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2.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theme/theme4.xml" ContentType="application/vnd.openxmlformats-officedocument.theme+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5.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theme/theme6.xml" ContentType="application/vnd.openxmlformats-officedocument.theme+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theme/theme7.xml" ContentType="application/vnd.openxmlformats-officedocument.theme+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theme/theme8.xml" ContentType="application/vnd.openxmlformats-officedocument.theme+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theme/theme9.xml" ContentType="application/vnd.openxmlformats-officedocument.theme+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918" r:id="rId2"/>
    <p:sldMasterId id="2147484068" r:id="rId3"/>
    <p:sldMasterId id="2147484080" r:id="rId4"/>
    <p:sldMasterId id="2147484097" r:id="rId5"/>
    <p:sldMasterId id="2147484111" r:id="rId6"/>
    <p:sldMasterId id="2147484618" r:id="rId7"/>
    <p:sldMasterId id="2147485095" r:id="rId8"/>
    <p:sldMasterId id="2147485559" r:id="rId9"/>
    <p:sldMasterId id="2147485790" r:id="rId10"/>
  </p:sldMasterIdLst>
  <p:notesMasterIdLst>
    <p:notesMasterId r:id="rId54"/>
  </p:notesMasterIdLst>
  <p:sldIdLst>
    <p:sldId id="256" r:id="rId11"/>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592" r:id="rId28"/>
    <p:sldId id="273" r:id="rId29"/>
    <p:sldId id="274" r:id="rId30"/>
    <p:sldId id="275" r:id="rId31"/>
    <p:sldId id="593" r:id="rId32"/>
    <p:sldId id="276" r:id="rId33"/>
    <p:sldId id="277" r:id="rId34"/>
    <p:sldId id="278" r:id="rId35"/>
    <p:sldId id="279" r:id="rId36"/>
    <p:sldId id="280" r:id="rId37"/>
    <p:sldId id="281" r:id="rId38"/>
    <p:sldId id="282" r:id="rId39"/>
    <p:sldId id="284" r:id="rId40"/>
    <p:sldId id="285"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Lst>
  <p:sldSz cx="12192000" cy="6858000"/>
  <p:notesSz cx="7102475" cy="9388475"/>
  <p:embeddedFontLst>
    <p:embeddedFont>
      <p:font typeface="Anta" panose="020B0604020202020204" charset="0"/>
      <p:regular r:id="rId55"/>
    </p:embeddedFont>
    <p:embeddedFont>
      <p:font typeface="Calibri" panose="020F0502020204030204" pitchFamily="34" charset="0"/>
      <p:regular r:id="rId56"/>
      <p:bold r:id="rId57"/>
      <p:italic r:id="rId58"/>
      <p:boldItalic r:id="rId59"/>
    </p:embeddedFont>
    <p:embeddedFont>
      <p:font typeface="Cambria" panose="02040503050406030204" pitchFamily="18" charset="0"/>
      <p:regular r:id="rId60"/>
      <p:bold r:id="rId61"/>
      <p:italic r:id="rId62"/>
      <p:boldItalic r:id="rId63"/>
    </p:embeddedFont>
    <p:embeddedFont>
      <p:font typeface="Helvetica Neue" panose="020B0604020202020204" charset="0"/>
      <p:regular r:id="rId64"/>
      <p:bold r:id="rId65"/>
      <p:italic r:id="rId66"/>
      <p:boldItalic r:id="rId67"/>
    </p:embeddedFont>
    <p:embeddedFont>
      <p:font typeface="Play" panose="020B0604020202020204" charset="0"/>
      <p:regular r:id="rId68"/>
      <p:bold r:id="rId69"/>
    </p:embeddedFont>
    <p:embeddedFont>
      <p:font typeface="Prompt" panose="00000500000000000000" pitchFamily="2" charset="-34"/>
      <p:regular r:id="rId70"/>
      <p:bold r:id="rId71"/>
      <p:italic r:id="rId72"/>
      <p:boldItalic r:id="rId73"/>
    </p:embeddedFont>
    <p:embeddedFont>
      <p:font typeface="Quattrocento Sans" panose="020B0502050000020003" pitchFamily="34" charset="0"/>
      <p:regular r:id="rId74"/>
      <p:bold r:id="rId75"/>
      <p:italic r:id="rId76"/>
      <p:boldItalic r:id="rId77"/>
    </p:embeddedFont>
    <p:embeddedFont>
      <p:font typeface="Sorts Mill Goudy" panose="020B0604020202020204" charset="0"/>
      <p:regular r:id="rId78"/>
      <p:italic r:id="rId79"/>
    </p:embeddedFont>
    <p:embeddedFont>
      <p:font typeface="Staatliches" pitchFamily="2" charset="0"/>
      <p:regular r:id="rId80"/>
    </p:embeddedFont>
    <p:embeddedFont>
      <p:font typeface="Verdana" panose="020B0604030504040204" pitchFamily="34" charset="0"/>
      <p:regular r:id="rId81"/>
      <p:bold r:id="rId82"/>
      <p:italic r:id="rId83"/>
      <p:boldItalic r:id="rId8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124" roundtripDataSignature="AMtx7mhZp0Ho4xVUB2hQRblGz606V9ev7Q=="/>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E36EFA8-FBA8-9357-73A5-215B6C5F5A3E}" name="Su, Joanna" initials="SJ" userId="S::Joanna.Su@Illinois.gov::7d1372bd-d48c-4296-a17d-a4af40962b17" providerId="AD"/>
  <p188:author id="{014FA0D5-50B1-A96E-FE65-C19EC8C70996}" name="Small, Tracy" initials="ST" userId="S::tracy.small@illinois.gov::963fa7bf-0d19-419e-bac8-22e5c8005df9"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B80940A-D541-472F-9EEA-6B612E1717B7}">
  <a:tblStyle styleId="{0B80940A-D541-472F-9EEA-6B612E1717B7}" styleName="Table_0">
    <a:wholeTbl>
      <a:tcTxStyle b="off" i="off">
        <a:font>
          <a:latin typeface="Arial"/>
          <a:ea typeface="Arial"/>
          <a:cs typeface="Arial"/>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7E8ED"/>
          </a:solidFill>
        </a:fill>
      </a:tcStyle>
    </a:wholeTbl>
    <a:band1H>
      <a:tcTxStyle b="off" i="off"/>
      <a:tcStyle>
        <a:tcBdr/>
        <a:fill>
          <a:solidFill>
            <a:srgbClr val="CBCEDA"/>
          </a:solidFill>
        </a:fill>
      </a:tcStyle>
    </a:band1H>
    <a:band2H>
      <a:tcTxStyle b="off" i="off"/>
      <a:tcStyle>
        <a:tcBdr/>
      </a:tcStyle>
    </a:band2H>
    <a:band1V>
      <a:tcTxStyle b="off" i="off"/>
      <a:tcStyle>
        <a:tcBdr/>
        <a:fill>
          <a:solidFill>
            <a:srgbClr val="CBCEDA"/>
          </a:solidFill>
        </a:fill>
      </a:tcStyle>
    </a:band1V>
    <a:band2V>
      <a:tcTxStyle b="off" i="off"/>
      <a:tcStyle>
        <a:tcBdr/>
      </a:tcStyle>
    </a:band2V>
    <a:lastCol>
      <a:tcTxStyle b="on" i="off">
        <a:font>
          <a:latin typeface="Arial"/>
          <a:ea typeface="Arial"/>
          <a:cs typeface="Arial"/>
        </a:font>
        <a:schemeClr val="lt1"/>
      </a:tcTxStyle>
      <a:tcStyle>
        <a:tcBdr/>
        <a:fill>
          <a:solidFill>
            <a:schemeClr val="accent1"/>
          </a:solidFill>
        </a:fill>
      </a:tcStyle>
    </a:lastCol>
    <a:firstCol>
      <a:tcTxStyle b="on" i="off">
        <a:font>
          <a:latin typeface="Arial"/>
          <a:ea typeface="Arial"/>
          <a:cs typeface="Arial"/>
        </a:font>
        <a:schemeClr val="lt1"/>
      </a:tcTxStyle>
      <a:tcStyle>
        <a:tcBdr/>
        <a:fill>
          <a:solidFill>
            <a:schemeClr val="accent1"/>
          </a:solidFill>
        </a:fill>
      </a:tcStyle>
    </a:firstCol>
    <a:lastRow>
      <a:tcTxStyle b="on" i="off">
        <a:font>
          <a:latin typeface="Arial"/>
          <a:ea typeface="Arial"/>
          <a:cs typeface="Arial"/>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b="off" i="off"/>
      <a:tcStyle>
        <a:tcBdr/>
      </a:tcStyle>
    </a:seCell>
    <a:swCell>
      <a:tcTxStyle b="off" i="off"/>
      <a:tcStyle>
        <a:tcBdr/>
      </a:tcStyle>
    </a:swCell>
    <a:firstRow>
      <a:tcTxStyle b="on" i="off">
        <a:font>
          <a:latin typeface="Arial"/>
          <a:ea typeface="Arial"/>
          <a:cs typeface="Arial"/>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b="off" i="off"/>
      <a:tcStyle>
        <a:tcBdr/>
      </a:tcStyle>
    </a:neCell>
    <a:nwCell>
      <a:tcTxStyle b="off" i="off"/>
      <a:tcStyle>
        <a:tcBdr/>
      </a:tcStyle>
    </a:nwCell>
  </a:tblStyle>
  <a:tblStyle styleId="{07F99C92-1333-4C22-9FE3-DD32A0E46F28}" styleName="Table_1">
    <a:wholeTbl>
      <a:tcTxStyle b="off" i="off">
        <a:font>
          <a:latin typeface="Calibri"/>
          <a:ea typeface="Calibri"/>
          <a:cs typeface="Calibri"/>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FDECEA"/>
          </a:solidFill>
        </a:fill>
      </a:tcStyle>
    </a:wholeTbl>
    <a:band1H>
      <a:tcTxStyle b="off" i="off"/>
      <a:tcStyle>
        <a:tcBdr/>
        <a:fill>
          <a:solidFill>
            <a:srgbClr val="FBD8D2"/>
          </a:solidFill>
        </a:fill>
      </a:tcStyle>
    </a:band1H>
    <a:band2H>
      <a:tcTxStyle b="off" i="off"/>
      <a:tcStyle>
        <a:tcBdr/>
      </a:tcStyle>
    </a:band2H>
    <a:band1V>
      <a:tcTxStyle b="off" i="off"/>
      <a:tcStyle>
        <a:tcBdr/>
        <a:fill>
          <a:solidFill>
            <a:srgbClr val="FBD8D2"/>
          </a:solidFill>
        </a:fill>
      </a:tcStyle>
    </a:band1V>
    <a:band2V>
      <a:tcTxStyle b="off" i="off"/>
      <a:tcStyle>
        <a:tcBdr/>
      </a:tcStyle>
    </a:band2V>
    <a:lastCol>
      <a:tcTxStyle b="on" i="off">
        <a:font>
          <a:latin typeface="Calibri"/>
          <a:ea typeface="Calibri"/>
          <a:cs typeface="Calibri"/>
        </a:font>
        <a:schemeClr val="lt1"/>
      </a:tcTxStyle>
      <a:tcStyle>
        <a:tcBdr/>
        <a:fill>
          <a:solidFill>
            <a:schemeClr val="accent3"/>
          </a:solidFill>
        </a:fill>
      </a:tcStyle>
    </a:lastCol>
    <a:firstCol>
      <a:tcTxStyle b="on" i="off">
        <a:font>
          <a:latin typeface="Calibri"/>
          <a:ea typeface="Calibri"/>
          <a:cs typeface="Calibri"/>
        </a:font>
        <a:schemeClr val="lt1"/>
      </a:tcTxStyle>
      <a:tcStyle>
        <a:tcBdr/>
        <a:fill>
          <a:solidFill>
            <a:schemeClr val="accent3"/>
          </a:solidFill>
        </a:fill>
      </a:tcStyle>
    </a:firstCol>
    <a:lastRow>
      <a:tcTxStyle b="on" i="off">
        <a:font>
          <a:latin typeface="Calibri"/>
          <a:ea typeface="Calibri"/>
          <a:cs typeface="Calibri"/>
        </a:font>
        <a:schemeClr val="lt1"/>
      </a:tcTxStyle>
      <a:tcStyle>
        <a:tcBdr>
          <a:top>
            <a:ln w="38100" cap="flat" cmpd="sng">
              <a:solidFill>
                <a:schemeClr val="lt1"/>
              </a:solidFill>
              <a:prstDash val="solid"/>
              <a:round/>
              <a:headEnd type="none" w="sm" len="sm"/>
              <a:tailEnd type="none" w="sm" len="sm"/>
            </a:ln>
          </a:top>
        </a:tcBdr>
        <a:fill>
          <a:solidFill>
            <a:schemeClr val="accent3"/>
          </a:solidFill>
        </a:fill>
      </a:tcStyle>
    </a:lastRow>
    <a:seCell>
      <a:tcTxStyle b="off" i="off"/>
      <a:tcStyle>
        <a:tcBdr/>
      </a:tcStyle>
    </a:seCell>
    <a:swCell>
      <a:tcTxStyle b="off" i="off"/>
      <a:tcStyle>
        <a:tcBdr/>
      </a:tcStyle>
    </a:swCell>
    <a:firstRow>
      <a:tcTxStyle b="on" i="off">
        <a:font>
          <a:latin typeface="Calibri"/>
          <a:ea typeface="Calibri"/>
          <a:cs typeface="Calibri"/>
        </a:font>
        <a:schemeClr val="lt1"/>
      </a:tcTxStyle>
      <a:tcStyle>
        <a:tcBdr>
          <a:bottom>
            <a:ln w="38100" cap="flat" cmpd="sng">
              <a:solidFill>
                <a:schemeClr val="lt1"/>
              </a:solidFill>
              <a:prstDash val="solid"/>
              <a:round/>
              <a:headEnd type="none" w="sm" len="sm"/>
              <a:tailEnd type="none" w="sm" len="sm"/>
            </a:ln>
          </a:bottom>
        </a:tcBdr>
        <a:fill>
          <a:solidFill>
            <a:schemeClr val="accent3"/>
          </a:solidFill>
        </a:fill>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1" d="100"/>
          <a:sy n="81" d="100"/>
        </p:scale>
        <p:origin x="725" y="6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6.xml"/><Relationship Id="rId21" Type="http://schemas.openxmlformats.org/officeDocument/2006/relationships/slide" Target="slides/slide11.xml"/><Relationship Id="rId42" Type="http://schemas.openxmlformats.org/officeDocument/2006/relationships/slide" Target="slides/slide32.xml"/><Relationship Id="rId47" Type="http://schemas.openxmlformats.org/officeDocument/2006/relationships/slide" Target="slides/slide37.xml"/><Relationship Id="rId63" Type="http://schemas.openxmlformats.org/officeDocument/2006/relationships/font" Target="fonts/font9.fntdata"/><Relationship Id="rId68" Type="http://schemas.openxmlformats.org/officeDocument/2006/relationships/font" Target="fonts/font14.fntdata"/><Relationship Id="rId84" Type="http://schemas.openxmlformats.org/officeDocument/2006/relationships/font" Target="fonts/font30.fntdata"/><Relationship Id="rId16" Type="http://schemas.openxmlformats.org/officeDocument/2006/relationships/slide" Target="slides/slide6.xml"/><Relationship Id="rId11" Type="http://schemas.openxmlformats.org/officeDocument/2006/relationships/slide" Target="slides/slide1.xml"/><Relationship Id="rId32" Type="http://schemas.openxmlformats.org/officeDocument/2006/relationships/slide" Target="slides/slide22.xml"/><Relationship Id="rId37" Type="http://schemas.openxmlformats.org/officeDocument/2006/relationships/slide" Target="slides/slide27.xml"/><Relationship Id="rId53" Type="http://schemas.openxmlformats.org/officeDocument/2006/relationships/slide" Target="slides/slide43.xml"/><Relationship Id="rId58" Type="http://schemas.openxmlformats.org/officeDocument/2006/relationships/font" Target="fonts/font4.fntdata"/><Relationship Id="rId74" Type="http://schemas.openxmlformats.org/officeDocument/2006/relationships/font" Target="fonts/font20.fntdata"/><Relationship Id="rId79" Type="http://schemas.openxmlformats.org/officeDocument/2006/relationships/font" Target="fonts/font25.fntdata"/><Relationship Id="rId128" Type="http://schemas.openxmlformats.org/officeDocument/2006/relationships/tableStyles" Target="tableStyles.xml"/><Relationship Id="rId5" Type="http://schemas.openxmlformats.org/officeDocument/2006/relationships/slideMaster" Target="slideMasters/slideMaster5.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font" Target="fonts/font23.fntdata"/><Relationship Id="rId126" Type="http://schemas.openxmlformats.org/officeDocument/2006/relationships/viewProps" Target="viewProps.xml"/><Relationship Id="rId8" Type="http://schemas.openxmlformats.org/officeDocument/2006/relationships/slideMaster" Target="slideMasters/slideMaster8.xml"/><Relationship Id="rId51" Type="http://schemas.openxmlformats.org/officeDocument/2006/relationships/slide" Target="slides/slide41.xml"/><Relationship Id="rId72" Type="http://schemas.openxmlformats.org/officeDocument/2006/relationships/font" Target="fonts/font18.fntdata"/><Relationship Id="rId80" Type="http://schemas.openxmlformats.org/officeDocument/2006/relationships/font" Target="fonts/font26.fntdata"/><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font" Target="fonts/font5.fntdata"/><Relationship Id="rId67" Type="http://schemas.openxmlformats.org/officeDocument/2006/relationships/font" Target="fonts/font13.fntdata"/><Relationship Id="rId124" Type="http://customschemas.google.com/relationships/presentationmetadata" Target="metadata"/><Relationship Id="rId129" Type="http://schemas.microsoft.com/office/2018/10/relationships/authors" Target="authors.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font" Target="fonts/font21.fntdata"/><Relationship Id="rId83" Type="http://schemas.openxmlformats.org/officeDocument/2006/relationships/font" Target="fonts/font29.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font" Target="fonts/font3.fntdata"/><Relationship Id="rId127" Type="http://schemas.openxmlformats.org/officeDocument/2006/relationships/theme" Target="theme/theme1.xml"/><Relationship Id="rId10" Type="http://schemas.openxmlformats.org/officeDocument/2006/relationships/slideMaster" Target="slideMasters/slideMaster10.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78" Type="http://schemas.openxmlformats.org/officeDocument/2006/relationships/font" Target="fonts/font24.fntdata"/><Relationship Id="rId81" Type="http://schemas.openxmlformats.org/officeDocument/2006/relationships/font" Target="fonts/font27.fntdata"/><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 Id="rId34" Type="http://schemas.openxmlformats.org/officeDocument/2006/relationships/slide" Target="slides/slide24.xml"/><Relationship Id="rId50" Type="http://schemas.openxmlformats.org/officeDocument/2006/relationships/slide" Target="slides/slide40.xml"/><Relationship Id="rId55" Type="http://schemas.openxmlformats.org/officeDocument/2006/relationships/font" Target="fonts/font1.fntdata"/><Relationship Id="rId76" Type="http://schemas.openxmlformats.org/officeDocument/2006/relationships/font" Target="fonts/font22.fntdata"/><Relationship Id="rId125" Type="http://schemas.openxmlformats.org/officeDocument/2006/relationships/presProps" Target="presProps.xml"/><Relationship Id="rId7" Type="http://schemas.openxmlformats.org/officeDocument/2006/relationships/slideMaster" Target="slideMasters/slideMaster7.xml"/><Relationship Id="rId71" Type="http://schemas.openxmlformats.org/officeDocument/2006/relationships/font" Target="fonts/font17.fntdata"/><Relationship Id="rId2" Type="http://schemas.openxmlformats.org/officeDocument/2006/relationships/slideMaster" Target="slideMasters/slideMaster2.xml"/><Relationship Id="rId29" Type="http://schemas.openxmlformats.org/officeDocument/2006/relationships/slide" Target="slides/slide19.xml"/><Relationship Id="rId24" Type="http://schemas.openxmlformats.org/officeDocument/2006/relationships/slide" Target="slides/slide14.xml"/><Relationship Id="rId40" Type="http://schemas.openxmlformats.org/officeDocument/2006/relationships/slide" Target="slides/slide30.xml"/><Relationship Id="rId45" Type="http://schemas.openxmlformats.org/officeDocument/2006/relationships/slide" Target="slides/slide35.xml"/><Relationship Id="rId66" Type="http://schemas.openxmlformats.org/officeDocument/2006/relationships/font" Target="fonts/font12.fntdata"/><Relationship Id="rId61" Type="http://schemas.openxmlformats.org/officeDocument/2006/relationships/font" Target="fonts/font7.fntdata"/><Relationship Id="rId82" Type="http://schemas.openxmlformats.org/officeDocument/2006/relationships/font" Target="fonts/font28.fntdata"/><Relationship Id="rId19" Type="http://schemas.openxmlformats.org/officeDocument/2006/relationships/slide" Target="slides/slide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3077739" cy="471054"/>
          </a:xfrm>
          <a:prstGeom prst="rect">
            <a:avLst/>
          </a:prstGeom>
          <a:noFill/>
          <a:ln>
            <a:noFill/>
          </a:ln>
        </p:spPr>
        <p:txBody>
          <a:bodyPr spcFirstLastPara="1" wrap="square" lIns="94200" tIns="47075" rIns="94200" bIns="47075"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4023092" y="0"/>
            <a:ext cx="3077739" cy="471054"/>
          </a:xfrm>
          <a:prstGeom prst="rect">
            <a:avLst/>
          </a:prstGeom>
          <a:noFill/>
          <a:ln>
            <a:noFill/>
          </a:ln>
        </p:spPr>
        <p:txBody>
          <a:bodyPr spcFirstLastPara="1" wrap="square" lIns="94200" tIns="47075" rIns="94200" bIns="47075"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917422"/>
            <a:ext cx="3077739" cy="471053"/>
          </a:xfrm>
          <a:prstGeom prst="rect">
            <a:avLst/>
          </a:prstGeom>
          <a:noFill/>
          <a:ln>
            <a:noFill/>
          </a:ln>
        </p:spPr>
        <p:txBody>
          <a:bodyPr spcFirstLastPara="1" wrap="square" lIns="94200" tIns="47075" rIns="94200" bIns="47075"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01"/>
        <p:cNvGrpSpPr/>
        <p:nvPr/>
      </p:nvGrpSpPr>
      <p:grpSpPr>
        <a:xfrm>
          <a:off x="0" y="0"/>
          <a:ext cx="0" cy="0"/>
          <a:chOff x="0" y="0"/>
          <a:chExt cx="0" cy="0"/>
        </a:xfrm>
      </p:grpSpPr>
      <p:sp>
        <p:nvSpPr>
          <p:cNvPr id="21202" name="Google Shape;21202;p1: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203" name="Google Shape;21203;p1: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p:txBody>
      </p:sp>
      <p:sp>
        <p:nvSpPr>
          <p:cNvPr id="21204" name="Google Shape;21204;p1: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a:t>1</a:t>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73"/>
        <p:cNvGrpSpPr/>
        <p:nvPr/>
      </p:nvGrpSpPr>
      <p:grpSpPr>
        <a:xfrm>
          <a:off x="0" y="0"/>
          <a:ext cx="0" cy="0"/>
          <a:chOff x="0" y="0"/>
          <a:chExt cx="0" cy="0"/>
        </a:xfrm>
      </p:grpSpPr>
      <p:sp>
        <p:nvSpPr>
          <p:cNvPr id="21374" name="Google Shape;21374;p10: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375" name="Google Shape;21375;p10: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80"/>
        <p:cNvGrpSpPr/>
        <p:nvPr/>
      </p:nvGrpSpPr>
      <p:grpSpPr>
        <a:xfrm>
          <a:off x="0" y="0"/>
          <a:ext cx="0" cy="0"/>
          <a:chOff x="0" y="0"/>
          <a:chExt cx="0" cy="0"/>
        </a:xfrm>
      </p:grpSpPr>
      <p:sp>
        <p:nvSpPr>
          <p:cNvPr id="21381" name="Google Shape;21381;p16: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382" name="Google Shape;21382;p16: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r>
              <a:rPr lang="en-US"/>
              <a:t>Poll Questions:</a:t>
            </a:r>
            <a:endParaRPr/>
          </a:p>
          <a:p>
            <a:pPr marL="457200" marR="0" lvl="0" indent="-228600" algn="l" rtl="0">
              <a:lnSpc>
                <a:spcPct val="100000"/>
              </a:lnSpc>
              <a:spcBef>
                <a:spcPts val="0"/>
              </a:spcBef>
              <a:spcAft>
                <a:spcPts val="0"/>
              </a:spcAft>
              <a:buClr>
                <a:srgbClr val="000000"/>
              </a:buClr>
              <a:buSzPts val="1400"/>
              <a:buFont typeface="Arial"/>
              <a:buNone/>
            </a:pPr>
            <a:r>
              <a:rPr lang="en-US"/>
              <a:t>Has your Birth Equity team successfully integrated SDOH screening and referral process into your EMR?</a:t>
            </a:r>
            <a:endParaRPr/>
          </a:p>
          <a:p>
            <a:pPr marL="457200" marR="0" lvl="0" indent="-228600" algn="l" rtl="0">
              <a:lnSpc>
                <a:spcPct val="100000"/>
              </a:lnSpc>
              <a:spcBef>
                <a:spcPts val="0"/>
              </a:spcBef>
              <a:spcAft>
                <a:spcPts val="0"/>
              </a:spcAft>
              <a:buClr>
                <a:srgbClr val="000000"/>
              </a:buClr>
              <a:buSzPts val="1400"/>
              <a:buFont typeface="Arial"/>
              <a:buNone/>
            </a:pPr>
            <a:r>
              <a:rPr lang="en-US"/>
              <a:t>If yes, would you or someone on your team be willing to share your process on a future ESSI initiative webinar?</a:t>
            </a:r>
            <a:endParaRPr/>
          </a:p>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383" name="Google Shape;21383;p16: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chemeClr val="dk1"/>
                </a:solidFill>
                <a:latin typeface="Calibri"/>
                <a:ea typeface="Calibri"/>
                <a:cs typeface="Calibri"/>
                <a:sym typeface="Calibri"/>
              </a:rPr>
              <a:t>11</a:t>
            </a:fld>
            <a:endParaRPr sz="1200">
              <a:solidFill>
                <a:schemeClr val="dk1"/>
              </a:solidFill>
              <a:latin typeface="Calibri"/>
              <a:ea typeface="Calibri"/>
              <a:cs typeface="Calibri"/>
              <a:sym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87"/>
        <p:cNvGrpSpPr/>
        <p:nvPr/>
      </p:nvGrpSpPr>
      <p:grpSpPr>
        <a:xfrm>
          <a:off x="0" y="0"/>
          <a:ext cx="0" cy="0"/>
          <a:chOff x="0" y="0"/>
          <a:chExt cx="0" cy="0"/>
        </a:xfrm>
      </p:grpSpPr>
      <p:sp>
        <p:nvSpPr>
          <p:cNvPr id="21388" name="Google Shape;21388;p6: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389" name="Google Shape;21389;p6: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93"/>
        <p:cNvGrpSpPr/>
        <p:nvPr/>
      </p:nvGrpSpPr>
      <p:grpSpPr>
        <a:xfrm>
          <a:off x="0" y="0"/>
          <a:ext cx="0" cy="0"/>
          <a:chOff x="0" y="0"/>
          <a:chExt cx="0" cy="0"/>
        </a:xfrm>
      </p:grpSpPr>
      <p:sp>
        <p:nvSpPr>
          <p:cNvPr id="21394" name="Google Shape;21394;p17:notes"/>
          <p:cNvSpPr>
            <a:spLocks noGrp="1" noRot="1" noChangeAspect="1"/>
          </p:cNvSpPr>
          <p:nvPr>
            <p:ph type="sldImg" idx="2"/>
          </p:nvPr>
        </p:nvSpPr>
        <p:spPr>
          <a:xfrm>
            <a:off x="2478088" y="552450"/>
            <a:ext cx="4914900" cy="276383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395" name="Google Shape;21395;p17: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a:p>
            <a:pPr marL="457200" marR="0" lvl="0" indent="-228600" algn="l" rtl="0">
              <a:lnSpc>
                <a:spcPct val="100000"/>
              </a:lnSpc>
              <a:spcBef>
                <a:spcPts val="0"/>
              </a:spcBef>
              <a:spcAft>
                <a:spcPts val="0"/>
              </a:spcAft>
              <a:buClr>
                <a:srgbClr val="000000"/>
              </a:buClr>
              <a:buSzPts val="1400"/>
              <a:buFont typeface="Arial"/>
              <a:buNone/>
            </a:pPr>
            <a:r>
              <a:rPr lang="en-US"/>
              <a:t>Optimize race/ethnicity data collection and review key maternal quality data by race, ethnicity and Medicaid status</a:t>
            </a:r>
            <a:endParaRPr/>
          </a:p>
          <a:p>
            <a:pPr marL="457200" marR="0" lvl="0" indent="-228600" algn="l" rtl="0">
              <a:lnSpc>
                <a:spcPct val="100000"/>
              </a:lnSpc>
              <a:spcBef>
                <a:spcPts val="0"/>
              </a:spcBef>
              <a:spcAft>
                <a:spcPts val="0"/>
              </a:spcAft>
              <a:buClr>
                <a:srgbClr val="000000"/>
              </a:buClr>
              <a:buSzPts val="1400"/>
              <a:buFont typeface="Arial"/>
              <a:buNone/>
            </a:pPr>
            <a:r>
              <a:rPr lang="en-US"/>
              <a:t>Universal social determinants of health screening tool (prenatal/L&amp;D) with system for linkage to appropriate resources </a:t>
            </a:r>
            <a:endParaRPr/>
          </a:p>
          <a:p>
            <a:pPr marL="457200" marR="0" lvl="0" indent="-228600" algn="l" rtl="0">
              <a:lnSpc>
                <a:spcPct val="100000"/>
              </a:lnSpc>
              <a:spcBef>
                <a:spcPts val="0"/>
              </a:spcBef>
              <a:spcAft>
                <a:spcPts val="0"/>
              </a:spcAft>
              <a:buClr>
                <a:srgbClr val="000000"/>
              </a:buClr>
              <a:buSzPts val="1400"/>
              <a:buFont typeface="Arial"/>
              <a:buNone/>
            </a:pPr>
            <a:r>
              <a:rPr lang="en-US"/>
              <a:t>Share respectful care practices on L&amp;D and survey patients before discharge on their care experience (using the PREM tool) for feedback</a:t>
            </a:r>
            <a:endParaRPr/>
          </a:p>
          <a:p>
            <a:pPr marL="457200" marR="0" lvl="0" indent="-228600" algn="l" rtl="0">
              <a:lnSpc>
                <a:spcPct val="100000"/>
              </a:lnSpc>
              <a:spcBef>
                <a:spcPts val="0"/>
              </a:spcBef>
              <a:spcAft>
                <a:spcPts val="0"/>
              </a:spcAft>
              <a:buClr>
                <a:srgbClr val="000000"/>
              </a:buClr>
              <a:buSzPts val="1400"/>
              <a:buFont typeface="Arial"/>
              <a:buNone/>
            </a:pPr>
            <a:r>
              <a:rPr lang="en-US"/>
              <a:t>Engage patients and community members for input on quality improvement efforts</a:t>
            </a:r>
            <a:endParaRPr/>
          </a:p>
          <a:p>
            <a:pPr marL="457200" marR="0" lvl="0" indent="-228600" algn="l" rtl="0">
              <a:lnSpc>
                <a:spcPct val="100000"/>
              </a:lnSpc>
              <a:spcBef>
                <a:spcPts val="0"/>
              </a:spcBef>
              <a:spcAft>
                <a:spcPts val="0"/>
              </a:spcAft>
              <a:buClr>
                <a:srgbClr val="000000"/>
              </a:buClr>
              <a:buSzPts val="1400"/>
              <a:buFont typeface="Arial"/>
              <a:buNone/>
            </a:pPr>
            <a:r>
              <a:rPr lang="en-US"/>
              <a:t>Standardize postpartum safety education and schedule early postpartum follow up prior to hospital discharge</a:t>
            </a:r>
            <a:endParaRPr/>
          </a:p>
          <a:p>
            <a:pPr marL="457200" marR="0" lvl="0" indent="-228600" algn="l" rtl="0">
              <a:lnSpc>
                <a:spcPct val="100000"/>
              </a:lnSpc>
              <a:spcBef>
                <a:spcPts val="0"/>
              </a:spcBef>
              <a:spcAft>
                <a:spcPts val="0"/>
              </a:spcAft>
              <a:buClr>
                <a:srgbClr val="000000"/>
              </a:buClr>
              <a:buSzPts val="1400"/>
              <a:buFont typeface="Arial"/>
              <a:buNone/>
            </a:pPr>
            <a:r>
              <a:rPr lang="en-US"/>
              <a:t>Implicit Bias / Respectful Care training for providers, nurses and other staff</a:t>
            </a:r>
            <a:endParaRPr/>
          </a:p>
          <a:p>
            <a:pPr marL="457200" marR="0" lvl="0" indent="-228600" algn="l" rtl="0">
              <a:lnSpc>
                <a:spcPct val="100000"/>
              </a:lnSpc>
              <a:spcBef>
                <a:spcPts val="0"/>
              </a:spcBef>
              <a:spcAft>
                <a:spcPts val="0"/>
              </a:spcAft>
              <a:buClr>
                <a:srgbClr val="000000"/>
              </a:buClr>
              <a:buSzPts val="1400"/>
              <a:buFont typeface="Arial"/>
              <a:buNone/>
            </a:pPr>
            <a:endParaRPr/>
          </a:p>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396" name="Google Shape;21396;p17: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rgbClr val="000000"/>
                </a:solidFill>
                <a:latin typeface="Calibri"/>
                <a:ea typeface="Calibri"/>
                <a:cs typeface="Calibri"/>
                <a:sym typeface="Calibri"/>
              </a:rPr>
              <a:t>13</a:t>
            </a:fld>
            <a:endParaRPr sz="1200">
              <a:solidFill>
                <a:srgbClr val="000000"/>
              </a:solidFill>
              <a:latin typeface="Calibri"/>
              <a:ea typeface="Calibri"/>
              <a:cs typeface="Calibri"/>
              <a:sym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19"/>
        <p:cNvGrpSpPr/>
        <p:nvPr/>
      </p:nvGrpSpPr>
      <p:grpSpPr>
        <a:xfrm>
          <a:off x="0" y="0"/>
          <a:ext cx="0" cy="0"/>
          <a:chOff x="0" y="0"/>
          <a:chExt cx="0" cy="0"/>
        </a:xfrm>
      </p:grpSpPr>
      <p:sp>
        <p:nvSpPr>
          <p:cNvPr id="21420" name="Google Shape;21420;p1143: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421" name="Google Shape;21421;p114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7"/>
        <p:cNvGrpSpPr/>
        <p:nvPr/>
      </p:nvGrpSpPr>
      <p:grpSpPr>
        <a:xfrm>
          <a:off x="0" y="0"/>
          <a:ext cx="0" cy="0"/>
          <a:chOff x="0" y="0"/>
          <a:chExt cx="0" cy="0"/>
        </a:xfrm>
      </p:grpSpPr>
      <p:sp>
        <p:nvSpPr>
          <p:cNvPr id="21428" name="Google Shape;21428;p1144: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429" name="Google Shape;21429;p1144: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430" name="Google Shape;21430;p1144: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a:t>15</a:t>
            </a:fld>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49"/>
        <p:cNvGrpSpPr/>
        <p:nvPr/>
      </p:nvGrpSpPr>
      <p:grpSpPr>
        <a:xfrm>
          <a:off x="0" y="0"/>
          <a:ext cx="0" cy="0"/>
          <a:chOff x="0" y="0"/>
          <a:chExt cx="0" cy="0"/>
        </a:xfrm>
      </p:grpSpPr>
      <p:sp>
        <p:nvSpPr>
          <p:cNvPr id="21450" name="Google Shape;21450;p18: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451" name="Google Shape;21451;p18: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Clr>
                <a:schemeClr val="dk1"/>
              </a:buClr>
              <a:buSzPts val="1200"/>
              <a:buNone/>
            </a:pPr>
            <a:endParaRPr/>
          </a:p>
          <a:p>
            <a:pPr marL="0" lvl="0" indent="0" algn="l" rtl="0">
              <a:lnSpc>
                <a:spcPct val="100000"/>
              </a:lnSpc>
              <a:spcBef>
                <a:spcPts val="0"/>
              </a:spcBef>
              <a:spcAft>
                <a:spcPts val="0"/>
              </a:spcAft>
              <a:buClr>
                <a:schemeClr val="dk1"/>
              </a:buClr>
              <a:buSzPts val="1200"/>
              <a:buNone/>
            </a:pPr>
            <a:endParaRPr/>
          </a:p>
        </p:txBody>
      </p:sp>
      <p:sp>
        <p:nvSpPr>
          <p:cNvPr id="21452" name="Google Shape;21452;p18: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a:t>16</a:t>
            </a:fld>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60"/>
        <p:cNvGrpSpPr/>
        <p:nvPr/>
      </p:nvGrpSpPr>
      <p:grpSpPr>
        <a:xfrm>
          <a:off x="0" y="0"/>
          <a:ext cx="0" cy="0"/>
          <a:chOff x="0" y="0"/>
          <a:chExt cx="0" cy="0"/>
        </a:xfrm>
      </p:grpSpPr>
      <p:sp>
        <p:nvSpPr>
          <p:cNvPr id="21461" name="Google Shape;21461;p20: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462" name="Google Shape;21462;p20: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463" name="Google Shape;21463;p20: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rgbClr val="000000"/>
                </a:solidFill>
                <a:latin typeface="Calibri"/>
                <a:ea typeface="Calibri"/>
                <a:cs typeface="Calibri"/>
                <a:sym typeface="Calibri"/>
              </a:rPr>
              <a:t>17</a:t>
            </a:fld>
            <a:endParaRPr sz="1200">
              <a:solidFill>
                <a:srgbClr val="000000"/>
              </a:solidFill>
              <a:latin typeface="Calibri"/>
              <a:ea typeface="Calibri"/>
              <a:cs typeface="Calibri"/>
              <a:sym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89"/>
        <p:cNvGrpSpPr/>
        <p:nvPr/>
      </p:nvGrpSpPr>
      <p:grpSpPr>
        <a:xfrm>
          <a:off x="0" y="0"/>
          <a:ext cx="0" cy="0"/>
          <a:chOff x="0" y="0"/>
          <a:chExt cx="0" cy="0"/>
        </a:xfrm>
      </p:grpSpPr>
      <p:sp>
        <p:nvSpPr>
          <p:cNvPr id="21690" name="Google Shape;21690;p6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691" name="Google Shape;21691;p63: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r>
              <a:rPr lang="en-US"/>
              <a:t>Can you have a patient partner identified by april 15th? If no, when do you expect to have a patient partner identified by? What barriers are you experiencing (use phrasing from feb webinar)</a:t>
            </a:r>
            <a:endParaRPr/>
          </a:p>
          <a:p>
            <a:pPr marL="457200" marR="0" lvl="0" indent="-228600" algn="l" rtl="0">
              <a:lnSpc>
                <a:spcPct val="100000"/>
              </a:lnSpc>
              <a:spcBef>
                <a:spcPts val="0"/>
              </a:spcBef>
              <a:spcAft>
                <a:spcPts val="0"/>
              </a:spcAft>
              <a:buClr>
                <a:srgbClr val="000000"/>
              </a:buClr>
              <a:buSzPts val="1400"/>
              <a:buFont typeface="Arial"/>
              <a:buNone/>
            </a:pPr>
            <a:r>
              <a:rPr lang="en-US"/>
              <a:t>Will you have held your first respectful care breakfast by april 15th? if not, when? </a:t>
            </a:r>
            <a:endParaRPr/>
          </a:p>
          <a:p>
            <a:pPr marL="457200" marR="0" lvl="0" indent="-228600" algn="l" rtl="0">
              <a:lnSpc>
                <a:spcPct val="100000"/>
              </a:lnSpc>
              <a:spcBef>
                <a:spcPts val="0"/>
              </a:spcBef>
              <a:spcAft>
                <a:spcPts val="0"/>
              </a:spcAft>
              <a:buClr>
                <a:srgbClr val="000000"/>
              </a:buClr>
              <a:buSzPts val="1400"/>
              <a:buFont typeface="Arial"/>
              <a:buNone/>
            </a:pPr>
            <a:r>
              <a:rPr lang="en-US"/>
              <a:t>Will you plan to have all data submitted by april 15th? If not, share barriers</a:t>
            </a:r>
            <a:endParaRPr/>
          </a:p>
          <a:p>
            <a:pPr marL="457200" marR="0" lvl="0" indent="-228600" algn="l" rtl="0">
              <a:lnSpc>
                <a:spcPct val="100000"/>
              </a:lnSpc>
              <a:spcBef>
                <a:spcPts val="0"/>
              </a:spcBef>
              <a:spcAft>
                <a:spcPts val="0"/>
              </a:spcAft>
              <a:buClr>
                <a:srgbClr val="000000"/>
              </a:buClr>
              <a:buSzPts val="1400"/>
              <a:buFont typeface="Arial"/>
              <a:buNone/>
            </a:pPr>
            <a:r>
              <a:rPr lang="en-US"/>
              <a:t>Prem survey 10%? </a:t>
            </a:r>
            <a:endParaRPr/>
          </a:p>
        </p:txBody>
      </p:sp>
      <p:sp>
        <p:nvSpPr>
          <p:cNvPr id="21692" name="Google Shape;21692;p63: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18</a:t>
            </a:fld>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78274973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78"/>
        <p:cNvGrpSpPr/>
        <p:nvPr/>
      </p:nvGrpSpPr>
      <p:grpSpPr>
        <a:xfrm>
          <a:off x="0" y="0"/>
          <a:ext cx="0" cy="0"/>
          <a:chOff x="0" y="0"/>
          <a:chExt cx="0" cy="0"/>
        </a:xfrm>
      </p:grpSpPr>
      <p:sp>
        <p:nvSpPr>
          <p:cNvPr id="21479" name="Google Shape;21479;p21: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480" name="Google Shape;21480;p21: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09"/>
        <p:cNvGrpSpPr/>
        <p:nvPr/>
      </p:nvGrpSpPr>
      <p:grpSpPr>
        <a:xfrm>
          <a:off x="0" y="0"/>
          <a:ext cx="0" cy="0"/>
          <a:chOff x="0" y="0"/>
          <a:chExt cx="0" cy="0"/>
        </a:xfrm>
      </p:grpSpPr>
      <p:sp>
        <p:nvSpPr>
          <p:cNvPr id="21210" name="Google Shape;21210;p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211" name="Google Shape;21211;p3: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r>
              <a:rPr lang="en-US"/>
              <a:t>Chat: how are you celebrating black maternal health week?</a:t>
            </a:r>
            <a:endParaRPr/>
          </a:p>
        </p:txBody>
      </p:sp>
      <p:sp>
        <p:nvSpPr>
          <p:cNvPr id="21212" name="Google Shape;21212;p3: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chemeClr val="dk1"/>
                </a:solidFill>
                <a:latin typeface="Calibri"/>
                <a:ea typeface="Calibri"/>
                <a:cs typeface="Calibri"/>
                <a:sym typeface="Calibri"/>
              </a:rPr>
              <a:t>2</a:t>
            </a:fld>
            <a:endParaRPr sz="1200">
              <a:solidFill>
                <a:schemeClr val="dk1"/>
              </a:solidFill>
              <a:latin typeface="Calibri"/>
              <a:ea typeface="Calibri"/>
              <a:cs typeface="Calibri"/>
              <a:sym typeface="Calibri"/>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84"/>
        <p:cNvGrpSpPr/>
        <p:nvPr/>
      </p:nvGrpSpPr>
      <p:grpSpPr>
        <a:xfrm>
          <a:off x="0" y="0"/>
          <a:ext cx="0" cy="0"/>
          <a:chOff x="0" y="0"/>
          <a:chExt cx="0" cy="0"/>
        </a:xfrm>
      </p:grpSpPr>
      <p:sp>
        <p:nvSpPr>
          <p:cNvPr id="21485" name="Google Shape;21485;p22: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486" name="Google Shape;21486;p2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92"/>
        <p:cNvGrpSpPr/>
        <p:nvPr/>
      </p:nvGrpSpPr>
      <p:grpSpPr>
        <a:xfrm>
          <a:off x="0" y="0"/>
          <a:ext cx="0" cy="0"/>
          <a:chOff x="0" y="0"/>
          <a:chExt cx="0" cy="0"/>
        </a:xfrm>
      </p:grpSpPr>
      <p:sp>
        <p:nvSpPr>
          <p:cNvPr id="21493" name="Google Shape;21493;p23: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494" name="Google Shape;21494;p2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01"/>
        <p:cNvGrpSpPr/>
        <p:nvPr/>
      </p:nvGrpSpPr>
      <p:grpSpPr>
        <a:xfrm>
          <a:off x="0" y="0"/>
          <a:ext cx="0" cy="0"/>
          <a:chOff x="0" y="0"/>
          <a:chExt cx="0" cy="0"/>
        </a:xfrm>
      </p:grpSpPr>
      <p:sp>
        <p:nvSpPr>
          <p:cNvPr id="21502" name="Google Shape;21502;p24: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503" name="Google Shape;21503;p24: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07"/>
        <p:cNvGrpSpPr/>
        <p:nvPr/>
      </p:nvGrpSpPr>
      <p:grpSpPr>
        <a:xfrm>
          <a:off x="0" y="0"/>
          <a:ext cx="0" cy="0"/>
          <a:chOff x="0" y="0"/>
          <a:chExt cx="0" cy="0"/>
        </a:xfrm>
      </p:grpSpPr>
      <p:sp>
        <p:nvSpPr>
          <p:cNvPr id="21508" name="Google Shape;21508;p25: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509" name="Google Shape;21509;p25: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510" name="Google Shape;21510;p25: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chemeClr val="dk1"/>
                </a:solidFill>
                <a:latin typeface="Calibri"/>
                <a:ea typeface="Calibri"/>
                <a:cs typeface="Calibri"/>
                <a:sym typeface="Calibri"/>
              </a:rPr>
              <a:t>24</a:t>
            </a:fld>
            <a:endParaRPr sz="1200">
              <a:solidFill>
                <a:schemeClr val="dk1"/>
              </a:solidFill>
              <a:latin typeface="Calibri"/>
              <a:ea typeface="Calibri"/>
              <a:cs typeface="Calibri"/>
              <a:sym typeface="Calibri"/>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20"/>
        <p:cNvGrpSpPr/>
        <p:nvPr/>
      </p:nvGrpSpPr>
      <p:grpSpPr>
        <a:xfrm>
          <a:off x="0" y="0"/>
          <a:ext cx="0" cy="0"/>
          <a:chOff x="0" y="0"/>
          <a:chExt cx="0" cy="0"/>
        </a:xfrm>
      </p:grpSpPr>
      <p:sp>
        <p:nvSpPr>
          <p:cNvPr id="21521" name="Google Shape;21521;p26: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522" name="Google Shape;21522;p26: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28"/>
        <p:cNvGrpSpPr/>
        <p:nvPr/>
      </p:nvGrpSpPr>
      <p:grpSpPr>
        <a:xfrm>
          <a:off x="0" y="0"/>
          <a:ext cx="0" cy="0"/>
          <a:chOff x="0" y="0"/>
          <a:chExt cx="0" cy="0"/>
        </a:xfrm>
      </p:grpSpPr>
      <p:sp>
        <p:nvSpPr>
          <p:cNvPr id="21529" name="Google Shape;21529;p27: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530" name="Google Shape;21530;p27: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914400" lvl="1" indent="-228600" algn="l" rtl="0">
              <a:lnSpc>
                <a:spcPct val="100000"/>
              </a:lnSpc>
              <a:spcBef>
                <a:spcPts val="0"/>
              </a:spcBef>
              <a:spcAft>
                <a:spcPts val="0"/>
              </a:spcAft>
              <a:buSzPts val="1400"/>
              <a:buNone/>
            </a:pPr>
            <a:r>
              <a:rPr lang="en-US" sz="1200" b="1">
                <a:highlight>
                  <a:srgbClr val="FFFF00"/>
                </a:highlight>
                <a:latin typeface="Calibri"/>
                <a:ea typeface="Calibri"/>
                <a:cs typeface="Calibri"/>
                <a:sym typeface="Calibri"/>
              </a:rPr>
              <a:t>Healthy Start Clinic at St. Louis Children’s Hospital?</a:t>
            </a:r>
            <a:endParaRPr/>
          </a:p>
          <a:p>
            <a:pPr marL="914400" lvl="1" indent="-228600" algn="l" rtl="0">
              <a:lnSpc>
                <a:spcPct val="100000"/>
              </a:lnSpc>
              <a:spcBef>
                <a:spcPts val="0"/>
              </a:spcBef>
              <a:spcAft>
                <a:spcPts val="0"/>
              </a:spcAft>
              <a:buSzPts val="1400"/>
              <a:buNone/>
            </a:pPr>
            <a:r>
              <a:rPr lang="en-US" sz="1200" b="1">
                <a:highlight>
                  <a:srgbClr val="FFFF00"/>
                </a:highlight>
                <a:latin typeface="Calibri"/>
                <a:ea typeface="Calibri"/>
                <a:cs typeface="Calibri"/>
                <a:sym typeface="Calibri"/>
              </a:rPr>
              <a:t>Healthy Start Program offered to clients living in McLean and Champaign counties?</a:t>
            </a:r>
            <a:endParaRPr sz="1200" b="1">
              <a:highlight>
                <a:srgbClr val="FFFF00"/>
              </a:highlight>
            </a:endParaRPr>
          </a:p>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531" name="Google Shape;21531;p27: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chemeClr val="dk1"/>
                </a:solidFill>
                <a:latin typeface="Calibri"/>
                <a:ea typeface="Calibri"/>
                <a:cs typeface="Calibri"/>
                <a:sym typeface="Calibri"/>
              </a:rPr>
              <a:t>26</a:t>
            </a:fld>
            <a:endParaRPr sz="1200">
              <a:solidFill>
                <a:schemeClr val="dk1"/>
              </a:solidFill>
              <a:latin typeface="Calibri"/>
              <a:ea typeface="Calibri"/>
              <a:cs typeface="Calibri"/>
              <a:sym typeface="Calibri"/>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37"/>
        <p:cNvGrpSpPr/>
        <p:nvPr/>
      </p:nvGrpSpPr>
      <p:grpSpPr>
        <a:xfrm>
          <a:off x="0" y="0"/>
          <a:ext cx="0" cy="0"/>
          <a:chOff x="0" y="0"/>
          <a:chExt cx="0" cy="0"/>
        </a:xfrm>
      </p:grpSpPr>
      <p:sp>
        <p:nvSpPr>
          <p:cNvPr id="21538" name="Google Shape;21538;p28: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539" name="Google Shape;21539;p28: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45"/>
        <p:cNvGrpSpPr/>
        <p:nvPr/>
      </p:nvGrpSpPr>
      <p:grpSpPr>
        <a:xfrm>
          <a:off x="0" y="0"/>
          <a:ext cx="0" cy="0"/>
          <a:chOff x="0" y="0"/>
          <a:chExt cx="0" cy="0"/>
        </a:xfrm>
      </p:grpSpPr>
      <p:sp>
        <p:nvSpPr>
          <p:cNvPr id="21546" name="Google Shape;21546;p29: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547" name="Google Shape;21547;p29: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548" name="Google Shape;21548;p29: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chemeClr val="dk1"/>
                </a:solidFill>
                <a:latin typeface="Calibri"/>
                <a:ea typeface="Calibri"/>
                <a:cs typeface="Calibri"/>
                <a:sym typeface="Calibri"/>
              </a:rPr>
              <a:t>28</a:t>
            </a:fld>
            <a:endParaRPr sz="1200">
              <a:solidFill>
                <a:schemeClr val="dk1"/>
              </a:solidFill>
              <a:latin typeface="Calibri"/>
              <a:ea typeface="Calibri"/>
              <a:cs typeface="Calibri"/>
              <a:sym typeface="Calibri"/>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54"/>
        <p:cNvGrpSpPr/>
        <p:nvPr/>
      </p:nvGrpSpPr>
      <p:grpSpPr>
        <a:xfrm>
          <a:off x="0" y="0"/>
          <a:ext cx="0" cy="0"/>
          <a:chOff x="0" y="0"/>
          <a:chExt cx="0" cy="0"/>
        </a:xfrm>
      </p:grpSpPr>
      <p:sp>
        <p:nvSpPr>
          <p:cNvPr id="21555" name="Google Shape;21555;p30: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556" name="Google Shape;21556;p30: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69"/>
        <p:cNvGrpSpPr/>
        <p:nvPr/>
      </p:nvGrpSpPr>
      <p:grpSpPr>
        <a:xfrm>
          <a:off x="0" y="0"/>
          <a:ext cx="0" cy="0"/>
          <a:chOff x="0" y="0"/>
          <a:chExt cx="0" cy="0"/>
        </a:xfrm>
      </p:grpSpPr>
      <p:sp>
        <p:nvSpPr>
          <p:cNvPr id="21570" name="Google Shape;21570;p32: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571" name="Google Shape;21571;p3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19"/>
        <p:cNvGrpSpPr/>
        <p:nvPr/>
      </p:nvGrpSpPr>
      <p:grpSpPr>
        <a:xfrm>
          <a:off x="0" y="0"/>
          <a:ext cx="0" cy="0"/>
          <a:chOff x="0" y="0"/>
          <a:chExt cx="0" cy="0"/>
        </a:xfrm>
      </p:grpSpPr>
      <p:sp>
        <p:nvSpPr>
          <p:cNvPr id="21220" name="Google Shape;21220;p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221" name="Google Shape;21221;p2: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a:p>
            <a:pPr marL="0" lvl="0" indent="0" algn="l" rtl="0">
              <a:lnSpc>
                <a:spcPct val="100000"/>
              </a:lnSpc>
              <a:spcBef>
                <a:spcPts val="0"/>
              </a:spcBef>
              <a:spcAft>
                <a:spcPts val="0"/>
              </a:spcAft>
              <a:buSzPts val="1400"/>
              <a:buNone/>
            </a:pPr>
            <a:endParaRPr/>
          </a:p>
        </p:txBody>
      </p:sp>
      <p:sp>
        <p:nvSpPr>
          <p:cNvPr id="21222" name="Google Shape;21222;p2: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latin typeface="Calibri"/>
                <a:ea typeface="Calibri"/>
                <a:cs typeface="Calibri"/>
                <a:sym typeface="Calibri"/>
              </a:rPr>
              <a:t>3</a:t>
            </a:fld>
            <a:endParaRPr sz="1200">
              <a:latin typeface="Calibri"/>
              <a:ea typeface="Calibri"/>
              <a:cs typeface="Calibri"/>
              <a:sym typeface="Calibri"/>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77"/>
        <p:cNvGrpSpPr/>
        <p:nvPr/>
      </p:nvGrpSpPr>
      <p:grpSpPr>
        <a:xfrm>
          <a:off x="0" y="0"/>
          <a:ext cx="0" cy="0"/>
          <a:chOff x="0" y="0"/>
          <a:chExt cx="0" cy="0"/>
        </a:xfrm>
      </p:grpSpPr>
      <p:sp>
        <p:nvSpPr>
          <p:cNvPr id="21578" name="Google Shape;21578;p33: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579" name="Google Shape;21579;p3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38"/>
        <p:cNvGrpSpPr/>
        <p:nvPr/>
      </p:nvGrpSpPr>
      <p:grpSpPr>
        <a:xfrm>
          <a:off x="0" y="0"/>
          <a:ext cx="0" cy="0"/>
          <a:chOff x="0" y="0"/>
          <a:chExt cx="0" cy="0"/>
        </a:xfrm>
      </p:grpSpPr>
      <p:sp>
        <p:nvSpPr>
          <p:cNvPr id="21639" name="Google Shape;21639;p36: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640" name="Google Shape;21640;p36: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44"/>
        <p:cNvGrpSpPr/>
        <p:nvPr/>
      </p:nvGrpSpPr>
      <p:grpSpPr>
        <a:xfrm>
          <a:off x="0" y="0"/>
          <a:ext cx="0" cy="0"/>
          <a:chOff x="0" y="0"/>
          <a:chExt cx="0" cy="0"/>
        </a:xfrm>
      </p:grpSpPr>
      <p:sp>
        <p:nvSpPr>
          <p:cNvPr id="21645" name="Google Shape;21645;p37: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646" name="Google Shape;21646;p37: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54"/>
        <p:cNvGrpSpPr/>
        <p:nvPr/>
      </p:nvGrpSpPr>
      <p:grpSpPr>
        <a:xfrm>
          <a:off x="0" y="0"/>
          <a:ext cx="0" cy="0"/>
          <a:chOff x="0" y="0"/>
          <a:chExt cx="0" cy="0"/>
        </a:xfrm>
      </p:grpSpPr>
      <p:sp>
        <p:nvSpPr>
          <p:cNvPr id="21655" name="Google Shape;21655;p38: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656" name="Google Shape;21656;p38: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62"/>
        <p:cNvGrpSpPr/>
        <p:nvPr/>
      </p:nvGrpSpPr>
      <p:grpSpPr>
        <a:xfrm>
          <a:off x="0" y="0"/>
          <a:ext cx="0" cy="0"/>
          <a:chOff x="0" y="0"/>
          <a:chExt cx="0" cy="0"/>
        </a:xfrm>
      </p:grpSpPr>
      <p:sp>
        <p:nvSpPr>
          <p:cNvPr id="21663" name="Google Shape;21663;p39: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664" name="Google Shape;21664;p39: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70"/>
        <p:cNvGrpSpPr/>
        <p:nvPr/>
      </p:nvGrpSpPr>
      <p:grpSpPr>
        <a:xfrm>
          <a:off x="0" y="0"/>
          <a:ext cx="0" cy="0"/>
          <a:chOff x="0" y="0"/>
          <a:chExt cx="0" cy="0"/>
        </a:xfrm>
      </p:grpSpPr>
      <p:sp>
        <p:nvSpPr>
          <p:cNvPr id="21671" name="Google Shape;21671;p40: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672" name="Google Shape;21672;p40: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673" name="Google Shape;21673;p40: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chemeClr val="dk1"/>
                </a:solidFill>
                <a:latin typeface="Calibri"/>
                <a:ea typeface="Calibri"/>
                <a:cs typeface="Calibri"/>
                <a:sym typeface="Calibri"/>
              </a:rPr>
              <a:t>36</a:t>
            </a:fld>
            <a:endParaRPr sz="1200">
              <a:solidFill>
                <a:schemeClr val="dk1"/>
              </a:solidFill>
              <a:latin typeface="Calibri"/>
              <a:ea typeface="Calibri"/>
              <a:cs typeface="Calibri"/>
              <a:sym typeface="Calibri"/>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80"/>
        <p:cNvGrpSpPr/>
        <p:nvPr/>
      </p:nvGrpSpPr>
      <p:grpSpPr>
        <a:xfrm>
          <a:off x="0" y="0"/>
          <a:ext cx="0" cy="0"/>
          <a:chOff x="0" y="0"/>
          <a:chExt cx="0" cy="0"/>
        </a:xfrm>
      </p:grpSpPr>
      <p:sp>
        <p:nvSpPr>
          <p:cNvPr id="21681" name="Google Shape;21681;p43: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682" name="Google Shape;21682;p4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89"/>
        <p:cNvGrpSpPr/>
        <p:nvPr/>
      </p:nvGrpSpPr>
      <p:grpSpPr>
        <a:xfrm>
          <a:off x="0" y="0"/>
          <a:ext cx="0" cy="0"/>
          <a:chOff x="0" y="0"/>
          <a:chExt cx="0" cy="0"/>
        </a:xfrm>
      </p:grpSpPr>
      <p:sp>
        <p:nvSpPr>
          <p:cNvPr id="21690" name="Google Shape;21690;p6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691" name="Google Shape;21691;p63: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r>
              <a:rPr lang="en-US"/>
              <a:t>Can you have a patient partner identified by april 15th? If no, when do you expect to have a patient partner identified by? What barriers are you experiencing (use phrasing from feb webinar)</a:t>
            </a:r>
            <a:endParaRPr/>
          </a:p>
          <a:p>
            <a:pPr marL="457200" marR="0" lvl="0" indent="-228600" algn="l" rtl="0">
              <a:lnSpc>
                <a:spcPct val="100000"/>
              </a:lnSpc>
              <a:spcBef>
                <a:spcPts val="0"/>
              </a:spcBef>
              <a:spcAft>
                <a:spcPts val="0"/>
              </a:spcAft>
              <a:buClr>
                <a:srgbClr val="000000"/>
              </a:buClr>
              <a:buSzPts val="1400"/>
              <a:buFont typeface="Arial"/>
              <a:buNone/>
            </a:pPr>
            <a:r>
              <a:rPr lang="en-US"/>
              <a:t>Will you have held your first respectful care breakfast by april 15th? if not, when? </a:t>
            </a:r>
            <a:endParaRPr/>
          </a:p>
          <a:p>
            <a:pPr marL="457200" marR="0" lvl="0" indent="-228600" algn="l" rtl="0">
              <a:lnSpc>
                <a:spcPct val="100000"/>
              </a:lnSpc>
              <a:spcBef>
                <a:spcPts val="0"/>
              </a:spcBef>
              <a:spcAft>
                <a:spcPts val="0"/>
              </a:spcAft>
              <a:buClr>
                <a:srgbClr val="000000"/>
              </a:buClr>
              <a:buSzPts val="1400"/>
              <a:buFont typeface="Arial"/>
              <a:buNone/>
            </a:pPr>
            <a:r>
              <a:rPr lang="en-US"/>
              <a:t>Will you plan to have all data submitted by april 15th? If not, share barriers</a:t>
            </a:r>
            <a:endParaRPr/>
          </a:p>
          <a:p>
            <a:pPr marL="457200" marR="0" lvl="0" indent="-228600" algn="l" rtl="0">
              <a:lnSpc>
                <a:spcPct val="100000"/>
              </a:lnSpc>
              <a:spcBef>
                <a:spcPts val="0"/>
              </a:spcBef>
              <a:spcAft>
                <a:spcPts val="0"/>
              </a:spcAft>
              <a:buClr>
                <a:srgbClr val="000000"/>
              </a:buClr>
              <a:buSzPts val="1400"/>
              <a:buFont typeface="Arial"/>
              <a:buNone/>
            </a:pPr>
            <a:r>
              <a:rPr lang="en-US"/>
              <a:t>Prem survey 10%? </a:t>
            </a:r>
            <a:endParaRPr/>
          </a:p>
        </p:txBody>
      </p:sp>
      <p:sp>
        <p:nvSpPr>
          <p:cNvPr id="21692" name="Google Shape;21692;p63: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chemeClr val="dk1"/>
                </a:solidFill>
                <a:latin typeface="Calibri"/>
                <a:ea typeface="Calibri"/>
                <a:cs typeface="Calibri"/>
                <a:sym typeface="Calibri"/>
              </a:rPr>
              <a:t>38</a:t>
            </a:fld>
            <a:endParaRPr sz="1200">
              <a:solidFill>
                <a:schemeClr val="dk1"/>
              </a:solidFill>
              <a:latin typeface="Calibri"/>
              <a:ea typeface="Calibri"/>
              <a:cs typeface="Calibri"/>
              <a:sym typeface="Calibri"/>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02"/>
        <p:cNvGrpSpPr/>
        <p:nvPr/>
      </p:nvGrpSpPr>
      <p:grpSpPr>
        <a:xfrm>
          <a:off x="0" y="0"/>
          <a:ext cx="0" cy="0"/>
          <a:chOff x="0" y="0"/>
          <a:chExt cx="0" cy="0"/>
        </a:xfrm>
      </p:grpSpPr>
      <p:sp>
        <p:nvSpPr>
          <p:cNvPr id="21703" name="Google Shape;21703;p64: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704" name="Google Shape;21704;p64: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09"/>
        <p:cNvGrpSpPr/>
        <p:nvPr/>
      </p:nvGrpSpPr>
      <p:grpSpPr>
        <a:xfrm>
          <a:off x="0" y="0"/>
          <a:ext cx="0" cy="0"/>
          <a:chOff x="0" y="0"/>
          <a:chExt cx="0" cy="0"/>
        </a:xfrm>
      </p:grpSpPr>
      <p:sp>
        <p:nvSpPr>
          <p:cNvPr id="21710" name="Google Shape;21710;p83: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711" name="Google Shape;21711;p8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45"/>
        <p:cNvGrpSpPr/>
        <p:nvPr/>
      </p:nvGrpSpPr>
      <p:grpSpPr>
        <a:xfrm>
          <a:off x="0" y="0"/>
          <a:ext cx="0" cy="0"/>
          <a:chOff x="0" y="0"/>
          <a:chExt cx="0" cy="0"/>
        </a:xfrm>
      </p:grpSpPr>
      <p:sp>
        <p:nvSpPr>
          <p:cNvPr id="21246" name="Google Shape;21246;p4: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247" name="Google Shape;21247;p4: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16"/>
        <p:cNvGrpSpPr/>
        <p:nvPr/>
      </p:nvGrpSpPr>
      <p:grpSpPr>
        <a:xfrm>
          <a:off x="0" y="0"/>
          <a:ext cx="0" cy="0"/>
          <a:chOff x="0" y="0"/>
          <a:chExt cx="0" cy="0"/>
        </a:xfrm>
      </p:grpSpPr>
      <p:sp>
        <p:nvSpPr>
          <p:cNvPr id="21717" name="Google Shape;21717;p88: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718" name="Google Shape;21718;p88: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24"/>
        <p:cNvGrpSpPr/>
        <p:nvPr/>
      </p:nvGrpSpPr>
      <p:grpSpPr>
        <a:xfrm>
          <a:off x="0" y="0"/>
          <a:ext cx="0" cy="0"/>
          <a:chOff x="0" y="0"/>
          <a:chExt cx="0" cy="0"/>
        </a:xfrm>
      </p:grpSpPr>
      <p:sp>
        <p:nvSpPr>
          <p:cNvPr id="21725" name="Google Shape;21725;p4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726" name="Google Shape;21726;p42: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727" name="Google Shape;21727;p42: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a:t>42</a:t>
            </a:fld>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34"/>
        <p:cNvGrpSpPr/>
        <p:nvPr/>
      </p:nvGrpSpPr>
      <p:grpSpPr>
        <a:xfrm>
          <a:off x="0" y="0"/>
          <a:ext cx="0" cy="0"/>
          <a:chOff x="0" y="0"/>
          <a:chExt cx="0" cy="0"/>
        </a:xfrm>
      </p:grpSpPr>
      <p:sp>
        <p:nvSpPr>
          <p:cNvPr id="21735" name="Google Shape;21735;p119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736" name="Google Shape;21736;p1192:notes"/>
          <p:cNvSpPr txBox="1">
            <a:spLocks noGrp="1"/>
          </p:cNvSpPr>
          <p:nvPr>
            <p:ph type="body" idx="1"/>
          </p:nvPr>
        </p:nvSpPr>
        <p:spPr>
          <a:xfrm>
            <a:off x="710248" y="4518204"/>
            <a:ext cx="5681980" cy="3696866"/>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737" name="Google Shape;21737;p1192:notes"/>
          <p:cNvSpPr txBox="1">
            <a:spLocks noGrp="1"/>
          </p:cNvSpPr>
          <p:nvPr>
            <p:ph type="sldNum" idx="12"/>
          </p:nvPr>
        </p:nvSpPr>
        <p:spPr>
          <a:xfrm>
            <a:off x="4023092" y="8917422"/>
            <a:ext cx="3077739" cy="470964"/>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a:t>43</a:t>
            </a:fld>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64"/>
        <p:cNvGrpSpPr/>
        <p:nvPr/>
      </p:nvGrpSpPr>
      <p:grpSpPr>
        <a:xfrm>
          <a:off x="0" y="0"/>
          <a:ext cx="0" cy="0"/>
          <a:chOff x="0" y="0"/>
          <a:chExt cx="0" cy="0"/>
        </a:xfrm>
      </p:grpSpPr>
      <p:sp>
        <p:nvSpPr>
          <p:cNvPr id="21265" name="Google Shape;21265;p5: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266" name="Google Shape;21266;p5: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267" name="Google Shape;21267;p5: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chemeClr val="dk1"/>
                </a:solidFill>
                <a:latin typeface="Calibri"/>
                <a:ea typeface="Calibri"/>
                <a:cs typeface="Calibri"/>
                <a:sym typeface="Calibri"/>
              </a:rPr>
              <a:t>5</a:t>
            </a:fld>
            <a:endParaRPr sz="1200">
              <a:solidFill>
                <a:schemeClr val="dk1"/>
              </a:solidFill>
              <a:latin typeface="Calibri"/>
              <a:ea typeface="Calibri"/>
              <a:cs typeface="Calibri"/>
              <a:sym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74"/>
        <p:cNvGrpSpPr/>
        <p:nvPr/>
      </p:nvGrpSpPr>
      <p:grpSpPr>
        <a:xfrm>
          <a:off x="0" y="0"/>
          <a:ext cx="0" cy="0"/>
          <a:chOff x="0" y="0"/>
          <a:chExt cx="0" cy="0"/>
        </a:xfrm>
      </p:grpSpPr>
      <p:sp>
        <p:nvSpPr>
          <p:cNvPr id="21275" name="Google Shape;21275;p7: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276" name="Google Shape;21276;p7: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5"/>
        <p:cNvGrpSpPr/>
        <p:nvPr/>
      </p:nvGrpSpPr>
      <p:grpSpPr>
        <a:xfrm>
          <a:off x="0" y="0"/>
          <a:ext cx="0" cy="0"/>
          <a:chOff x="0" y="0"/>
          <a:chExt cx="0" cy="0"/>
        </a:xfrm>
      </p:grpSpPr>
      <p:sp>
        <p:nvSpPr>
          <p:cNvPr id="21286" name="Google Shape;21286;p8: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287" name="Google Shape;21287;p8: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457200" marR="0" lvl="0" indent="-228600" algn="l" rtl="0">
              <a:lnSpc>
                <a:spcPct val="100000"/>
              </a:lnSpc>
              <a:spcBef>
                <a:spcPts val="0"/>
              </a:spcBef>
              <a:spcAft>
                <a:spcPts val="0"/>
              </a:spcAft>
              <a:buClr>
                <a:srgbClr val="000000"/>
              </a:buClr>
              <a:buSzPts val="1400"/>
              <a:buFont typeface="Arial"/>
              <a:buNone/>
            </a:pPr>
            <a:endParaRPr/>
          </a:p>
        </p:txBody>
      </p:sp>
      <p:sp>
        <p:nvSpPr>
          <p:cNvPr id="21288" name="Google Shape;21288;p8:notes"/>
          <p:cNvSpPr txBox="1">
            <a:spLocks noGrp="1"/>
          </p:cNvSpPr>
          <p:nvPr>
            <p:ph type="sldNum" idx="12"/>
          </p:nvPr>
        </p:nvSpPr>
        <p:spPr>
          <a:xfrm>
            <a:off x="4023092" y="8917422"/>
            <a:ext cx="3077739" cy="471053"/>
          </a:xfrm>
          <a:prstGeom prst="rect">
            <a:avLst/>
          </a:prstGeom>
          <a:noFill/>
          <a:ln>
            <a:noFill/>
          </a:ln>
        </p:spPr>
        <p:txBody>
          <a:bodyPr spcFirstLastPara="1" wrap="square" lIns="94200" tIns="47075" rIns="94200" bIns="47075" anchor="b" anchorCtr="0">
            <a:noAutofit/>
          </a:bodyPr>
          <a:lstStyle/>
          <a:p>
            <a:pPr marL="0" lvl="0" indent="0" algn="r" rtl="0">
              <a:lnSpc>
                <a:spcPct val="100000"/>
              </a:lnSpc>
              <a:spcBef>
                <a:spcPts val="0"/>
              </a:spcBef>
              <a:spcAft>
                <a:spcPts val="0"/>
              </a:spcAft>
              <a:buNone/>
            </a:pPr>
            <a:fld id="{00000000-1234-1234-1234-123412341234}" type="slidenum">
              <a:rPr lang="en-US" sz="1200">
                <a:solidFill>
                  <a:schemeClr val="dk1"/>
                </a:solidFill>
                <a:latin typeface="Calibri"/>
                <a:ea typeface="Calibri"/>
                <a:cs typeface="Calibri"/>
                <a:sym typeface="Calibri"/>
              </a:rPr>
              <a:t>7</a:t>
            </a:fld>
            <a:endParaRPr sz="1200">
              <a:solidFill>
                <a:schemeClr val="dk1"/>
              </a:solidFill>
              <a:latin typeface="Calibri"/>
              <a:ea typeface="Calibri"/>
              <a:cs typeface="Calibri"/>
              <a:sym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94"/>
        <p:cNvGrpSpPr/>
        <p:nvPr/>
      </p:nvGrpSpPr>
      <p:grpSpPr>
        <a:xfrm>
          <a:off x="0" y="0"/>
          <a:ext cx="0" cy="0"/>
          <a:chOff x="0" y="0"/>
          <a:chExt cx="0" cy="0"/>
        </a:xfrm>
      </p:grpSpPr>
      <p:sp>
        <p:nvSpPr>
          <p:cNvPr id="21295" name="Google Shape;21295;p9:notes"/>
          <p:cNvSpPr txBox="1">
            <a:spLocks noGrp="1"/>
          </p:cNvSpPr>
          <p:nvPr>
            <p:ph type="body" idx="1"/>
          </p:nvPr>
        </p:nvSpPr>
        <p:spPr>
          <a:xfrm>
            <a:off x="710248" y="4518204"/>
            <a:ext cx="5681980" cy="3696712"/>
          </a:xfrm>
          <a:prstGeom prst="rect">
            <a:avLst/>
          </a:prstGeom>
        </p:spPr>
        <p:txBody>
          <a:bodyPr spcFirstLastPara="1" wrap="square" lIns="94200" tIns="47075" rIns="94200" bIns="47075" anchor="t" anchorCtr="0">
            <a:noAutofit/>
          </a:bodyPr>
          <a:lstStyle/>
          <a:p>
            <a:pPr marL="0" lvl="0" indent="0" algn="l" rtl="0">
              <a:spcBef>
                <a:spcPts val="0"/>
              </a:spcBef>
              <a:spcAft>
                <a:spcPts val="0"/>
              </a:spcAft>
              <a:buNone/>
            </a:pPr>
            <a:endParaRPr/>
          </a:p>
        </p:txBody>
      </p:sp>
      <p:sp>
        <p:nvSpPr>
          <p:cNvPr id="21296" name="Google Shape;21296;p9: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48"/>
        <p:cNvGrpSpPr/>
        <p:nvPr/>
      </p:nvGrpSpPr>
      <p:grpSpPr>
        <a:xfrm>
          <a:off x="0" y="0"/>
          <a:ext cx="0" cy="0"/>
          <a:chOff x="0" y="0"/>
          <a:chExt cx="0" cy="0"/>
        </a:xfrm>
      </p:grpSpPr>
      <p:sp>
        <p:nvSpPr>
          <p:cNvPr id="21349" name="Google Shape;21349;p1139: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21350" name="Google Shape;21350;p1139: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0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00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1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1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02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03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4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5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6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6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07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7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07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8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08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08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09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9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10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11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7.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7.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7.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7.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7.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7.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4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7.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15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16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Master" Target="../slideMasters/slideMaster7.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7.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17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7.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8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8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19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19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21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21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22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4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4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26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26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26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7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7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7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7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8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28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28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28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0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7.xml"/></Relationships>
</file>

<file path=ppt/slideLayouts/_rels/slideLayout130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13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7.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7.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7.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7.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7.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7.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7.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7.xml"/></Relationships>
</file>

<file path=ppt/slideLayouts/_rels/slideLayout134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7.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4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35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Master" Target="../slideMasters/slideMaster7.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7.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5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7.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7.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7.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7.xml"/></Relationships>
</file>

<file path=ppt/slideLayouts/_rels/slideLayout136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7.xml"/></Relationships>
</file>

<file path=ppt/slideLayouts/_rels/slideLayout136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7.xml"/></Relationships>
</file>

<file path=ppt/slideLayouts/_rels/slideLayout136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7.xml"/></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7.xml"/></Relationships>
</file>

<file path=ppt/slideLayouts/_rels/slideLayout136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7.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7.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7.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7.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3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7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7.xml"/></Relationships>
</file>

<file path=ppt/slideLayouts/_rels/slideLayout138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8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8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8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8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8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9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9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9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3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139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7.xml"/></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7.xml"/></Relationships>
</file>

<file path=ppt/slideLayouts/_rels/slideLayout1398.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42.png"/><Relationship Id="rId1" Type="http://schemas.openxmlformats.org/officeDocument/2006/relationships/slideMaster" Target="../slideMasters/slideMaster7.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7.xml"/></Relationships>
</file>

<file path=ppt/slideLayouts/_rels/slideLayout140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4.png"/><Relationship Id="rId1" Type="http://schemas.openxmlformats.org/officeDocument/2006/relationships/slideMaster" Target="../slideMasters/slideMaster7.xml"/></Relationships>
</file>

<file path=ppt/slideLayouts/_rels/slideLayout140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79.png"/><Relationship Id="rId1" Type="http://schemas.openxmlformats.org/officeDocument/2006/relationships/slideMaster" Target="../slideMasters/slideMaster7.xml"/></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7.xml"/></Relationships>
</file>

<file path=ppt/slideLayouts/_rels/slideLayout140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40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7.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7.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7.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7.xml"/></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7.xml"/></Relationships>
</file>

<file path=ppt/slideLayouts/_rels/slideLayout141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41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2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3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3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4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4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4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4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4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4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45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4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4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4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4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46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46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46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46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4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48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8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8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9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4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4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49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5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5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50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5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0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1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52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52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53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3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4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5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5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5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55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56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6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6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6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6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7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7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57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157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8.xml"/></Relationships>
</file>

<file path=ppt/slideLayouts/_rels/slideLayout15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57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58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8.xml"/></Relationships>
</file>

<file path=ppt/slideLayouts/_rels/slideLayout158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15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8.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8.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58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58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5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5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59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8.xml"/></Relationships>
</file>

<file path=ppt/slideLayouts/_rels/slideLayout159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8.xml"/></Relationships>
</file>

<file path=ppt/slideLayouts/_rels/slideLayout1597.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8.xml"/></Relationships>
</file>

<file path=ppt/slideLayouts/_rels/slideLayout159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8.xml"/></Relationships>
</file>

<file path=ppt/slideLayouts/_rels/slideLayout159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160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160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60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60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160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60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16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1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Master" Target="../slideMasters/slideMaster8.xml"/></Relationships>
</file>

<file path=ppt/slideLayouts/_rels/slideLayout1618.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8.xml"/></Relationships>
</file>

<file path=ppt/slideLayouts/_rels/slideLayout16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162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6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6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62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62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62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6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6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62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3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64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64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6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4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4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64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5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65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65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65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65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6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6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6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66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6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6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6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6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6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7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6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7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7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8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8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8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8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8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9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9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9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69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6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69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70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7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7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7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7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70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70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70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70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71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7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7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7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7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7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7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1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72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Master" Target="../slideMasters/slideMaster8.xml"/></Relationships>
</file>

<file path=ppt/slideLayouts/_rels/slideLayout1728.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8.xml"/></Relationships>
</file>

<file path=ppt/slideLayouts/_rels/slideLayout172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8.xml"/></Relationships>
</file>

<file path=ppt/slideLayouts/_rels/slideLayout173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8.xml"/></Relationships>
</file>

<file path=ppt/slideLayouts/_rels/slideLayout173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8.xml"/></Relationships>
</file>

<file path=ppt/slideLayouts/_rels/slideLayout17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73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73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7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73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7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7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74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7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7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7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7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7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7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7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7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7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7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75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7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7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76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76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76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76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7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176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8.xml"/></Relationships>
</file>

<file path=ppt/slideLayouts/_rels/slideLayout176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8.xml"/></Relationships>
</file>

<file path=ppt/slideLayouts/_rels/slideLayout176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7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772.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8.xml"/></Relationships>
</file>

<file path=ppt/slideLayouts/_rels/slideLayout177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8.xml"/></Relationships>
</file>

<file path=ppt/slideLayouts/_rels/slideLayout177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177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177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8.xml"/></Relationships>
</file>

<file path=ppt/slideLayouts/_rels/slideLayout177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17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17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178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178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178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8.xml"/></Relationships>
</file>

<file path=ppt/slideLayouts/_rels/slideLayout178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8.xml"/></Relationships>
</file>

<file path=ppt/slideLayouts/_rels/slideLayout178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8.xml"/></Relationships>
</file>

<file path=ppt/slideLayouts/_rels/slideLayout178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78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78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178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79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79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79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79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7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7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7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7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8.xml"/></Relationships>
</file>

<file path=ppt/slideLayouts/_rels/slideLayout180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8.xml"/></Relationships>
</file>

<file path=ppt/slideLayouts/_rels/slideLayout180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80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80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8.xml"/></Relationships>
</file>

<file path=ppt/slideLayouts/_rels/slideLayout180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8.xml"/></Relationships>
</file>

<file path=ppt/slideLayouts/_rels/slideLayout180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8.xml"/></Relationships>
</file>

<file path=ppt/slideLayouts/_rels/slideLayout180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8.xml"/></Relationships>
</file>

<file path=ppt/slideLayouts/_rels/slideLayout180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80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8.xml"/></Relationships>
</file>

<file path=ppt/slideLayouts/_rels/slideLayout18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8.xml"/></Relationships>
</file>

<file path=ppt/slideLayouts/_rels/slideLayout181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81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81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8.xml"/></Relationships>
</file>

<file path=ppt/slideLayouts/_rels/slideLayout18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1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8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8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82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8.xml"/></Relationships>
</file>

<file path=ppt/slideLayouts/_rels/slideLayout182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8.xml"/></Relationships>
</file>

<file path=ppt/slideLayouts/_rels/slideLayout1829.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42.png"/><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42.png"/><Relationship Id="rId1" Type="http://schemas.openxmlformats.org/officeDocument/2006/relationships/slideMaster" Target="../slideMasters/slideMaster8.xml"/></Relationships>
</file>

<file path=ppt/slideLayouts/_rels/slideLayout1831.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8.xml"/></Relationships>
</file>

<file path=ppt/slideLayouts/_rels/slideLayout1832.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8.xml"/></Relationships>
</file>

<file path=ppt/slideLayouts/_rels/slideLayout183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4.png"/><Relationship Id="rId1" Type="http://schemas.openxmlformats.org/officeDocument/2006/relationships/slideMaster" Target="../slideMasters/slideMaster8.xml"/></Relationships>
</file>

<file path=ppt/slideLayouts/_rels/slideLayout183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79.png"/><Relationship Id="rId1" Type="http://schemas.openxmlformats.org/officeDocument/2006/relationships/slideMaster" Target="../slideMasters/slideMaster8.xml"/></Relationships>
</file>

<file path=ppt/slideLayouts/_rels/slideLayout183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8.xml"/></Relationships>
</file>

<file path=ppt/slideLayouts/_rels/slideLayout183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8.xml"/></Relationships>
</file>

<file path=ppt/slideLayouts/_rels/slideLayout183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42.png"/><Relationship Id="rId1" Type="http://schemas.openxmlformats.org/officeDocument/2006/relationships/slideMaster" Target="../slideMasters/slideMaster8.xml"/></Relationships>
</file>

<file path=ppt/slideLayouts/_rels/slideLayout1838.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8.xml"/></Relationships>
</file>

<file path=ppt/slideLayouts/_rels/slideLayout183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8.xml"/></Relationships>
</file>

<file path=ppt/slideLayouts/_rels/slideLayout18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8.xml"/></Relationships>
</file>

<file path=ppt/slideLayouts/_rels/slideLayout184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8.xml"/></Relationships>
</file>

<file path=ppt/slideLayouts/_rels/slideLayout184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8.xml"/></Relationships>
</file>

<file path=ppt/slideLayouts/_rels/slideLayout184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8.xml"/></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846.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42.png"/><Relationship Id="rId1" Type="http://schemas.openxmlformats.org/officeDocument/2006/relationships/slideMaster" Target="../slideMasters/slideMaster8.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8.xml"/></Relationships>
</file>

<file path=ppt/slideLayouts/_rels/slideLayout184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8.xml"/></Relationships>
</file>

<file path=ppt/slideLayouts/_rels/slideLayout184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8.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8.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8.xml"/></Relationships>
</file>

<file path=ppt/slideLayouts/_rels/slideLayout18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8.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86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6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6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6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7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7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7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8.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8.xml"/></Relationships>
</file>

<file path=ppt/slideLayouts/_rels/slideLayout187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87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8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8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8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8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8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8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8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89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8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89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89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89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8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8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0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0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9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9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91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9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9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9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9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9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9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19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92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9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92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92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92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9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9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9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9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3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3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19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4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9.xml"/></Relationships>
</file>

<file path=ppt/slideLayouts/_rels/slideLayout19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5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5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5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6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196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96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96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96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96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96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96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96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97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97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97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97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19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8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8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8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198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9.xml"/></Relationships>
</file>

<file path=ppt/slideLayouts/_rels/slideLayout198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98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198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99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9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9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9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19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0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20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9.xml"/></Relationships>
</file>

<file path=ppt/slideLayouts/_rels/slideLayout20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20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20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200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20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20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20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20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20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9.xml"/></Relationships>
</file>

<file path=ppt/slideLayouts/_rels/slideLayout201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201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201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1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1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0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202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20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202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20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20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20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203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203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203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03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9.xml"/></Relationships>
</file>

<file path=ppt/slideLayouts/_rels/slideLayout203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3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204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9.xml"/></Relationships>
</file>

<file path=ppt/slideLayouts/_rels/slideLayout204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204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204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204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9.xml"/></Relationships>
</file>

<file path=ppt/slideLayouts/_rels/slideLayout204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204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204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5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9.xml"/></Relationships>
</file>

<file path=ppt/slideLayouts/_rels/slideLayout205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205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9.xml"/></Relationships>
</file>

<file path=ppt/slideLayouts/_rels/slideLayout205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9.xml"/></Relationships>
</file>

<file path=ppt/slideLayouts/_rels/slideLayout205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9.xml"/></Relationships>
</file>

<file path=ppt/slideLayouts/_rels/slideLayout205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9.xml"/></Relationships>
</file>

<file path=ppt/slideLayouts/_rels/slideLayout205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9.xml"/></Relationships>
</file>

<file path=ppt/slideLayouts/_rels/slideLayout205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205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205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9.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6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9.xml"/></Relationships>
</file>

<file path=ppt/slideLayouts/_rels/slideLayout206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9.xml"/></Relationships>
</file>

<file path=ppt/slideLayouts/_rels/slideLayout206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9.xml"/></Relationships>
</file>

<file path=ppt/slideLayouts/_rels/slideLayout206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9.xml"/></Relationships>
</file>

<file path=ppt/slideLayouts/_rels/slideLayout206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9.xml"/></Relationships>
</file>

<file path=ppt/slideLayouts/_rels/slideLayout206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9.xml"/></Relationships>
</file>

<file path=ppt/slideLayouts/_rels/slideLayout206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9.xml"/></Relationships>
</file>

<file path=ppt/slideLayouts/_rels/slideLayout206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206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206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9.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7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7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7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7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9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9.xml"/></Relationships>
</file>

<file path=ppt/slideLayouts/_rels/slideLayout2091.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9.xml"/></Relationships>
</file>

<file path=ppt/slideLayouts/_rels/slideLayout20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209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20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20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9.xml"/></Relationships>
</file>

<file path=ppt/slideLayouts/_rels/slideLayout209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9.xml"/></Relationships>
</file>

<file path=ppt/slideLayouts/_rels/slideLayout209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9.xml"/></Relationships>
</file>

<file path=ppt/slideLayouts/_rels/slideLayout209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9.xml"/></Relationships>
</file>

<file path=ppt/slideLayouts/_rels/slideLayout209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0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9.xml"/></Relationships>
</file>

<file path=ppt/slideLayouts/_rels/slideLayout210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9.xml"/></Relationships>
</file>

<file path=ppt/slideLayouts/_rels/slideLayout210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9.xml"/></Relationships>
</file>

<file path=ppt/slideLayouts/_rels/slideLayout210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9.xml"/></Relationships>
</file>

<file path=ppt/slideLayouts/_rels/slideLayout210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9.xml"/></Relationships>
</file>

<file path=ppt/slideLayouts/_rels/slideLayout210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9.xml"/></Relationships>
</file>

<file path=ppt/slideLayouts/_rels/slideLayout210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9.xml"/></Relationships>
</file>

<file path=ppt/slideLayouts/_rels/slideLayout2107.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9.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1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9.xml"/></Relationships>
</file>

<file path=ppt/slideLayouts/_rels/slideLayout21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9.xml"/></Relationships>
</file>

<file path=ppt/slideLayouts/_rels/slideLayout21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211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4.png"/><Relationship Id="rId1" Type="http://schemas.openxmlformats.org/officeDocument/2006/relationships/slideMaster" Target="../slideMasters/slideMaster9.xml"/></Relationships>
</file>

<file path=ppt/slideLayouts/_rels/slideLayout211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9.xml"/></Relationships>
</file>

<file path=ppt/slideLayouts/_rels/slideLayout2115.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9.xml"/></Relationships>
</file>

<file path=ppt/slideLayouts/_rels/slideLayout211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11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11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211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2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19.png"/><Relationship Id="rId1" Type="http://schemas.openxmlformats.org/officeDocument/2006/relationships/slideMaster" Target="../slideMasters/slideMaster9.xml"/></Relationships>
</file>

<file path=ppt/slideLayouts/_rels/slideLayout21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5.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5.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5.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5.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5.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5.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5.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5.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5.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49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50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1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2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2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2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3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53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3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4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549.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5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6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4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5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5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5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8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8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68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9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9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70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0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0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70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0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0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70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1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1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1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1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2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2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3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3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4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5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75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6.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6.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6.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6.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6.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6.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6.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6.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6.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6.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6.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6.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6.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6.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2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2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3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Master" Target="../slideMasters/slideMaster6.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3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4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5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5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5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68.png"/><Relationship Id="rId1" Type="http://schemas.openxmlformats.org/officeDocument/2006/relationships/slideMaster" Target="../slideMasters/slideMaster6.xml"/></Relationships>
</file>

<file path=ppt/slideLayouts/_rels/slideLayout86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6.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6.xml"/></Relationships>
</file>

<file path=ppt/slideLayouts/_rels/slideLayout86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Master" Target="../slideMasters/slideMaster6.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6.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6.xml"/></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0.png"/><Relationship Id="rId1" Type="http://schemas.openxmlformats.org/officeDocument/2006/relationships/slideMaster" Target="../slideMasters/slideMaster6.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Master" Target="../slideMasters/slideMaster6.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87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68.png"/><Relationship Id="rId1" Type="http://schemas.openxmlformats.org/officeDocument/2006/relationships/slideMaster" Target="../slideMasters/slideMaster6.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6.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7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6.xml"/></Relationships>
</file>

<file path=ppt/slideLayouts/_rels/slideLayout88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6.xml"/></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6.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8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9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9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0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0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2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2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3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3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3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4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4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5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95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5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96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96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96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7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7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8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8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99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45"/>
          <p:cNvSpPr>
            <a:spLocks noGrp="1"/>
          </p:cNvSpPr>
          <p:nvPr>
            <p:ph type="pic" idx="2"/>
          </p:nvPr>
        </p:nvSpPr>
        <p:spPr>
          <a:xfrm>
            <a:off x="7118684" y="233915"/>
            <a:ext cx="5073316" cy="5943600"/>
          </a:xfrm>
          <a:prstGeom prst="rect">
            <a:avLst/>
          </a:prstGeom>
          <a:noFill/>
          <a:ln>
            <a:noFill/>
          </a:ln>
        </p:spPr>
      </p:sp>
      <p:grpSp>
        <p:nvGrpSpPr>
          <p:cNvPr id="19" name="Google Shape;19;p45"/>
          <p:cNvGrpSpPr/>
          <p:nvPr/>
        </p:nvGrpSpPr>
        <p:grpSpPr>
          <a:xfrm>
            <a:off x="0" y="5020348"/>
            <a:ext cx="12192000" cy="1837653"/>
            <a:chOff x="0" y="5020348"/>
            <a:chExt cx="12192000" cy="1837653"/>
          </a:xfrm>
        </p:grpSpPr>
        <p:sp>
          <p:nvSpPr>
            <p:cNvPr id="20" name="Google Shape;20;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13"/>
        <p:cNvGrpSpPr/>
        <p:nvPr/>
      </p:nvGrpSpPr>
      <p:grpSpPr>
        <a:xfrm>
          <a:off x="0" y="0"/>
          <a:ext cx="0" cy="0"/>
          <a:chOff x="0" y="0"/>
          <a:chExt cx="0" cy="0"/>
        </a:xfrm>
      </p:grpSpPr>
      <p:sp>
        <p:nvSpPr>
          <p:cNvPr id="114" name="Google Shape;114;p33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5" name="Google Shape;115;p33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 name="Google Shape;116;p33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7" name="Google Shape;117;p337"/>
          <p:cNvSpPr>
            <a:spLocks noGrp="1"/>
          </p:cNvSpPr>
          <p:nvPr>
            <p:ph type="pic" idx="2"/>
          </p:nvPr>
        </p:nvSpPr>
        <p:spPr>
          <a:xfrm>
            <a:off x="7118684" y="233915"/>
            <a:ext cx="5073316" cy="5943600"/>
          </a:xfrm>
          <a:prstGeom prst="rect">
            <a:avLst/>
          </a:prstGeom>
          <a:noFill/>
          <a:ln>
            <a:noFill/>
          </a:ln>
        </p:spPr>
      </p:sp>
      <p:grpSp>
        <p:nvGrpSpPr>
          <p:cNvPr id="118" name="Google Shape;118;p337"/>
          <p:cNvGrpSpPr/>
          <p:nvPr/>
        </p:nvGrpSpPr>
        <p:grpSpPr>
          <a:xfrm>
            <a:off x="0" y="5020348"/>
            <a:ext cx="12192000" cy="1837653"/>
            <a:chOff x="0" y="5020348"/>
            <a:chExt cx="12192000" cy="1837653"/>
          </a:xfrm>
        </p:grpSpPr>
        <p:sp>
          <p:nvSpPr>
            <p:cNvPr id="119" name="Google Shape;119;p3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 name="Google Shape;120;p33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1" name="Google Shape;121;p3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58"/>
        <p:cNvGrpSpPr/>
        <p:nvPr/>
      </p:nvGrpSpPr>
      <p:grpSpPr>
        <a:xfrm>
          <a:off x="0" y="0"/>
          <a:ext cx="0" cy="0"/>
          <a:chOff x="0" y="0"/>
          <a:chExt cx="0" cy="0"/>
        </a:xfrm>
      </p:grpSpPr>
      <p:grpSp>
        <p:nvGrpSpPr>
          <p:cNvPr id="1059" name="Google Shape;1059;p159"/>
          <p:cNvGrpSpPr/>
          <p:nvPr/>
        </p:nvGrpSpPr>
        <p:grpSpPr>
          <a:xfrm>
            <a:off x="0" y="0"/>
            <a:ext cx="12192000" cy="2148830"/>
            <a:chOff x="0" y="0"/>
            <a:chExt cx="12192000" cy="2148830"/>
          </a:xfrm>
        </p:grpSpPr>
        <p:sp>
          <p:nvSpPr>
            <p:cNvPr id="1060" name="Google Shape;1060;p15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1" name="Google Shape;1061;p15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62" name="Google Shape;1062;p15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3" name="Google Shape;1063;p15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4" name="Google Shape;1064;p15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65" name="Google Shape;1065;p15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6" name="Google Shape;1066;p15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matchingName="7_Quotation">
  <p:cSld name="7_Quotation">
    <p:spTree>
      <p:nvGrpSpPr>
        <p:cNvPr id="1" name="Shape 10129"/>
        <p:cNvGrpSpPr/>
        <p:nvPr/>
      </p:nvGrpSpPr>
      <p:grpSpPr>
        <a:xfrm>
          <a:off x="0" y="0"/>
          <a:ext cx="0" cy="0"/>
          <a:chOff x="0" y="0"/>
          <a:chExt cx="0" cy="0"/>
        </a:xfrm>
      </p:grpSpPr>
      <p:sp>
        <p:nvSpPr>
          <p:cNvPr id="10130" name="Google Shape;10130;p150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131" name="Google Shape;10131;p150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32" name="Google Shape;10132;p15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33" name="Google Shape;10133;p150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134" name="Google Shape;10134;p15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5" name="Google Shape;10135;p15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36" name="Google Shape;10136;p1500"/>
          <p:cNvGrpSpPr/>
          <p:nvPr/>
        </p:nvGrpSpPr>
        <p:grpSpPr>
          <a:xfrm>
            <a:off x="7191543" y="1"/>
            <a:ext cx="5000459" cy="1425992"/>
            <a:chOff x="7191542" y="1"/>
            <a:chExt cx="5000459" cy="1425992"/>
          </a:xfrm>
        </p:grpSpPr>
        <p:pic>
          <p:nvPicPr>
            <p:cNvPr id="10137" name="Google Shape;10137;p15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38" name="Google Shape;10138;p1500"/>
            <p:cNvGrpSpPr/>
            <p:nvPr/>
          </p:nvGrpSpPr>
          <p:grpSpPr>
            <a:xfrm>
              <a:off x="7191542" y="1"/>
              <a:ext cx="5000459" cy="1425992"/>
              <a:chOff x="7186272" y="0"/>
              <a:chExt cx="5005729" cy="1427495"/>
            </a:xfrm>
          </p:grpSpPr>
          <p:sp>
            <p:nvSpPr>
              <p:cNvPr id="10139" name="Google Shape;10139;p15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40" name="Google Shape;10140;p15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141" name="Google Shape;10141;p150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0142"/>
        <p:cNvGrpSpPr/>
        <p:nvPr/>
      </p:nvGrpSpPr>
      <p:grpSpPr>
        <a:xfrm>
          <a:off x="0" y="0"/>
          <a:ext cx="0" cy="0"/>
          <a:chOff x="0" y="0"/>
          <a:chExt cx="0" cy="0"/>
        </a:xfrm>
      </p:grpSpPr>
      <p:sp>
        <p:nvSpPr>
          <p:cNvPr id="10143" name="Google Shape;10143;p1501"/>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44" name="Google Shape;10144;p1501"/>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145" name="Google Shape;10145;p1501"/>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0146" name="Google Shape;10146;p1501"/>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147" name="Google Shape;10147;p1501"/>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10148" name="Google Shape;10148;p1501"/>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49" name="Google Shape;10149;p1501"/>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50" name="Google Shape;10150;p1501"/>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0151" name="Google Shape;10151;p1501"/>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52" name="Google Shape;10152;p1501"/>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0153" name="Google Shape;10153;p1501"/>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matchingName="8_Quotation">
  <p:cSld name="8_Quotation">
    <p:spTree>
      <p:nvGrpSpPr>
        <p:cNvPr id="1" name="Shape 10154"/>
        <p:cNvGrpSpPr/>
        <p:nvPr/>
      </p:nvGrpSpPr>
      <p:grpSpPr>
        <a:xfrm>
          <a:off x="0" y="0"/>
          <a:ext cx="0" cy="0"/>
          <a:chOff x="0" y="0"/>
          <a:chExt cx="0" cy="0"/>
        </a:xfrm>
      </p:grpSpPr>
      <p:sp>
        <p:nvSpPr>
          <p:cNvPr id="10155" name="Google Shape;10155;p150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156" name="Google Shape;10156;p150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57" name="Google Shape;10157;p15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58" name="Google Shape;10158;p150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159" name="Google Shape;10159;p15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60" name="Google Shape;10160;p15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61" name="Google Shape;10161;p1502"/>
          <p:cNvGrpSpPr/>
          <p:nvPr/>
        </p:nvGrpSpPr>
        <p:grpSpPr>
          <a:xfrm>
            <a:off x="7191543" y="1"/>
            <a:ext cx="5000459" cy="1425992"/>
            <a:chOff x="7191542" y="1"/>
            <a:chExt cx="5000459" cy="1425992"/>
          </a:xfrm>
        </p:grpSpPr>
        <p:pic>
          <p:nvPicPr>
            <p:cNvPr id="10162" name="Google Shape;10162;p15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3" name="Google Shape;10163;p1502"/>
            <p:cNvGrpSpPr/>
            <p:nvPr/>
          </p:nvGrpSpPr>
          <p:grpSpPr>
            <a:xfrm>
              <a:off x="7191542" y="1"/>
              <a:ext cx="5000459" cy="1425992"/>
              <a:chOff x="7186272" y="0"/>
              <a:chExt cx="5005729" cy="1427495"/>
            </a:xfrm>
          </p:grpSpPr>
          <p:sp>
            <p:nvSpPr>
              <p:cNvPr id="10164" name="Google Shape;10164;p15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65" name="Google Shape;10165;p15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166" name="Google Shape;10166;p15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matchingName="3_Two Content">
  <p:cSld name="3_Two Content">
    <p:spTree>
      <p:nvGrpSpPr>
        <p:cNvPr id="1" name="Shape 10167"/>
        <p:cNvGrpSpPr/>
        <p:nvPr/>
      </p:nvGrpSpPr>
      <p:grpSpPr>
        <a:xfrm>
          <a:off x="0" y="0"/>
          <a:ext cx="0" cy="0"/>
          <a:chOff x="0" y="0"/>
          <a:chExt cx="0" cy="0"/>
        </a:xfrm>
      </p:grpSpPr>
      <p:sp>
        <p:nvSpPr>
          <p:cNvPr id="10168" name="Google Shape;10168;p15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69" name="Google Shape;10169;p150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170" name="Google Shape;10170;p1503"/>
          <p:cNvGrpSpPr/>
          <p:nvPr/>
        </p:nvGrpSpPr>
        <p:grpSpPr>
          <a:xfrm>
            <a:off x="7191543" y="1"/>
            <a:ext cx="5000459" cy="1425992"/>
            <a:chOff x="7191542" y="1"/>
            <a:chExt cx="5000459" cy="1425992"/>
          </a:xfrm>
        </p:grpSpPr>
        <p:pic>
          <p:nvPicPr>
            <p:cNvPr id="10171" name="Google Shape;10171;p15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72" name="Google Shape;10172;p1503"/>
            <p:cNvGrpSpPr/>
            <p:nvPr/>
          </p:nvGrpSpPr>
          <p:grpSpPr>
            <a:xfrm>
              <a:off x="7191542" y="1"/>
              <a:ext cx="5000459" cy="1425992"/>
              <a:chOff x="7186272" y="0"/>
              <a:chExt cx="5005729" cy="1427495"/>
            </a:xfrm>
          </p:grpSpPr>
          <p:sp>
            <p:nvSpPr>
              <p:cNvPr id="10173" name="Google Shape;10173;p15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74" name="Google Shape;10174;p15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75" name="Google Shape;10175;p150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76" name="Google Shape;10176;p150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77" name="Google Shape;10177;p15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78" name="Google Shape;10178;p15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matchingName="3_Comparison">
  <p:cSld name="3_Comparison">
    <p:spTree>
      <p:nvGrpSpPr>
        <p:cNvPr id="1" name="Shape 10179"/>
        <p:cNvGrpSpPr/>
        <p:nvPr/>
      </p:nvGrpSpPr>
      <p:grpSpPr>
        <a:xfrm>
          <a:off x="0" y="0"/>
          <a:ext cx="0" cy="0"/>
          <a:chOff x="0" y="0"/>
          <a:chExt cx="0" cy="0"/>
        </a:xfrm>
      </p:grpSpPr>
      <p:grpSp>
        <p:nvGrpSpPr>
          <p:cNvPr id="10180" name="Google Shape;10180;p1504"/>
          <p:cNvGrpSpPr/>
          <p:nvPr/>
        </p:nvGrpSpPr>
        <p:grpSpPr>
          <a:xfrm>
            <a:off x="7191543" y="1"/>
            <a:ext cx="5000459" cy="1425992"/>
            <a:chOff x="7191542" y="1"/>
            <a:chExt cx="5000459" cy="1425992"/>
          </a:xfrm>
        </p:grpSpPr>
        <p:pic>
          <p:nvPicPr>
            <p:cNvPr id="10181" name="Google Shape;10181;p15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82" name="Google Shape;10182;p1504"/>
            <p:cNvGrpSpPr/>
            <p:nvPr/>
          </p:nvGrpSpPr>
          <p:grpSpPr>
            <a:xfrm>
              <a:off x="7191542" y="1"/>
              <a:ext cx="5000459" cy="1425992"/>
              <a:chOff x="7186272" y="0"/>
              <a:chExt cx="5005729" cy="1427495"/>
            </a:xfrm>
          </p:grpSpPr>
          <p:sp>
            <p:nvSpPr>
              <p:cNvPr id="10183" name="Google Shape;10183;p15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84" name="Google Shape;10184;p15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85" name="Google Shape;10185;p150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86" name="Google Shape;10186;p150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87" name="Google Shape;10187;p150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88" name="Google Shape;10188;p150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89" name="Google Shape;10189;p150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90" name="Google Shape;10190;p150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91" name="Google Shape;10191;p15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92" name="Google Shape;10192;p15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matchingName="2_Title Only">
  <p:cSld name="2_Title Only">
    <p:spTree>
      <p:nvGrpSpPr>
        <p:cNvPr id="1" name="Shape 10193"/>
        <p:cNvGrpSpPr/>
        <p:nvPr/>
      </p:nvGrpSpPr>
      <p:grpSpPr>
        <a:xfrm>
          <a:off x="0" y="0"/>
          <a:ext cx="0" cy="0"/>
          <a:chOff x="0" y="0"/>
          <a:chExt cx="0" cy="0"/>
        </a:xfrm>
      </p:grpSpPr>
      <p:grpSp>
        <p:nvGrpSpPr>
          <p:cNvPr id="10194" name="Google Shape;10194;p1505"/>
          <p:cNvGrpSpPr/>
          <p:nvPr/>
        </p:nvGrpSpPr>
        <p:grpSpPr>
          <a:xfrm>
            <a:off x="7191543" y="1"/>
            <a:ext cx="5000459" cy="1425992"/>
            <a:chOff x="7191542" y="1"/>
            <a:chExt cx="5000459" cy="1425992"/>
          </a:xfrm>
        </p:grpSpPr>
        <p:pic>
          <p:nvPicPr>
            <p:cNvPr id="10195" name="Google Shape;10195;p15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96" name="Google Shape;10196;p1505"/>
            <p:cNvGrpSpPr/>
            <p:nvPr/>
          </p:nvGrpSpPr>
          <p:grpSpPr>
            <a:xfrm>
              <a:off x="7191542" y="1"/>
              <a:ext cx="5000459" cy="1425992"/>
              <a:chOff x="7186272" y="0"/>
              <a:chExt cx="5005729" cy="1427495"/>
            </a:xfrm>
          </p:grpSpPr>
          <p:sp>
            <p:nvSpPr>
              <p:cNvPr id="10197" name="Google Shape;10197;p15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98" name="Google Shape;10198;p15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99" name="Google Shape;10199;p15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00" name="Google Shape;10200;p15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01" name="Google Shape;10201;p15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02" name="Google Shape;10202;p15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matchingName="2_End">
  <p:cSld name="2_End">
    <p:spTree>
      <p:nvGrpSpPr>
        <p:cNvPr id="1" name="Shape 10203"/>
        <p:cNvGrpSpPr/>
        <p:nvPr/>
      </p:nvGrpSpPr>
      <p:grpSpPr>
        <a:xfrm>
          <a:off x="0" y="0"/>
          <a:ext cx="0" cy="0"/>
          <a:chOff x="0" y="0"/>
          <a:chExt cx="0" cy="0"/>
        </a:xfrm>
      </p:grpSpPr>
      <p:grpSp>
        <p:nvGrpSpPr>
          <p:cNvPr id="10204" name="Google Shape;10204;p1506"/>
          <p:cNvGrpSpPr/>
          <p:nvPr/>
        </p:nvGrpSpPr>
        <p:grpSpPr>
          <a:xfrm>
            <a:off x="0" y="0"/>
            <a:ext cx="12192000" cy="2148830"/>
            <a:chOff x="0" y="0"/>
            <a:chExt cx="12192000" cy="2148830"/>
          </a:xfrm>
        </p:grpSpPr>
        <p:sp>
          <p:nvSpPr>
            <p:cNvPr id="10205" name="Google Shape;10205;p150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06" name="Google Shape;10206;p150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207" name="Google Shape;10207;p150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08" name="Google Shape;10208;p150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09" name="Google Shape;10209;p150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210" name="Google Shape;10210;p150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211" name="Google Shape;10211;p150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matchingName="3_Blank">
  <p:cSld name="3_Blank">
    <p:spTree>
      <p:nvGrpSpPr>
        <p:cNvPr id="1" name="Shape 10212"/>
        <p:cNvGrpSpPr/>
        <p:nvPr/>
      </p:nvGrpSpPr>
      <p:grpSpPr>
        <a:xfrm>
          <a:off x="0" y="0"/>
          <a:ext cx="0" cy="0"/>
          <a:chOff x="0" y="0"/>
          <a:chExt cx="0" cy="0"/>
        </a:xfrm>
      </p:grpSpPr>
      <p:sp>
        <p:nvSpPr>
          <p:cNvPr id="10213" name="Google Shape;10213;p15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14" name="Google Shape;10214;p15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15" name="Google Shape;10215;p15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216" name="Google Shape;10216;p1507"/>
          <p:cNvGrpSpPr/>
          <p:nvPr/>
        </p:nvGrpSpPr>
        <p:grpSpPr>
          <a:xfrm>
            <a:off x="7191543" y="1"/>
            <a:ext cx="5000459" cy="1425992"/>
            <a:chOff x="7191542" y="1"/>
            <a:chExt cx="5000459" cy="1425992"/>
          </a:xfrm>
        </p:grpSpPr>
        <p:pic>
          <p:nvPicPr>
            <p:cNvPr id="10217" name="Google Shape;10217;p15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18" name="Google Shape;10218;p1507"/>
            <p:cNvGrpSpPr/>
            <p:nvPr/>
          </p:nvGrpSpPr>
          <p:grpSpPr>
            <a:xfrm>
              <a:off x="7191542" y="1"/>
              <a:ext cx="5000459" cy="1425992"/>
              <a:chOff x="7186272" y="0"/>
              <a:chExt cx="5005729" cy="1427495"/>
            </a:xfrm>
          </p:grpSpPr>
          <p:sp>
            <p:nvSpPr>
              <p:cNvPr id="10219" name="Google Shape;10219;p15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20" name="Google Shape;10220;p15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matchingName="4_Cover">
  <p:cSld name="4_Cover">
    <p:spTree>
      <p:nvGrpSpPr>
        <p:cNvPr id="1" name="Shape 10221"/>
        <p:cNvGrpSpPr/>
        <p:nvPr/>
      </p:nvGrpSpPr>
      <p:grpSpPr>
        <a:xfrm>
          <a:off x="0" y="0"/>
          <a:ext cx="0" cy="0"/>
          <a:chOff x="0" y="0"/>
          <a:chExt cx="0" cy="0"/>
        </a:xfrm>
      </p:grpSpPr>
      <p:sp>
        <p:nvSpPr>
          <p:cNvPr id="10222" name="Google Shape;10222;p150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23" name="Google Shape;10223;p150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24" name="Google Shape;10224;p150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225" name="Google Shape;10225;p1508"/>
          <p:cNvSpPr>
            <a:spLocks noGrp="1"/>
          </p:cNvSpPr>
          <p:nvPr>
            <p:ph type="pic" idx="2"/>
          </p:nvPr>
        </p:nvSpPr>
        <p:spPr>
          <a:xfrm>
            <a:off x="7118684" y="233915"/>
            <a:ext cx="5073316" cy="5943600"/>
          </a:xfrm>
          <a:prstGeom prst="rect">
            <a:avLst/>
          </a:prstGeom>
          <a:noFill/>
          <a:ln>
            <a:noFill/>
          </a:ln>
        </p:spPr>
      </p:sp>
      <p:grpSp>
        <p:nvGrpSpPr>
          <p:cNvPr id="10226" name="Google Shape;10226;p1508"/>
          <p:cNvGrpSpPr/>
          <p:nvPr/>
        </p:nvGrpSpPr>
        <p:grpSpPr>
          <a:xfrm>
            <a:off x="0" y="5020349"/>
            <a:ext cx="12192000" cy="1837653"/>
            <a:chOff x="0" y="5020348"/>
            <a:chExt cx="12192000" cy="1837653"/>
          </a:xfrm>
        </p:grpSpPr>
        <p:sp>
          <p:nvSpPr>
            <p:cNvPr id="10227" name="Google Shape;10227;p15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28" name="Google Shape;10228;p15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29" name="Google Shape;10229;p15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matchingName="4_Divider">
  <p:cSld name="4_Divider">
    <p:bg>
      <p:bgPr>
        <a:solidFill>
          <a:schemeClr val="lt2"/>
        </a:solidFill>
        <a:effectLst/>
      </p:bgPr>
    </p:bg>
    <p:spTree>
      <p:nvGrpSpPr>
        <p:cNvPr id="1" name="Shape 10230"/>
        <p:cNvGrpSpPr/>
        <p:nvPr/>
      </p:nvGrpSpPr>
      <p:grpSpPr>
        <a:xfrm>
          <a:off x="0" y="0"/>
          <a:ext cx="0" cy="0"/>
          <a:chOff x="0" y="0"/>
          <a:chExt cx="0" cy="0"/>
        </a:xfrm>
      </p:grpSpPr>
      <p:grpSp>
        <p:nvGrpSpPr>
          <p:cNvPr id="10231" name="Google Shape;10231;p1509"/>
          <p:cNvGrpSpPr/>
          <p:nvPr/>
        </p:nvGrpSpPr>
        <p:grpSpPr>
          <a:xfrm>
            <a:off x="0" y="5020348"/>
            <a:ext cx="12192000" cy="1837653"/>
            <a:chOff x="0" y="5020347"/>
            <a:chExt cx="12192000" cy="1837653"/>
          </a:xfrm>
        </p:grpSpPr>
        <p:sp>
          <p:nvSpPr>
            <p:cNvPr id="10232" name="Google Shape;10232;p15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33" name="Google Shape;10233;p15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34" name="Google Shape;10234;p15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35" name="Google Shape;10235;p15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236" name="Google Shape;10236;p1509"/>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37" name="Google Shape;10237;p1509"/>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67"/>
        <p:cNvGrpSpPr/>
        <p:nvPr/>
      </p:nvGrpSpPr>
      <p:grpSpPr>
        <a:xfrm>
          <a:off x="0" y="0"/>
          <a:ext cx="0" cy="0"/>
          <a:chOff x="0" y="0"/>
          <a:chExt cx="0" cy="0"/>
        </a:xfrm>
      </p:grpSpPr>
      <p:sp>
        <p:nvSpPr>
          <p:cNvPr id="1068" name="Google Shape;1068;p1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9" name="Google Shape;1069;p1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0" name="Google Shape;1070;p1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1" name="Google Shape;1071;p160"/>
          <p:cNvSpPr>
            <a:spLocks noGrp="1"/>
          </p:cNvSpPr>
          <p:nvPr>
            <p:ph type="pic" idx="2"/>
          </p:nvPr>
        </p:nvSpPr>
        <p:spPr>
          <a:xfrm>
            <a:off x="7118684" y="233915"/>
            <a:ext cx="5073316" cy="5943600"/>
          </a:xfrm>
          <a:prstGeom prst="rect">
            <a:avLst/>
          </a:prstGeom>
          <a:noFill/>
          <a:ln>
            <a:noFill/>
          </a:ln>
        </p:spPr>
      </p:sp>
      <p:grpSp>
        <p:nvGrpSpPr>
          <p:cNvPr id="1072" name="Google Shape;1072;p160"/>
          <p:cNvGrpSpPr/>
          <p:nvPr/>
        </p:nvGrpSpPr>
        <p:grpSpPr>
          <a:xfrm>
            <a:off x="0" y="5020348"/>
            <a:ext cx="12192000" cy="1837653"/>
            <a:chOff x="0" y="5020348"/>
            <a:chExt cx="12192000" cy="1837653"/>
          </a:xfrm>
        </p:grpSpPr>
        <p:sp>
          <p:nvSpPr>
            <p:cNvPr id="1073" name="Google Shape;1073;p1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4" name="Google Shape;1074;p1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75" name="Google Shape;1075;p1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matchingName="5_Cover">
  <p:cSld name="5_Cover">
    <p:spTree>
      <p:nvGrpSpPr>
        <p:cNvPr id="1" name="Shape 10238"/>
        <p:cNvGrpSpPr/>
        <p:nvPr/>
      </p:nvGrpSpPr>
      <p:grpSpPr>
        <a:xfrm>
          <a:off x="0" y="0"/>
          <a:ext cx="0" cy="0"/>
          <a:chOff x="0" y="0"/>
          <a:chExt cx="0" cy="0"/>
        </a:xfrm>
      </p:grpSpPr>
      <p:sp>
        <p:nvSpPr>
          <p:cNvPr id="10239" name="Google Shape;10239;p151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40" name="Google Shape;10240;p151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41" name="Google Shape;10241;p151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242" name="Google Shape;10242;p1510"/>
          <p:cNvSpPr>
            <a:spLocks noGrp="1"/>
          </p:cNvSpPr>
          <p:nvPr>
            <p:ph type="pic" idx="2"/>
          </p:nvPr>
        </p:nvSpPr>
        <p:spPr>
          <a:xfrm>
            <a:off x="7118684" y="233915"/>
            <a:ext cx="5073316" cy="5943600"/>
          </a:xfrm>
          <a:prstGeom prst="rect">
            <a:avLst/>
          </a:prstGeom>
          <a:noFill/>
          <a:ln>
            <a:noFill/>
          </a:ln>
        </p:spPr>
      </p:sp>
      <p:grpSp>
        <p:nvGrpSpPr>
          <p:cNvPr id="10243" name="Google Shape;10243;p1510"/>
          <p:cNvGrpSpPr/>
          <p:nvPr/>
        </p:nvGrpSpPr>
        <p:grpSpPr>
          <a:xfrm>
            <a:off x="0" y="5020349"/>
            <a:ext cx="12192000" cy="1837653"/>
            <a:chOff x="0" y="5020348"/>
            <a:chExt cx="12192000" cy="1837653"/>
          </a:xfrm>
        </p:grpSpPr>
        <p:sp>
          <p:nvSpPr>
            <p:cNvPr id="10244" name="Google Shape;10244;p15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45" name="Google Shape;10245;p15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46" name="Google Shape;10246;p15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10247"/>
        <p:cNvGrpSpPr/>
        <p:nvPr/>
      </p:nvGrpSpPr>
      <p:grpSpPr>
        <a:xfrm>
          <a:off x="0" y="0"/>
          <a:ext cx="0" cy="0"/>
          <a:chOff x="0" y="0"/>
          <a:chExt cx="0" cy="0"/>
        </a:xfrm>
      </p:grpSpPr>
      <p:grpSp>
        <p:nvGrpSpPr>
          <p:cNvPr id="10248" name="Google Shape;10248;p1511"/>
          <p:cNvGrpSpPr/>
          <p:nvPr/>
        </p:nvGrpSpPr>
        <p:grpSpPr>
          <a:xfrm>
            <a:off x="7191543" y="1"/>
            <a:ext cx="5000459" cy="1425992"/>
            <a:chOff x="7191542" y="1"/>
            <a:chExt cx="5000459" cy="1425992"/>
          </a:xfrm>
        </p:grpSpPr>
        <p:pic>
          <p:nvPicPr>
            <p:cNvPr id="10249" name="Google Shape;10249;p15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50" name="Google Shape;10250;p1511"/>
            <p:cNvGrpSpPr/>
            <p:nvPr/>
          </p:nvGrpSpPr>
          <p:grpSpPr>
            <a:xfrm>
              <a:off x="7191542" y="1"/>
              <a:ext cx="5000459" cy="1425992"/>
              <a:chOff x="7186272" y="0"/>
              <a:chExt cx="5005729" cy="1427495"/>
            </a:xfrm>
          </p:grpSpPr>
          <p:sp>
            <p:nvSpPr>
              <p:cNvPr id="10251" name="Google Shape;10251;p15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52" name="Google Shape;10252;p15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253" name="Google Shape;10253;p15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54" name="Google Shape;10254;p15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55" name="Google Shape;10255;p15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56" name="Google Shape;10256;p15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matchingName="3_End">
  <p:cSld name="3_End">
    <p:spTree>
      <p:nvGrpSpPr>
        <p:cNvPr id="1" name="Shape 10257"/>
        <p:cNvGrpSpPr/>
        <p:nvPr/>
      </p:nvGrpSpPr>
      <p:grpSpPr>
        <a:xfrm>
          <a:off x="0" y="0"/>
          <a:ext cx="0" cy="0"/>
          <a:chOff x="0" y="0"/>
          <a:chExt cx="0" cy="0"/>
        </a:xfrm>
      </p:grpSpPr>
      <p:grpSp>
        <p:nvGrpSpPr>
          <p:cNvPr id="10258" name="Google Shape;10258;p1512"/>
          <p:cNvGrpSpPr/>
          <p:nvPr/>
        </p:nvGrpSpPr>
        <p:grpSpPr>
          <a:xfrm>
            <a:off x="0" y="0"/>
            <a:ext cx="12192000" cy="2148830"/>
            <a:chOff x="0" y="0"/>
            <a:chExt cx="12192000" cy="2148830"/>
          </a:xfrm>
        </p:grpSpPr>
        <p:sp>
          <p:nvSpPr>
            <p:cNvPr id="10259" name="Google Shape;10259;p15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60" name="Google Shape;10260;p15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261" name="Google Shape;10261;p151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62" name="Google Shape;10262;p151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63" name="Google Shape;10263;p15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264" name="Google Shape;10264;p151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265" name="Google Shape;10265;p15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matchingName="6_Divider">
  <p:cSld name="6_Divider">
    <p:bg>
      <p:bgPr>
        <a:solidFill>
          <a:schemeClr val="lt2"/>
        </a:solidFill>
        <a:effectLst/>
      </p:bgPr>
    </p:bg>
    <p:spTree>
      <p:nvGrpSpPr>
        <p:cNvPr id="1" name="Shape 10266"/>
        <p:cNvGrpSpPr/>
        <p:nvPr/>
      </p:nvGrpSpPr>
      <p:grpSpPr>
        <a:xfrm>
          <a:off x="0" y="0"/>
          <a:ext cx="0" cy="0"/>
          <a:chOff x="0" y="0"/>
          <a:chExt cx="0" cy="0"/>
        </a:xfrm>
      </p:grpSpPr>
      <p:grpSp>
        <p:nvGrpSpPr>
          <p:cNvPr id="10267" name="Google Shape;10267;p1513"/>
          <p:cNvGrpSpPr/>
          <p:nvPr/>
        </p:nvGrpSpPr>
        <p:grpSpPr>
          <a:xfrm>
            <a:off x="0" y="5020348"/>
            <a:ext cx="12192000" cy="1837653"/>
            <a:chOff x="0" y="5020347"/>
            <a:chExt cx="12192000" cy="1837653"/>
          </a:xfrm>
        </p:grpSpPr>
        <p:sp>
          <p:nvSpPr>
            <p:cNvPr id="10268" name="Google Shape;10268;p151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69" name="Google Shape;10269;p151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70" name="Google Shape;10270;p151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271" name="Google Shape;10271;p151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272" name="Google Shape;10272;p151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73" name="Google Shape;10273;p151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matchingName="5_Photo Slide">
  <p:cSld name="5_Photo Slide">
    <p:spTree>
      <p:nvGrpSpPr>
        <p:cNvPr id="1" name="Shape 10274"/>
        <p:cNvGrpSpPr/>
        <p:nvPr/>
      </p:nvGrpSpPr>
      <p:grpSpPr>
        <a:xfrm>
          <a:off x="0" y="0"/>
          <a:ext cx="0" cy="0"/>
          <a:chOff x="0" y="0"/>
          <a:chExt cx="0" cy="0"/>
        </a:xfrm>
      </p:grpSpPr>
      <p:sp>
        <p:nvSpPr>
          <p:cNvPr id="10275" name="Google Shape;10275;p151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276" name="Google Shape;10276;p151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277" name="Google Shape;10277;p1514"/>
          <p:cNvGrpSpPr/>
          <p:nvPr/>
        </p:nvGrpSpPr>
        <p:grpSpPr>
          <a:xfrm>
            <a:off x="0" y="5379427"/>
            <a:ext cx="2807368" cy="753891"/>
            <a:chOff x="0" y="5379426"/>
            <a:chExt cx="2807368" cy="753891"/>
          </a:xfrm>
        </p:grpSpPr>
        <p:sp>
          <p:nvSpPr>
            <p:cNvPr id="10278" name="Google Shape;10278;p151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79" name="Google Shape;10279;p151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280" name="Google Shape;10280;p1514"/>
          <p:cNvSpPr>
            <a:spLocks noGrp="1"/>
          </p:cNvSpPr>
          <p:nvPr>
            <p:ph type="pic" idx="2"/>
          </p:nvPr>
        </p:nvSpPr>
        <p:spPr>
          <a:xfrm>
            <a:off x="2807368" y="457202"/>
            <a:ext cx="8915400" cy="5943598"/>
          </a:xfrm>
          <a:prstGeom prst="rect">
            <a:avLst/>
          </a:prstGeom>
          <a:noFill/>
          <a:ln>
            <a:noFill/>
          </a:ln>
        </p:spPr>
      </p:sp>
      <p:pic>
        <p:nvPicPr>
          <p:cNvPr id="10281" name="Google Shape;10281;p151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matchingName="11_Quotation">
  <p:cSld name="11_Quotation">
    <p:spTree>
      <p:nvGrpSpPr>
        <p:cNvPr id="1" name="Shape 10282"/>
        <p:cNvGrpSpPr/>
        <p:nvPr/>
      </p:nvGrpSpPr>
      <p:grpSpPr>
        <a:xfrm>
          <a:off x="0" y="0"/>
          <a:ext cx="0" cy="0"/>
          <a:chOff x="0" y="0"/>
          <a:chExt cx="0" cy="0"/>
        </a:xfrm>
      </p:grpSpPr>
      <p:sp>
        <p:nvSpPr>
          <p:cNvPr id="10283" name="Google Shape;10283;p151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84" name="Google Shape;10284;p151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85" name="Google Shape;10285;p15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6" name="Google Shape;10286;p15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287" name="Google Shape;10287;p15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88" name="Google Shape;10288;p15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289" name="Google Shape;10289;p1515"/>
          <p:cNvGrpSpPr/>
          <p:nvPr/>
        </p:nvGrpSpPr>
        <p:grpSpPr>
          <a:xfrm>
            <a:off x="7191543" y="1"/>
            <a:ext cx="5000459" cy="1425992"/>
            <a:chOff x="7191542" y="1"/>
            <a:chExt cx="5000459" cy="1425992"/>
          </a:xfrm>
        </p:grpSpPr>
        <p:pic>
          <p:nvPicPr>
            <p:cNvPr id="10290" name="Google Shape;10290;p15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91" name="Google Shape;10291;p1515"/>
            <p:cNvGrpSpPr/>
            <p:nvPr/>
          </p:nvGrpSpPr>
          <p:grpSpPr>
            <a:xfrm>
              <a:off x="7191542" y="1"/>
              <a:ext cx="5000459" cy="1425992"/>
              <a:chOff x="7186272" y="0"/>
              <a:chExt cx="5005729" cy="1427495"/>
            </a:xfrm>
          </p:grpSpPr>
          <p:sp>
            <p:nvSpPr>
              <p:cNvPr id="10292" name="Google Shape;10292;p15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293" name="Google Shape;10293;p15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294" name="Google Shape;10294;p15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matchingName="12_Quotation">
  <p:cSld name="12_Quotation">
    <p:spTree>
      <p:nvGrpSpPr>
        <p:cNvPr id="1" name="Shape 10295"/>
        <p:cNvGrpSpPr/>
        <p:nvPr/>
      </p:nvGrpSpPr>
      <p:grpSpPr>
        <a:xfrm>
          <a:off x="0" y="0"/>
          <a:ext cx="0" cy="0"/>
          <a:chOff x="0" y="0"/>
          <a:chExt cx="0" cy="0"/>
        </a:xfrm>
      </p:grpSpPr>
      <p:sp>
        <p:nvSpPr>
          <p:cNvPr id="10296" name="Google Shape;10296;p151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297" name="Google Shape;10297;p151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98" name="Google Shape;10298;p15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99" name="Google Shape;10299;p15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00" name="Google Shape;10300;p15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1" name="Google Shape;10301;p15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02" name="Google Shape;10302;p1516"/>
          <p:cNvGrpSpPr/>
          <p:nvPr/>
        </p:nvGrpSpPr>
        <p:grpSpPr>
          <a:xfrm>
            <a:off x="7191543" y="1"/>
            <a:ext cx="5000459" cy="1425992"/>
            <a:chOff x="7191542" y="1"/>
            <a:chExt cx="5000459" cy="1425992"/>
          </a:xfrm>
        </p:grpSpPr>
        <p:pic>
          <p:nvPicPr>
            <p:cNvPr id="10303" name="Google Shape;10303;p15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04" name="Google Shape;10304;p1516"/>
            <p:cNvGrpSpPr/>
            <p:nvPr/>
          </p:nvGrpSpPr>
          <p:grpSpPr>
            <a:xfrm>
              <a:off x="7191542" y="1"/>
              <a:ext cx="5000459" cy="1425992"/>
              <a:chOff x="7186272" y="0"/>
              <a:chExt cx="5005729" cy="1427495"/>
            </a:xfrm>
          </p:grpSpPr>
          <p:sp>
            <p:nvSpPr>
              <p:cNvPr id="10305" name="Google Shape;10305;p15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06" name="Google Shape;10306;p15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307" name="Google Shape;10307;p15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matchingName="5_Title and Content">
  <p:cSld name="5_Title and Content">
    <p:spTree>
      <p:nvGrpSpPr>
        <p:cNvPr id="1" name="Shape 10308"/>
        <p:cNvGrpSpPr/>
        <p:nvPr/>
      </p:nvGrpSpPr>
      <p:grpSpPr>
        <a:xfrm>
          <a:off x="0" y="0"/>
          <a:ext cx="0" cy="0"/>
          <a:chOff x="0" y="0"/>
          <a:chExt cx="0" cy="0"/>
        </a:xfrm>
      </p:grpSpPr>
      <p:grpSp>
        <p:nvGrpSpPr>
          <p:cNvPr id="10309" name="Google Shape;10309;p1517"/>
          <p:cNvGrpSpPr/>
          <p:nvPr/>
        </p:nvGrpSpPr>
        <p:grpSpPr>
          <a:xfrm>
            <a:off x="7191543" y="1"/>
            <a:ext cx="5000459" cy="1425992"/>
            <a:chOff x="7191542" y="1"/>
            <a:chExt cx="5000459" cy="1425992"/>
          </a:xfrm>
        </p:grpSpPr>
        <p:pic>
          <p:nvPicPr>
            <p:cNvPr id="10310" name="Google Shape;10310;p15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11" name="Google Shape;10311;p1517"/>
            <p:cNvGrpSpPr/>
            <p:nvPr/>
          </p:nvGrpSpPr>
          <p:grpSpPr>
            <a:xfrm>
              <a:off x="7191542" y="1"/>
              <a:ext cx="5000459" cy="1425992"/>
              <a:chOff x="7186272" y="0"/>
              <a:chExt cx="5005729" cy="1427495"/>
            </a:xfrm>
          </p:grpSpPr>
          <p:sp>
            <p:nvSpPr>
              <p:cNvPr id="10312" name="Google Shape;10312;p15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13" name="Google Shape;10313;p15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14" name="Google Shape;10314;p15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15" name="Google Shape;10315;p151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16" name="Google Shape;10316;p151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17" name="Google Shape;10317;p15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18" name="Google Shape;10318;p15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matchingName="5_Two Content">
  <p:cSld name="5_Two Content">
    <p:spTree>
      <p:nvGrpSpPr>
        <p:cNvPr id="1" name="Shape 10319"/>
        <p:cNvGrpSpPr/>
        <p:nvPr/>
      </p:nvGrpSpPr>
      <p:grpSpPr>
        <a:xfrm>
          <a:off x="0" y="0"/>
          <a:ext cx="0" cy="0"/>
          <a:chOff x="0" y="0"/>
          <a:chExt cx="0" cy="0"/>
        </a:xfrm>
      </p:grpSpPr>
      <p:sp>
        <p:nvSpPr>
          <p:cNvPr id="10320" name="Google Shape;10320;p15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21" name="Google Shape;10321;p151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322" name="Google Shape;10322;p1518"/>
          <p:cNvGrpSpPr/>
          <p:nvPr/>
        </p:nvGrpSpPr>
        <p:grpSpPr>
          <a:xfrm>
            <a:off x="7191543" y="1"/>
            <a:ext cx="5000459" cy="1425992"/>
            <a:chOff x="7191542" y="1"/>
            <a:chExt cx="5000459" cy="1425992"/>
          </a:xfrm>
        </p:grpSpPr>
        <p:pic>
          <p:nvPicPr>
            <p:cNvPr id="10323" name="Google Shape;10323;p15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24" name="Google Shape;10324;p1518"/>
            <p:cNvGrpSpPr/>
            <p:nvPr/>
          </p:nvGrpSpPr>
          <p:grpSpPr>
            <a:xfrm>
              <a:off x="7191542" y="1"/>
              <a:ext cx="5000459" cy="1425992"/>
              <a:chOff x="7186272" y="0"/>
              <a:chExt cx="5005729" cy="1427495"/>
            </a:xfrm>
          </p:grpSpPr>
          <p:sp>
            <p:nvSpPr>
              <p:cNvPr id="10325" name="Google Shape;10325;p15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26" name="Google Shape;10326;p15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27" name="Google Shape;10327;p151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28" name="Google Shape;10328;p151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29" name="Google Shape;10329;p15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30" name="Google Shape;10330;p15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matchingName="5_Comparison">
  <p:cSld name="5_Comparison">
    <p:spTree>
      <p:nvGrpSpPr>
        <p:cNvPr id="1" name="Shape 10331"/>
        <p:cNvGrpSpPr/>
        <p:nvPr/>
      </p:nvGrpSpPr>
      <p:grpSpPr>
        <a:xfrm>
          <a:off x="0" y="0"/>
          <a:ext cx="0" cy="0"/>
          <a:chOff x="0" y="0"/>
          <a:chExt cx="0" cy="0"/>
        </a:xfrm>
      </p:grpSpPr>
      <p:grpSp>
        <p:nvGrpSpPr>
          <p:cNvPr id="10332" name="Google Shape;10332;p1519"/>
          <p:cNvGrpSpPr/>
          <p:nvPr/>
        </p:nvGrpSpPr>
        <p:grpSpPr>
          <a:xfrm>
            <a:off x="7191543" y="1"/>
            <a:ext cx="5000459" cy="1425992"/>
            <a:chOff x="7191542" y="1"/>
            <a:chExt cx="5000459" cy="1425992"/>
          </a:xfrm>
        </p:grpSpPr>
        <p:pic>
          <p:nvPicPr>
            <p:cNvPr id="10333" name="Google Shape;10333;p15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34" name="Google Shape;10334;p1519"/>
            <p:cNvGrpSpPr/>
            <p:nvPr/>
          </p:nvGrpSpPr>
          <p:grpSpPr>
            <a:xfrm>
              <a:off x="7191542" y="1"/>
              <a:ext cx="5000459" cy="1425992"/>
              <a:chOff x="7186272" y="0"/>
              <a:chExt cx="5005729" cy="1427495"/>
            </a:xfrm>
          </p:grpSpPr>
          <p:sp>
            <p:nvSpPr>
              <p:cNvPr id="10335" name="Google Shape;10335;p15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36" name="Google Shape;10336;p15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37" name="Google Shape;10337;p151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38" name="Google Shape;10338;p151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339" name="Google Shape;10339;p151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40" name="Google Shape;10340;p15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341" name="Google Shape;10341;p15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42" name="Google Shape;10342;p151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43" name="Google Shape;10343;p15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44" name="Google Shape;10344;p15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076"/>
        <p:cNvGrpSpPr/>
        <p:nvPr/>
      </p:nvGrpSpPr>
      <p:grpSpPr>
        <a:xfrm>
          <a:off x="0" y="0"/>
          <a:ext cx="0" cy="0"/>
          <a:chOff x="0" y="0"/>
          <a:chExt cx="0" cy="0"/>
        </a:xfrm>
      </p:grpSpPr>
      <p:grpSp>
        <p:nvGrpSpPr>
          <p:cNvPr id="1077" name="Google Shape;1077;p161"/>
          <p:cNvGrpSpPr/>
          <p:nvPr/>
        </p:nvGrpSpPr>
        <p:grpSpPr>
          <a:xfrm>
            <a:off x="0" y="5020347"/>
            <a:ext cx="12192000" cy="1837653"/>
            <a:chOff x="0" y="5020347"/>
            <a:chExt cx="12192000" cy="1837653"/>
          </a:xfrm>
        </p:grpSpPr>
        <p:sp>
          <p:nvSpPr>
            <p:cNvPr id="1078" name="Google Shape;1078;p1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9" name="Google Shape;1079;p1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0" name="Google Shape;1080;p1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81" name="Google Shape;1081;p1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82" name="Google Shape;1082;p1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3" name="Google Shape;1083;p1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matchingName="5_Title Only">
  <p:cSld name="5_Title Only">
    <p:spTree>
      <p:nvGrpSpPr>
        <p:cNvPr id="1" name="Shape 10345"/>
        <p:cNvGrpSpPr/>
        <p:nvPr/>
      </p:nvGrpSpPr>
      <p:grpSpPr>
        <a:xfrm>
          <a:off x="0" y="0"/>
          <a:ext cx="0" cy="0"/>
          <a:chOff x="0" y="0"/>
          <a:chExt cx="0" cy="0"/>
        </a:xfrm>
      </p:grpSpPr>
      <p:grpSp>
        <p:nvGrpSpPr>
          <p:cNvPr id="10346" name="Google Shape;10346;p1520"/>
          <p:cNvGrpSpPr/>
          <p:nvPr/>
        </p:nvGrpSpPr>
        <p:grpSpPr>
          <a:xfrm>
            <a:off x="7191543" y="1"/>
            <a:ext cx="5000459" cy="1425992"/>
            <a:chOff x="7191542" y="1"/>
            <a:chExt cx="5000459" cy="1425992"/>
          </a:xfrm>
        </p:grpSpPr>
        <p:pic>
          <p:nvPicPr>
            <p:cNvPr id="10347" name="Google Shape;10347;p15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48" name="Google Shape;10348;p1520"/>
            <p:cNvGrpSpPr/>
            <p:nvPr/>
          </p:nvGrpSpPr>
          <p:grpSpPr>
            <a:xfrm>
              <a:off x="7191542" y="1"/>
              <a:ext cx="5000459" cy="1425992"/>
              <a:chOff x="7186272" y="0"/>
              <a:chExt cx="5005729" cy="1427495"/>
            </a:xfrm>
          </p:grpSpPr>
          <p:sp>
            <p:nvSpPr>
              <p:cNvPr id="10349" name="Google Shape;10349;p15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50" name="Google Shape;10350;p15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351" name="Google Shape;10351;p15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52" name="Google Shape;10352;p15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53" name="Google Shape;10353;p15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54" name="Google Shape;10354;p15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matchingName="4_End">
  <p:cSld name="4_End">
    <p:spTree>
      <p:nvGrpSpPr>
        <p:cNvPr id="1" name="Shape 10355"/>
        <p:cNvGrpSpPr/>
        <p:nvPr/>
      </p:nvGrpSpPr>
      <p:grpSpPr>
        <a:xfrm>
          <a:off x="0" y="0"/>
          <a:ext cx="0" cy="0"/>
          <a:chOff x="0" y="0"/>
          <a:chExt cx="0" cy="0"/>
        </a:xfrm>
      </p:grpSpPr>
      <p:grpSp>
        <p:nvGrpSpPr>
          <p:cNvPr id="10356" name="Google Shape;10356;p1521"/>
          <p:cNvGrpSpPr/>
          <p:nvPr/>
        </p:nvGrpSpPr>
        <p:grpSpPr>
          <a:xfrm>
            <a:off x="0" y="0"/>
            <a:ext cx="12192000" cy="2148830"/>
            <a:chOff x="0" y="0"/>
            <a:chExt cx="12192000" cy="2148830"/>
          </a:xfrm>
        </p:grpSpPr>
        <p:sp>
          <p:nvSpPr>
            <p:cNvPr id="10357" name="Google Shape;10357;p15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58" name="Google Shape;10358;p15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359" name="Google Shape;10359;p152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60" name="Google Shape;10360;p152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61" name="Google Shape;10361;p15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362" name="Google Shape;10362;p152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363" name="Google Shape;10363;p15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matchingName="4_Blank">
  <p:cSld name="4_Blank">
    <p:spTree>
      <p:nvGrpSpPr>
        <p:cNvPr id="1" name="Shape 10364"/>
        <p:cNvGrpSpPr/>
        <p:nvPr/>
      </p:nvGrpSpPr>
      <p:grpSpPr>
        <a:xfrm>
          <a:off x="0" y="0"/>
          <a:ext cx="0" cy="0"/>
          <a:chOff x="0" y="0"/>
          <a:chExt cx="0" cy="0"/>
        </a:xfrm>
      </p:grpSpPr>
      <p:sp>
        <p:nvSpPr>
          <p:cNvPr id="10365" name="Google Shape;10365;p152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66" name="Google Shape;10366;p15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67" name="Google Shape;10367;p15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68" name="Google Shape;10368;p1522"/>
          <p:cNvGrpSpPr/>
          <p:nvPr/>
        </p:nvGrpSpPr>
        <p:grpSpPr>
          <a:xfrm>
            <a:off x="7191543" y="1"/>
            <a:ext cx="5000459" cy="1425992"/>
            <a:chOff x="7191542" y="1"/>
            <a:chExt cx="5000459" cy="1425992"/>
          </a:xfrm>
        </p:grpSpPr>
        <p:pic>
          <p:nvPicPr>
            <p:cNvPr id="10369" name="Google Shape;10369;p15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70" name="Google Shape;10370;p1522"/>
            <p:cNvGrpSpPr/>
            <p:nvPr/>
          </p:nvGrpSpPr>
          <p:grpSpPr>
            <a:xfrm>
              <a:off x="7191542" y="1"/>
              <a:ext cx="5000459" cy="1425992"/>
              <a:chOff x="7186272" y="0"/>
              <a:chExt cx="5005729" cy="1427495"/>
            </a:xfrm>
          </p:grpSpPr>
          <p:sp>
            <p:nvSpPr>
              <p:cNvPr id="10371" name="Google Shape;10371;p15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372" name="Google Shape;10372;p15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matchingName="7_Cover">
  <p:cSld name="7_Cover">
    <p:spTree>
      <p:nvGrpSpPr>
        <p:cNvPr id="1" name="Shape 10373"/>
        <p:cNvGrpSpPr/>
        <p:nvPr/>
      </p:nvGrpSpPr>
      <p:grpSpPr>
        <a:xfrm>
          <a:off x="0" y="0"/>
          <a:ext cx="0" cy="0"/>
          <a:chOff x="0" y="0"/>
          <a:chExt cx="0" cy="0"/>
        </a:xfrm>
      </p:grpSpPr>
      <p:sp>
        <p:nvSpPr>
          <p:cNvPr id="10374" name="Google Shape;10374;p152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75" name="Google Shape;10375;p152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76" name="Google Shape;10376;p152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377" name="Google Shape;10377;p1523"/>
          <p:cNvSpPr>
            <a:spLocks noGrp="1"/>
          </p:cNvSpPr>
          <p:nvPr>
            <p:ph type="pic" idx="2"/>
          </p:nvPr>
        </p:nvSpPr>
        <p:spPr>
          <a:xfrm>
            <a:off x="7118684" y="233915"/>
            <a:ext cx="5073316" cy="5943600"/>
          </a:xfrm>
          <a:prstGeom prst="rect">
            <a:avLst/>
          </a:prstGeom>
          <a:noFill/>
          <a:ln>
            <a:noFill/>
          </a:ln>
        </p:spPr>
      </p:sp>
      <p:grpSp>
        <p:nvGrpSpPr>
          <p:cNvPr id="10378" name="Google Shape;10378;p1523"/>
          <p:cNvGrpSpPr/>
          <p:nvPr/>
        </p:nvGrpSpPr>
        <p:grpSpPr>
          <a:xfrm>
            <a:off x="0" y="5020349"/>
            <a:ext cx="12192000" cy="1837653"/>
            <a:chOff x="0" y="5020348"/>
            <a:chExt cx="12192000" cy="1837653"/>
          </a:xfrm>
        </p:grpSpPr>
        <p:sp>
          <p:nvSpPr>
            <p:cNvPr id="10379" name="Google Shape;10379;p15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80" name="Google Shape;10380;p152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381" name="Google Shape;10381;p15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matchingName="7_Divider">
  <p:cSld name="7_Divider">
    <p:bg>
      <p:bgPr>
        <a:solidFill>
          <a:schemeClr val="lt2"/>
        </a:solidFill>
        <a:effectLst/>
      </p:bgPr>
    </p:bg>
    <p:spTree>
      <p:nvGrpSpPr>
        <p:cNvPr id="1" name="Shape 10382"/>
        <p:cNvGrpSpPr/>
        <p:nvPr/>
      </p:nvGrpSpPr>
      <p:grpSpPr>
        <a:xfrm>
          <a:off x="0" y="0"/>
          <a:ext cx="0" cy="0"/>
          <a:chOff x="0" y="0"/>
          <a:chExt cx="0" cy="0"/>
        </a:xfrm>
      </p:grpSpPr>
      <p:grpSp>
        <p:nvGrpSpPr>
          <p:cNvPr id="10383" name="Google Shape;10383;p1524"/>
          <p:cNvGrpSpPr/>
          <p:nvPr/>
        </p:nvGrpSpPr>
        <p:grpSpPr>
          <a:xfrm>
            <a:off x="0" y="5020348"/>
            <a:ext cx="12192000" cy="1837653"/>
            <a:chOff x="0" y="5020347"/>
            <a:chExt cx="12192000" cy="1837653"/>
          </a:xfrm>
        </p:grpSpPr>
        <p:sp>
          <p:nvSpPr>
            <p:cNvPr id="10384" name="Google Shape;10384;p152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85" name="Google Shape;10385;p15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86" name="Google Shape;10386;p152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387" name="Google Shape;10387;p15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388" name="Google Shape;10388;p152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89" name="Google Shape;10389;p152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matchingName="13_Quotation">
  <p:cSld name="13_Quotation">
    <p:spTree>
      <p:nvGrpSpPr>
        <p:cNvPr id="1" name="Shape 10390"/>
        <p:cNvGrpSpPr/>
        <p:nvPr/>
      </p:nvGrpSpPr>
      <p:grpSpPr>
        <a:xfrm>
          <a:off x="0" y="0"/>
          <a:ext cx="0" cy="0"/>
          <a:chOff x="0" y="0"/>
          <a:chExt cx="0" cy="0"/>
        </a:xfrm>
      </p:grpSpPr>
      <p:sp>
        <p:nvSpPr>
          <p:cNvPr id="10391" name="Google Shape;10391;p152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392" name="Google Shape;10392;p152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93" name="Google Shape;10393;p15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94" name="Google Shape;10394;p152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95" name="Google Shape;10395;p15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96" name="Google Shape;10396;p15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97" name="Google Shape;10397;p1525"/>
          <p:cNvGrpSpPr/>
          <p:nvPr/>
        </p:nvGrpSpPr>
        <p:grpSpPr>
          <a:xfrm>
            <a:off x="7191543" y="1"/>
            <a:ext cx="5000459" cy="1425992"/>
            <a:chOff x="7191542" y="1"/>
            <a:chExt cx="5000459" cy="1425992"/>
          </a:xfrm>
        </p:grpSpPr>
        <p:pic>
          <p:nvPicPr>
            <p:cNvPr id="10398" name="Google Shape;10398;p15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9" name="Google Shape;10399;p1525"/>
            <p:cNvGrpSpPr/>
            <p:nvPr/>
          </p:nvGrpSpPr>
          <p:grpSpPr>
            <a:xfrm>
              <a:off x="7191542" y="1"/>
              <a:ext cx="5000459" cy="1425992"/>
              <a:chOff x="7186272" y="0"/>
              <a:chExt cx="5005729" cy="1427495"/>
            </a:xfrm>
          </p:grpSpPr>
          <p:sp>
            <p:nvSpPr>
              <p:cNvPr id="10400" name="Google Shape;10400;p15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01" name="Google Shape;10401;p15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402" name="Google Shape;10402;p15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10403"/>
        <p:cNvGrpSpPr/>
        <p:nvPr/>
      </p:nvGrpSpPr>
      <p:grpSpPr>
        <a:xfrm>
          <a:off x="0" y="0"/>
          <a:ext cx="0" cy="0"/>
          <a:chOff x="0" y="0"/>
          <a:chExt cx="0" cy="0"/>
        </a:xfrm>
      </p:grpSpPr>
      <p:grpSp>
        <p:nvGrpSpPr>
          <p:cNvPr id="10404" name="Google Shape;10404;p1526"/>
          <p:cNvGrpSpPr/>
          <p:nvPr/>
        </p:nvGrpSpPr>
        <p:grpSpPr>
          <a:xfrm>
            <a:off x="7191543" y="1"/>
            <a:ext cx="5000459" cy="1425992"/>
            <a:chOff x="7191542" y="1"/>
            <a:chExt cx="5000459" cy="1425992"/>
          </a:xfrm>
        </p:grpSpPr>
        <p:pic>
          <p:nvPicPr>
            <p:cNvPr id="10405" name="Google Shape;10405;p15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06" name="Google Shape;10406;p1526"/>
            <p:cNvGrpSpPr/>
            <p:nvPr/>
          </p:nvGrpSpPr>
          <p:grpSpPr>
            <a:xfrm>
              <a:off x="7191542" y="1"/>
              <a:ext cx="5000459" cy="1425992"/>
              <a:chOff x="7186272" y="0"/>
              <a:chExt cx="5005729" cy="1427495"/>
            </a:xfrm>
          </p:grpSpPr>
          <p:sp>
            <p:nvSpPr>
              <p:cNvPr id="10407" name="Google Shape;10407;p15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08" name="Google Shape;10408;p15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09" name="Google Shape;10409;p15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10" name="Google Shape;10410;p152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11" name="Google Shape;10411;p152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412" name="Google Shape;10412;p15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13" name="Google Shape;10413;p15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matchingName="6_Two Content">
  <p:cSld name="6_Two Content">
    <p:spTree>
      <p:nvGrpSpPr>
        <p:cNvPr id="1" name="Shape 10414"/>
        <p:cNvGrpSpPr/>
        <p:nvPr/>
      </p:nvGrpSpPr>
      <p:grpSpPr>
        <a:xfrm>
          <a:off x="0" y="0"/>
          <a:ext cx="0" cy="0"/>
          <a:chOff x="0" y="0"/>
          <a:chExt cx="0" cy="0"/>
        </a:xfrm>
      </p:grpSpPr>
      <p:sp>
        <p:nvSpPr>
          <p:cNvPr id="10415" name="Google Shape;10415;p15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16" name="Google Shape;10416;p152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417" name="Google Shape;10417;p1527"/>
          <p:cNvGrpSpPr/>
          <p:nvPr/>
        </p:nvGrpSpPr>
        <p:grpSpPr>
          <a:xfrm>
            <a:off x="7191543" y="1"/>
            <a:ext cx="5000459" cy="1425992"/>
            <a:chOff x="7191542" y="1"/>
            <a:chExt cx="5000459" cy="1425992"/>
          </a:xfrm>
        </p:grpSpPr>
        <p:pic>
          <p:nvPicPr>
            <p:cNvPr id="10418" name="Google Shape;10418;p15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19" name="Google Shape;10419;p1527"/>
            <p:cNvGrpSpPr/>
            <p:nvPr/>
          </p:nvGrpSpPr>
          <p:grpSpPr>
            <a:xfrm>
              <a:off x="7191542" y="1"/>
              <a:ext cx="5000459" cy="1425992"/>
              <a:chOff x="7186272" y="0"/>
              <a:chExt cx="5005729" cy="1427495"/>
            </a:xfrm>
          </p:grpSpPr>
          <p:sp>
            <p:nvSpPr>
              <p:cNvPr id="10420" name="Google Shape;10420;p15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21" name="Google Shape;10421;p15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22" name="Google Shape;10422;p152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23" name="Google Shape;10423;p152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24" name="Google Shape;10424;p15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25" name="Google Shape;10425;p15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matchingName="6_Comparison">
  <p:cSld name="6_Comparison">
    <p:spTree>
      <p:nvGrpSpPr>
        <p:cNvPr id="1" name="Shape 10426"/>
        <p:cNvGrpSpPr/>
        <p:nvPr/>
      </p:nvGrpSpPr>
      <p:grpSpPr>
        <a:xfrm>
          <a:off x="0" y="0"/>
          <a:ext cx="0" cy="0"/>
          <a:chOff x="0" y="0"/>
          <a:chExt cx="0" cy="0"/>
        </a:xfrm>
      </p:grpSpPr>
      <p:grpSp>
        <p:nvGrpSpPr>
          <p:cNvPr id="10427" name="Google Shape;10427;p1528"/>
          <p:cNvGrpSpPr/>
          <p:nvPr/>
        </p:nvGrpSpPr>
        <p:grpSpPr>
          <a:xfrm>
            <a:off x="7191543" y="1"/>
            <a:ext cx="5000459" cy="1425992"/>
            <a:chOff x="7191542" y="1"/>
            <a:chExt cx="5000459" cy="1425992"/>
          </a:xfrm>
        </p:grpSpPr>
        <p:pic>
          <p:nvPicPr>
            <p:cNvPr id="10428" name="Google Shape;10428;p15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29" name="Google Shape;10429;p1528"/>
            <p:cNvGrpSpPr/>
            <p:nvPr/>
          </p:nvGrpSpPr>
          <p:grpSpPr>
            <a:xfrm>
              <a:off x="7191542" y="1"/>
              <a:ext cx="5000459" cy="1425992"/>
              <a:chOff x="7186272" y="0"/>
              <a:chExt cx="5005729" cy="1427495"/>
            </a:xfrm>
          </p:grpSpPr>
          <p:sp>
            <p:nvSpPr>
              <p:cNvPr id="10430" name="Google Shape;10430;p15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31" name="Google Shape;10431;p15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32" name="Google Shape;10432;p152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33" name="Google Shape;10433;p152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34" name="Google Shape;10434;p152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35" name="Google Shape;10435;p15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36" name="Google Shape;10436;p15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37" name="Google Shape;10437;p15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38" name="Google Shape;10438;p15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39" name="Google Shape;10439;p15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matchingName="6_Photo Slide">
  <p:cSld name="6_Photo Slide">
    <p:spTree>
      <p:nvGrpSpPr>
        <p:cNvPr id="1" name="Shape 10440"/>
        <p:cNvGrpSpPr/>
        <p:nvPr/>
      </p:nvGrpSpPr>
      <p:grpSpPr>
        <a:xfrm>
          <a:off x="0" y="0"/>
          <a:ext cx="0" cy="0"/>
          <a:chOff x="0" y="0"/>
          <a:chExt cx="0" cy="0"/>
        </a:xfrm>
      </p:grpSpPr>
      <p:sp>
        <p:nvSpPr>
          <p:cNvPr id="10441" name="Google Shape;10441;p152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442" name="Google Shape;10442;p152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443" name="Google Shape;10443;p1529"/>
          <p:cNvGrpSpPr/>
          <p:nvPr/>
        </p:nvGrpSpPr>
        <p:grpSpPr>
          <a:xfrm>
            <a:off x="0" y="5379427"/>
            <a:ext cx="2807368" cy="753891"/>
            <a:chOff x="0" y="5379426"/>
            <a:chExt cx="2807368" cy="753891"/>
          </a:xfrm>
        </p:grpSpPr>
        <p:sp>
          <p:nvSpPr>
            <p:cNvPr id="10444" name="Google Shape;10444;p152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45" name="Google Shape;10445;p152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446" name="Google Shape;10446;p1529"/>
          <p:cNvSpPr>
            <a:spLocks noGrp="1"/>
          </p:cNvSpPr>
          <p:nvPr>
            <p:ph type="pic" idx="2"/>
          </p:nvPr>
        </p:nvSpPr>
        <p:spPr>
          <a:xfrm>
            <a:off x="2807368" y="457202"/>
            <a:ext cx="8915400" cy="5943598"/>
          </a:xfrm>
          <a:prstGeom prst="rect">
            <a:avLst/>
          </a:prstGeom>
          <a:noFill/>
          <a:ln>
            <a:noFill/>
          </a:ln>
        </p:spPr>
      </p:sp>
      <p:pic>
        <p:nvPicPr>
          <p:cNvPr id="10447" name="Google Shape;10447;p152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84"/>
        <p:cNvGrpSpPr/>
        <p:nvPr/>
      </p:nvGrpSpPr>
      <p:grpSpPr>
        <a:xfrm>
          <a:off x="0" y="0"/>
          <a:ext cx="0" cy="0"/>
          <a:chOff x="0" y="0"/>
          <a:chExt cx="0" cy="0"/>
        </a:xfrm>
      </p:grpSpPr>
      <p:sp>
        <p:nvSpPr>
          <p:cNvPr id="1085" name="Google Shape;1085;p1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86" name="Google Shape;1086;p1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87" name="Google Shape;1087;p162"/>
          <p:cNvGrpSpPr/>
          <p:nvPr/>
        </p:nvGrpSpPr>
        <p:grpSpPr>
          <a:xfrm>
            <a:off x="0" y="5379426"/>
            <a:ext cx="2807368" cy="753891"/>
            <a:chOff x="0" y="5379426"/>
            <a:chExt cx="2807368" cy="753891"/>
          </a:xfrm>
        </p:grpSpPr>
        <p:sp>
          <p:nvSpPr>
            <p:cNvPr id="1088" name="Google Shape;1088;p1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9" name="Google Shape;1089;p1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090" name="Google Shape;1090;p162"/>
          <p:cNvSpPr>
            <a:spLocks noGrp="1"/>
          </p:cNvSpPr>
          <p:nvPr>
            <p:ph type="pic" idx="2"/>
          </p:nvPr>
        </p:nvSpPr>
        <p:spPr>
          <a:xfrm>
            <a:off x="2807368" y="457202"/>
            <a:ext cx="8915400" cy="5943598"/>
          </a:xfrm>
          <a:prstGeom prst="rect">
            <a:avLst/>
          </a:prstGeom>
          <a:noFill/>
          <a:ln>
            <a:noFill/>
          </a:ln>
        </p:spPr>
      </p:sp>
      <p:pic>
        <p:nvPicPr>
          <p:cNvPr id="1091" name="Google Shape;1091;p1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matchingName="5_End">
  <p:cSld name="5_End">
    <p:spTree>
      <p:nvGrpSpPr>
        <p:cNvPr id="1" name="Shape 10448"/>
        <p:cNvGrpSpPr/>
        <p:nvPr/>
      </p:nvGrpSpPr>
      <p:grpSpPr>
        <a:xfrm>
          <a:off x="0" y="0"/>
          <a:ext cx="0" cy="0"/>
          <a:chOff x="0" y="0"/>
          <a:chExt cx="0" cy="0"/>
        </a:xfrm>
      </p:grpSpPr>
      <p:grpSp>
        <p:nvGrpSpPr>
          <p:cNvPr id="10449" name="Google Shape;10449;p1530"/>
          <p:cNvGrpSpPr/>
          <p:nvPr/>
        </p:nvGrpSpPr>
        <p:grpSpPr>
          <a:xfrm>
            <a:off x="0" y="0"/>
            <a:ext cx="12192000" cy="2148830"/>
            <a:chOff x="0" y="0"/>
            <a:chExt cx="12192000" cy="2148830"/>
          </a:xfrm>
        </p:grpSpPr>
        <p:sp>
          <p:nvSpPr>
            <p:cNvPr id="10450" name="Google Shape;10450;p153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51" name="Google Shape;10451;p153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452" name="Google Shape;10452;p153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53" name="Google Shape;10453;p153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54" name="Google Shape;10454;p153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455" name="Google Shape;10455;p153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456" name="Google Shape;10456;p153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matchingName="5_Blank">
  <p:cSld name="5_Blank">
    <p:spTree>
      <p:nvGrpSpPr>
        <p:cNvPr id="1" name="Shape 10457"/>
        <p:cNvGrpSpPr/>
        <p:nvPr/>
      </p:nvGrpSpPr>
      <p:grpSpPr>
        <a:xfrm>
          <a:off x="0" y="0"/>
          <a:ext cx="0" cy="0"/>
          <a:chOff x="0" y="0"/>
          <a:chExt cx="0" cy="0"/>
        </a:xfrm>
      </p:grpSpPr>
      <p:sp>
        <p:nvSpPr>
          <p:cNvPr id="10458" name="Google Shape;10458;p153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59" name="Google Shape;10459;p15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60" name="Google Shape;10460;p15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461" name="Google Shape;10461;p1531"/>
          <p:cNvGrpSpPr/>
          <p:nvPr/>
        </p:nvGrpSpPr>
        <p:grpSpPr>
          <a:xfrm>
            <a:off x="7191543" y="1"/>
            <a:ext cx="5000459" cy="1425992"/>
            <a:chOff x="7191542" y="1"/>
            <a:chExt cx="5000459" cy="1425992"/>
          </a:xfrm>
        </p:grpSpPr>
        <p:pic>
          <p:nvPicPr>
            <p:cNvPr id="10462" name="Google Shape;10462;p15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63" name="Google Shape;10463;p1531"/>
            <p:cNvGrpSpPr/>
            <p:nvPr/>
          </p:nvGrpSpPr>
          <p:grpSpPr>
            <a:xfrm>
              <a:off x="7191542" y="1"/>
              <a:ext cx="5000459" cy="1425992"/>
              <a:chOff x="7186272" y="0"/>
              <a:chExt cx="5005729" cy="1427495"/>
            </a:xfrm>
          </p:grpSpPr>
          <p:sp>
            <p:nvSpPr>
              <p:cNvPr id="10464" name="Google Shape;10464;p15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65" name="Google Shape;10465;p15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matchingName="6_Title Only">
  <p:cSld name="6_Title Only">
    <p:spTree>
      <p:nvGrpSpPr>
        <p:cNvPr id="1" name="Shape 10466"/>
        <p:cNvGrpSpPr/>
        <p:nvPr/>
      </p:nvGrpSpPr>
      <p:grpSpPr>
        <a:xfrm>
          <a:off x="0" y="0"/>
          <a:ext cx="0" cy="0"/>
          <a:chOff x="0" y="0"/>
          <a:chExt cx="0" cy="0"/>
        </a:xfrm>
      </p:grpSpPr>
      <p:grpSp>
        <p:nvGrpSpPr>
          <p:cNvPr id="10467" name="Google Shape;10467;p1532"/>
          <p:cNvGrpSpPr/>
          <p:nvPr/>
        </p:nvGrpSpPr>
        <p:grpSpPr>
          <a:xfrm>
            <a:off x="7191543" y="1"/>
            <a:ext cx="5000459" cy="1425992"/>
            <a:chOff x="7191542" y="1"/>
            <a:chExt cx="5000459" cy="1425992"/>
          </a:xfrm>
        </p:grpSpPr>
        <p:pic>
          <p:nvPicPr>
            <p:cNvPr id="10468" name="Google Shape;10468;p15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69" name="Google Shape;10469;p1532"/>
            <p:cNvGrpSpPr/>
            <p:nvPr/>
          </p:nvGrpSpPr>
          <p:grpSpPr>
            <a:xfrm>
              <a:off x="7191542" y="1"/>
              <a:ext cx="5000459" cy="1425992"/>
              <a:chOff x="7186272" y="0"/>
              <a:chExt cx="5005729" cy="1427495"/>
            </a:xfrm>
          </p:grpSpPr>
          <p:sp>
            <p:nvSpPr>
              <p:cNvPr id="10470" name="Google Shape;10470;p15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471" name="Google Shape;10471;p15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472" name="Google Shape;10472;p15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73" name="Google Shape;10473;p153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74" name="Google Shape;10474;p15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75" name="Google Shape;10475;p15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matchingName="8_Cover">
  <p:cSld name="8_Cover">
    <p:spTree>
      <p:nvGrpSpPr>
        <p:cNvPr id="1" name="Shape 10476"/>
        <p:cNvGrpSpPr/>
        <p:nvPr/>
      </p:nvGrpSpPr>
      <p:grpSpPr>
        <a:xfrm>
          <a:off x="0" y="0"/>
          <a:ext cx="0" cy="0"/>
          <a:chOff x="0" y="0"/>
          <a:chExt cx="0" cy="0"/>
        </a:xfrm>
      </p:grpSpPr>
      <p:sp>
        <p:nvSpPr>
          <p:cNvPr id="10477" name="Google Shape;10477;p153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78" name="Google Shape;10478;p153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79" name="Google Shape;10479;p153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480" name="Google Shape;10480;p1533"/>
          <p:cNvSpPr>
            <a:spLocks noGrp="1"/>
          </p:cNvSpPr>
          <p:nvPr>
            <p:ph type="pic" idx="2"/>
          </p:nvPr>
        </p:nvSpPr>
        <p:spPr>
          <a:xfrm>
            <a:off x="7118684" y="233915"/>
            <a:ext cx="5073316" cy="5943600"/>
          </a:xfrm>
          <a:prstGeom prst="rect">
            <a:avLst/>
          </a:prstGeom>
          <a:noFill/>
          <a:ln>
            <a:noFill/>
          </a:ln>
        </p:spPr>
      </p:sp>
      <p:grpSp>
        <p:nvGrpSpPr>
          <p:cNvPr id="10481" name="Google Shape;10481;p1533"/>
          <p:cNvGrpSpPr/>
          <p:nvPr/>
        </p:nvGrpSpPr>
        <p:grpSpPr>
          <a:xfrm>
            <a:off x="0" y="5020349"/>
            <a:ext cx="12192000" cy="1837653"/>
            <a:chOff x="0" y="5020348"/>
            <a:chExt cx="12192000" cy="1837653"/>
          </a:xfrm>
        </p:grpSpPr>
        <p:sp>
          <p:nvSpPr>
            <p:cNvPr id="10482" name="Google Shape;10482;p15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83" name="Google Shape;10483;p153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484" name="Google Shape;10484;p15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matchingName="8_Divider">
  <p:cSld name="8_Divider">
    <p:bg>
      <p:bgPr>
        <a:solidFill>
          <a:schemeClr val="lt2"/>
        </a:solidFill>
        <a:effectLst/>
      </p:bgPr>
    </p:bg>
    <p:spTree>
      <p:nvGrpSpPr>
        <p:cNvPr id="1" name="Shape 10485"/>
        <p:cNvGrpSpPr/>
        <p:nvPr/>
      </p:nvGrpSpPr>
      <p:grpSpPr>
        <a:xfrm>
          <a:off x="0" y="0"/>
          <a:ext cx="0" cy="0"/>
          <a:chOff x="0" y="0"/>
          <a:chExt cx="0" cy="0"/>
        </a:xfrm>
      </p:grpSpPr>
      <p:grpSp>
        <p:nvGrpSpPr>
          <p:cNvPr id="10486" name="Google Shape;10486;p1534"/>
          <p:cNvGrpSpPr/>
          <p:nvPr/>
        </p:nvGrpSpPr>
        <p:grpSpPr>
          <a:xfrm>
            <a:off x="0" y="5020348"/>
            <a:ext cx="12192000" cy="1837653"/>
            <a:chOff x="0" y="5020347"/>
            <a:chExt cx="12192000" cy="1837653"/>
          </a:xfrm>
        </p:grpSpPr>
        <p:sp>
          <p:nvSpPr>
            <p:cNvPr id="10487" name="Google Shape;10487;p153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88" name="Google Shape;10488;p153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89" name="Google Shape;10489;p153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490" name="Google Shape;10490;p153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491" name="Google Shape;10491;p153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92" name="Google Shape;10492;p153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matchingName="14_Quotation">
  <p:cSld name="14_Quotation">
    <p:spTree>
      <p:nvGrpSpPr>
        <p:cNvPr id="1" name="Shape 10493"/>
        <p:cNvGrpSpPr/>
        <p:nvPr/>
      </p:nvGrpSpPr>
      <p:grpSpPr>
        <a:xfrm>
          <a:off x="0" y="0"/>
          <a:ext cx="0" cy="0"/>
          <a:chOff x="0" y="0"/>
          <a:chExt cx="0" cy="0"/>
        </a:xfrm>
      </p:grpSpPr>
      <p:sp>
        <p:nvSpPr>
          <p:cNvPr id="10494" name="Google Shape;10494;p153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495" name="Google Shape;10495;p153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96" name="Google Shape;10496;p15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97" name="Google Shape;10497;p153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498" name="Google Shape;10498;p15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9" name="Google Shape;10499;p15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00" name="Google Shape;10500;p1535"/>
          <p:cNvGrpSpPr/>
          <p:nvPr/>
        </p:nvGrpSpPr>
        <p:grpSpPr>
          <a:xfrm>
            <a:off x="7191543" y="1"/>
            <a:ext cx="5000459" cy="1425992"/>
            <a:chOff x="7191542" y="1"/>
            <a:chExt cx="5000459" cy="1425992"/>
          </a:xfrm>
        </p:grpSpPr>
        <p:pic>
          <p:nvPicPr>
            <p:cNvPr id="10501" name="Google Shape;10501;p15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02" name="Google Shape;10502;p1535"/>
            <p:cNvGrpSpPr/>
            <p:nvPr/>
          </p:nvGrpSpPr>
          <p:grpSpPr>
            <a:xfrm>
              <a:off x="7191542" y="1"/>
              <a:ext cx="5000459" cy="1425992"/>
              <a:chOff x="7186272" y="0"/>
              <a:chExt cx="5005729" cy="1427495"/>
            </a:xfrm>
          </p:grpSpPr>
          <p:sp>
            <p:nvSpPr>
              <p:cNvPr id="10503" name="Google Shape;10503;p15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04" name="Google Shape;10504;p15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505" name="Google Shape;10505;p153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10506"/>
        <p:cNvGrpSpPr/>
        <p:nvPr/>
      </p:nvGrpSpPr>
      <p:grpSpPr>
        <a:xfrm>
          <a:off x="0" y="0"/>
          <a:ext cx="0" cy="0"/>
          <a:chOff x="0" y="0"/>
          <a:chExt cx="0" cy="0"/>
        </a:xfrm>
      </p:grpSpPr>
      <p:grpSp>
        <p:nvGrpSpPr>
          <p:cNvPr id="10507" name="Google Shape;10507;p1536"/>
          <p:cNvGrpSpPr/>
          <p:nvPr/>
        </p:nvGrpSpPr>
        <p:grpSpPr>
          <a:xfrm>
            <a:off x="7191543" y="1"/>
            <a:ext cx="5000459" cy="1425992"/>
            <a:chOff x="7191542" y="1"/>
            <a:chExt cx="5000459" cy="1425992"/>
          </a:xfrm>
        </p:grpSpPr>
        <p:pic>
          <p:nvPicPr>
            <p:cNvPr id="10508" name="Google Shape;10508;p15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09" name="Google Shape;10509;p1536"/>
            <p:cNvGrpSpPr/>
            <p:nvPr/>
          </p:nvGrpSpPr>
          <p:grpSpPr>
            <a:xfrm>
              <a:off x="7191542" y="1"/>
              <a:ext cx="5000459" cy="1425992"/>
              <a:chOff x="7186272" y="0"/>
              <a:chExt cx="5005729" cy="1427495"/>
            </a:xfrm>
          </p:grpSpPr>
          <p:sp>
            <p:nvSpPr>
              <p:cNvPr id="10510" name="Google Shape;10510;p15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11" name="Google Shape;10511;p15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12" name="Google Shape;10512;p15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13" name="Google Shape;10513;p15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14" name="Google Shape;10514;p153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515" name="Google Shape;10515;p15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16" name="Google Shape;10516;p15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matchingName="7_Two Content">
  <p:cSld name="7_Two Content">
    <p:spTree>
      <p:nvGrpSpPr>
        <p:cNvPr id="1" name="Shape 10517"/>
        <p:cNvGrpSpPr/>
        <p:nvPr/>
      </p:nvGrpSpPr>
      <p:grpSpPr>
        <a:xfrm>
          <a:off x="0" y="0"/>
          <a:ext cx="0" cy="0"/>
          <a:chOff x="0" y="0"/>
          <a:chExt cx="0" cy="0"/>
        </a:xfrm>
      </p:grpSpPr>
      <p:sp>
        <p:nvSpPr>
          <p:cNvPr id="10518" name="Google Shape;10518;p15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19" name="Google Shape;10519;p153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520" name="Google Shape;10520;p1537"/>
          <p:cNvGrpSpPr/>
          <p:nvPr/>
        </p:nvGrpSpPr>
        <p:grpSpPr>
          <a:xfrm>
            <a:off x="7191543" y="1"/>
            <a:ext cx="5000459" cy="1425992"/>
            <a:chOff x="7191542" y="1"/>
            <a:chExt cx="5000459" cy="1425992"/>
          </a:xfrm>
        </p:grpSpPr>
        <p:pic>
          <p:nvPicPr>
            <p:cNvPr id="10521" name="Google Shape;10521;p15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22" name="Google Shape;10522;p1537"/>
            <p:cNvGrpSpPr/>
            <p:nvPr/>
          </p:nvGrpSpPr>
          <p:grpSpPr>
            <a:xfrm>
              <a:off x="7191542" y="1"/>
              <a:ext cx="5000459" cy="1425992"/>
              <a:chOff x="7186272" y="0"/>
              <a:chExt cx="5005729" cy="1427495"/>
            </a:xfrm>
          </p:grpSpPr>
          <p:sp>
            <p:nvSpPr>
              <p:cNvPr id="10523" name="Google Shape;10523;p15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24" name="Google Shape;10524;p15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25" name="Google Shape;10525;p153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26" name="Google Shape;10526;p153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27" name="Google Shape;10527;p15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28" name="Google Shape;10528;p15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matchingName="7_Comparison">
  <p:cSld name="7_Comparison">
    <p:spTree>
      <p:nvGrpSpPr>
        <p:cNvPr id="1" name="Shape 10529"/>
        <p:cNvGrpSpPr/>
        <p:nvPr/>
      </p:nvGrpSpPr>
      <p:grpSpPr>
        <a:xfrm>
          <a:off x="0" y="0"/>
          <a:ext cx="0" cy="0"/>
          <a:chOff x="0" y="0"/>
          <a:chExt cx="0" cy="0"/>
        </a:xfrm>
      </p:grpSpPr>
      <p:grpSp>
        <p:nvGrpSpPr>
          <p:cNvPr id="10530" name="Google Shape;10530;p1538"/>
          <p:cNvGrpSpPr/>
          <p:nvPr/>
        </p:nvGrpSpPr>
        <p:grpSpPr>
          <a:xfrm>
            <a:off x="7191543" y="1"/>
            <a:ext cx="5000459" cy="1425992"/>
            <a:chOff x="7191542" y="1"/>
            <a:chExt cx="5000459" cy="1425992"/>
          </a:xfrm>
        </p:grpSpPr>
        <p:pic>
          <p:nvPicPr>
            <p:cNvPr id="10531" name="Google Shape;10531;p15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32" name="Google Shape;10532;p1538"/>
            <p:cNvGrpSpPr/>
            <p:nvPr/>
          </p:nvGrpSpPr>
          <p:grpSpPr>
            <a:xfrm>
              <a:off x="7191542" y="1"/>
              <a:ext cx="5000459" cy="1425992"/>
              <a:chOff x="7186272" y="0"/>
              <a:chExt cx="5005729" cy="1427495"/>
            </a:xfrm>
          </p:grpSpPr>
          <p:sp>
            <p:nvSpPr>
              <p:cNvPr id="10533" name="Google Shape;10533;p15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34" name="Google Shape;10534;p15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35" name="Google Shape;10535;p153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36" name="Google Shape;10536;p153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7" name="Google Shape;10537;p153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38" name="Google Shape;10538;p15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9" name="Google Shape;10539;p15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0" name="Google Shape;10540;p15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41" name="Google Shape;10541;p15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42" name="Google Shape;10542;p15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matchingName="7_Photo Slide">
  <p:cSld name="7_Photo Slide">
    <p:spTree>
      <p:nvGrpSpPr>
        <p:cNvPr id="1" name="Shape 10543"/>
        <p:cNvGrpSpPr/>
        <p:nvPr/>
      </p:nvGrpSpPr>
      <p:grpSpPr>
        <a:xfrm>
          <a:off x="0" y="0"/>
          <a:ext cx="0" cy="0"/>
          <a:chOff x="0" y="0"/>
          <a:chExt cx="0" cy="0"/>
        </a:xfrm>
      </p:grpSpPr>
      <p:sp>
        <p:nvSpPr>
          <p:cNvPr id="10544" name="Google Shape;10544;p153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545" name="Google Shape;10545;p153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546" name="Google Shape;10546;p1539"/>
          <p:cNvGrpSpPr/>
          <p:nvPr/>
        </p:nvGrpSpPr>
        <p:grpSpPr>
          <a:xfrm>
            <a:off x="0" y="5379427"/>
            <a:ext cx="2807368" cy="753891"/>
            <a:chOff x="0" y="5379426"/>
            <a:chExt cx="2807368" cy="753891"/>
          </a:xfrm>
        </p:grpSpPr>
        <p:sp>
          <p:nvSpPr>
            <p:cNvPr id="10547" name="Google Shape;10547;p153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48" name="Google Shape;10548;p153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549" name="Google Shape;10549;p1539"/>
          <p:cNvSpPr>
            <a:spLocks noGrp="1"/>
          </p:cNvSpPr>
          <p:nvPr>
            <p:ph type="pic" idx="2"/>
          </p:nvPr>
        </p:nvSpPr>
        <p:spPr>
          <a:xfrm>
            <a:off x="2807368" y="457202"/>
            <a:ext cx="8915400" cy="5943598"/>
          </a:xfrm>
          <a:prstGeom prst="rect">
            <a:avLst/>
          </a:prstGeom>
          <a:noFill/>
          <a:ln>
            <a:noFill/>
          </a:ln>
        </p:spPr>
      </p:sp>
      <p:pic>
        <p:nvPicPr>
          <p:cNvPr id="10550" name="Google Shape;10550;p153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092"/>
        <p:cNvGrpSpPr/>
        <p:nvPr/>
      </p:nvGrpSpPr>
      <p:grpSpPr>
        <a:xfrm>
          <a:off x="0" y="0"/>
          <a:ext cx="0" cy="0"/>
          <a:chOff x="0" y="0"/>
          <a:chExt cx="0" cy="0"/>
        </a:xfrm>
      </p:grpSpPr>
      <p:sp>
        <p:nvSpPr>
          <p:cNvPr id="1093" name="Google Shape;1093;p1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4" name="Google Shape;1094;p1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5" name="Google Shape;1095;p1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6" name="Google Shape;1096;p1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7" name="Google Shape;1097;p1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8" name="Google Shape;1098;p1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9" name="Google Shape;1099;p163"/>
          <p:cNvGrpSpPr/>
          <p:nvPr/>
        </p:nvGrpSpPr>
        <p:grpSpPr>
          <a:xfrm>
            <a:off x="7191542" y="1"/>
            <a:ext cx="5000459" cy="1425992"/>
            <a:chOff x="7191542" y="1"/>
            <a:chExt cx="5000459" cy="1425992"/>
          </a:xfrm>
        </p:grpSpPr>
        <p:pic>
          <p:nvPicPr>
            <p:cNvPr id="1100" name="Google Shape;1100;p1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1" name="Google Shape;1101;p163"/>
            <p:cNvGrpSpPr/>
            <p:nvPr/>
          </p:nvGrpSpPr>
          <p:grpSpPr>
            <a:xfrm>
              <a:off x="7191542" y="1"/>
              <a:ext cx="5000459" cy="1425992"/>
              <a:chOff x="7186272" y="0"/>
              <a:chExt cx="5005729" cy="1427495"/>
            </a:xfrm>
          </p:grpSpPr>
          <p:sp>
            <p:nvSpPr>
              <p:cNvPr id="1102" name="Google Shape;1102;p1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03" name="Google Shape;1103;p1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04" name="Google Shape;1104;p1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matchingName="15_Quotation">
  <p:cSld name="15_Quotation">
    <p:spTree>
      <p:nvGrpSpPr>
        <p:cNvPr id="1" name="Shape 10551"/>
        <p:cNvGrpSpPr/>
        <p:nvPr/>
      </p:nvGrpSpPr>
      <p:grpSpPr>
        <a:xfrm>
          <a:off x="0" y="0"/>
          <a:ext cx="0" cy="0"/>
          <a:chOff x="0" y="0"/>
          <a:chExt cx="0" cy="0"/>
        </a:xfrm>
      </p:grpSpPr>
      <p:sp>
        <p:nvSpPr>
          <p:cNvPr id="10552" name="Google Shape;10552;p154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53" name="Google Shape;10553;p154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54" name="Google Shape;10554;p15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55" name="Google Shape;10555;p15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556" name="Google Shape;10556;p15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57" name="Google Shape;10557;p15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58" name="Google Shape;10558;p1540"/>
          <p:cNvGrpSpPr/>
          <p:nvPr/>
        </p:nvGrpSpPr>
        <p:grpSpPr>
          <a:xfrm>
            <a:off x="7191543" y="1"/>
            <a:ext cx="5000459" cy="1425992"/>
            <a:chOff x="7191542" y="1"/>
            <a:chExt cx="5000459" cy="1425992"/>
          </a:xfrm>
        </p:grpSpPr>
        <p:pic>
          <p:nvPicPr>
            <p:cNvPr id="10559" name="Google Shape;10559;p15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60" name="Google Shape;10560;p1540"/>
            <p:cNvGrpSpPr/>
            <p:nvPr/>
          </p:nvGrpSpPr>
          <p:grpSpPr>
            <a:xfrm>
              <a:off x="7191542" y="1"/>
              <a:ext cx="5000459" cy="1425992"/>
              <a:chOff x="7186272" y="0"/>
              <a:chExt cx="5005729" cy="1427495"/>
            </a:xfrm>
          </p:grpSpPr>
          <p:sp>
            <p:nvSpPr>
              <p:cNvPr id="10561" name="Google Shape;10561;p15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62" name="Google Shape;10562;p15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563" name="Google Shape;10563;p15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matchingName="6_End">
  <p:cSld name="6_End">
    <p:spTree>
      <p:nvGrpSpPr>
        <p:cNvPr id="1" name="Shape 10564"/>
        <p:cNvGrpSpPr/>
        <p:nvPr/>
      </p:nvGrpSpPr>
      <p:grpSpPr>
        <a:xfrm>
          <a:off x="0" y="0"/>
          <a:ext cx="0" cy="0"/>
          <a:chOff x="0" y="0"/>
          <a:chExt cx="0" cy="0"/>
        </a:xfrm>
      </p:grpSpPr>
      <p:grpSp>
        <p:nvGrpSpPr>
          <p:cNvPr id="10565" name="Google Shape;10565;p1541"/>
          <p:cNvGrpSpPr/>
          <p:nvPr/>
        </p:nvGrpSpPr>
        <p:grpSpPr>
          <a:xfrm>
            <a:off x="0" y="0"/>
            <a:ext cx="12192000" cy="2148830"/>
            <a:chOff x="0" y="0"/>
            <a:chExt cx="12192000" cy="2148830"/>
          </a:xfrm>
        </p:grpSpPr>
        <p:sp>
          <p:nvSpPr>
            <p:cNvPr id="10566" name="Google Shape;10566;p154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67" name="Google Shape;10567;p154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568" name="Google Shape;10568;p154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69" name="Google Shape;10569;p154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70" name="Google Shape;10570;p154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571" name="Google Shape;10571;p154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572" name="Google Shape;10572;p154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matchingName="6_Blank">
  <p:cSld name="6_Blank">
    <p:spTree>
      <p:nvGrpSpPr>
        <p:cNvPr id="1" name="Shape 10573"/>
        <p:cNvGrpSpPr/>
        <p:nvPr/>
      </p:nvGrpSpPr>
      <p:grpSpPr>
        <a:xfrm>
          <a:off x="0" y="0"/>
          <a:ext cx="0" cy="0"/>
          <a:chOff x="0" y="0"/>
          <a:chExt cx="0" cy="0"/>
        </a:xfrm>
      </p:grpSpPr>
      <p:sp>
        <p:nvSpPr>
          <p:cNvPr id="10574" name="Google Shape;10574;p154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75" name="Google Shape;10575;p15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76" name="Google Shape;10576;p15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77" name="Google Shape;10577;p1542"/>
          <p:cNvGrpSpPr/>
          <p:nvPr/>
        </p:nvGrpSpPr>
        <p:grpSpPr>
          <a:xfrm>
            <a:off x="7191543" y="1"/>
            <a:ext cx="5000459" cy="1425992"/>
            <a:chOff x="7191542" y="1"/>
            <a:chExt cx="5000459" cy="1425992"/>
          </a:xfrm>
        </p:grpSpPr>
        <p:pic>
          <p:nvPicPr>
            <p:cNvPr id="10578" name="Google Shape;10578;p15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79" name="Google Shape;10579;p1542"/>
            <p:cNvGrpSpPr/>
            <p:nvPr/>
          </p:nvGrpSpPr>
          <p:grpSpPr>
            <a:xfrm>
              <a:off x="7191542" y="1"/>
              <a:ext cx="5000459" cy="1425992"/>
              <a:chOff x="7186272" y="0"/>
              <a:chExt cx="5005729" cy="1427495"/>
            </a:xfrm>
          </p:grpSpPr>
          <p:sp>
            <p:nvSpPr>
              <p:cNvPr id="10580" name="Google Shape;10580;p15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81" name="Google Shape;10581;p15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matchingName="7_Title Only">
  <p:cSld name="7_Title Only">
    <p:spTree>
      <p:nvGrpSpPr>
        <p:cNvPr id="1" name="Shape 10582"/>
        <p:cNvGrpSpPr/>
        <p:nvPr/>
      </p:nvGrpSpPr>
      <p:grpSpPr>
        <a:xfrm>
          <a:off x="0" y="0"/>
          <a:ext cx="0" cy="0"/>
          <a:chOff x="0" y="0"/>
          <a:chExt cx="0" cy="0"/>
        </a:xfrm>
      </p:grpSpPr>
      <p:grpSp>
        <p:nvGrpSpPr>
          <p:cNvPr id="10583" name="Google Shape;10583;p1543"/>
          <p:cNvGrpSpPr/>
          <p:nvPr/>
        </p:nvGrpSpPr>
        <p:grpSpPr>
          <a:xfrm>
            <a:off x="7191543" y="1"/>
            <a:ext cx="5000459" cy="1425992"/>
            <a:chOff x="7191542" y="1"/>
            <a:chExt cx="5000459" cy="1425992"/>
          </a:xfrm>
        </p:grpSpPr>
        <p:pic>
          <p:nvPicPr>
            <p:cNvPr id="10584" name="Google Shape;10584;p15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85" name="Google Shape;10585;p1543"/>
            <p:cNvGrpSpPr/>
            <p:nvPr/>
          </p:nvGrpSpPr>
          <p:grpSpPr>
            <a:xfrm>
              <a:off x="7191542" y="1"/>
              <a:ext cx="5000459" cy="1425992"/>
              <a:chOff x="7186272" y="0"/>
              <a:chExt cx="5005729" cy="1427495"/>
            </a:xfrm>
          </p:grpSpPr>
          <p:sp>
            <p:nvSpPr>
              <p:cNvPr id="10586" name="Google Shape;10586;p15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587" name="Google Shape;10587;p15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588" name="Google Shape;10588;p15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89" name="Google Shape;10589;p154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90" name="Google Shape;10590;p15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91" name="Google Shape;10591;p15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matchingName="8_Photo Slide">
  <p:cSld name="8_Photo Slide">
    <p:spTree>
      <p:nvGrpSpPr>
        <p:cNvPr id="1" name="Shape 10592"/>
        <p:cNvGrpSpPr/>
        <p:nvPr/>
      </p:nvGrpSpPr>
      <p:grpSpPr>
        <a:xfrm>
          <a:off x="0" y="0"/>
          <a:ext cx="0" cy="0"/>
          <a:chOff x="0" y="0"/>
          <a:chExt cx="0" cy="0"/>
        </a:xfrm>
      </p:grpSpPr>
      <p:sp>
        <p:nvSpPr>
          <p:cNvPr id="10593" name="Google Shape;10593;p154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594" name="Google Shape;10594;p15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595" name="Google Shape;10595;p1544"/>
          <p:cNvGrpSpPr/>
          <p:nvPr/>
        </p:nvGrpSpPr>
        <p:grpSpPr>
          <a:xfrm>
            <a:off x="0" y="5379427"/>
            <a:ext cx="2807368" cy="753891"/>
            <a:chOff x="0" y="5379426"/>
            <a:chExt cx="2807368" cy="753891"/>
          </a:xfrm>
        </p:grpSpPr>
        <p:sp>
          <p:nvSpPr>
            <p:cNvPr id="10596" name="Google Shape;10596;p15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597" name="Google Shape;10597;p15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598" name="Google Shape;10598;p1544"/>
          <p:cNvSpPr>
            <a:spLocks noGrp="1"/>
          </p:cNvSpPr>
          <p:nvPr>
            <p:ph type="pic" idx="2"/>
          </p:nvPr>
        </p:nvSpPr>
        <p:spPr>
          <a:xfrm>
            <a:off x="2807368" y="457202"/>
            <a:ext cx="8915400" cy="5943598"/>
          </a:xfrm>
          <a:prstGeom prst="rect">
            <a:avLst/>
          </a:prstGeom>
          <a:noFill/>
          <a:ln>
            <a:noFill/>
          </a:ln>
        </p:spPr>
      </p:sp>
      <p:pic>
        <p:nvPicPr>
          <p:cNvPr id="10599" name="Google Shape;10599;p154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matchingName="16_Quotation">
  <p:cSld name="16_Quotation">
    <p:spTree>
      <p:nvGrpSpPr>
        <p:cNvPr id="1" name="Shape 10600"/>
        <p:cNvGrpSpPr/>
        <p:nvPr/>
      </p:nvGrpSpPr>
      <p:grpSpPr>
        <a:xfrm>
          <a:off x="0" y="0"/>
          <a:ext cx="0" cy="0"/>
          <a:chOff x="0" y="0"/>
          <a:chExt cx="0" cy="0"/>
        </a:xfrm>
      </p:grpSpPr>
      <p:sp>
        <p:nvSpPr>
          <p:cNvPr id="10601" name="Google Shape;10601;p154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02" name="Google Shape;10602;p154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03" name="Google Shape;10603;p15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04" name="Google Shape;10604;p154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05" name="Google Shape;10605;p15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06" name="Google Shape;10606;p15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07" name="Google Shape;10607;p1545"/>
          <p:cNvGrpSpPr/>
          <p:nvPr/>
        </p:nvGrpSpPr>
        <p:grpSpPr>
          <a:xfrm>
            <a:off x="7191543" y="1"/>
            <a:ext cx="5000459" cy="1425992"/>
            <a:chOff x="7191542" y="1"/>
            <a:chExt cx="5000459" cy="1425992"/>
          </a:xfrm>
        </p:grpSpPr>
        <p:pic>
          <p:nvPicPr>
            <p:cNvPr id="10608" name="Google Shape;10608;p15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09" name="Google Shape;10609;p1545"/>
            <p:cNvGrpSpPr/>
            <p:nvPr/>
          </p:nvGrpSpPr>
          <p:grpSpPr>
            <a:xfrm>
              <a:off x="7191542" y="1"/>
              <a:ext cx="5000459" cy="1425992"/>
              <a:chOff x="7186272" y="0"/>
              <a:chExt cx="5005729" cy="1427495"/>
            </a:xfrm>
          </p:grpSpPr>
          <p:sp>
            <p:nvSpPr>
              <p:cNvPr id="10610" name="Google Shape;10610;p15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11" name="Google Shape;10611;p15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612" name="Google Shape;10612;p15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matchingName="8_Title and Content">
  <p:cSld name="8_Title and Content">
    <p:spTree>
      <p:nvGrpSpPr>
        <p:cNvPr id="1" name="Shape 10613"/>
        <p:cNvGrpSpPr/>
        <p:nvPr/>
      </p:nvGrpSpPr>
      <p:grpSpPr>
        <a:xfrm>
          <a:off x="0" y="0"/>
          <a:ext cx="0" cy="0"/>
          <a:chOff x="0" y="0"/>
          <a:chExt cx="0" cy="0"/>
        </a:xfrm>
      </p:grpSpPr>
      <p:grpSp>
        <p:nvGrpSpPr>
          <p:cNvPr id="10614" name="Google Shape;10614;p1546"/>
          <p:cNvGrpSpPr/>
          <p:nvPr/>
        </p:nvGrpSpPr>
        <p:grpSpPr>
          <a:xfrm>
            <a:off x="7191543" y="1"/>
            <a:ext cx="5000459" cy="1425992"/>
            <a:chOff x="7191542" y="1"/>
            <a:chExt cx="5000459" cy="1425992"/>
          </a:xfrm>
        </p:grpSpPr>
        <p:pic>
          <p:nvPicPr>
            <p:cNvPr id="10615" name="Google Shape;10615;p15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16" name="Google Shape;10616;p1546"/>
            <p:cNvGrpSpPr/>
            <p:nvPr/>
          </p:nvGrpSpPr>
          <p:grpSpPr>
            <a:xfrm>
              <a:off x="7191542" y="1"/>
              <a:ext cx="5000459" cy="1425992"/>
              <a:chOff x="7186272" y="0"/>
              <a:chExt cx="5005729" cy="1427495"/>
            </a:xfrm>
          </p:grpSpPr>
          <p:sp>
            <p:nvSpPr>
              <p:cNvPr id="10617" name="Google Shape;10617;p15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18" name="Google Shape;10618;p15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19" name="Google Shape;10619;p15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20" name="Google Shape;10620;p15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21" name="Google Shape;10621;p154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22" name="Google Shape;10622;p15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23" name="Google Shape;10623;p15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matchingName="8_Two Content">
  <p:cSld name="8_Two Content">
    <p:spTree>
      <p:nvGrpSpPr>
        <p:cNvPr id="1" name="Shape 10624"/>
        <p:cNvGrpSpPr/>
        <p:nvPr/>
      </p:nvGrpSpPr>
      <p:grpSpPr>
        <a:xfrm>
          <a:off x="0" y="0"/>
          <a:ext cx="0" cy="0"/>
          <a:chOff x="0" y="0"/>
          <a:chExt cx="0" cy="0"/>
        </a:xfrm>
      </p:grpSpPr>
      <p:sp>
        <p:nvSpPr>
          <p:cNvPr id="10625" name="Google Shape;10625;p15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26" name="Google Shape;10626;p154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627" name="Google Shape;10627;p1547"/>
          <p:cNvGrpSpPr/>
          <p:nvPr/>
        </p:nvGrpSpPr>
        <p:grpSpPr>
          <a:xfrm>
            <a:off x="7191543" y="1"/>
            <a:ext cx="5000459" cy="1425992"/>
            <a:chOff x="7191542" y="1"/>
            <a:chExt cx="5000459" cy="1425992"/>
          </a:xfrm>
        </p:grpSpPr>
        <p:pic>
          <p:nvPicPr>
            <p:cNvPr id="10628" name="Google Shape;10628;p15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29" name="Google Shape;10629;p1547"/>
            <p:cNvGrpSpPr/>
            <p:nvPr/>
          </p:nvGrpSpPr>
          <p:grpSpPr>
            <a:xfrm>
              <a:off x="7191542" y="1"/>
              <a:ext cx="5000459" cy="1425992"/>
              <a:chOff x="7186272" y="0"/>
              <a:chExt cx="5005729" cy="1427495"/>
            </a:xfrm>
          </p:grpSpPr>
          <p:sp>
            <p:nvSpPr>
              <p:cNvPr id="10630" name="Google Shape;10630;p15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31" name="Google Shape;10631;p15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32" name="Google Shape;10632;p154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33" name="Google Shape;10633;p154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34" name="Google Shape;10634;p15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35" name="Google Shape;10635;p15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matchingName="8_Comparison">
  <p:cSld name="8_Comparison">
    <p:spTree>
      <p:nvGrpSpPr>
        <p:cNvPr id="1" name="Shape 10636"/>
        <p:cNvGrpSpPr/>
        <p:nvPr/>
      </p:nvGrpSpPr>
      <p:grpSpPr>
        <a:xfrm>
          <a:off x="0" y="0"/>
          <a:ext cx="0" cy="0"/>
          <a:chOff x="0" y="0"/>
          <a:chExt cx="0" cy="0"/>
        </a:xfrm>
      </p:grpSpPr>
      <p:grpSp>
        <p:nvGrpSpPr>
          <p:cNvPr id="10637" name="Google Shape;10637;p1548"/>
          <p:cNvGrpSpPr/>
          <p:nvPr/>
        </p:nvGrpSpPr>
        <p:grpSpPr>
          <a:xfrm>
            <a:off x="7191543" y="1"/>
            <a:ext cx="5000459" cy="1425992"/>
            <a:chOff x="7191542" y="1"/>
            <a:chExt cx="5000459" cy="1425992"/>
          </a:xfrm>
        </p:grpSpPr>
        <p:pic>
          <p:nvPicPr>
            <p:cNvPr id="10638" name="Google Shape;10638;p15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39" name="Google Shape;10639;p1548"/>
            <p:cNvGrpSpPr/>
            <p:nvPr/>
          </p:nvGrpSpPr>
          <p:grpSpPr>
            <a:xfrm>
              <a:off x="7191542" y="1"/>
              <a:ext cx="5000459" cy="1425992"/>
              <a:chOff x="7186272" y="0"/>
              <a:chExt cx="5005729" cy="1427495"/>
            </a:xfrm>
          </p:grpSpPr>
          <p:sp>
            <p:nvSpPr>
              <p:cNvPr id="10640" name="Google Shape;10640;p15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41" name="Google Shape;10641;p15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42" name="Google Shape;10642;p154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43" name="Google Shape;10643;p154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44" name="Google Shape;10644;p154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45" name="Google Shape;10645;p15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646" name="Google Shape;10646;p15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47" name="Google Shape;10647;p154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48" name="Google Shape;10648;p15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49" name="Google Shape;10649;p15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10650"/>
        <p:cNvGrpSpPr/>
        <p:nvPr/>
      </p:nvGrpSpPr>
      <p:grpSpPr>
        <a:xfrm>
          <a:off x="0" y="0"/>
          <a:ext cx="0" cy="0"/>
          <a:chOff x="0" y="0"/>
          <a:chExt cx="0" cy="0"/>
        </a:xfrm>
      </p:grpSpPr>
      <p:grpSp>
        <p:nvGrpSpPr>
          <p:cNvPr id="10651" name="Google Shape;10651;p1549"/>
          <p:cNvGrpSpPr/>
          <p:nvPr/>
        </p:nvGrpSpPr>
        <p:grpSpPr>
          <a:xfrm>
            <a:off x="7191543" y="1"/>
            <a:ext cx="5000459" cy="1425992"/>
            <a:chOff x="7191542" y="1"/>
            <a:chExt cx="5000459" cy="1425992"/>
          </a:xfrm>
        </p:grpSpPr>
        <p:pic>
          <p:nvPicPr>
            <p:cNvPr id="10652" name="Google Shape;10652;p15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53" name="Google Shape;10653;p1549"/>
            <p:cNvGrpSpPr/>
            <p:nvPr/>
          </p:nvGrpSpPr>
          <p:grpSpPr>
            <a:xfrm>
              <a:off x="7191542" y="1"/>
              <a:ext cx="5000459" cy="1425992"/>
              <a:chOff x="7186272" y="0"/>
              <a:chExt cx="5005729" cy="1427495"/>
            </a:xfrm>
          </p:grpSpPr>
          <p:sp>
            <p:nvSpPr>
              <p:cNvPr id="10654" name="Google Shape;10654;p15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55" name="Google Shape;10655;p15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656" name="Google Shape;10656;p15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57" name="Google Shape;10657;p154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58" name="Google Shape;10658;p15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59" name="Google Shape;10659;p15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105"/>
        <p:cNvGrpSpPr/>
        <p:nvPr/>
      </p:nvGrpSpPr>
      <p:grpSpPr>
        <a:xfrm>
          <a:off x="0" y="0"/>
          <a:ext cx="0" cy="0"/>
          <a:chOff x="0" y="0"/>
          <a:chExt cx="0" cy="0"/>
        </a:xfrm>
      </p:grpSpPr>
      <p:sp>
        <p:nvSpPr>
          <p:cNvPr id="1106" name="Google Shape;1106;p1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7" name="Google Shape;1107;p1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8" name="Google Shape;1108;p1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9" name="Google Shape;1109;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0" name="Google Shape;1110;p1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1" name="Google Shape;1111;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2" name="Google Shape;1112;p164"/>
          <p:cNvGrpSpPr/>
          <p:nvPr/>
        </p:nvGrpSpPr>
        <p:grpSpPr>
          <a:xfrm>
            <a:off x="7191542" y="1"/>
            <a:ext cx="5000459" cy="1425992"/>
            <a:chOff x="7191542" y="1"/>
            <a:chExt cx="5000459" cy="1425992"/>
          </a:xfrm>
        </p:grpSpPr>
        <p:pic>
          <p:nvPicPr>
            <p:cNvPr id="1113" name="Google Shape;1113;p1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4" name="Google Shape;1114;p164"/>
            <p:cNvGrpSpPr/>
            <p:nvPr/>
          </p:nvGrpSpPr>
          <p:grpSpPr>
            <a:xfrm>
              <a:off x="7191542" y="1"/>
              <a:ext cx="5000459" cy="1425992"/>
              <a:chOff x="7186272" y="0"/>
              <a:chExt cx="5005729" cy="1427495"/>
            </a:xfrm>
          </p:grpSpPr>
          <p:sp>
            <p:nvSpPr>
              <p:cNvPr id="1115" name="Google Shape;1115;p1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6" name="Google Shape;1116;p1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17" name="Google Shape;1117;p1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matchingName="7_End">
  <p:cSld name="7_End">
    <p:spTree>
      <p:nvGrpSpPr>
        <p:cNvPr id="1" name="Shape 10660"/>
        <p:cNvGrpSpPr/>
        <p:nvPr/>
      </p:nvGrpSpPr>
      <p:grpSpPr>
        <a:xfrm>
          <a:off x="0" y="0"/>
          <a:ext cx="0" cy="0"/>
          <a:chOff x="0" y="0"/>
          <a:chExt cx="0" cy="0"/>
        </a:xfrm>
      </p:grpSpPr>
      <p:grpSp>
        <p:nvGrpSpPr>
          <p:cNvPr id="10661" name="Google Shape;10661;p1550"/>
          <p:cNvGrpSpPr/>
          <p:nvPr/>
        </p:nvGrpSpPr>
        <p:grpSpPr>
          <a:xfrm>
            <a:off x="0" y="0"/>
            <a:ext cx="12192000" cy="2148830"/>
            <a:chOff x="0" y="0"/>
            <a:chExt cx="12192000" cy="2148830"/>
          </a:xfrm>
        </p:grpSpPr>
        <p:sp>
          <p:nvSpPr>
            <p:cNvPr id="10662" name="Google Shape;10662;p15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63" name="Google Shape;10663;p15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664" name="Google Shape;10664;p155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65" name="Google Shape;10665;p155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66" name="Google Shape;10666;p15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667" name="Google Shape;10667;p155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668" name="Google Shape;10668;p15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matchingName="7_Blank">
  <p:cSld name="7_Blank">
    <p:spTree>
      <p:nvGrpSpPr>
        <p:cNvPr id="1" name="Shape 10669"/>
        <p:cNvGrpSpPr/>
        <p:nvPr/>
      </p:nvGrpSpPr>
      <p:grpSpPr>
        <a:xfrm>
          <a:off x="0" y="0"/>
          <a:ext cx="0" cy="0"/>
          <a:chOff x="0" y="0"/>
          <a:chExt cx="0" cy="0"/>
        </a:xfrm>
      </p:grpSpPr>
      <p:sp>
        <p:nvSpPr>
          <p:cNvPr id="10670" name="Google Shape;10670;p15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71" name="Google Shape;10671;p15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72" name="Google Shape;10672;p15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73" name="Google Shape;10673;p1551"/>
          <p:cNvGrpSpPr/>
          <p:nvPr/>
        </p:nvGrpSpPr>
        <p:grpSpPr>
          <a:xfrm>
            <a:off x="7191543" y="1"/>
            <a:ext cx="5000459" cy="1425992"/>
            <a:chOff x="7191542" y="1"/>
            <a:chExt cx="5000459" cy="1425992"/>
          </a:xfrm>
        </p:grpSpPr>
        <p:pic>
          <p:nvPicPr>
            <p:cNvPr id="10674" name="Google Shape;10674;p15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75" name="Google Shape;10675;p1551"/>
            <p:cNvGrpSpPr/>
            <p:nvPr/>
          </p:nvGrpSpPr>
          <p:grpSpPr>
            <a:xfrm>
              <a:off x="7191542" y="1"/>
              <a:ext cx="5000459" cy="1425992"/>
              <a:chOff x="7186272" y="0"/>
              <a:chExt cx="5005729" cy="1427495"/>
            </a:xfrm>
          </p:grpSpPr>
          <p:sp>
            <p:nvSpPr>
              <p:cNvPr id="10676" name="Google Shape;10676;p15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77" name="Google Shape;10677;p15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matchingName="17_Quotation">
  <p:cSld name="17_Quotation">
    <p:spTree>
      <p:nvGrpSpPr>
        <p:cNvPr id="1" name="Shape 10678"/>
        <p:cNvGrpSpPr/>
        <p:nvPr/>
      </p:nvGrpSpPr>
      <p:grpSpPr>
        <a:xfrm>
          <a:off x="0" y="0"/>
          <a:ext cx="0" cy="0"/>
          <a:chOff x="0" y="0"/>
          <a:chExt cx="0" cy="0"/>
        </a:xfrm>
      </p:grpSpPr>
      <p:sp>
        <p:nvSpPr>
          <p:cNvPr id="10679" name="Google Shape;10679;p155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80" name="Google Shape;10680;p155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81" name="Google Shape;10681;p15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82" name="Google Shape;10682;p155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83" name="Google Shape;10683;p15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84" name="Google Shape;10684;p15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85" name="Google Shape;10685;p1552"/>
          <p:cNvGrpSpPr/>
          <p:nvPr/>
        </p:nvGrpSpPr>
        <p:grpSpPr>
          <a:xfrm>
            <a:off x="7191543" y="1"/>
            <a:ext cx="5000459" cy="1425992"/>
            <a:chOff x="7191542" y="1"/>
            <a:chExt cx="5000459" cy="1425992"/>
          </a:xfrm>
        </p:grpSpPr>
        <p:pic>
          <p:nvPicPr>
            <p:cNvPr id="10686" name="Google Shape;10686;p15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87" name="Google Shape;10687;p1552"/>
            <p:cNvGrpSpPr/>
            <p:nvPr/>
          </p:nvGrpSpPr>
          <p:grpSpPr>
            <a:xfrm>
              <a:off x="7191542" y="1"/>
              <a:ext cx="5000459" cy="1425992"/>
              <a:chOff x="7186272" y="0"/>
              <a:chExt cx="5005729" cy="1427495"/>
            </a:xfrm>
          </p:grpSpPr>
          <p:sp>
            <p:nvSpPr>
              <p:cNvPr id="10688" name="Google Shape;10688;p15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689" name="Google Shape;10689;p15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690" name="Google Shape;10690;p155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matchingName="9_Cover">
  <p:cSld name="9_Cover">
    <p:spTree>
      <p:nvGrpSpPr>
        <p:cNvPr id="1" name="Shape 10691"/>
        <p:cNvGrpSpPr/>
        <p:nvPr/>
      </p:nvGrpSpPr>
      <p:grpSpPr>
        <a:xfrm>
          <a:off x="0" y="0"/>
          <a:ext cx="0" cy="0"/>
          <a:chOff x="0" y="0"/>
          <a:chExt cx="0" cy="0"/>
        </a:xfrm>
      </p:grpSpPr>
      <p:sp>
        <p:nvSpPr>
          <p:cNvPr id="10692" name="Google Shape;10692;p155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93" name="Google Shape;10693;p155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94" name="Google Shape;10694;p155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695" name="Google Shape;10695;p1553"/>
          <p:cNvSpPr>
            <a:spLocks noGrp="1"/>
          </p:cNvSpPr>
          <p:nvPr>
            <p:ph type="pic" idx="2"/>
          </p:nvPr>
        </p:nvSpPr>
        <p:spPr>
          <a:xfrm>
            <a:off x="7118684" y="233915"/>
            <a:ext cx="5073316" cy="5943600"/>
          </a:xfrm>
          <a:prstGeom prst="rect">
            <a:avLst/>
          </a:prstGeom>
          <a:noFill/>
          <a:ln>
            <a:noFill/>
          </a:ln>
        </p:spPr>
      </p:sp>
      <p:grpSp>
        <p:nvGrpSpPr>
          <p:cNvPr id="10696" name="Google Shape;10696;p1553"/>
          <p:cNvGrpSpPr/>
          <p:nvPr/>
        </p:nvGrpSpPr>
        <p:grpSpPr>
          <a:xfrm>
            <a:off x="0" y="5020349"/>
            <a:ext cx="12192000" cy="1837653"/>
            <a:chOff x="0" y="5020348"/>
            <a:chExt cx="12192000" cy="1837653"/>
          </a:xfrm>
        </p:grpSpPr>
        <p:sp>
          <p:nvSpPr>
            <p:cNvPr id="10697" name="Google Shape;10697;p15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698" name="Google Shape;10698;p15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699" name="Google Shape;10699;p15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matchingName="9_Divider">
  <p:cSld name="9_Divider">
    <p:bg>
      <p:bgPr>
        <a:solidFill>
          <a:schemeClr val="lt2"/>
        </a:solidFill>
        <a:effectLst/>
      </p:bgPr>
    </p:bg>
    <p:spTree>
      <p:nvGrpSpPr>
        <p:cNvPr id="1" name="Shape 10700"/>
        <p:cNvGrpSpPr/>
        <p:nvPr/>
      </p:nvGrpSpPr>
      <p:grpSpPr>
        <a:xfrm>
          <a:off x="0" y="0"/>
          <a:ext cx="0" cy="0"/>
          <a:chOff x="0" y="0"/>
          <a:chExt cx="0" cy="0"/>
        </a:xfrm>
      </p:grpSpPr>
      <p:grpSp>
        <p:nvGrpSpPr>
          <p:cNvPr id="10701" name="Google Shape;10701;p1554"/>
          <p:cNvGrpSpPr/>
          <p:nvPr/>
        </p:nvGrpSpPr>
        <p:grpSpPr>
          <a:xfrm>
            <a:off x="0" y="5020348"/>
            <a:ext cx="12192000" cy="1837653"/>
            <a:chOff x="0" y="5020347"/>
            <a:chExt cx="12192000" cy="1837653"/>
          </a:xfrm>
        </p:grpSpPr>
        <p:sp>
          <p:nvSpPr>
            <p:cNvPr id="10702" name="Google Shape;10702;p15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03" name="Google Shape;10703;p15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04" name="Google Shape;10704;p15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705" name="Google Shape;10705;p15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06" name="Google Shape;10706;p155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07" name="Google Shape;10707;p155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matchingName="9_Photo Slide">
  <p:cSld name="9_Photo Slide">
    <p:spTree>
      <p:nvGrpSpPr>
        <p:cNvPr id="1" name="Shape 10708"/>
        <p:cNvGrpSpPr/>
        <p:nvPr/>
      </p:nvGrpSpPr>
      <p:grpSpPr>
        <a:xfrm>
          <a:off x="0" y="0"/>
          <a:ext cx="0" cy="0"/>
          <a:chOff x="0" y="0"/>
          <a:chExt cx="0" cy="0"/>
        </a:xfrm>
      </p:grpSpPr>
      <p:sp>
        <p:nvSpPr>
          <p:cNvPr id="10709" name="Google Shape;10709;p155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710" name="Google Shape;10710;p15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711" name="Google Shape;10711;p1555"/>
          <p:cNvGrpSpPr/>
          <p:nvPr/>
        </p:nvGrpSpPr>
        <p:grpSpPr>
          <a:xfrm>
            <a:off x="0" y="5379427"/>
            <a:ext cx="2807368" cy="753891"/>
            <a:chOff x="0" y="5379426"/>
            <a:chExt cx="2807368" cy="753891"/>
          </a:xfrm>
        </p:grpSpPr>
        <p:sp>
          <p:nvSpPr>
            <p:cNvPr id="10712" name="Google Shape;10712;p15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13" name="Google Shape;10713;p15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714" name="Google Shape;10714;p1555"/>
          <p:cNvSpPr>
            <a:spLocks noGrp="1"/>
          </p:cNvSpPr>
          <p:nvPr>
            <p:ph type="pic" idx="2"/>
          </p:nvPr>
        </p:nvSpPr>
        <p:spPr>
          <a:xfrm>
            <a:off x="2807368" y="457202"/>
            <a:ext cx="8915400" cy="5943598"/>
          </a:xfrm>
          <a:prstGeom prst="rect">
            <a:avLst/>
          </a:prstGeom>
          <a:noFill/>
          <a:ln>
            <a:noFill/>
          </a:ln>
        </p:spPr>
      </p:sp>
      <p:pic>
        <p:nvPicPr>
          <p:cNvPr id="10715" name="Google Shape;10715;p155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matchingName="9_Title and Content">
  <p:cSld name="9_Title and Content">
    <p:spTree>
      <p:nvGrpSpPr>
        <p:cNvPr id="1" name="Shape 10716"/>
        <p:cNvGrpSpPr/>
        <p:nvPr/>
      </p:nvGrpSpPr>
      <p:grpSpPr>
        <a:xfrm>
          <a:off x="0" y="0"/>
          <a:ext cx="0" cy="0"/>
          <a:chOff x="0" y="0"/>
          <a:chExt cx="0" cy="0"/>
        </a:xfrm>
      </p:grpSpPr>
      <p:grpSp>
        <p:nvGrpSpPr>
          <p:cNvPr id="10717" name="Google Shape;10717;p1556"/>
          <p:cNvGrpSpPr/>
          <p:nvPr/>
        </p:nvGrpSpPr>
        <p:grpSpPr>
          <a:xfrm>
            <a:off x="7191543" y="1"/>
            <a:ext cx="5000459" cy="1425992"/>
            <a:chOff x="7191542" y="1"/>
            <a:chExt cx="5000459" cy="1425992"/>
          </a:xfrm>
        </p:grpSpPr>
        <p:pic>
          <p:nvPicPr>
            <p:cNvPr id="10718" name="Google Shape;10718;p15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19" name="Google Shape;10719;p1556"/>
            <p:cNvGrpSpPr/>
            <p:nvPr/>
          </p:nvGrpSpPr>
          <p:grpSpPr>
            <a:xfrm>
              <a:off x="7191542" y="1"/>
              <a:ext cx="5000459" cy="1425992"/>
              <a:chOff x="7186272" y="0"/>
              <a:chExt cx="5005729" cy="1427495"/>
            </a:xfrm>
          </p:grpSpPr>
          <p:sp>
            <p:nvSpPr>
              <p:cNvPr id="10720" name="Google Shape;10720;p15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21" name="Google Shape;10721;p15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22" name="Google Shape;10722;p15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3" name="Google Shape;10723;p15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24" name="Google Shape;10724;p155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725" name="Google Shape;10725;p15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6" name="Google Shape;10726;p15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matchingName="9_Two Content">
  <p:cSld name="9_Two Content">
    <p:spTree>
      <p:nvGrpSpPr>
        <p:cNvPr id="1" name="Shape 10727"/>
        <p:cNvGrpSpPr/>
        <p:nvPr/>
      </p:nvGrpSpPr>
      <p:grpSpPr>
        <a:xfrm>
          <a:off x="0" y="0"/>
          <a:ext cx="0" cy="0"/>
          <a:chOff x="0" y="0"/>
          <a:chExt cx="0" cy="0"/>
        </a:xfrm>
      </p:grpSpPr>
      <p:sp>
        <p:nvSpPr>
          <p:cNvPr id="10728" name="Google Shape;10728;p15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9" name="Google Shape;10729;p155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730" name="Google Shape;10730;p1557"/>
          <p:cNvGrpSpPr/>
          <p:nvPr/>
        </p:nvGrpSpPr>
        <p:grpSpPr>
          <a:xfrm>
            <a:off x="7191543" y="1"/>
            <a:ext cx="5000459" cy="1425992"/>
            <a:chOff x="7191542" y="1"/>
            <a:chExt cx="5000459" cy="1425992"/>
          </a:xfrm>
        </p:grpSpPr>
        <p:pic>
          <p:nvPicPr>
            <p:cNvPr id="10731" name="Google Shape;10731;p15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32" name="Google Shape;10732;p1557"/>
            <p:cNvGrpSpPr/>
            <p:nvPr/>
          </p:nvGrpSpPr>
          <p:grpSpPr>
            <a:xfrm>
              <a:off x="7191542" y="1"/>
              <a:ext cx="5000459" cy="1425992"/>
              <a:chOff x="7186272" y="0"/>
              <a:chExt cx="5005729" cy="1427495"/>
            </a:xfrm>
          </p:grpSpPr>
          <p:sp>
            <p:nvSpPr>
              <p:cNvPr id="10733" name="Google Shape;10733;p15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34" name="Google Shape;10734;p15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35" name="Google Shape;10735;p155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6" name="Google Shape;10736;p155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37" name="Google Shape;10737;p15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38" name="Google Shape;10738;p15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matchingName="9_Comparison">
  <p:cSld name="9_Comparison">
    <p:spTree>
      <p:nvGrpSpPr>
        <p:cNvPr id="1" name="Shape 10739"/>
        <p:cNvGrpSpPr/>
        <p:nvPr/>
      </p:nvGrpSpPr>
      <p:grpSpPr>
        <a:xfrm>
          <a:off x="0" y="0"/>
          <a:ext cx="0" cy="0"/>
          <a:chOff x="0" y="0"/>
          <a:chExt cx="0" cy="0"/>
        </a:xfrm>
      </p:grpSpPr>
      <p:grpSp>
        <p:nvGrpSpPr>
          <p:cNvPr id="10740" name="Google Shape;10740;p1558"/>
          <p:cNvGrpSpPr/>
          <p:nvPr/>
        </p:nvGrpSpPr>
        <p:grpSpPr>
          <a:xfrm>
            <a:off x="7191543" y="1"/>
            <a:ext cx="5000459" cy="1425992"/>
            <a:chOff x="7191542" y="1"/>
            <a:chExt cx="5000459" cy="1425992"/>
          </a:xfrm>
        </p:grpSpPr>
        <p:pic>
          <p:nvPicPr>
            <p:cNvPr id="10741" name="Google Shape;10741;p15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42" name="Google Shape;10742;p1558"/>
            <p:cNvGrpSpPr/>
            <p:nvPr/>
          </p:nvGrpSpPr>
          <p:grpSpPr>
            <a:xfrm>
              <a:off x="7191542" y="1"/>
              <a:ext cx="5000459" cy="1425992"/>
              <a:chOff x="7186272" y="0"/>
              <a:chExt cx="5005729" cy="1427495"/>
            </a:xfrm>
          </p:grpSpPr>
          <p:sp>
            <p:nvSpPr>
              <p:cNvPr id="10743" name="Google Shape;10743;p15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44" name="Google Shape;10744;p15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45" name="Google Shape;10745;p155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46" name="Google Shape;10746;p155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47" name="Google Shape;10747;p155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48" name="Google Shape;10748;p15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49" name="Google Shape;10749;p15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50" name="Google Shape;10750;p155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51" name="Google Shape;10751;p15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52" name="Google Shape;10752;p15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10753"/>
        <p:cNvGrpSpPr/>
        <p:nvPr/>
      </p:nvGrpSpPr>
      <p:grpSpPr>
        <a:xfrm>
          <a:off x="0" y="0"/>
          <a:ext cx="0" cy="0"/>
          <a:chOff x="0" y="0"/>
          <a:chExt cx="0" cy="0"/>
        </a:xfrm>
      </p:grpSpPr>
      <p:grpSp>
        <p:nvGrpSpPr>
          <p:cNvPr id="10754" name="Google Shape;10754;p1559"/>
          <p:cNvGrpSpPr/>
          <p:nvPr/>
        </p:nvGrpSpPr>
        <p:grpSpPr>
          <a:xfrm>
            <a:off x="7191543" y="1"/>
            <a:ext cx="5000459" cy="1425992"/>
            <a:chOff x="7191542" y="1"/>
            <a:chExt cx="5000459" cy="1425992"/>
          </a:xfrm>
        </p:grpSpPr>
        <p:pic>
          <p:nvPicPr>
            <p:cNvPr id="10755" name="Google Shape;10755;p15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6" name="Google Shape;10756;p1559"/>
            <p:cNvGrpSpPr/>
            <p:nvPr/>
          </p:nvGrpSpPr>
          <p:grpSpPr>
            <a:xfrm>
              <a:off x="7191542" y="1"/>
              <a:ext cx="5000459" cy="1425992"/>
              <a:chOff x="7186272" y="0"/>
              <a:chExt cx="5005729" cy="1427495"/>
            </a:xfrm>
          </p:grpSpPr>
          <p:sp>
            <p:nvSpPr>
              <p:cNvPr id="10757" name="Google Shape;10757;p15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58" name="Google Shape;10758;p15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759" name="Google Shape;10759;p15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60" name="Google Shape;10760;p15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61" name="Google Shape;10761;p15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62" name="Google Shape;10762;p15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18"/>
        <p:cNvGrpSpPr/>
        <p:nvPr/>
      </p:nvGrpSpPr>
      <p:grpSpPr>
        <a:xfrm>
          <a:off x="0" y="0"/>
          <a:ext cx="0" cy="0"/>
          <a:chOff x="0" y="0"/>
          <a:chExt cx="0" cy="0"/>
        </a:xfrm>
      </p:grpSpPr>
      <p:grpSp>
        <p:nvGrpSpPr>
          <p:cNvPr id="1119" name="Google Shape;1119;p165"/>
          <p:cNvGrpSpPr/>
          <p:nvPr/>
        </p:nvGrpSpPr>
        <p:grpSpPr>
          <a:xfrm>
            <a:off x="7191542" y="1"/>
            <a:ext cx="5000459" cy="1425992"/>
            <a:chOff x="7191542" y="1"/>
            <a:chExt cx="5000459" cy="1425992"/>
          </a:xfrm>
        </p:grpSpPr>
        <p:pic>
          <p:nvPicPr>
            <p:cNvPr id="1120" name="Google Shape;1120;p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1" name="Google Shape;1121;p165"/>
            <p:cNvGrpSpPr/>
            <p:nvPr/>
          </p:nvGrpSpPr>
          <p:grpSpPr>
            <a:xfrm>
              <a:off x="7191542" y="1"/>
              <a:ext cx="5000459" cy="1425992"/>
              <a:chOff x="7186272" y="0"/>
              <a:chExt cx="5005729" cy="1427495"/>
            </a:xfrm>
          </p:grpSpPr>
          <p:sp>
            <p:nvSpPr>
              <p:cNvPr id="1122" name="Google Shape;1122;p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3" name="Google Shape;1123;p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24" name="Google Shape;1124;p1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5" name="Google Shape;1125;p1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6" name="Google Shape;1126;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7" name="Google Shape;1127;p1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8" name="Google Shape;1128;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matchingName="8_End">
  <p:cSld name="8_End">
    <p:spTree>
      <p:nvGrpSpPr>
        <p:cNvPr id="1" name="Shape 10763"/>
        <p:cNvGrpSpPr/>
        <p:nvPr/>
      </p:nvGrpSpPr>
      <p:grpSpPr>
        <a:xfrm>
          <a:off x="0" y="0"/>
          <a:ext cx="0" cy="0"/>
          <a:chOff x="0" y="0"/>
          <a:chExt cx="0" cy="0"/>
        </a:xfrm>
      </p:grpSpPr>
      <p:grpSp>
        <p:nvGrpSpPr>
          <p:cNvPr id="10764" name="Google Shape;10764;p1560"/>
          <p:cNvGrpSpPr/>
          <p:nvPr/>
        </p:nvGrpSpPr>
        <p:grpSpPr>
          <a:xfrm>
            <a:off x="0" y="0"/>
            <a:ext cx="12192000" cy="2148830"/>
            <a:chOff x="0" y="0"/>
            <a:chExt cx="12192000" cy="2148830"/>
          </a:xfrm>
        </p:grpSpPr>
        <p:sp>
          <p:nvSpPr>
            <p:cNvPr id="10765" name="Google Shape;10765;p15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66" name="Google Shape;10766;p15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767" name="Google Shape;10767;p156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68" name="Google Shape;10768;p156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69" name="Google Shape;10769;p15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770" name="Google Shape;10770;p156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771" name="Google Shape;10771;p15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matchingName="8_Blank">
  <p:cSld name="8_Blank">
    <p:spTree>
      <p:nvGrpSpPr>
        <p:cNvPr id="1" name="Shape 10772"/>
        <p:cNvGrpSpPr/>
        <p:nvPr/>
      </p:nvGrpSpPr>
      <p:grpSpPr>
        <a:xfrm>
          <a:off x="0" y="0"/>
          <a:ext cx="0" cy="0"/>
          <a:chOff x="0" y="0"/>
          <a:chExt cx="0" cy="0"/>
        </a:xfrm>
      </p:grpSpPr>
      <p:sp>
        <p:nvSpPr>
          <p:cNvPr id="10773" name="Google Shape;10773;p156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74" name="Google Shape;10774;p1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75" name="Google Shape;10775;p1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76" name="Google Shape;10776;p1561"/>
          <p:cNvGrpSpPr/>
          <p:nvPr/>
        </p:nvGrpSpPr>
        <p:grpSpPr>
          <a:xfrm>
            <a:off x="7191543" y="1"/>
            <a:ext cx="5000459" cy="1425992"/>
            <a:chOff x="7191542" y="1"/>
            <a:chExt cx="5000459" cy="1425992"/>
          </a:xfrm>
        </p:grpSpPr>
        <p:pic>
          <p:nvPicPr>
            <p:cNvPr id="10777" name="Google Shape;10777;p1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78" name="Google Shape;10778;p1561"/>
            <p:cNvGrpSpPr/>
            <p:nvPr/>
          </p:nvGrpSpPr>
          <p:grpSpPr>
            <a:xfrm>
              <a:off x="7191542" y="1"/>
              <a:ext cx="5000459" cy="1425992"/>
              <a:chOff x="7186272" y="0"/>
              <a:chExt cx="5005729" cy="1427495"/>
            </a:xfrm>
          </p:grpSpPr>
          <p:sp>
            <p:nvSpPr>
              <p:cNvPr id="10779" name="Google Shape;10779;p1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780" name="Google Shape;10780;p1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matchingName="10_Cover">
  <p:cSld name="10_Cover">
    <p:spTree>
      <p:nvGrpSpPr>
        <p:cNvPr id="1" name="Shape 10781"/>
        <p:cNvGrpSpPr/>
        <p:nvPr/>
      </p:nvGrpSpPr>
      <p:grpSpPr>
        <a:xfrm>
          <a:off x="0" y="0"/>
          <a:ext cx="0" cy="0"/>
          <a:chOff x="0" y="0"/>
          <a:chExt cx="0" cy="0"/>
        </a:xfrm>
      </p:grpSpPr>
      <p:sp>
        <p:nvSpPr>
          <p:cNvPr id="10782" name="Google Shape;10782;p156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83" name="Google Shape;10783;p156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84" name="Google Shape;10784;p156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85" name="Google Shape;10785;p1562"/>
          <p:cNvSpPr>
            <a:spLocks noGrp="1"/>
          </p:cNvSpPr>
          <p:nvPr>
            <p:ph type="pic" idx="2"/>
          </p:nvPr>
        </p:nvSpPr>
        <p:spPr>
          <a:xfrm>
            <a:off x="7118684" y="233915"/>
            <a:ext cx="5073316" cy="5943600"/>
          </a:xfrm>
          <a:prstGeom prst="rect">
            <a:avLst/>
          </a:prstGeom>
          <a:noFill/>
          <a:ln>
            <a:noFill/>
          </a:ln>
        </p:spPr>
      </p:sp>
      <p:grpSp>
        <p:nvGrpSpPr>
          <p:cNvPr id="10786" name="Google Shape;10786;p1562"/>
          <p:cNvGrpSpPr/>
          <p:nvPr/>
        </p:nvGrpSpPr>
        <p:grpSpPr>
          <a:xfrm>
            <a:off x="0" y="5020349"/>
            <a:ext cx="12192000" cy="1837653"/>
            <a:chOff x="0" y="5020348"/>
            <a:chExt cx="12192000" cy="1837653"/>
          </a:xfrm>
        </p:grpSpPr>
        <p:sp>
          <p:nvSpPr>
            <p:cNvPr id="10787" name="Google Shape;10787;p15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88" name="Google Shape;10788;p15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789" name="Google Shape;10789;p15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matchingName="10_Divider">
  <p:cSld name="10_Divider">
    <p:bg>
      <p:bgPr>
        <a:solidFill>
          <a:schemeClr val="lt2"/>
        </a:solidFill>
        <a:effectLst/>
      </p:bgPr>
    </p:bg>
    <p:spTree>
      <p:nvGrpSpPr>
        <p:cNvPr id="1" name="Shape 10790"/>
        <p:cNvGrpSpPr/>
        <p:nvPr/>
      </p:nvGrpSpPr>
      <p:grpSpPr>
        <a:xfrm>
          <a:off x="0" y="0"/>
          <a:ext cx="0" cy="0"/>
          <a:chOff x="0" y="0"/>
          <a:chExt cx="0" cy="0"/>
        </a:xfrm>
      </p:grpSpPr>
      <p:grpSp>
        <p:nvGrpSpPr>
          <p:cNvPr id="10791" name="Google Shape;10791;p1563"/>
          <p:cNvGrpSpPr/>
          <p:nvPr/>
        </p:nvGrpSpPr>
        <p:grpSpPr>
          <a:xfrm>
            <a:off x="0" y="5020348"/>
            <a:ext cx="12192000" cy="1837653"/>
            <a:chOff x="0" y="5020347"/>
            <a:chExt cx="12192000" cy="1837653"/>
          </a:xfrm>
        </p:grpSpPr>
        <p:sp>
          <p:nvSpPr>
            <p:cNvPr id="10792" name="Google Shape;10792;p15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93" name="Google Shape;10793;p15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794" name="Google Shape;10794;p15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795" name="Google Shape;10795;p15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96" name="Google Shape;10796;p156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97" name="Google Shape;10797;p156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matchingName="19_Quotation">
  <p:cSld name="19_Quotation">
    <p:spTree>
      <p:nvGrpSpPr>
        <p:cNvPr id="1" name="Shape 10798"/>
        <p:cNvGrpSpPr/>
        <p:nvPr/>
      </p:nvGrpSpPr>
      <p:grpSpPr>
        <a:xfrm>
          <a:off x="0" y="0"/>
          <a:ext cx="0" cy="0"/>
          <a:chOff x="0" y="0"/>
          <a:chExt cx="0" cy="0"/>
        </a:xfrm>
      </p:grpSpPr>
      <p:sp>
        <p:nvSpPr>
          <p:cNvPr id="10799" name="Google Shape;10799;p156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00" name="Google Shape;10800;p156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01" name="Google Shape;10801;p15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02" name="Google Shape;10802;p15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03" name="Google Shape;10803;p15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04" name="Google Shape;10804;p15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05" name="Google Shape;10805;p1564"/>
          <p:cNvGrpSpPr/>
          <p:nvPr/>
        </p:nvGrpSpPr>
        <p:grpSpPr>
          <a:xfrm>
            <a:off x="7191543" y="1"/>
            <a:ext cx="5000459" cy="1425992"/>
            <a:chOff x="7191542" y="1"/>
            <a:chExt cx="5000459" cy="1425992"/>
          </a:xfrm>
        </p:grpSpPr>
        <p:pic>
          <p:nvPicPr>
            <p:cNvPr id="10806" name="Google Shape;10806;p15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07" name="Google Shape;10807;p1564"/>
            <p:cNvGrpSpPr/>
            <p:nvPr/>
          </p:nvGrpSpPr>
          <p:grpSpPr>
            <a:xfrm>
              <a:off x="7191542" y="1"/>
              <a:ext cx="5000459" cy="1425992"/>
              <a:chOff x="7186272" y="0"/>
              <a:chExt cx="5005729" cy="1427495"/>
            </a:xfrm>
          </p:grpSpPr>
          <p:sp>
            <p:nvSpPr>
              <p:cNvPr id="10808" name="Google Shape;10808;p15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09" name="Google Shape;10809;p15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810" name="Google Shape;10810;p15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matchingName="10_Photo Slide">
  <p:cSld name="10_Photo Slide">
    <p:spTree>
      <p:nvGrpSpPr>
        <p:cNvPr id="1" name="Shape 10811"/>
        <p:cNvGrpSpPr/>
        <p:nvPr/>
      </p:nvGrpSpPr>
      <p:grpSpPr>
        <a:xfrm>
          <a:off x="0" y="0"/>
          <a:ext cx="0" cy="0"/>
          <a:chOff x="0" y="0"/>
          <a:chExt cx="0" cy="0"/>
        </a:xfrm>
      </p:grpSpPr>
      <p:sp>
        <p:nvSpPr>
          <p:cNvPr id="10812" name="Google Shape;10812;p156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813" name="Google Shape;10813;p15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814" name="Google Shape;10814;p1565"/>
          <p:cNvGrpSpPr/>
          <p:nvPr/>
        </p:nvGrpSpPr>
        <p:grpSpPr>
          <a:xfrm>
            <a:off x="0" y="5379427"/>
            <a:ext cx="2807368" cy="753891"/>
            <a:chOff x="0" y="5379426"/>
            <a:chExt cx="2807368" cy="753891"/>
          </a:xfrm>
        </p:grpSpPr>
        <p:sp>
          <p:nvSpPr>
            <p:cNvPr id="10815" name="Google Shape;10815;p15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16" name="Google Shape;10816;p15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817" name="Google Shape;10817;p1565"/>
          <p:cNvSpPr>
            <a:spLocks noGrp="1"/>
          </p:cNvSpPr>
          <p:nvPr>
            <p:ph type="pic" idx="2"/>
          </p:nvPr>
        </p:nvSpPr>
        <p:spPr>
          <a:xfrm>
            <a:off x="2807368" y="457202"/>
            <a:ext cx="8915400" cy="5943598"/>
          </a:xfrm>
          <a:prstGeom prst="rect">
            <a:avLst/>
          </a:prstGeom>
          <a:noFill/>
          <a:ln>
            <a:noFill/>
          </a:ln>
        </p:spPr>
      </p:sp>
      <p:pic>
        <p:nvPicPr>
          <p:cNvPr id="10818" name="Google Shape;10818;p156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matchingName="20_Quotation">
  <p:cSld name="20_Quotation">
    <p:spTree>
      <p:nvGrpSpPr>
        <p:cNvPr id="1" name="Shape 10819"/>
        <p:cNvGrpSpPr/>
        <p:nvPr/>
      </p:nvGrpSpPr>
      <p:grpSpPr>
        <a:xfrm>
          <a:off x="0" y="0"/>
          <a:ext cx="0" cy="0"/>
          <a:chOff x="0" y="0"/>
          <a:chExt cx="0" cy="0"/>
        </a:xfrm>
      </p:grpSpPr>
      <p:sp>
        <p:nvSpPr>
          <p:cNvPr id="10820" name="Google Shape;10820;p156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21" name="Google Shape;10821;p156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22" name="Google Shape;10822;p15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23" name="Google Shape;10823;p15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24" name="Google Shape;10824;p15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25" name="Google Shape;10825;p15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26" name="Google Shape;10826;p1566"/>
          <p:cNvGrpSpPr/>
          <p:nvPr/>
        </p:nvGrpSpPr>
        <p:grpSpPr>
          <a:xfrm>
            <a:off x="7191543" y="1"/>
            <a:ext cx="5000459" cy="1425992"/>
            <a:chOff x="7191542" y="1"/>
            <a:chExt cx="5000459" cy="1425992"/>
          </a:xfrm>
        </p:grpSpPr>
        <p:pic>
          <p:nvPicPr>
            <p:cNvPr id="10827" name="Google Shape;10827;p15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28" name="Google Shape;10828;p1566"/>
            <p:cNvGrpSpPr/>
            <p:nvPr/>
          </p:nvGrpSpPr>
          <p:grpSpPr>
            <a:xfrm>
              <a:off x="7191542" y="1"/>
              <a:ext cx="5000459" cy="1425992"/>
              <a:chOff x="7186272" y="0"/>
              <a:chExt cx="5005729" cy="1427495"/>
            </a:xfrm>
          </p:grpSpPr>
          <p:sp>
            <p:nvSpPr>
              <p:cNvPr id="10829" name="Google Shape;10829;p15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30" name="Google Shape;10830;p15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831" name="Google Shape;10831;p15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spTree>
      <p:nvGrpSpPr>
        <p:cNvPr id="1" name="Shape 10832"/>
        <p:cNvGrpSpPr/>
        <p:nvPr/>
      </p:nvGrpSpPr>
      <p:grpSpPr>
        <a:xfrm>
          <a:off x="0" y="0"/>
          <a:ext cx="0" cy="0"/>
          <a:chOff x="0" y="0"/>
          <a:chExt cx="0" cy="0"/>
        </a:xfrm>
      </p:grpSpPr>
      <p:grpSp>
        <p:nvGrpSpPr>
          <p:cNvPr id="10833" name="Google Shape;10833;p1567"/>
          <p:cNvGrpSpPr/>
          <p:nvPr/>
        </p:nvGrpSpPr>
        <p:grpSpPr>
          <a:xfrm>
            <a:off x="7191543" y="1"/>
            <a:ext cx="5000459" cy="1425992"/>
            <a:chOff x="7191542" y="1"/>
            <a:chExt cx="5000459" cy="1425992"/>
          </a:xfrm>
        </p:grpSpPr>
        <p:pic>
          <p:nvPicPr>
            <p:cNvPr id="10834" name="Google Shape;10834;p15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35" name="Google Shape;10835;p1567"/>
            <p:cNvGrpSpPr/>
            <p:nvPr/>
          </p:nvGrpSpPr>
          <p:grpSpPr>
            <a:xfrm>
              <a:off x="7191542" y="1"/>
              <a:ext cx="5000459" cy="1425992"/>
              <a:chOff x="7186272" y="0"/>
              <a:chExt cx="5005729" cy="1427495"/>
            </a:xfrm>
          </p:grpSpPr>
          <p:sp>
            <p:nvSpPr>
              <p:cNvPr id="10836" name="Google Shape;10836;p15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37" name="Google Shape;10837;p15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38" name="Google Shape;10838;p15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39" name="Google Shape;10839;p156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40" name="Google Shape;10840;p15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41" name="Google Shape;10841;p15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42" name="Google Shape;10842;p15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matchingName="10_Two Content">
  <p:cSld name="10_Two Content">
    <p:spTree>
      <p:nvGrpSpPr>
        <p:cNvPr id="1" name="Shape 10843"/>
        <p:cNvGrpSpPr/>
        <p:nvPr/>
      </p:nvGrpSpPr>
      <p:grpSpPr>
        <a:xfrm>
          <a:off x="0" y="0"/>
          <a:ext cx="0" cy="0"/>
          <a:chOff x="0" y="0"/>
          <a:chExt cx="0" cy="0"/>
        </a:xfrm>
      </p:grpSpPr>
      <p:sp>
        <p:nvSpPr>
          <p:cNvPr id="10844" name="Google Shape;10844;p15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45" name="Google Shape;10845;p156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846" name="Google Shape;10846;p1568"/>
          <p:cNvGrpSpPr/>
          <p:nvPr/>
        </p:nvGrpSpPr>
        <p:grpSpPr>
          <a:xfrm>
            <a:off x="7191543" y="1"/>
            <a:ext cx="5000459" cy="1425992"/>
            <a:chOff x="7191542" y="1"/>
            <a:chExt cx="5000459" cy="1425992"/>
          </a:xfrm>
        </p:grpSpPr>
        <p:pic>
          <p:nvPicPr>
            <p:cNvPr id="10847" name="Google Shape;10847;p15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48" name="Google Shape;10848;p1568"/>
            <p:cNvGrpSpPr/>
            <p:nvPr/>
          </p:nvGrpSpPr>
          <p:grpSpPr>
            <a:xfrm>
              <a:off x="7191542" y="1"/>
              <a:ext cx="5000459" cy="1425992"/>
              <a:chOff x="7186272" y="0"/>
              <a:chExt cx="5005729" cy="1427495"/>
            </a:xfrm>
          </p:grpSpPr>
          <p:sp>
            <p:nvSpPr>
              <p:cNvPr id="10849" name="Google Shape;10849;p15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50" name="Google Shape;10850;p15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51" name="Google Shape;10851;p156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52" name="Google Shape;10852;p156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53" name="Google Shape;10853;p15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54" name="Google Shape;10854;p15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matchingName="10_Comparison">
  <p:cSld name="10_Comparison">
    <p:spTree>
      <p:nvGrpSpPr>
        <p:cNvPr id="1" name="Shape 10855"/>
        <p:cNvGrpSpPr/>
        <p:nvPr/>
      </p:nvGrpSpPr>
      <p:grpSpPr>
        <a:xfrm>
          <a:off x="0" y="0"/>
          <a:ext cx="0" cy="0"/>
          <a:chOff x="0" y="0"/>
          <a:chExt cx="0" cy="0"/>
        </a:xfrm>
      </p:grpSpPr>
      <p:grpSp>
        <p:nvGrpSpPr>
          <p:cNvPr id="10856" name="Google Shape;10856;p1569"/>
          <p:cNvGrpSpPr/>
          <p:nvPr/>
        </p:nvGrpSpPr>
        <p:grpSpPr>
          <a:xfrm>
            <a:off x="7191543" y="1"/>
            <a:ext cx="5000459" cy="1425992"/>
            <a:chOff x="7191542" y="1"/>
            <a:chExt cx="5000459" cy="1425992"/>
          </a:xfrm>
        </p:grpSpPr>
        <p:pic>
          <p:nvPicPr>
            <p:cNvPr id="10857" name="Google Shape;10857;p15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58" name="Google Shape;10858;p1569"/>
            <p:cNvGrpSpPr/>
            <p:nvPr/>
          </p:nvGrpSpPr>
          <p:grpSpPr>
            <a:xfrm>
              <a:off x="7191542" y="1"/>
              <a:ext cx="5000459" cy="1425992"/>
              <a:chOff x="7186272" y="0"/>
              <a:chExt cx="5005729" cy="1427495"/>
            </a:xfrm>
          </p:grpSpPr>
          <p:sp>
            <p:nvSpPr>
              <p:cNvPr id="10859" name="Google Shape;10859;p15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60" name="Google Shape;10860;p15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61" name="Google Shape;10861;p156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62" name="Google Shape;10862;p156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63" name="Google Shape;10863;p156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64" name="Google Shape;10864;p156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65" name="Google Shape;10865;p156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66" name="Google Shape;10866;p156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67" name="Google Shape;10867;p15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68" name="Google Shape;10868;p15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29"/>
        <p:cNvGrpSpPr/>
        <p:nvPr/>
      </p:nvGrpSpPr>
      <p:grpSpPr>
        <a:xfrm>
          <a:off x="0" y="0"/>
          <a:ext cx="0" cy="0"/>
          <a:chOff x="0" y="0"/>
          <a:chExt cx="0" cy="0"/>
        </a:xfrm>
      </p:grpSpPr>
      <p:sp>
        <p:nvSpPr>
          <p:cNvPr id="1130" name="Google Shape;1130;p1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1" name="Google Shape;1131;p1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2" name="Google Shape;1132;p166"/>
          <p:cNvGrpSpPr/>
          <p:nvPr/>
        </p:nvGrpSpPr>
        <p:grpSpPr>
          <a:xfrm>
            <a:off x="7191542" y="1"/>
            <a:ext cx="5000459" cy="1425992"/>
            <a:chOff x="7191542" y="1"/>
            <a:chExt cx="5000459" cy="1425992"/>
          </a:xfrm>
        </p:grpSpPr>
        <p:pic>
          <p:nvPicPr>
            <p:cNvPr id="1133" name="Google Shape;1133;p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4" name="Google Shape;1134;p166"/>
            <p:cNvGrpSpPr/>
            <p:nvPr/>
          </p:nvGrpSpPr>
          <p:grpSpPr>
            <a:xfrm>
              <a:off x="7191542" y="1"/>
              <a:ext cx="5000459" cy="1425992"/>
              <a:chOff x="7186272" y="0"/>
              <a:chExt cx="5005729" cy="1427495"/>
            </a:xfrm>
          </p:grpSpPr>
          <p:sp>
            <p:nvSpPr>
              <p:cNvPr id="1135" name="Google Shape;1135;p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6" name="Google Shape;1136;p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37" name="Google Shape;1137;p1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8" name="Google Shape;1138;p1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9" name="Google Shape;1139;p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0" name="Google Shape;1140;p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10869"/>
        <p:cNvGrpSpPr/>
        <p:nvPr/>
      </p:nvGrpSpPr>
      <p:grpSpPr>
        <a:xfrm>
          <a:off x="0" y="0"/>
          <a:ext cx="0" cy="0"/>
          <a:chOff x="0" y="0"/>
          <a:chExt cx="0" cy="0"/>
        </a:xfrm>
      </p:grpSpPr>
      <p:grpSp>
        <p:nvGrpSpPr>
          <p:cNvPr id="10870" name="Google Shape;10870;p1570"/>
          <p:cNvGrpSpPr/>
          <p:nvPr/>
        </p:nvGrpSpPr>
        <p:grpSpPr>
          <a:xfrm>
            <a:off x="7191543" y="1"/>
            <a:ext cx="5000459" cy="1425992"/>
            <a:chOff x="7191542" y="1"/>
            <a:chExt cx="5000459" cy="1425992"/>
          </a:xfrm>
        </p:grpSpPr>
        <p:pic>
          <p:nvPicPr>
            <p:cNvPr id="10871" name="Google Shape;10871;p15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72" name="Google Shape;10872;p1570"/>
            <p:cNvGrpSpPr/>
            <p:nvPr/>
          </p:nvGrpSpPr>
          <p:grpSpPr>
            <a:xfrm>
              <a:off x="7191542" y="1"/>
              <a:ext cx="5000459" cy="1425992"/>
              <a:chOff x="7186272" y="0"/>
              <a:chExt cx="5005729" cy="1427495"/>
            </a:xfrm>
          </p:grpSpPr>
          <p:sp>
            <p:nvSpPr>
              <p:cNvPr id="10873" name="Google Shape;10873;p15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74" name="Google Shape;10874;p15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875" name="Google Shape;10875;p15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76" name="Google Shape;10876;p15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77" name="Google Shape;10877;p15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78" name="Google Shape;10878;p15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matchingName="9_End">
  <p:cSld name="9_End">
    <p:spTree>
      <p:nvGrpSpPr>
        <p:cNvPr id="1" name="Shape 10879"/>
        <p:cNvGrpSpPr/>
        <p:nvPr/>
      </p:nvGrpSpPr>
      <p:grpSpPr>
        <a:xfrm>
          <a:off x="0" y="0"/>
          <a:ext cx="0" cy="0"/>
          <a:chOff x="0" y="0"/>
          <a:chExt cx="0" cy="0"/>
        </a:xfrm>
      </p:grpSpPr>
      <p:grpSp>
        <p:nvGrpSpPr>
          <p:cNvPr id="10880" name="Google Shape;10880;p1571"/>
          <p:cNvGrpSpPr/>
          <p:nvPr/>
        </p:nvGrpSpPr>
        <p:grpSpPr>
          <a:xfrm>
            <a:off x="0" y="0"/>
            <a:ext cx="12192000" cy="2148830"/>
            <a:chOff x="0" y="0"/>
            <a:chExt cx="12192000" cy="2148830"/>
          </a:xfrm>
        </p:grpSpPr>
        <p:sp>
          <p:nvSpPr>
            <p:cNvPr id="10881" name="Google Shape;10881;p15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82" name="Google Shape;10882;p15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883" name="Google Shape;10883;p157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884" name="Google Shape;10884;p157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85" name="Google Shape;10885;p15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886" name="Google Shape;10886;p157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887" name="Google Shape;10887;p157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matchingName="9_Blank">
  <p:cSld name="9_Blank">
    <p:spTree>
      <p:nvGrpSpPr>
        <p:cNvPr id="1" name="Shape 10888"/>
        <p:cNvGrpSpPr/>
        <p:nvPr/>
      </p:nvGrpSpPr>
      <p:grpSpPr>
        <a:xfrm>
          <a:off x="0" y="0"/>
          <a:ext cx="0" cy="0"/>
          <a:chOff x="0" y="0"/>
          <a:chExt cx="0" cy="0"/>
        </a:xfrm>
      </p:grpSpPr>
      <p:sp>
        <p:nvSpPr>
          <p:cNvPr id="10889" name="Google Shape;10889;p157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90" name="Google Shape;10890;p15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91" name="Google Shape;10891;p15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92" name="Google Shape;10892;p1572"/>
          <p:cNvGrpSpPr/>
          <p:nvPr/>
        </p:nvGrpSpPr>
        <p:grpSpPr>
          <a:xfrm>
            <a:off x="7191543" y="1"/>
            <a:ext cx="5000459" cy="1425992"/>
            <a:chOff x="7191542" y="1"/>
            <a:chExt cx="5000459" cy="1425992"/>
          </a:xfrm>
        </p:grpSpPr>
        <p:pic>
          <p:nvPicPr>
            <p:cNvPr id="10893" name="Google Shape;10893;p15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94" name="Google Shape;10894;p1572"/>
            <p:cNvGrpSpPr/>
            <p:nvPr/>
          </p:nvGrpSpPr>
          <p:grpSpPr>
            <a:xfrm>
              <a:off x="7191542" y="1"/>
              <a:ext cx="5000459" cy="1425992"/>
              <a:chOff x="7186272" y="0"/>
              <a:chExt cx="5005729" cy="1427495"/>
            </a:xfrm>
          </p:grpSpPr>
          <p:sp>
            <p:nvSpPr>
              <p:cNvPr id="10895" name="Google Shape;10895;p15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896" name="Google Shape;10896;p15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matchingName="11_Blank">
  <p:cSld name="11_Blank">
    <p:spTree>
      <p:nvGrpSpPr>
        <p:cNvPr id="1" name="Shape 10897"/>
        <p:cNvGrpSpPr/>
        <p:nvPr/>
      </p:nvGrpSpPr>
      <p:grpSpPr>
        <a:xfrm>
          <a:off x="0" y="0"/>
          <a:ext cx="0" cy="0"/>
          <a:chOff x="0" y="0"/>
          <a:chExt cx="0" cy="0"/>
        </a:xfrm>
      </p:grpSpPr>
      <p:sp>
        <p:nvSpPr>
          <p:cNvPr id="10898" name="Google Shape;10898;p15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99" name="Google Shape;10899;p1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00" name="Google Shape;10900;p1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01" name="Google Shape;10901;p1573"/>
          <p:cNvGrpSpPr/>
          <p:nvPr/>
        </p:nvGrpSpPr>
        <p:grpSpPr>
          <a:xfrm>
            <a:off x="7191543" y="1"/>
            <a:ext cx="5000459" cy="1425992"/>
            <a:chOff x="7191542" y="1"/>
            <a:chExt cx="5000459" cy="1425992"/>
          </a:xfrm>
        </p:grpSpPr>
        <p:pic>
          <p:nvPicPr>
            <p:cNvPr id="10902" name="Google Shape;10902;p1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03" name="Google Shape;10903;p1573"/>
            <p:cNvGrpSpPr/>
            <p:nvPr/>
          </p:nvGrpSpPr>
          <p:grpSpPr>
            <a:xfrm>
              <a:off x="7191542" y="1"/>
              <a:ext cx="5000459" cy="1425992"/>
              <a:chOff x="7186272" y="0"/>
              <a:chExt cx="5005729" cy="1427495"/>
            </a:xfrm>
          </p:grpSpPr>
          <p:sp>
            <p:nvSpPr>
              <p:cNvPr id="10904" name="Google Shape;10904;p1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05" name="Google Shape;10905;p1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matchingName="26_Quotation">
  <p:cSld name="26_Quotation">
    <p:spTree>
      <p:nvGrpSpPr>
        <p:cNvPr id="1" name="Shape 10906"/>
        <p:cNvGrpSpPr/>
        <p:nvPr/>
      </p:nvGrpSpPr>
      <p:grpSpPr>
        <a:xfrm>
          <a:off x="0" y="0"/>
          <a:ext cx="0" cy="0"/>
          <a:chOff x="0" y="0"/>
          <a:chExt cx="0" cy="0"/>
        </a:xfrm>
      </p:grpSpPr>
      <p:sp>
        <p:nvSpPr>
          <p:cNvPr id="10907" name="Google Shape;10907;p157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08" name="Google Shape;10908;p157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09" name="Google Shape;10909;p15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10" name="Google Shape;10910;p157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11" name="Google Shape;10911;p15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12" name="Google Shape;10912;p15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13" name="Google Shape;10913;p1574"/>
          <p:cNvGrpSpPr/>
          <p:nvPr/>
        </p:nvGrpSpPr>
        <p:grpSpPr>
          <a:xfrm>
            <a:off x="7191543" y="1"/>
            <a:ext cx="5000459" cy="1425992"/>
            <a:chOff x="7191542" y="1"/>
            <a:chExt cx="5000459" cy="1425992"/>
          </a:xfrm>
        </p:grpSpPr>
        <p:pic>
          <p:nvPicPr>
            <p:cNvPr id="10914" name="Google Shape;10914;p15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15" name="Google Shape;10915;p1574"/>
            <p:cNvGrpSpPr/>
            <p:nvPr/>
          </p:nvGrpSpPr>
          <p:grpSpPr>
            <a:xfrm>
              <a:off x="7191542" y="1"/>
              <a:ext cx="5000459" cy="1425992"/>
              <a:chOff x="7186272" y="0"/>
              <a:chExt cx="5005729" cy="1427495"/>
            </a:xfrm>
          </p:grpSpPr>
          <p:sp>
            <p:nvSpPr>
              <p:cNvPr id="10916" name="Google Shape;10916;p15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17" name="Google Shape;10917;p15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18" name="Google Shape;10918;p15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bg>
      <p:bgPr>
        <a:solidFill>
          <a:schemeClr val="lt1"/>
        </a:solidFill>
        <a:effectLst/>
      </p:bgPr>
    </p:bg>
    <p:spTree>
      <p:nvGrpSpPr>
        <p:cNvPr id="1" name="Shape 10919"/>
        <p:cNvGrpSpPr/>
        <p:nvPr/>
      </p:nvGrpSpPr>
      <p:grpSpPr>
        <a:xfrm>
          <a:off x="0" y="0"/>
          <a:ext cx="0" cy="0"/>
          <a:chOff x="0" y="0"/>
          <a:chExt cx="0" cy="0"/>
        </a:xfrm>
      </p:grpSpPr>
      <p:sp>
        <p:nvSpPr>
          <p:cNvPr id="10920" name="Google Shape;10920;p157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21" name="Google Shape;10921;p1575"/>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922" name="Google Shape;10922;p157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0923" name="Google Shape;10923;p1575"/>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0924" name="Google Shape;10924;p1575"/>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10925" name="Google Shape;10925;p157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26" name="Google Shape;10926;p157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27" name="Google Shape;10927;p1575"/>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0928" name="Google Shape;10928;p157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29" name="Google Shape;10929;p157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0930" name="Google Shape;10930;p157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matchingName="28_Quotation">
  <p:cSld name="28_Quotation">
    <p:spTree>
      <p:nvGrpSpPr>
        <p:cNvPr id="1" name="Shape 10931"/>
        <p:cNvGrpSpPr/>
        <p:nvPr/>
      </p:nvGrpSpPr>
      <p:grpSpPr>
        <a:xfrm>
          <a:off x="0" y="0"/>
          <a:ext cx="0" cy="0"/>
          <a:chOff x="0" y="0"/>
          <a:chExt cx="0" cy="0"/>
        </a:xfrm>
      </p:grpSpPr>
      <p:sp>
        <p:nvSpPr>
          <p:cNvPr id="10932" name="Google Shape;10932;p157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33" name="Google Shape;10933;p157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34" name="Google Shape;10934;p15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35" name="Google Shape;10935;p15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36" name="Google Shape;10936;p1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37" name="Google Shape;10937;p1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38" name="Google Shape;10938;p1576"/>
          <p:cNvGrpSpPr/>
          <p:nvPr/>
        </p:nvGrpSpPr>
        <p:grpSpPr>
          <a:xfrm>
            <a:off x="7191543" y="1"/>
            <a:ext cx="5000459" cy="1425992"/>
            <a:chOff x="7191542" y="1"/>
            <a:chExt cx="5000459" cy="1425992"/>
          </a:xfrm>
        </p:grpSpPr>
        <p:pic>
          <p:nvPicPr>
            <p:cNvPr id="10939" name="Google Shape;10939;p1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40" name="Google Shape;10940;p1576"/>
            <p:cNvGrpSpPr/>
            <p:nvPr/>
          </p:nvGrpSpPr>
          <p:grpSpPr>
            <a:xfrm>
              <a:off x="7191542" y="1"/>
              <a:ext cx="5000459" cy="1425992"/>
              <a:chOff x="7186272" y="0"/>
              <a:chExt cx="5005729" cy="1427495"/>
            </a:xfrm>
          </p:grpSpPr>
          <p:sp>
            <p:nvSpPr>
              <p:cNvPr id="10941" name="Google Shape;10941;p1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42" name="Google Shape;10942;p1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43" name="Google Shape;10943;p15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matchingName="14_Cover">
  <p:cSld name="14_Cover">
    <p:spTree>
      <p:nvGrpSpPr>
        <p:cNvPr id="1" name="Shape 10944"/>
        <p:cNvGrpSpPr/>
        <p:nvPr/>
      </p:nvGrpSpPr>
      <p:grpSpPr>
        <a:xfrm>
          <a:off x="0" y="0"/>
          <a:ext cx="0" cy="0"/>
          <a:chOff x="0" y="0"/>
          <a:chExt cx="0" cy="0"/>
        </a:xfrm>
      </p:grpSpPr>
      <p:sp>
        <p:nvSpPr>
          <p:cNvPr id="10945" name="Google Shape;10945;p1577"/>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46" name="Google Shape;10946;p1577"/>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47" name="Google Shape;10947;p1577"/>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948" name="Google Shape;10948;p1577"/>
          <p:cNvSpPr>
            <a:spLocks noGrp="1"/>
          </p:cNvSpPr>
          <p:nvPr>
            <p:ph type="pic" idx="2"/>
          </p:nvPr>
        </p:nvSpPr>
        <p:spPr>
          <a:xfrm>
            <a:off x="7118684" y="233915"/>
            <a:ext cx="5073316" cy="5943600"/>
          </a:xfrm>
          <a:prstGeom prst="rect">
            <a:avLst/>
          </a:prstGeom>
          <a:noFill/>
          <a:ln>
            <a:noFill/>
          </a:ln>
        </p:spPr>
      </p:sp>
      <p:grpSp>
        <p:nvGrpSpPr>
          <p:cNvPr id="10949" name="Google Shape;10949;p1577"/>
          <p:cNvGrpSpPr/>
          <p:nvPr/>
        </p:nvGrpSpPr>
        <p:grpSpPr>
          <a:xfrm>
            <a:off x="0" y="5020349"/>
            <a:ext cx="12192000" cy="1837653"/>
            <a:chOff x="0" y="5020348"/>
            <a:chExt cx="12192000" cy="1837653"/>
          </a:xfrm>
        </p:grpSpPr>
        <p:sp>
          <p:nvSpPr>
            <p:cNvPr id="10950" name="Google Shape;10950;p15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51" name="Google Shape;10951;p157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952" name="Google Shape;10952;p15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matchingName="14_Divider">
  <p:cSld name="14_Divider">
    <p:bg>
      <p:bgPr>
        <a:solidFill>
          <a:schemeClr val="lt2"/>
        </a:solidFill>
        <a:effectLst/>
      </p:bgPr>
    </p:bg>
    <p:spTree>
      <p:nvGrpSpPr>
        <p:cNvPr id="1" name="Shape 10953"/>
        <p:cNvGrpSpPr/>
        <p:nvPr/>
      </p:nvGrpSpPr>
      <p:grpSpPr>
        <a:xfrm>
          <a:off x="0" y="0"/>
          <a:ext cx="0" cy="0"/>
          <a:chOff x="0" y="0"/>
          <a:chExt cx="0" cy="0"/>
        </a:xfrm>
      </p:grpSpPr>
      <p:grpSp>
        <p:nvGrpSpPr>
          <p:cNvPr id="10954" name="Google Shape;10954;p1578"/>
          <p:cNvGrpSpPr/>
          <p:nvPr/>
        </p:nvGrpSpPr>
        <p:grpSpPr>
          <a:xfrm>
            <a:off x="0" y="5020348"/>
            <a:ext cx="12192000" cy="1837653"/>
            <a:chOff x="0" y="5020347"/>
            <a:chExt cx="12192000" cy="1837653"/>
          </a:xfrm>
        </p:grpSpPr>
        <p:sp>
          <p:nvSpPr>
            <p:cNvPr id="10955" name="Google Shape;10955;p157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56" name="Google Shape;10956;p15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57" name="Google Shape;10957;p157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958" name="Google Shape;10958;p15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959" name="Google Shape;10959;p157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60" name="Google Shape;10960;p157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matchingName="14_Photo Slide">
  <p:cSld name="14_Photo Slide">
    <p:spTree>
      <p:nvGrpSpPr>
        <p:cNvPr id="1" name="Shape 10961"/>
        <p:cNvGrpSpPr/>
        <p:nvPr/>
      </p:nvGrpSpPr>
      <p:grpSpPr>
        <a:xfrm>
          <a:off x="0" y="0"/>
          <a:ext cx="0" cy="0"/>
          <a:chOff x="0" y="0"/>
          <a:chExt cx="0" cy="0"/>
        </a:xfrm>
      </p:grpSpPr>
      <p:sp>
        <p:nvSpPr>
          <p:cNvPr id="10962" name="Google Shape;10962;p1579"/>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63" name="Google Shape;10963;p157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64" name="Google Shape;10964;p1579"/>
          <p:cNvGrpSpPr/>
          <p:nvPr/>
        </p:nvGrpSpPr>
        <p:grpSpPr>
          <a:xfrm>
            <a:off x="0" y="5379427"/>
            <a:ext cx="2807368" cy="753891"/>
            <a:chOff x="0" y="5379426"/>
            <a:chExt cx="2807368" cy="753891"/>
          </a:xfrm>
        </p:grpSpPr>
        <p:sp>
          <p:nvSpPr>
            <p:cNvPr id="10965" name="Google Shape;10965;p157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66" name="Google Shape;10966;p157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967" name="Google Shape;10967;p1579"/>
          <p:cNvSpPr>
            <a:spLocks noGrp="1"/>
          </p:cNvSpPr>
          <p:nvPr>
            <p:ph type="pic" idx="2"/>
          </p:nvPr>
        </p:nvSpPr>
        <p:spPr>
          <a:xfrm>
            <a:off x="2807368" y="457202"/>
            <a:ext cx="8915400" cy="5943598"/>
          </a:xfrm>
          <a:prstGeom prst="rect">
            <a:avLst/>
          </a:prstGeom>
          <a:noFill/>
          <a:ln>
            <a:noFill/>
          </a:ln>
        </p:spPr>
      </p:sp>
      <p:pic>
        <p:nvPicPr>
          <p:cNvPr id="10968" name="Google Shape;10968;p1579"/>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41"/>
        <p:cNvGrpSpPr/>
        <p:nvPr/>
      </p:nvGrpSpPr>
      <p:grpSpPr>
        <a:xfrm>
          <a:off x="0" y="0"/>
          <a:ext cx="0" cy="0"/>
          <a:chOff x="0" y="0"/>
          <a:chExt cx="0" cy="0"/>
        </a:xfrm>
      </p:grpSpPr>
      <p:grpSp>
        <p:nvGrpSpPr>
          <p:cNvPr id="1142" name="Google Shape;1142;p167"/>
          <p:cNvGrpSpPr/>
          <p:nvPr/>
        </p:nvGrpSpPr>
        <p:grpSpPr>
          <a:xfrm>
            <a:off x="7191542" y="1"/>
            <a:ext cx="5000459" cy="1425992"/>
            <a:chOff x="7191542" y="1"/>
            <a:chExt cx="5000459" cy="1425992"/>
          </a:xfrm>
        </p:grpSpPr>
        <p:pic>
          <p:nvPicPr>
            <p:cNvPr id="1143" name="Google Shape;1143;p1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4" name="Google Shape;1144;p167"/>
            <p:cNvGrpSpPr/>
            <p:nvPr/>
          </p:nvGrpSpPr>
          <p:grpSpPr>
            <a:xfrm>
              <a:off x="7191542" y="1"/>
              <a:ext cx="5000459" cy="1425992"/>
              <a:chOff x="7186272" y="0"/>
              <a:chExt cx="5005729" cy="1427495"/>
            </a:xfrm>
          </p:grpSpPr>
          <p:sp>
            <p:nvSpPr>
              <p:cNvPr id="1145" name="Google Shape;1145;p1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6" name="Google Shape;1146;p1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7" name="Google Shape;1147;p1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8" name="Google Shape;1148;p1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9" name="Google Shape;1149;p1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 name="Google Shape;1150;p1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1" name="Google Shape;1151;p1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2" name="Google Shape;1152;p1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3" name="Google Shape;1153;p1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4" name="Google Shape;1154;p1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matchingName="30_Quotation">
  <p:cSld name="30_Quotation">
    <p:spTree>
      <p:nvGrpSpPr>
        <p:cNvPr id="1" name="Shape 10969"/>
        <p:cNvGrpSpPr/>
        <p:nvPr/>
      </p:nvGrpSpPr>
      <p:grpSpPr>
        <a:xfrm>
          <a:off x="0" y="0"/>
          <a:ext cx="0" cy="0"/>
          <a:chOff x="0" y="0"/>
          <a:chExt cx="0" cy="0"/>
        </a:xfrm>
      </p:grpSpPr>
      <p:sp>
        <p:nvSpPr>
          <p:cNvPr id="10970" name="Google Shape;10970;p158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71" name="Google Shape;10971;p158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72" name="Google Shape;10972;p15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73" name="Google Shape;10973;p158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74" name="Google Shape;10974;p15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75" name="Google Shape;10975;p15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76" name="Google Shape;10976;p1580"/>
          <p:cNvGrpSpPr/>
          <p:nvPr/>
        </p:nvGrpSpPr>
        <p:grpSpPr>
          <a:xfrm>
            <a:off x="7191543" y="1"/>
            <a:ext cx="5000459" cy="1425992"/>
            <a:chOff x="7191542" y="1"/>
            <a:chExt cx="5000459" cy="1425992"/>
          </a:xfrm>
        </p:grpSpPr>
        <p:pic>
          <p:nvPicPr>
            <p:cNvPr id="10977" name="Google Shape;10977;p15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78" name="Google Shape;10978;p1580"/>
            <p:cNvGrpSpPr/>
            <p:nvPr/>
          </p:nvGrpSpPr>
          <p:grpSpPr>
            <a:xfrm>
              <a:off x="7191542" y="1"/>
              <a:ext cx="5000459" cy="1425992"/>
              <a:chOff x="7186272" y="0"/>
              <a:chExt cx="5005729" cy="1427495"/>
            </a:xfrm>
          </p:grpSpPr>
          <p:sp>
            <p:nvSpPr>
              <p:cNvPr id="10979" name="Google Shape;10979;p15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80" name="Google Shape;10980;p15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81" name="Google Shape;10981;p15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matchingName="31_Quotation">
  <p:cSld name="31_Quotation">
    <p:spTree>
      <p:nvGrpSpPr>
        <p:cNvPr id="1" name="Shape 10982"/>
        <p:cNvGrpSpPr/>
        <p:nvPr/>
      </p:nvGrpSpPr>
      <p:grpSpPr>
        <a:xfrm>
          <a:off x="0" y="0"/>
          <a:ext cx="0" cy="0"/>
          <a:chOff x="0" y="0"/>
          <a:chExt cx="0" cy="0"/>
        </a:xfrm>
      </p:grpSpPr>
      <p:sp>
        <p:nvSpPr>
          <p:cNvPr id="10983" name="Google Shape;10983;p158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984" name="Google Shape;10984;p158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85" name="Google Shape;10985;p15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86" name="Google Shape;10986;p15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87" name="Google Shape;10987;p15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88" name="Google Shape;10988;p15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89" name="Google Shape;10989;p1581"/>
          <p:cNvGrpSpPr/>
          <p:nvPr/>
        </p:nvGrpSpPr>
        <p:grpSpPr>
          <a:xfrm>
            <a:off x="7191543" y="1"/>
            <a:ext cx="5000459" cy="1425992"/>
            <a:chOff x="7191542" y="1"/>
            <a:chExt cx="5000459" cy="1425992"/>
          </a:xfrm>
        </p:grpSpPr>
        <p:pic>
          <p:nvPicPr>
            <p:cNvPr id="10990" name="Google Shape;10990;p15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91" name="Google Shape;10991;p1581"/>
            <p:cNvGrpSpPr/>
            <p:nvPr/>
          </p:nvGrpSpPr>
          <p:grpSpPr>
            <a:xfrm>
              <a:off x="7191542" y="1"/>
              <a:ext cx="5000459" cy="1425992"/>
              <a:chOff x="7186272" y="0"/>
              <a:chExt cx="5005729" cy="1427495"/>
            </a:xfrm>
          </p:grpSpPr>
          <p:sp>
            <p:nvSpPr>
              <p:cNvPr id="10992" name="Google Shape;10992;p15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993" name="Google Shape;10993;p15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994" name="Google Shape;10994;p158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spTree>
      <p:nvGrpSpPr>
        <p:cNvPr id="1" name="Shape 10995"/>
        <p:cNvGrpSpPr/>
        <p:nvPr/>
      </p:nvGrpSpPr>
      <p:grpSpPr>
        <a:xfrm>
          <a:off x="0" y="0"/>
          <a:ext cx="0" cy="0"/>
          <a:chOff x="0" y="0"/>
          <a:chExt cx="0" cy="0"/>
        </a:xfrm>
      </p:grpSpPr>
      <p:grpSp>
        <p:nvGrpSpPr>
          <p:cNvPr id="10996" name="Google Shape;10996;p1582"/>
          <p:cNvGrpSpPr/>
          <p:nvPr/>
        </p:nvGrpSpPr>
        <p:grpSpPr>
          <a:xfrm>
            <a:off x="7191543" y="1"/>
            <a:ext cx="5000459" cy="1425992"/>
            <a:chOff x="7191542" y="1"/>
            <a:chExt cx="5000459" cy="1425992"/>
          </a:xfrm>
        </p:grpSpPr>
        <p:pic>
          <p:nvPicPr>
            <p:cNvPr id="10997" name="Google Shape;10997;p15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98" name="Google Shape;10998;p1582"/>
            <p:cNvGrpSpPr/>
            <p:nvPr/>
          </p:nvGrpSpPr>
          <p:grpSpPr>
            <a:xfrm>
              <a:off x="7191542" y="1"/>
              <a:ext cx="5000459" cy="1425992"/>
              <a:chOff x="7186272" y="0"/>
              <a:chExt cx="5005729" cy="1427495"/>
            </a:xfrm>
          </p:grpSpPr>
          <p:sp>
            <p:nvSpPr>
              <p:cNvPr id="10999" name="Google Shape;10999;p15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00" name="Google Shape;11000;p15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01" name="Google Shape;11001;p15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02" name="Google Shape;11002;p158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03" name="Google Shape;11003;p15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04" name="Google Shape;11004;p15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05" name="Google Shape;11005;p15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matchingName="14_Two Content">
  <p:cSld name="14_Two Content">
    <p:spTree>
      <p:nvGrpSpPr>
        <p:cNvPr id="1" name="Shape 11006"/>
        <p:cNvGrpSpPr/>
        <p:nvPr/>
      </p:nvGrpSpPr>
      <p:grpSpPr>
        <a:xfrm>
          <a:off x="0" y="0"/>
          <a:ext cx="0" cy="0"/>
          <a:chOff x="0" y="0"/>
          <a:chExt cx="0" cy="0"/>
        </a:xfrm>
      </p:grpSpPr>
      <p:sp>
        <p:nvSpPr>
          <p:cNvPr id="11007" name="Google Shape;11007;p15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08" name="Google Shape;11008;p1583"/>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009" name="Google Shape;11009;p1583"/>
          <p:cNvGrpSpPr/>
          <p:nvPr/>
        </p:nvGrpSpPr>
        <p:grpSpPr>
          <a:xfrm>
            <a:off x="7191543" y="1"/>
            <a:ext cx="5000459" cy="1425992"/>
            <a:chOff x="7191542" y="1"/>
            <a:chExt cx="5000459" cy="1425992"/>
          </a:xfrm>
        </p:grpSpPr>
        <p:pic>
          <p:nvPicPr>
            <p:cNvPr id="11010" name="Google Shape;11010;p15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11" name="Google Shape;11011;p1583"/>
            <p:cNvGrpSpPr/>
            <p:nvPr/>
          </p:nvGrpSpPr>
          <p:grpSpPr>
            <a:xfrm>
              <a:off x="7191542" y="1"/>
              <a:ext cx="5000459" cy="1425992"/>
              <a:chOff x="7186272" y="0"/>
              <a:chExt cx="5005729" cy="1427495"/>
            </a:xfrm>
          </p:grpSpPr>
          <p:sp>
            <p:nvSpPr>
              <p:cNvPr id="11012" name="Google Shape;11012;p15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13" name="Google Shape;11013;p15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14" name="Google Shape;11014;p1583"/>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15" name="Google Shape;11015;p1583"/>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16" name="Google Shape;11016;p15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17" name="Google Shape;11017;p1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matchingName="14_Comparison">
  <p:cSld name="14_Comparison">
    <p:spTree>
      <p:nvGrpSpPr>
        <p:cNvPr id="1" name="Shape 11018"/>
        <p:cNvGrpSpPr/>
        <p:nvPr/>
      </p:nvGrpSpPr>
      <p:grpSpPr>
        <a:xfrm>
          <a:off x="0" y="0"/>
          <a:ext cx="0" cy="0"/>
          <a:chOff x="0" y="0"/>
          <a:chExt cx="0" cy="0"/>
        </a:xfrm>
      </p:grpSpPr>
      <p:grpSp>
        <p:nvGrpSpPr>
          <p:cNvPr id="11019" name="Google Shape;11019;p1584"/>
          <p:cNvGrpSpPr/>
          <p:nvPr/>
        </p:nvGrpSpPr>
        <p:grpSpPr>
          <a:xfrm>
            <a:off x="7191543" y="1"/>
            <a:ext cx="5000459" cy="1425992"/>
            <a:chOff x="7191542" y="1"/>
            <a:chExt cx="5000459" cy="1425992"/>
          </a:xfrm>
        </p:grpSpPr>
        <p:pic>
          <p:nvPicPr>
            <p:cNvPr id="11020" name="Google Shape;11020;p15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21" name="Google Shape;11021;p1584"/>
            <p:cNvGrpSpPr/>
            <p:nvPr/>
          </p:nvGrpSpPr>
          <p:grpSpPr>
            <a:xfrm>
              <a:off x="7191542" y="1"/>
              <a:ext cx="5000459" cy="1425992"/>
              <a:chOff x="7186272" y="0"/>
              <a:chExt cx="5005729" cy="1427495"/>
            </a:xfrm>
          </p:grpSpPr>
          <p:sp>
            <p:nvSpPr>
              <p:cNvPr id="11022" name="Google Shape;11022;p15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23" name="Google Shape;11023;p15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24" name="Google Shape;11024;p158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25" name="Google Shape;11025;p158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026" name="Google Shape;11026;p158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27" name="Google Shape;11027;p158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028" name="Google Shape;11028;p158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29" name="Google Shape;11029;p15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30" name="Google Shape;11030;p15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31" name="Google Shape;11031;p15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matchingName="14_Title Only">
  <p:cSld name="14_Title Only">
    <p:spTree>
      <p:nvGrpSpPr>
        <p:cNvPr id="1" name="Shape 11032"/>
        <p:cNvGrpSpPr/>
        <p:nvPr/>
      </p:nvGrpSpPr>
      <p:grpSpPr>
        <a:xfrm>
          <a:off x="0" y="0"/>
          <a:ext cx="0" cy="0"/>
          <a:chOff x="0" y="0"/>
          <a:chExt cx="0" cy="0"/>
        </a:xfrm>
      </p:grpSpPr>
      <p:grpSp>
        <p:nvGrpSpPr>
          <p:cNvPr id="11033" name="Google Shape;11033;p1585"/>
          <p:cNvGrpSpPr/>
          <p:nvPr/>
        </p:nvGrpSpPr>
        <p:grpSpPr>
          <a:xfrm>
            <a:off x="7191543" y="1"/>
            <a:ext cx="5000459" cy="1425992"/>
            <a:chOff x="7191542" y="1"/>
            <a:chExt cx="5000459" cy="1425992"/>
          </a:xfrm>
        </p:grpSpPr>
        <p:pic>
          <p:nvPicPr>
            <p:cNvPr id="11034" name="Google Shape;11034;p15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35" name="Google Shape;11035;p1585"/>
            <p:cNvGrpSpPr/>
            <p:nvPr/>
          </p:nvGrpSpPr>
          <p:grpSpPr>
            <a:xfrm>
              <a:off x="7191542" y="1"/>
              <a:ext cx="5000459" cy="1425992"/>
              <a:chOff x="7186272" y="0"/>
              <a:chExt cx="5005729" cy="1427495"/>
            </a:xfrm>
          </p:grpSpPr>
          <p:sp>
            <p:nvSpPr>
              <p:cNvPr id="11036" name="Google Shape;11036;p15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37" name="Google Shape;11037;p15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038" name="Google Shape;11038;p15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39" name="Google Shape;11039;p158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40" name="Google Shape;11040;p15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41" name="Google Shape;11041;p15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matchingName="13_End">
  <p:cSld name="13_End">
    <p:spTree>
      <p:nvGrpSpPr>
        <p:cNvPr id="1" name="Shape 11042"/>
        <p:cNvGrpSpPr/>
        <p:nvPr/>
      </p:nvGrpSpPr>
      <p:grpSpPr>
        <a:xfrm>
          <a:off x="0" y="0"/>
          <a:ext cx="0" cy="0"/>
          <a:chOff x="0" y="0"/>
          <a:chExt cx="0" cy="0"/>
        </a:xfrm>
      </p:grpSpPr>
      <p:grpSp>
        <p:nvGrpSpPr>
          <p:cNvPr id="11043" name="Google Shape;11043;p1586"/>
          <p:cNvGrpSpPr/>
          <p:nvPr/>
        </p:nvGrpSpPr>
        <p:grpSpPr>
          <a:xfrm>
            <a:off x="0" y="0"/>
            <a:ext cx="12192000" cy="2148830"/>
            <a:chOff x="0" y="0"/>
            <a:chExt cx="12192000" cy="2148830"/>
          </a:xfrm>
        </p:grpSpPr>
        <p:sp>
          <p:nvSpPr>
            <p:cNvPr id="11044" name="Google Shape;11044;p158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45" name="Google Shape;11045;p158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046" name="Google Shape;11046;p1586"/>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47" name="Google Shape;11047;p1586"/>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48" name="Google Shape;11048;p158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049" name="Google Shape;11049;p158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050" name="Google Shape;11050;p158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matchingName="12_Blank">
  <p:cSld name="12_Blank">
    <p:spTree>
      <p:nvGrpSpPr>
        <p:cNvPr id="1" name="Shape 11051"/>
        <p:cNvGrpSpPr/>
        <p:nvPr/>
      </p:nvGrpSpPr>
      <p:grpSpPr>
        <a:xfrm>
          <a:off x="0" y="0"/>
          <a:ext cx="0" cy="0"/>
          <a:chOff x="0" y="0"/>
          <a:chExt cx="0" cy="0"/>
        </a:xfrm>
      </p:grpSpPr>
      <p:sp>
        <p:nvSpPr>
          <p:cNvPr id="11052" name="Google Shape;11052;p15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53" name="Google Shape;11053;p15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54" name="Google Shape;11054;p15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55" name="Google Shape;11055;p1587"/>
          <p:cNvGrpSpPr/>
          <p:nvPr/>
        </p:nvGrpSpPr>
        <p:grpSpPr>
          <a:xfrm>
            <a:off x="7191543" y="1"/>
            <a:ext cx="5000459" cy="1425992"/>
            <a:chOff x="7191542" y="1"/>
            <a:chExt cx="5000459" cy="1425992"/>
          </a:xfrm>
        </p:grpSpPr>
        <p:pic>
          <p:nvPicPr>
            <p:cNvPr id="11056" name="Google Shape;11056;p15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57" name="Google Shape;11057;p1587"/>
            <p:cNvGrpSpPr/>
            <p:nvPr/>
          </p:nvGrpSpPr>
          <p:grpSpPr>
            <a:xfrm>
              <a:off x="7191542" y="1"/>
              <a:ext cx="5000459" cy="1425992"/>
              <a:chOff x="7186272" y="0"/>
              <a:chExt cx="5005729" cy="1427495"/>
            </a:xfrm>
          </p:grpSpPr>
          <p:sp>
            <p:nvSpPr>
              <p:cNvPr id="11058" name="Google Shape;11058;p15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59" name="Google Shape;11059;p15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matchingName="34_Quotation">
  <p:cSld name="34_Quotation">
    <p:spTree>
      <p:nvGrpSpPr>
        <p:cNvPr id="1" name="Shape 11060"/>
        <p:cNvGrpSpPr/>
        <p:nvPr/>
      </p:nvGrpSpPr>
      <p:grpSpPr>
        <a:xfrm>
          <a:off x="0" y="0"/>
          <a:ext cx="0" cy="0"/>
          <a:chOff x="0" y="0"/>
          <a:chExt cx="0" cy="0"/>
        </a:xfrm>
      </p:grpSpPr>
      <p:sp>
        <p:nvSpPr>
          <p:cNvPr id="11061" name="Google Shape;11061;p158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62" name="Google Shape;11062;p158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63" name="Google Shape;11063;p158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64" name="Google Shape;11064;p15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65" name="Google Shape;11065;p15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66" name="Google Shape;11066;p15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67" name="Google Shape;11067;p1588"/>
          <p:cNvGrpSpPr/>
          <p:nvPr/>
        </p:nvGrpSpPr>
        <p:grpSpPr>
          <a:xfrm>
            <a:off x="7191543" y="1"/>
            <a:ext cx="5000459" cy="1425992"/>
            <a:chOff x="7191542" y="1"/>
            <a:chExt cx="5000459" cy="1425992"/>
          </a:xfrm>
        </p:grpSpPr>
        <p:pic>
          <p:nvPicPr>
            <p:cNvPr id="11068" name="Google Shape;11068;p15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69" name="Google Shape;11069;p1588"/>
            <p:cNvGrpSpPr/>
            <p:nvPr/>
          </p:nvGrpSpPr>
          <p:grpSpPr>
            <a:xfrm>
              <a:off x="7191542" y="1"/>
              <a:ext cx="5000459" cy="1425992"/>
              <a:chOff x="7186272" y="0"/>
              <a:chExt cx="5005729" cy="1427495"/>
            </a:xfrm>
          </p:grpSpPr>
          <p:sp>
            <p:nvSpPr>
              <p:cNvPr id="11070" name="Google Shape;11070;p15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71" name="Google Shape;11071;p15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072" name="Google Shape;11072;p158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matchingName="35_Quotation">
  <p:cSld name="35_Quotation">
    <p:spTree>
      <p:nvGrpSpPr>
        <p:cNvPr id="1" name="Shape 11073"/>
        <p:cNvGrpSpPr/>
        <p:nvPr/>
      </p:nvGrpSpPr>
      <p:grpSpPr>
        <a:xfrm>
          <a:off x="0" y="0"/>
          <a:ext cx="0" cy="0"/>
          <a:chOff x="0" y="0"/>
          <a:chExt cx="0" cy="0"/>
        </a:xfrm>
      </p:grpSpPr>
      <p:sp>
        <p:nvSpPr>
          <p:cNvPr id="11074" name="Google Shape;11074;p158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75" name="Google Shape;11075;p158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76" name="Google Shape;11076;p15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77" name="Google Shape;11077;p158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78" name="Google Shape;11078;p15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79" name="Google Shape;11079;p15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80" name="Google Shape;11080;p1589"/>
          <p:cNvGrpSpPr/>
          <p:nvPr/>
        </p:nvGrpSpPr>
        <p:grpSpPr>
          <a:xfrm>
            <a:off x="7191543" y="1"/>
            <a:ext cx="5000459" cy="1425992"/>
            <a:chOff x="7191542" y="1"/>
            <a:chExt cx="5000459" cy="1425992"/>
          </a:xfrm>
        </p:grpSpPr>
        <p:pic>
          <p:nvPicPr>
            <p:cNvPr id="11081" name="Google Shape;11081;p15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82" name="Google Shape;11082;p1589"/>
            <p:cNvGrpSpPr/>
            <p:nvPr/>
          </p:nvGrpSpPr>
          <p:grpSpPr>
            <a:xfrm>
              <a:off x="7191542" y="1"/>
              <a:ext cx="5000459" cy="1425992"/>
              <a:chOff x="7186272" y="0"/>
              <a:chExt cx="5005729" cy="1427495"/>
            </a:xfrm>
          </p:grpSpPr>
          <p:sp>
            <p:nvSpPr>
              <p:cNvPr id="11083" name="Google Shape;11083;p15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84" name="Google Shape;11084;p15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085" name="Google Shape;11085;p15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55"/>
        <p:cNvGrpSpPr/>
        <p:nvPr/>
      </p:nvGrpSpPr>
      <p:grpSpPr>
        <a:xfrm>
          <a:off x="0" y="0"/>
          <a:ext cx="0" cy="0"/>
          <a:chOff x="0" y="0"/>
          <a:chExt cx="0" cy="0"/>
        </a:xfrm>
      </p:grpSpPr>
      <p:grpSp>
        <p:nvGrpSpPr>
          <p:cNvPr id="1156" name="Google Shape;1156;p168"/>
          <p:cNvGrpSpPr/>
          <p:nvPr/>
        </p:nvGrpSpPr>
        <p:grpSpPr>
          <a:xfrm>
            <a:off x="7191542" y="1"/>
            <a:ext cx="5000459" cy="1425992"/>
            <a:chOff x="7191542" y="1"/>
            <a:chExt cx="5000459" cy="1425992"/>
          </a:xfrm>
        </p:grpSpPr>
        <p:pic>
          <p:nvPicPr>
            <p:cNvPr id="1157" name="Google Shape;1157;p1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8" name="Google Shape;1158;p168"/>
            <p:cNvGrpSpPr/>
            <p:nvPr/>
          </p:nvGrpSpPr>
          <p:grpSpPr>
            <a:xfrm>
              <a:off x="7191542" y="1"/>
              <a:ext cx="5000459" cy="1425992"/>
              <a:chOff x="7186272" y="0"/>
              <a:chExt cx="5005729" cy="1427495"/>
            </a:xfrm>
          </p:grpSpPr>
          <p:sp>
            <p:nvSpPr>
              <p:cNvPr id="1159" name="Google Shape;1159;p1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0" name="Google Shape;1160;p1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1" name="Google Shape;1161;p1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2" name="Google Shape;1162;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3" name="Google Shape;1163;p1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4" name="Google Shape;1164;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matchingName="36_Quotation">
  <p:cSld name="36_Quotation">
    <p:spTree>
      <p:nvGrpSpPr>
        <p:cNvPr id="1" name="Shape 11086"/>
        <p:cNvGrpSpPr/>
        <p:nvPr/>
      </p:nvGrpSpPr>
      <p:grpSpPr>
        <a:xfrm>
          <a:off x="0" y="0"/>
          <a:ext cx="0" cy="0"/>
          <a:chOff x="0" y="0"/>
          <a:chExt cx="0" cy="0"/>
        </a:xfrm>
      </p:grpSpPr>
      <p:sp>
        <p:nvSpPr>
          <p:cNvPr id="11087" name="Google Shape;11087;p159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088" name="Google Shape;11088;p159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89" name="Google Shape;11089;p15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90" name="Google Shape;11090;p15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91" name="Google Shape;11091;p15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92" name="Google Shape;11092;p15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93" name="Google Shape;11093;p1590"/>
          <p:cNvGrpSpPr/>
          <p:nvPr/>
        </p:nvGrpSpPr>
        <p:grpSpPr>
          <a:xfrm>
            <a:off x="7191543" y="1"/>
            <a:ext cx="5000459" cy="1425992"/>
            <a:chOff x="7191542" y="1"/>
            <a:chExt cx="5000459" cy="1425992"/>
          </a:xfrm>
        </p:grpSpPr>
        <p:pic>
          <p:nvPicPr>
            <p:cNvPr id="11094" name="Google Shape;11094;p15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95" name="Google Shape;11095;p1590"/>
            <p:cNvGrpSpPr/>
            <p:nvPr/>
          </p:nvGrpSpPr>
          <p:grpSpPr>
            <a:xfrm>
              <a:off x="7191542" y="1"/>
              <a:ext cx="5000459" cy="1425992"/>
              <a:chOff x="7186272" y="0"/>
              <a:chExt cx="5005729" cy="1427495"/>
            </a:xfrm>
          </p:grpSpPr>
          <p:sp>
            <p:nvSpPr>
              <p:cNvPr id="11096" name="Google Shape;11096;p15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097" name="Google Shape;11097;p15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098" name="Google Shape;11098;p15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matchingName="37_Quotation">
  <p:cSld name="37_Quotation">
    <p:spTree>
      <p:nvGrpSpPr>
        <p:cNvPr id="1" name="Shape 11099"/>
        <p:cNvGrpSpPr/>
        <p:nvPr/>
      </p:nvGrpSpPr>
      <p:grpSpPr>
        <a:xfrm>
          <a:off x="0" y="0"/>
          <a:ext cx="0" cy="0"/>
          <a:chOff x="0" y="0"/>
          <a:chExt cx="0" cy="0"/>
        </a:xfrm>
      </p:grpSpPr>
      <p:sp>
        <p:nvSpPr>
          <p:cNvPr id="11100" name="Google Shape;11100;p159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01" name="Google Shape;11101;p159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02" name="Google Shape;11102;p15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03" name="Google Shape;11103;p15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04" name="Google Shape;11104;p15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05" name="Google Shape;11105;p15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06" name="Google Shape;11106;p1591"/>
          <p:cNvGrpSpPr/>
          <p:nvPr/>
        </p:nvGrpSpPr>
        <p:grpSpPr>
          <a:xfrm>
            <a:off x="7191543" y="1"/>
            <a:ext cx="5000459" cy="1425992"/>
            <a:chOff x="7191542" y="1"/>
            <a:chExt cx="5000459" cy="1425992"/>
          </a:xfrm>
        </p:grpSpPr>
        <p:pic>
          <p:nvPicPr>
            <p:cNvPr id="11107" name="Google Shape;11107;p15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08" name="Google Shape;11108;p1591"/>
            <p:cNvGrpSpPr/>
            <p:nvPr/>
          </p:nvGrpSpPr>
          <p:grpSpPr>
            <a:xfrm>
              <a:off x="7191542" y="1"/>
              <a:ext cx="5000459" cy="1425992"/>
              <a:chOff x="7186272" y="0"/>
              <a:chExt cx="5005729" cy="1427495"/>
            </a:xfrm>
          </p:grpSpPr>
          <p:sp>
            <p:nvSpPr>
              <p:cNvPr id="11109" name="Google Shape;11109;p15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10" name="Google Shape;11110;p15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111" name="Google Shape;11111;p15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matchingName="15_Cover">
  <p:cSld name="15_Cover">
    <p:spTree>
      <p:nvGrpSpPr>
        <p:cNvPr id="1" name="Shape 11112"/>
        <p:cNvGrpSpPr/>
        <p:nvPr/>
      </p:nvGrpSpPr>
      <p:grpSpPr>
        <a:xfrm>
          <a:off x="0" y="0"/>
          <a:ext cx="0" cy="0"/>
          <a:chOff x="0" y="0"/>
          <a:chExt cx="0" cy="0"/>
        </a:xfrm>
      </p:grpSpPr>
      <p:sp>
        <p:nvSpPr>
          <p:cNvPr id="11113" name="Google Shape;11113;p159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14" name="Google Shape;11114;p159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15" name="Google Shape;11115;p159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116" name="Google Shape;11116;p1592"/>
          <p:cNvSpPr>
            <a:spLocks noGrp="1"/>
          </p:cNvSpPr>
          <p:nvPr>
            <p:ph type="pic" idx="2"/>
          </p:nvPr>
        </p:nvSpPr>
        <p:spPr>
          <a:xfrm>
            <a:off x="7118684" y="233915"/>
            <a:ext cx="5073316" cy="5943600"/>
          </a:xfrm>
          <a:prstGeom prst="rect">
            <a:avLst/>
          </a:prstGeom>
          <a:noFill/>
          <a:ln>
            <a:noFill/>
          </a:ln>
        </p:spPr>
      </p:sp>
      <p:grpSp>
        <p:nvGrpSpPr>
          <p:cNvPr id="11117" name="Google Shape;11117;p1592"/>
          <p:cNvGrpSpPr/>
          <p:nvPr/>
        </p:nvGrpSpPr>
        <p:grpSpPr>
          <a:xfrm>
            <a:off x="0" y="5020349"/>
            <a:ext cx="12192000" cy="1837653"/>
            <a:chOff x="0" y="5020348"/>
            <a:chExt cx="12192000" cy="1837653"/>
          </a:xfrm>
        </p:grpSpPr>
        <p:sp>
          <p:nvSpPr>
            <p:cNvPr id="11118" name="Google Shape;11118;p15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19" name="Google Shape;11119;p159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120" name="Google Shape;11120;p15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matchingName="15_Divider">
  <p:cSld name="15_Divider">
    <p:bg>
      <p:bgPr>
        <a:solidFill>
          <a:schemeClr val="lt2"/>
        </a:solidFill>
        <a:effectLst/>
      </p:bgPr>
    </p:bg>
    <p:spTree>
      <p:nvGrpSpPr>
        <p:cNvPr id="1" name="Shape 11121"/>
        <p:cNvGrpSpPr/>
        <p:nvPr/>
      </p:nvGrpSpPr>
      <p:grpSpPr>
        <a:xfrm>
          <a:off x="0" y="0"/>
          <a:ext cx="0" cy="0"/>
          <a:chOff x="0" y="0"/>
          <a:chExt cx="0" cy="0"/>
        </a:xfrm>
      </p:grpSpPr>
      <p:grpSp>
        <p:nvGrpSpPr>
          <p:cNvPr id="11122" name="Google Shape;11122;p1593"/>
          <p:cNvGrpSpPr/>
          <p:nvPr/>
        </p:nvGrpSpPr>
        <p:grpSpPr>
          <a:xfrm>
            <a:off x="0" y="5020348"/>
            <a:ext cx="12192000" cy="1837653"/>
            <a:chOff x="0" y="5020347"/>
            <a:chExt cx="12192000" cy="1837653"/>
          </a:xfrm>
        </p:grpSpPr>
        <p:sp>
          <p:nvSpPr>
            <p:cNvPr id="11123" name="Google Shape;11123;p159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24" name="Google Shape;11124;p159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25" name="Google Shape;11125;p159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126" name="Google Shape;11126;p159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127" name="Google Shape;11127;p159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28" name="Google Shape;11128;p159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matchingName="15_Photo Slide">
  <p:cSld name="15_Photo Slide">
    <p:spTree>
      <p:nvGrpSpPr>
        <p:cNvPr id="1" name="Shape 11129"/>
        <p:cNvGrpSpPr/>
        <p:nvPr/>
      </p:nvGrpSpPr>
      <p:grpSpPr>
        <a:xfrm>
          <a:off x="0" y="0"/>
          <a:ext cx="0" cy="0"/>
          <a:chOff x="0" y="0"/>
          <a:chExt cx="0" cy="0"/>
        </a:xfrm>
      </p:grpSpPr>
      <p:sp>
        <p:nvSpPr>
          <p:cNvPr id="11130" name="Google Shape;11130;p159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131" name="Google Shape;11131;p159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32" name="Google Shape;11132;p1594"/>
          <p:cNvGrpSpPr/>
          <p:nvPr/>
        </p:nvGrpSpPr>
        <p:grpSpPr>
          <a:xfrm>
            <a:off x="0" y="5379427"/>
            <a:ext cx="2807368" cy="753891"/>
            <a:chOff x="0" y="5379426"/>
            <a:chExt cx="2807368" cy="753891"/>
          </a:xfrm>
        </p:grpSpPr>
        <p:sp>
          <p:nvSpPr>
            <p:cNvPr id="11133" name="Google Shape;11133;p159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34" name="Google Shape;11134;p159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135" name="Google Shape;11135;p1594"/>
          <p:cNvSpPr>
            <a:spLocks noGrp="1"/>
          </p:cNvSpPr>
          <p:nvPr>
            <p:ph type="pic" idx="2"/>
          </p:nvPr>
        </p:nvSpPr>
        <p:spPr>
          <a:xfrm>
            <a:off x="2807368" y="457202"/>
            <a:ext cx="8915400" cy="5943598"/>
          </a:xfrm>
          <a:prstGeom prst="rect">
            <a:avLst/>
          </a:prstGeom>
          <a:noFill/>
          <a:ln>
            <a:noFill/>
          </a:ln>
        </p:spPr>
      </p:sp>
      <p:pic>
        <p:nvPicPr>
          <p:cNvPr id="11136" name="Google Shape;11136;p159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matchingName="38_Quotation">
  <p:cSld name="38_Quotation">
    <p:spTree>
      <p:nvGrpSpPr>
        <p:cNvPr id="1" name="Shape 11137"/>
        <p:cNvGrpSpPr/>
        <p:nvPr/>
      </p:nvGrpSpPr>
      <p:grpSpPr>
        <a:xfrm>
          <a:off x="0" y="0"/>
          <a:ext cx="0" cy="0"/>
          <a:chOff x="0" y="0"/>
          <a:chExt cx="0" cy="0"/>
        </a:xfrm>
      </p:grpSpPr>
      <p:sp>
        <p:nvSpPr>
          <p:cNvPr id="11138" name="Google Shape;11138;p159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139" name="Google Shape;11139;p159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40" name="Google Shape;11140;p15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1" name="Google Shape;11141;p159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42" name="Google Shape;11142;p15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43" name="Google Shape;11143;p15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44" name="Google Shape;11144;p1595"/>
          <p:cNvGrpSpPr/>
          <p:nvPr/>
        </p:nvGrpSpPr>
        <p:grpSpPr>
          <a:xfrm>
            <a:off x="7191543" y="1"/>
            <a:ext cx="5000459" cy="1425992"/>
            <a:chOff x="7191542" y="1"/>
            <a:chExt cx="5000459" cy="1425992"/>
          </a:xfrm>
        </p:grpSpPr>
        <p:pic>
          <p:nvPicPr>
            <p:cNvPr id="11145" name="Google Shape;11145;p15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46" name="Google Shape;11146;p1595"/>
            <p:cNvGrpSpPr/>
            <p:nvPr/>
          </p:nvGrpSpPr>
          <p:grpSpPr>
            <a:xfrm>
              <a:off x="7191542" y="1"/>
              <a:ext cx="5000459" cy="1425992"/>
              <a:chOff x="7186272" y="0"/>
              <a:chExt cx="5005729" cy="1427495"/>
            </a:xfrm>
          </p:grpSpPr>
          <p:sp>
            <p:nvSpPr>
              <p:cNvPr id="11147" name="Google Shape;11147;p15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48" name="Google Shape;11148;p15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149" name="Google Shape;11149;p159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spTree>
      <p:nvGrpSpPr>
        <p:cNvPr id="1" name="Shape 11150"/>
        <p:cNvGrpSpPr/>
        <p:nvPr/>
      </p:nvGrpSpPr>
      <p:grpSpPr>
        <a:xfrm>
          <a:off x="0" y="0"/>
          <a:ext cx="0" cy="0"/>
          <a:chOff x="0" y="0"/>
          <a:chExt cx="0" cy="0"/>
        </a:xfrm>
      </p:grpSpPr>
      <p:grpSp>
        <p:nvGrpSpPr>
          <p:cNvPr id="11151" name="Google Shape;11151;p1596"/>
          <p:cNvGrpSpPr/>
          <p:nvPr/>
        </p:nvGrpSpPr>
        <p:grpSpPr>
          <a:xfrm>
            <a:off x="7191543" y="1"/>
            <a:ext cx="5000459" cy="1425992"/>
            <a:chOff x="7191542" y="1"/>
            <a:chExt cx="5000459" cy="1425992"/>
          </a:xfrm>
        </p:grpSpPr>
        <p:pic>
          <p:nvPicPr>
            <p:cNvPr id="11152" name="Google Shape;11152;p15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53" name="Google Shape;11153;p1596"/>
            <p:cNvGrpSpPr/>
            <p:nvPr/>
          </p:nvGrpSpPr>
          <p:grpSpPr>
            <a:xfrm>
              <a:off x="7191542" y="1"/>
              <a:ext cx="5000459" cy="1425992"/>
              <a:chOff x="7186272" y="0"/>
              <a:chExt cx="5005729" cy="1427495"/>
            </a:xfrm>
          </p:grpSpPr>
          <p:sp>
            <p:nvSpPr>
              <p:cNvPr id="11154" name="Google Shape;11154;p15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55" name="Google Shape;11155;p15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56" name="Google Shape;11156;p15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57" name="Google Shape;11157;p159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58" name="Google Shape;11158;p15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59" name="Google Shape;11159;p15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0" name="Google Shape;11160;p15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matchingName="15_Two Content">
  <p:cSld name="15_Two Content">
    <p:spTree>
      <p:nvGrpSpPr>
        <p:cNvPr id="1" name="Shape 11161"/>
        <p:cNvGrpSpPr/>
        <p:nvPr/>
      </p:nvGrpSpPr>
      <p:grpSpPr>
        <a:xfrm>
          <a:off x="0" y="0"/>
          <a:ext cx="0" cy="0"/>
          <a:chOff x="0" y="0"/>
          <a:chExt cx="0" cy="0"/>
        </a:xfrm>
      </p:grpSpPr>
      <p:sp>
        <p:nvSpPr>
          <p:cNvPr id="11162" name="Google Shape;11162;p15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63" name="Google Shape;11163;p159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164" name="Google Shape;11164;p1597"/>
          <p:cNvGrpSpPr/>
          <p:nvPr/>
        </p:nvGrpSpPr>
        <p:grpSpPr>
          <a:xfrm>
            <a:off x="7191543" y="1"/>
            <a:ext cx="5000459" cy="1425992"/>
            <a:chOff x="7191542" y="1"/>
            <a:chExt cx="5000459" cy="1425992"/>
          </a:xfrm>
        </p:grpSpPr>
        <p:pic>
          <p:nvPicPr>
            <p:cNvPr id="11165" name="Google Shape;11165;p15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66" name="Google Shape;11166;p1597"/>
            <p:cNvGrpSpPr/>
            <p:nvPr/>
          </p:nvGrpSpPr>
          <p:grpSpPr>
            <a:xfrm>
              <a:off x="7191542" y="1"/>
              <a:ext cx="5000459" cy="1425992"/>
              <a:chOff x="7186272" y="0"/>
              <a:chExt cx="5005729" cy="1427495"/>
            </a:xfrm>
          </p:grpSpPr>
          <p:sp>
            <p:nvSpPr>
              <p:cNvPr id="11167" name="Google Shape;11167;p15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68" name="Google Shape;11168;p15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69" name="Google Shape;11169;p159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70" name="Google Shape;11170;p159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71" name="Google Shape;11171;p15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72" name="Google Shape;11172;p15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matchingName="15_Comparison">
  <p:cSld name="15_Comparison">
    <p:spTree>
      <p:nvGrpSpPr>
        <p:cNvPr id="1" name="Shape 11173"/>
        <p:cNvGrpSpPr/>
        <p:nvPr/>
      </p:nvGrpSpPr>
      <p:grpSpPr>
        <a:xfrm>
          <a:off x="0" y="0"/>
          <a:ext cx="0" cy="0"/>
          <a:chOff x="0" y="0"/>
          <a:chExt cx="0" cy="0"/>
        </a:xfrm>
      </p:grpSpPr>
      <p:grpSp>
        <p:nvGrpSpPr>
          <p:cNvPr id="11174" name="Google Shape;11174;p1598"/>
          <p:cNvGrpSpPr/>
          <p:nvPr/>
        </p:nvGrpSpPr>
        <p:grpSpPr>
          <a:xfrm>
            <a:off x="7191543" y="1"/>
            <a:ext cx="5000459" cy="1425992"/>
            <a:chOff x="7191542" y="1"/>
            <a:chExt cx="5000459" cy="1425992"/>
          </a:xfrm>
        </p:grpSpPr>
        <p:pic>
          <p:nvPicPr>
            <p:cNvPr id="11175" name="Google Shape;11175;p15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76" name="Google Shape;11176;p1598"/>
            <p:cNvGrpSpPr/>
            <p:nvPr/>
          </p:nvGrpSpPr>
          <p:grpSpPr>
            <a:xfrm>
              <a:off x="7191542" y="1"/>
              <a:ext cx="5000459" cy="1425992"/>
              <a:chOff x="7186272" y="0"/>
              <a:chExt cx="5005729" cy="1427495"/>
            </a:xfrm>
          </p:grpSpPr>
          <p:sp>
            <p:nvSpPr>
              <p:cNvPr id="11177" name="Google Shape;11177;p15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78" name="Google Shape;11178;p15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79" name="Google Shape;11179;p159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80" name="Google Shape;11180;p159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181" name="Google Shape;11181;p159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82" name="Google Shape;11182;p159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183" name="Google Shape;11183;p159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84" name="Google Shape;11184;p159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85" name="Google Shape;11185;p15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86" name="Google Shape;11186;p15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matchingName="15_Title Only">
  <p:cSld name="15_Title Only">
    <p:spTree>
      <p:nvGrpSpPr>
        <p:cNvPr id="1" name="Shape 11187"/>
        <p:cNvGrpSpPr/>
        <p:nvPr/>
      </p:nvGrpSpPr>
      <p:grpSpPr>
        <a:xfrm>
          <a:off x="0" y="0"/>
          <a:ext cx="0" cy="0"/>
          <a:chOff x="0" y="0"/>
          <a:chExt cx="0" cy="0"/>
        </a:xfrm>
      </p:grpSpPr>
      <p:grpSp>
        <p:nvGrpSpPr>
          <p:cNvPr id="11188" name="Google Shape;11188;p1599"/>
          <p:cNvGrpSpPr/>
          <p:nvPr/>
        </p:nvGrpSpPr>
        <p:grpSpPr>
          <a:xfrm>
            <a:off x="7191543" y="1"/>
            <a:ext cx="5000459" cy="1425992"/>
            <a:chOff x="7191542" y="1"/>
            <a:chExt cx="5000459" cy="1425992"/>
          </a:xfrm>
        </p:grpSpPr>
        <p:pic>
          <p:nvPicPr>
            <p:cNvPr id="11189" name="Google Shape;11189;p15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90" name="Google Shape;11190;p1599"/>
            <p:cNvGrpSpPr/>
            <p:nvPr/>
          </p:nvGrpSpPr>
          <p:grpSpPr>
            <a:xfrm>
              <a:off x="7191542" y="1"/>
              <a:ext cx="5000459" cy="1425992"/>
              <a:chOff x="7186272" y="0"/>
              <a:chExt cx="5005729" cy="1427495"/>
            </a:xfrm>
          </p:grpSpPr>
          <p:sp>
            <p:nvSpPr>
              <p:cNvPr id="11191" name="Google Shape;11191;p15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192" name="Google Shape;11192;p15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193" name="Google Shape;11193;p15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94" name="Google Shape;11194;p15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95" name="Google Shape;11195;p15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96" name="Google Shape;11196;p15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22"/>
        <p:cNvGrpSpPr/>
        <p:nvPr/>
      </p:nvGrpSpPr>
      <p:grpSpPr>
        <a:xfrm>
          <a:off x="0" y="0"/>
          <a:ext cx="0" cy="0"/>
          <a:chOff x="0" y="0"/>
          <a:chExt cx="0" cy="0"/>
        </a:xfrm>
      </p:grpSpPr>
      <p:grpSp>
        <p:nvGrpSpPr>
          <p:cNvPr id="123" name="Google Shape;123;p338"/>
          <p:cNvGrpSpPr/>
          <p:nvPr/>
        </p:nvGrpSpPr>
        <p:grpSpPr>
          <a:xfrm>
            <a:off x="0" y="5020347"/>
            <a:ext cx="12192000" cy="1837653"/>
            <a:chOff x="0" y="5020347"/>
            <a:chExt cx="12192000" cy="1837653"/>
          </a:xfrm>
        </p:grpSpPr>
        <p:sp>
          <p:nvSpPr>
            <p:cNvPr id="124" name="Google Shape;124;p3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 name="Google Shape;125;p3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6" name="Google Shape;126;p3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27" name="Google Shape;127;p3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8" name="Google Shape;128;p33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 name="Google Shape;129;p33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165"/>
        <p:cNvGrpSpPr/>
        <p:nvPr/>
      </p:nvGrpSpPr>
      <p:grpSpPr>
        <a:xfrm>
          <a:off x="0" y="0"/>
          <a:ext cx="0" cy="0"/>
          <a:chOff x="0" y="0"/>
          <a:chExt cx="0" cy="0"/>
        </a:xfrm>
      </p:grpSpPr>
      <p:sp>
        <p:nvSpPr>
          <p:cNvPr id="1166" name="Google Shape;1166;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7" name="Google Shape;1167;p1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 name="Google Shape;1168;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9" name="Google Shape;1169;p169"/>
          <p:cNvGrpSpPr/>
          <p:nvPr/>
        </p:nvGrpSpPr>
        <p:grpSpPr>
          <a:xfrm>
            <a:off x="7191542" y="1"/>
            <a:ext cx="5000459" cy="1425992"/>
            <a:chOff x="7191542" y="1"/>
            <a:chExt cx="5000459" cy="1425992"/>
          </a:xfrm>
        </p:grpSpPr>
        <p:pic>
          <p:nvPicPr>
            <p:cNvPr id="1170" name="Google Shape;1170;p1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1" name="Google Shape;1171;p169"/>
            <p:cNvGrpSpPr/>
            <p:nvPr/>
          </p:nvGrpSpPr>
          <p:grpSpPr>
            <a:xfrm>
              <a:off x="7191542" y="1"/>
              <a:ext cx="5000459" cy="1425992"/>
              <a:chOff x="7186272" y="0"/>
              <a:chExt cx="5005729" cy="1427495"/>
            </a:xfrm>
          </p:grpSpPr>
          <p:sp>
            <p:nvSpPr>
              <p:cNvPr id="1172" name="Google Shape;1172;p1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3" name="Google Shape;1173;p1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matchingName="15_End">
  <p:cSld name="15_End">
    <p:spTree>
      <p:nvGrpSpPr>
        <p:cNvPr id="1" name="Shape 11197"/>
        <p:cNvGrpSpPr/>
        <p:nvPr/>
      </p:nvGrpSpPr>
      <p:grpSpPr>
        <a:xfrm>
          <a:off x="0" y="0"/>
          <a:ext cx="0" cy="0"/>
          <a:chOff x="0" y="0"/>
          <a:chExt cx="0" cy="0"/>
        </a:xfrm>
      </p:grpSpPr>
      <p:grpSp>
        <p:nvGrpSpPr>
          <p:cNvPr id="11198" name="Google Shape;11198;p1600"/>
          <p:cNvGrpSpPr/>
          <p:nvPr/>
        </p:nvGrpSpPr>
        <p:grpSpPr>
          <a:xfrm>
            <a:off x="0" y="0"/>
            <a:ext cx="12192000" cy="2148830"/>
            <a:chOff x="0" y="0"/>
            <a:chExt cx="12192000" cy="2148830"/>
          </a:xfrm>
        </p:grpSpPr>
        <p:sp>
          <p:nvSpPr>
            <p:cNvPr id="11199" name="Google Shape;11199;p160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00" name="Google Shape;11200;p160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201" name="Google Shape;11201;p160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02" name="Google Shape;11202;p160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03" name="Google Shape;11203;p160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204" name="Google Shape;11204;p160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205" name="Google Shape;11205;p160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matchingName="14_Blank">
  <p:cSld name="14_Blank">
    <p:spTree>
      <p:nvGrpSpPr>
        <p:cNvPr id="1" name="Shape 11206"/>
        <p:cNvGrpSpPr/>
        <p:nvPr/>
      </p:nvGrpSpPr>
      <p:grpSpPr>
        <a:xfrm>
          <a:off x="0" y="0"/>
          <a:ext cx="0" cy="0"/>
          <a:chOff x="0" y="0"/>
          <a:chExt cx="0" cy="0"/>
        </a:xfrm>
      </p:grpSpPr>
      <p:sp>
        <p:nvSpPr>
          <p:cNvPr id="11207" name="Google Shape;11207;p160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08" name="Google Shape;11208;p16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09" name="Google Shape;11209;p16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10" name="Google Shape;11210;p1601"/>
          <p:cNvGrpSpPr/>
          <p:nvPr/>
        </p:nvGrpSpPr>
        <p:grpSpPr>
          <a:xfrm>
            <a:off x="7191543" y="1"/>
            <a:ext cx="5000459" cy="1425992"/>
            <a:chOff x="7191542" y="1"/>
            <a:chExt cx="5000459" cy="1425992"/>
          </a:xfrm>
        </p:grpSpPr>
        <p:pic>
          <p:nvPicPr>
            <p:cNvPr id="11211" name="Google Shape;11211;p16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12" name="Google Shape;11212;p1601"/>
            <p:cNvGrpSpPr/>
            <p:nvPr/>
          </p:nvGrpSpPr>
          <p:grpSpPr>
            <a:xfrm>
              <a:off x="7191542" y="1"/>
              <a:ext cx="5000459" cy="1425992"/>
              <a:chOff x="7186272" y="0"/>
              <a:chExt cx="5005729" cy="1427495"/>
            </a:xfrm>
          </p:grpSpPr>
          <p:sp>
            <p:nvSpPr>
              <p:cNvPr id="11213" name="Google Shape;11213;p16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14" name="Google Shape;11214;p16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matchingName="17_Cover">
  <p:cSld name="17_Cover">
    <p:spTree>
      <p:nvGrpSpPr>
        <p:cNvPr id="1" name="Shape 11215"/>
        <p:cNvGrpSpPr/>
        <p:nvPr/>
      </p:nvGrpSpPr>
      <p:grpSpPr>
        <a:xfrm>
          <a:off x="0" y="0"/>
          <a:ext cx="0" cy="0"/>
          <a:chOff x="0" y="0"/>
          <a:chExt cx="0" cy="0"/>
        </a:xfrm>
      </p:grpSpPr>
      <p:sp>
        <p:nvSpPr>
          <p:cNvPr id="11216" name="Google Shape;11216;p160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17" name="Google Shape;11217;p160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18" name="Google Shape;11218;p160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219" name="Google Shape;11219;p1602"/>
          <p:cNvSpPr>
            <a:spLocks noGrp="1"/>
          </p:cNvSpPr>
          <p:nvPr>
            <p:ph type="pic" idx="2"/>
          </p:nvPr>
        </p:nvSpPr>
        <p:spPr>
          <a:xfrm>
            <a:off x="7118684" y="233915"/>
            <a:ext cx="5073316" cy="5943600"/>
          </a:xfrm>
          <a:prstGeom prst="rect">
            <a:avLst/>
          </a:prstGeom>
          <a:noFill/>
          <a:ln>
            <a:noFill/>
          </a:ln>
        </p:spPr>
      </p:sp>
      <p:grpSp>
        <p:nvGrpSpPr>
          <p:cNvPr id="11220" name="Google Shape;11220;p1602"/>
          <p:cNvGrpSpPr/>
          <p:nvPr/>
        </p:nvGrpSpPr>
        <p:grpSpPr>
          <a:xfrm>
            <a:off x="0" y="5020349"/>
            <a:ext cx="12192000" cy="1837653"/>
            <a:chOff x="0" y="5020348"/>
            <a:chExt cx="12192000" cy="1837653"/>
          </a:xfrm>
        </p:grpSpPr>
        <p:sp>
          <p:nvSpPr>
            <p:cNvPr id="11221" name="Google Shape;11221;p160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22" name="Google Shape;11222;p160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223" name="Google Shape;11223;p160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matchingName="17_Divider">
  <p:cSld name="17_Divider">
    <p:bg>
      <p:bgPr>
        <a:solidFill>
          <a:schemeClr val="lt2"/>
        </a:solidFill>
        <a:effectLst/>
      </p:bgPr>
    </p:bg>
    <p:spTree>
      <p:nvGrpSpPr>
        <p:cNvPr id="1" name="Shape 11224"/>
        <p:cNvGrpSpPr/>
        <p:nvPr/>
      </p:nvGrpSpPr>
      <p:grpSpPr>
        <a:xfrm>
          <a:off x="0" y="0"/>
          <a:ext cx="0" cy="0"/>
          <a:chOff x="0" y="0"/>
          <a:chExt cx="0" cy="0"/>
        </a:xfrm>
      </p:grpSpPr>
      <p:grpSp>
        <p:nvGrpSpPr>
          <p:cNvPr id="11225" name="Google Shape;11225;p1603"/>
          <p:cNvGrpSpPr/>
          <p:nvPr/>
        </p:nvGrpSpPr>
        <p:grpSpPr>
          <a:xfrm>
            <a:off x="0" y="5020348"/>
            <a:ext cx="12192000" cy="1837653"/>
            <a:chOff x="0" y="5020347"/>
            <a:chExt cx="12192000" cy="1837653"/>
          </a:xfrm>
        </p:grpSpPr>
        <p:sp>
          <p:nvSpPr>
            <p:cNvPr id="11226" name="Google Shape;11226;p160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27" name="Google Shape;11227;p16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28" name="Google Shape;11228;p160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229" name="Google Shape;11229;p16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230" name="Google Shape;11230;p160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31" name="Google Shape;11231;p160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matchingName="17_Photo Slide">
  <p:cSld name="17_Photo Slide">
    <p:spTree>
      <p:nvGrpSpPr>
        <p:cNvPr id="1" name="Shape 11232"/>
        <p:cNvGrpSpPr/>
        <p:nvPr/>
      </p:nvGrpSpPr>
      <p:grpSpPr>
        <a:xfrm>
          <a:off x="0" y="0"/>
          <a:ext cx="0" cy="0"/>
          <a:chOff x="0" y="0"/>
          <a:chExt cx="0" cy="0"/>
        </a:xfrm>
      </p:grpSpPr>
      <p:sp>
        <p:nvSpPr>
          <p:cNvPr id="11233" name="Google Shape;11233;p160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234" name="Google Shape;11234;p160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235" name="Google Shape;11235;p1604"/>
          <p:cNvGrpSpPr/>
          <p:nvPr/>
        </p:nvGrpSpPr>
        <p:grpSpPr>
          <a:xfrm>
            <a:off x="0" y="5379427"/>
            <a:ext cx="2807368" cy="753891"/>
            <a:chOff x="0" y="5379426"/>
            <a:chExt cx="2807368" cy="753891"/>
          </a:xfrm>
        </p:grpSpPr>
        <p:sp>
          <p:nvSpPr>
            <p:cNvPr id="11236" name="Google Shape;11236;p160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37" name="Google Shape;11237;p160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238" name="Google Shape;11238;p1604"/>
          <p:cNvSpPr>
            <a:spLocks noGrp="1"/>
          </p:cNvSpPr>
          <p:nvPr>
            <p:ph type="pic" idx="2"/>
          </p:nvPr>
        </p:nvSpPr>
        <p:spPr>
          <a:xfrm>
            <a:off x="2807368" y="457202"/>
            <a:ext cx="8915400" cy="5943598"/>
          </a:xfrm>
          <a:prstGeom prst="rect">
            <a:avLst/>
          </a:prstGeom>
          <a:noFill/>
          <a:ln>
            <a:noFill/>
          </a:ln>
        </p:spPr>
      </p:sp>
      <p:pic>
        <p:nvPicPr>
          <p:cNvPr id="11239" name="Google Shape;11239;p160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matchingName="41_Quotation">
  <p:cSld name="41_Quotation">
    <p:spTree>
      <p:nvGrpSpPr>
        <p:cNvPr id="1" name="Shape 11240"/>
        <p:cNvGrpSpPr/>
        <p:nvPr/>
      </p:nvGrpSpPr>
      <p:grpSpPr>
        <a:xfrm>
          <a:off x="0" y="0"/>
          <a:ext cx="0" cy="0"/>
          <a:chOff x="0" y="0"/>
          <a:chExt cx="0" cy="0"/>
        </a:xfrm>
      </p:grpSpPr>
      <p:sp>
        <p:nvSpPr>
          <p:cNvPr id="11241" name="Google Shape;11241;p160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242" name="Google Shape;11242;p160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43" name="Google Shape;11243;p160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4" name="Google Shape;11244;p16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245" name="Google Shape;11245;p16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46" name="Google Shape;11246;p16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47" name="Google Shape;11247;p1605"/>
          <p:cNvGrpSpPr/>
          <p:nvPr/>
        </p:nvGrpSpPr>
        <p:grpSpPr>
          <a:xfrm>
            <a:off x="7191543" y="1"/>
            <a:ext cx="5000459" cy="1425992"/>
            <a:chOff x="7191542" y="1"/>
            <a:chExt cx="5000459" cy="1425992"/>
          </a:xfrm>
        </p:grpSpPr>
        <p:pic>
          <p:nvPicPr>
            <p:cNvPr id="11248" name="Google Shape;11248;p16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49" name="Google Shape;11249;p1605"/>
            <p:cNvGrpSpPr/>
            <p:nvPr/>
          </p:nvGrpSpPr>
          <p:grpSpPr>
            <a:xfrm>
              <a:off x="7191542" y="1"/>
              <a:ext cx="5000459" cy="1425992"/>
              <a:chOff x="7186272" y="0"/>
              <a:chExt cx="5005729" cy="1427495"/>
            </a:xfrm>
          </p:grpSpPr>
          <p:sp>
            <p:nvSpPr>
              <p:cNvPr id="11250" name="Google Shape;11250;p16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51" name="Google Shape;11251;p16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252" name="Google Shape;11252;p160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spTree>
      <p:nvGrpSpPr>
        <p:cNvPr id="1" name="Shape 11253"/>
        <p:cNvGrpSpPr/>
        <p:nvPr/>
      </p:nvGrpSpPr>
      <p:grpSpPr>
        <a:xfrm>
          <a:off x="0" y="0"/>
          <a:ext cx="0" cy="0"/>
          <a:chOff x="0" y="0"/>
          <a:chExt cx="0" cy="0"/>
        </a:xfrm>
      </p:grpSpPr>
      <p:grpSp>
        <p:nvGrpSpPr>
          <p:cNvPr id="11254" name="Google Shape;11254;p1606"/>
          <p:cNvGrpSpPr/>
          <p:nvPr/>
        </p:nvGrpSpPr>
        <p:grpSpPr>
          <a:xfrm>
            <a:off x="7191543" y="1"/>
            <a:ext cx="5000459" cy="1425992"/>
            <a:chOff x="7191542" y="1"/>
            <a:chExt cx="5000459" cy="1425992"/>
          </a:xfrm>
        </p:grpSpPr>
        <p:pic>
          <p:nvPicPr>
            <p:cNvPr id="11255" name="Google Shape;11255;p16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56" name="Google Shape;11256;p1606"/>
            <p:cNvGrpSpPr/>
            <p:nvPr/>
          </p:nvGrpSpPr>
          <p:grpSpPr>
            <a:xfrm>
              <a:off x="7191542" y="1"/>
              <a:ext cx="5000459" cy="1425992"/>
              <a:chOff x="7186272" y="0"/>
              <a:chExt cx="5005729" cy="1427495"/>
            </a:xfrm>
          </p:grpSpPr>
          <p:sp>
            <p:nvSpPr>
              <p:cNvPr id="11257" name="Google Shape;11257;p16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58" name="Google Shape;11258;p16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59" name="Google Shape;11259;p16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60" name="Google Shape;11260;p160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61" name="Google Shape;11261;p160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262" name="Google Shape;11262;p16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3" name="Google Shape;11263;p16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matchingName="17_Two Content">
  <p:cSld name="17_Two Content">
    <p:spTree>
      <p:nvGrpSpPr>
        <p:cNvPr id="1" name="Shape 11264"/>
        <p:cNvGrpSpPr/>
        <p:nvPr/>
      </p:nvGrpSpPr>
      <p:grpSpPr>
        <a:xfrm>
          <a:off x="0" y="0"/>
          <a:ext cx="0" cy="0"/>
          <a:chOff x="0" y="0"/>
          <a:chExt cx="0" cy="0"/>
        </a:xfrm>
      </p:grpSpPr>
      <p:sp>
        <p:nvSpPr>
          <p:cNvPr id="11265" name="Google Shape;11265;p16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66" name="Google Shape;11266;p160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267" name="Google Shape;11267;p1607"/>
          <p:cNvGrpSpPr/>
          <p:nvPr/>
        </p:nvGrpSpPr>
        <p:grpSpPr>
          <a:xfrm>
            <a:off x="7191543" y="1"/>
            <a:ext cx="5000459" cy="1425992"/>
            <a:chOff x="7191542" y="1"/>
            <a:chExt cx="5000459" cy="1425992"/>
          </a:xfrm>
        </p:grpSpPr>
        <p:pic>
          <p:nvPicPr>
            <p:cNvPr id="11268" name="Google Shape;11268;p16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69" name="Google Shape;11269;p1607"/>
            <p:cNvGrpSpPr/>
            <p:nvPr/>
          </p:nvGrpSpPr>
          <p:grpSpPr>
            <a:xfrm>
              <a:off x="7191542" y="1"/>
              <a:ext cx="5000459" cy="1425992"/>
              <a:chOff x="7186272" y="0"/>
              <a:chExt cx="5005729" cy="1427495"/>
            </a:xfrm>
          </p:grpSpPr>
          <p:sp>
            <p:nvSpPr>
              <p:cNvPr id="11270" name="Google Shape;11270;p16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71" name="Google Shape;11271;p16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72" name="Google Shape;11272;p160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73" name="Google Shape;11273;p160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74" name="Google Shape;11274;p16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75" name="Google Shape;11275;p16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matchingName="17_Comparison">
  <p:cSld name="17_Comparison">
    <p:spTree>
      <p:nvGrpSpPr>
        <p:cNvPr id="1" name="Shape 11276"/>
        <p:cNvGrpSpPr/>
        <p:nvPr/>
      </p:nvGrpSpPr>
      <p:grpSpPr>
        <a:xfrm>
          <a:off x="0" y="0"/>
          <a:ext cx="0" cy="0"/>
          <a:chOff x="0" y="0"/>
          <a:chExt cx="0" cy="0"/>
        </a:xfrm>
      </p:grpSpPr>
      <p:grpSp>
        <p:nvGrpSpPr>
          <p:cNvPr id="11277" name="Google Shape;11277;p1608"/>
          <p:cNvGrpSpPr/>
          <p:nvPr/>
        </p:nvGrpSpPr>
        <p:grpSpPr>
          <a:xfrm>
            <a:off x="7191543" y="1"/>
            <a:ext cx="5000459" cy="1425992"/>
            <a:chOff x="7191542" y="1"/>
            <a:chExt cx="5000459" cy="1425992"/>
          </a:xfrm>
        </p:grpSpPr>
        <p:pic>
          <p:nvPicPr>
            <p:cNvPr id="11278" name="Google Shape;11278;p16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79" name="Google Shape;11279;p1608"/>
            <p:cNvGrpSpPr/>
            <p:nvPr/>
          </p:nvGrpSpPr>
          <p:grpSpPr>
            <a:xfrm>
              <a:off x="7191542" y="1"/>
              <a:ext cx="5000459" cy="1425992"/>
              <a:chOff x="7186272" y="0"/>
              <a:chExt cx="5005729" cy="1427495"/>
            </a:xfrm>
          </p:grpSpPr>
          <p:sp>
            <p:nvSpPr>
              <p:cNvPr id="11280" name="Google Shape;11280;p16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81" name="Google Shape;11281;p16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82" name="Google Shape;11282;p160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83" name="Google Shape;11283;p160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84" name="Google Shape;11284;p160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85" name="Google Shape;11285;p160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286" name="Google Shape;11286;p160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87" name="Google Shape;11287;p16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88" name="Google Shape;11288;p16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89" name="Google Shape;11289;p16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matchingName="17_Title Only">
  <p:cSld name="17_Title Only">
    <p:spTree>
      <p:nvGrpSpPr>
        <p:cNvPr id="1" name="Shape 11290"/>
        <p:cNvGrpSpPr/>
        <p:nvPr/>
      </p:nvGrpSpPr>
      <p:grpSpPr>
        <a:xfrm>
          <a:off x="0" y="0"/>
          <a:ext cx="0" cy="0"/>
          <a:chOff x="0" y="0"/>
          <a:chExt cx="0" cy="0"/>
        </a:xfrm>
      </p:grpSpPr>
      <p:grpSp>
        <p:nvGrpSpPr>
          <p:cNvPr id="11291" name="Google Shape;11291;p1609"/>
          <p:cNvGrpSpPr/>
          <p:nvPr/>
        </p:nvGrpSpPr>
        <p:grpSpPr>
          <a:xfrm>
            <a:off x="7191543" y="1"/>
            <a:ext cx="5000459" cy="1425992"/>
            <a:chOff x="7191542" y="1"/>
            <a:chExt cx="5000459" cy="1425992"/>
          </a:xfrm>
        </p:grpSpPr>
        <p:pic>
          <p:nvPicPr>
            <p:cNvPr id="11292" name="Google Shape;11292;p16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93" name="Google Shape;11293;p1609"/>
            <p:cNvGrpSpPr/>
            <p:nvPr/>
          </p:nvGrpSpPr>
          <p:grpSpPr>
            <a:xfrm>
              <a:off x="7191542" y="1"/>
              <a:ext cx="5000459" cy="1425992"/>
              <a:chOff x="7186272" y="0"/>
              <a:chExt cx="5005729" cy="1427495"/>
            </a:xfrm>
          </p:grpSpPr>
          <p:sp>
            <p:nvSpPr>
              <p:cNvPr id="11294" name="Google Shape;11294;p16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295" name="Google Shape;11295;p16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296" name="Google Shape;11296;p16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97" name="Google Shape;11297;p160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298" name="Google Shape;11298;p16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99" name="Google Shape;11299;p16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174"/>
        <p:cNvGrpSpPr/>
        <p:nvPr/>
      </p:nvGrpSpPr>
      <p:grpSpPr>
        <a:xfrm>
          <a:off x="0" y="0"/>
          <a:ext cx="0" cy="0"/>
          <a:chOff x="0" y="0"/>
          <a:chExt cx="0" cy="0"/>
        </a:xfrm>
      </p:grpSpPr>
      <p:sp>
        <p:nvSpPr>
          <p:cNvPr id="1175" name="Google Shape;1175;p1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6" name="Google Shape;1176;p1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7" name="Google Shape;1177;p1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8" name="Google Shape;1178;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9" name="Google Shape;1179;p1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0" name="Google Shape;1180;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1" name="Google Shape;1181;p170"/>
          <p:cNvGrpSpPr/>
          <p:nvPr/>
        </p:nvGrpSpPr>
        <p:grpSpPr>
          <a:xfrm>
            <a:off x="7191542" y="1"/>
            <a:ext cx="5000459" cy="1425992"/>
            <a:chOff x="7191542" y="1"/>
            <a:chExt cx="5000459" cy="1425992"/>
          </a:xfrm>
        </p:grpSpPr>
        <p:pic>
          <p:nvPicPr>
            <p:cNvPr id="1182" name="Google Shape;1182;p1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3" name="Google Shape;1183;p170"/>
            <p:cNvGrpSpPr/>
            <p:nvPr/>
          </p:nvGrpSpPr>
          <p:grpSpPr>
            <a:xfrm>
              <a:off x="7191542" y="1"/>
              <a:ext cx="5000459" cy="1425992"/>
              <a:chOff x="7186272" y="0"/>
              <a:chExt cx="5005729" cy="1427495"/>
            </a:xfrm>
          </p:grpSpPr>
          <p:sp>
            <p:nvSpPr>
              <p:cNvPr id="1184" name="Google Shape;1184;p1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5" name="Google Shape;1185;p1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86" name="Google Shape;1186;p1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matchingName="17_End">
  <p:cSld name="17_End">
    <p:spTree>
      <p:nvGrpSpPr>
        <p:cNvPr id="1" name="Shape 11300"/>
        <p:cNvGrpSpPr/>
        <p:nvPr/>
      </p:nvGrpSpPr>
      <p:grpSpPr>
        <a:xfrm>
          <a:off x="0" y="0"/>
          <a:ext cx="0" cy="0"/>
          <a:chOff x="0" y="0"/>
          <a:chExt cx="0" cy="0"/>
        </a:xfrm>
      </p:grpSpPr>
      <p:grpSp>
        <p:nvGrpSpPr>
          <p:cNvPr id="11301" name="Google Shape;11301;p1610"/>
          <p:cNvGrpSpPr/>
          <p:nvPr/>
        </p:nvGrpSpPr>
        <p:grpSpPr>
          <a:xfrm>
            <a:off x="0" y="0"/>
            <a:ext cx="12192000" cy="2148830"/>
            <a:chOff x="0" y="0"/>
            <a:chExt cx="12192000" cy="2148830"/>
          </a:xfrm>
        </p:grpSpPr>
        <p:sp>
          <p:nvSpPr>
            <p:cNvPr id="11302" name="Google Shape;11302;p161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03" name="Google Shape;11303;p161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304" name="Google Shape;11304;p161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05" name="Google Shape;11305;p161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06" name="Google Shape;11306;p161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07" name="Google Shape;11307;p161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308" name="Google Shape;11308;p161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matchingName="16_Blank">
  <p:cSld name="16_Blank">
    <p:spTree>
      <p:nvGrpSpPr>
        <p:cNvPr id="1" name="Shape 11309"/>
        <p:cNvGrpSpPr/>
        <p:nvPr/>
      </p:nvGrpSpPr>
      <p:grpSpPr>
        <a:xfrm>
          <a:off x="0" y="0"/>
          <a:ext cx="0" cy="0"/>
          <a:chOff x="0" y="0"/>
          <a:chExt cx="0" cy="0"/>
        </a:xfrm>
      </p:grpSpPr>
      <p:sp>
        <p:nvSpPr>
          <p:cNvPr id="11310" name="Google Shape;11310;p16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311" name="Google Shape;11311;p16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12" name="Google Shape;11312;p16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13" name="Google Shape;11313;p1611"/>
          <p:cNvGrpSpPr/>
          <p:nvPr/>
        </p:nvGrpSpPr>
        <p:grpSpPr>
          <a:xfrm>
            <a:off x="7191543" y="1"/>
            <a:ext cx="5000459" cy="1425992"/>
            <a:chOff x="7191542" y="1"/>
            <a:chExt cx="5000459" cy="1425992"/>
          </a:xfrm>
        </p:grpSpPr>
        <p:pic>
          <p:nvPicPr>
            <p:cNvPr id="11314" name="Google Shape;11314;p16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15" name="Google Shape;11315;p1611"/>
            <p:cNvGrpSpPr/>
            <p:nvPr/>
          </p:nvGrpSpPr>
          <p:grpSpPr>
            <a:xfrm>
              <a:off x="7191542" y="1"/>
              <a:ext cx="5000459" cy="1425992"/>
              <a:chOff x="7186272" y="0"/>
              <a:chExt cx="5005729" cy="1427495"/>
            </a:xfrm>
          </p:grpSpPr>
          <p:sp>
            <p:nvSpPr>
              <p:cNvPr id="11316" name="Google Shape;11316;p16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17" name="Google Shape;11317;p16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matchingName="42_Quotation">
  <p:cSld name="42_Quotation">
    <p:spTree>
      <p:nvGrpSpPr>
        <p:cNvPr id="1" name="Shape 11318"/>
        <p:cNvGrpSpPr/>
        <p:nvPr/>
      </p:nvGrpSpPr>
      <p:grpSpPr>
        <a:xfrm>
          <a:off x="0" y="0"/>
          <a:ext cx="0" cy="0"/>
          <a:chOff x="0" y="0"/>
          <a:chExt cx="0" cy="0"/>
        </a:xfrm>
      </p:grpSpPr>
      <p:sp>
        <p:nvSpPr>
          <p:cNvPr id="11319" name="Google Shape;11319;p161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320" name="Google Shape;11320;p161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21" name="Google Shape;11321;p16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22" name="Google Shape;11322;p161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323" name="Google Shape;11323;p16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24" name="Google Shape;11324;p16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325" name="Google Shape;11325;p1612"/>
          <p:cNvGrpSpPr/>
          <p:nvPr/>
        </p:nvGrpSpPr>
        <p:grpSpPr>
          <a:xfrm>
            <a:off x="7191543" y="1"/>
            <a:ext cx="5000459" cy="1425992"/>
            <a:chOff x="7191542" y="1"/>
            <a:chExt cx="5000459" cy="1425992"/>
          </a:xfrm>
        </p:grpSpPr>
        <p:pic>
          <p:nvPicPr>
            <p:cNvPr id="11326" name="Google Shape;11326;p16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27" name="Google Shape;11327;p1612"/>
            <p:cNvGrpSpPr/>
            <p:nvPr/>
          </p:nvGrpSpPr>
          <p:grpSpPr>
            <a:xfrm>
              <a:off x="7191542" y="1"/>
              <a:ext cx="5000459" cy="1425992"/>
              <a:chOff x="7186272" y="0"/>
              <a:chExt cx="5005729" cy="1427495"/>
            </a:xfrm>
          </p:grpSpPr>
          <p:sp>
            <p:nvSpPr>
              <p:cNvPr id="11328" name="Google Shape;11328;p16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329" name="Google Shape;11329;p16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330" name="Google Shape;11330;p16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matchingName="2_Title Slide" type="title">
  <p:cSld name="TITLE">
    <p:spTree>
      <p:nvGrpSpPr>
        <p:cNvPr id="1" name="Shape 11331"/>
        <p:cNvGrpSpPr/>
        <p:nvPr/>
      </p:nvGrpSpPr>
      <p:grpSpPr>
        <a:xfrm>
          <a:off x="0" y="0"/>
          <a:ext cx="0" cy="0"/>
          <a:chOff x="0" y="0"/>
          <a:chExt cx="0" cy="0"/>
        </a:xfrm>
      </p:grpSpPr>
      <p:sp>
        <p:nvSpPr>
          <p:cNvPr id="11332" name="Google Shape;11332;p1613"/>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33" name="Google Shape;11333;p1613"/>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334" name="Google Shape;11334;p161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35" name="Google Shape;11335;p1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36" name="Google Shape;11336;p16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1337"/>
        <p:cNvGrpSpPr/>
        <p:nvPr/>
      </p:nvGrpSpPr>
      <p:grpSpPr>
        <a:xfrm>
          <a:off x="0" y="0"/>
          <a:ext cx="0" cy="0"/>
          <a:chOff x="0" y="0"/>
          <a:chExt cx="0" cy="0"/>
        </a:xfrm>
      </p:grpSpPr>
      <p:sp>
        <p:nvSpPr>
          <p:cNvPr id="11338" name="Google Shape;11338;p1614"/>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39" name="Google Shape;11339;p1614"/>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40" name="Google Shape;11340;p161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41" name="Google Shape;11341;p16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42" name="Google Shape;11342;p16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343" name="Google Shape;11343;p1614"/>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44" name="Google Shape;11344;p161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45" name="Google Shape;11345;p161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46" name="Google Shape;11346;p1614"/>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p:spTree>
      <p:nvGrpSpPr>
        <p:cNvPr id="1" name="Shape 11347"/>
        <p:cNvGrpSpPr/>
        <p:nvPr/>
      </p:nvGrpSpPr>
      <p:grpSpPr>
        <a:xfrm>
          <a:off x="0" y="0"/>
          <a:ext cx="0" cy="0"/>
          <a:chOff x="0" y="0"/>
          <a:chExt cx="0" cy="0"/>
        </a:xfrm>
      </p:grpSpPr>
      <p:sp>
        <p:nvSpPr>
          <p:cNvPr id="11348" name="Google Shape;11348;p1615"/>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49" name="Google Shape;11349;p1615"/>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50" name="Google Shape;11350;p16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51" name="Google Shape;11351;p16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52" name="Google Shape;11352;p16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353" name="Google Shape;11353;p1615"/>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54" name="Google Shape;11354;p161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55" name="Google Shape;11355;p161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56" name="Google Shape;11356;p1615"/>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1357"/>
        <p:cNvGrpSpPr/>
        <p:nvPr/>
      </p:nvGrpSpPr>
      <p:grpSpPr>
        <a:xfrm>
          <a:off x="0" y="0"/>
          <a:ext cx="0" cy="0"/>
          <a:chOff x="0" y="0"/>
          <a:chExt cx="0" cy="0"/>
        </a:xfrm>
      </p:grpSpPr>
      <p:sp>
        <p:nvSpPr>
          <p:cNvPr id="11358" name="Google Shape;11358;p1616"/>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59" name="Google Shape;11359;p161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60" name="Google Shape;11360;p161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61" name="Google Shape;11361;p1616"/>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62" name="Google Shape;11362;p161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p:spTree>
      <p:nvGrpSpPr>
        <p:cNvPr id="1" name="Shape 11363"/>
        <p:cNvGrpSpPr/>
        <p:nvPr/>
      </p:nvGrpSpPr>
      <p:grpSpPr>
        <a:xfrm>
          <a:off x="0" y="0"/>
          <a:ext cx="0" cy="0"/>
          <a:chOff x="0" y="0"/>
          <a:chExt cx="0" cy="0"/>
        </a:xfrm>
      </p:grpSpPr>
      <p:sp>
        <p:nvSpPr>
          <p:cNvPr id="11364" name="Google Shape;11364;p161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365" name="Google Shape;11365;p161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366" name="Google Shape;11366;p161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67" name="Google Shape;11367;p1617"/>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8" name="Google Shape;11368;p1617"/>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1369"/>
        <p:cNvGrpSpPr/>
        <p:nvPr/>
      </p:nvGrpSpPr>
      <p:grpSpPr>
        <a:xfrm>
          <a:off x="0" y="0"/>
          <a:ext cx="0" cy="0"/>
          <a:chOff x="0" y="0"/>
          <a:chExt cx="0" cy="0"/>
        </a:xfrm>
      </p:grpSpPr>
      <p:sp>
        <p:nvSpPr>
          <p:cNvPr id="11370" name="Google Shape;11370;p161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71" name="Google Shape;11371;p161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72" name="Google Shape;11372;p1618"/>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3" name="Google Shape;11373;p1618"/>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4" name="Google Shape;11374;p1618"/>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75" name="Google Shape;11375;p161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p:spTree>
      <p:nvGrpSpPr>
        <p:cNvPr id="1" name="Shape 11376"/>
        <p:cNvGrpSpPr/>
        <p:nvPr/>
      </p:nvGrpSpPr>
      <p:grpSpPr>
        <a:xfrm>
          <a:off x="0" y="0"/>
          <a:ext cx="0" cy="0"/>
          <a:chOff x="0" y="0"/>
          <a:chExt cx="0" cy="0"/>
        </a:xfrm>
      </p:grpSpPr>
      <p:sp>
        <p:nvSpPr>
          <p:cNvPr id="11377" name="Google Shape;11377;p161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8" name="Google Shape;11378;p161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79" name="Google Shape;11379;p161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80" name="Google Shape;11380;p16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81" name="Google Shape;11381;p16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382" name="Google Shape;11382;p161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83" name="Google Shape;11383;p161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84" name="Google Shape;11384;p161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85" name="Google Shape;11385;p161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87"/>
        <p:cNvGrpSpPr/>
        <p:nvPr/>
      </p:nvGrpSpPr>
      <p:grpSpPr>
        <a:xfrm>
          <a:off x="0" y="0"/>
          <a:ext cx="0" cy="0"/>
          <a:chOff x="0" y="0"/>
          <a:chExt cx="0" cy="0"/>
        </a:xfrm>
      </p:grpSpPr>
      <p:grpSp>
        <p:nvGrpSpPr>
          <p:cNvPr id="1188" name="Google Shape;1188;p171"/>
          <p:cNvGrpSpPr/>
          <p:nvPr/>
        </p:nvGrpSpPr>
        <p:grpSpPr>
          <a:xfrm>
            <a:off x="0" y="0"/>
            <a:ext cx="12192000" cy="2148830"/>
            <a:chOff x="0" y="0"/>
            <a:chExt cx="12192000" cy="2148830"/>
          </a:xfrm>
        </p:grpSpPr>
        <p:sp>
          <p:nvSpPr>
            <p:cNvPr id="1189" name="Google Shape;1189;p1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0" name="Google Shape;1190;p1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91" name="Google Shape;1191;p17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92" name="Google Shape;1192;p17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3" name="Google Shape;1193;p1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94" name="Google Shape;1194;p17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95" name="Google Shape;1195;p17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p:spTree>
      <p:nvGrpSpPr>
        <p:cNvPr id="1" name="Shape 11386"/>
        <p:cNvGrpSpPr/>
        <p:nvPr/>
      </p:nvGrpSpPr>
      <p:grpSpPr>
        <a:xfrm>
          <a:off x="0" y="0"/>
          <a:ext cx="0" cy="0"/>
          <a:chOff x="0" y="0"/>
          <a:chExt cx="0" cy="0"/>
        </a:xfrm>
      </p:grpSpPr>
      <p:sp>
        <p:nvSpPr>
          <p:cNvPr id="11387" name="Google Shape;11387;p162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88" name="Google Shape;11388;p162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89" name="Google Shape;11389;p162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90" name="Google Shape;11390;p162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91" name="Google Shape;11391;p162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spTree>
      <p:nvGrpSpPr>
        <p:cNvPr id="1" name="Shape 11392"/>
        <p:cNvGrpSpPr/>
        <p:nvPr/>
      </p:nvGrpSpPr>
      <p:grpSpPr>
        <a:xfrm>
          <a:off x="0" y="0"/>
          <a:ext cx="0" cy="0"/>
          <a:chOff x="0" y="0"/>
          <a:chExt cx="0" cy="0"/>
        </a:xfrm>
      </p:grpSpPr>
      <p:sp>
        <p:nvSpPr>
          <p:cNvPr id="11393" name="Google Shape;11393;p162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394" name="Google Shape;11394;p162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395" name="Google Shape;11395;p162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96" name="Google Shape;11396;p162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97" name="Google Shape;11397;p162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p:spTree>
      <p:nvGrpSpPr>
        <p:cNvPr id="1" name="Shape 11398"/>
        <p:cNvGrpSpPr/>
        <p:nvPr/>
      </p:nvGrpSpPr>
      <p:grpSpPr>
        <a:xfrm>
          <a:off x="0" y="0"/>
          <a:ext cx="0" cy="0"/>
          <a:chOff x="0" y="0"/>
          <a:chExt cx="0" cy="0"/>
        </a:xfrm>
      </p:grpSpPr>
      <p:sp>
        <p:nvSpPr>
          <p:cNvPr id="11399" name="Google Shape;11399;p162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00" name="Google Shape;11400;p162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01" name="Google Shape;11401;p162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02" name="Google Shape;11402;p162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03" name="Google Shape;11403;p162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04" name="Google Shape;11404;p162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p:spTree>
      <p:nvGrpSpPr>
        <p:cNvPr id="1" name="Shape 11405"/>
        <p:cNvGrpSpPr/>
        <p:nvPr/>
      </p:nvGrpSpPr>
      <p:grpSpPr>
        <a:xfrm>
          <a:off x="0" y="0"/>
          <a:ext cx="0" cy="0"/>
          <a:chOff x="0" y="0"/>
          <a:chExt cx="0" cy="0"/>
        </a:xfrm>
      </p:grpSpPr>
      <p:sp>
        <p:nvSpPr>
          <p:cNvPr id="11406" name="Google Shape;11406;p1623"/>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07" name="Google Shape;11407;p1623"/>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08" name="Google Shape;11408;p162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09" name="Google Shape;11409;p16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10" name="Google Shape;11410;p16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11" name="Google Shape;11411;p1623"/>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12" name="Google Shape;11412;p1623"/>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13" name="Google Shape;11413;p1623"/>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14" name="Google Shape;11414;p1623"/>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p:spTree>
      <p:nvGrpSpPr>
        <p:cNvPr id="1" name="Shape 11415"/>
        <p:cNvGrpSpPr/>
        <p:nvPr/>
      </p:nvGrpSpPr>
      <p:grpSpPr>
        <a:xfrm>
          <a:off x="0" y="0"/>
          <a:ext cx="0" cy="0"/>
          <a:chOff x="0" y="0"/>
          <a:chExt cx="0" cy="0"/>
        </a:xfrm>
      </p:grpSpPr>
      <p:sp>
        <p:nvSpPr>
          <p:cNvPr id="11416" name="Google Shape;11416;p1624"/>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17" name="Google Shape;11417;p1624"/>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18" name="Google Shape;11418;p162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19" name="Google Shape;11419;p16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20" name="Google Shape;11420;p16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21" name="Google Shape;11421;p1624"/>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22" name="Google Shape;11422;p162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23" name="Google Shape;11423;p162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24" name="Google Shape;11424;p1624"/>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p:spTree>
      <p:nvGrpSpPr>
        <p:cNvPr id="1" name="Shape 11425"/>
        <p:cNvGrpSpPr/>
        <p:nvPr/>
      </p:nvGrpSpPr>
      <p:grpSpPr>
        <a:xfrm>
          <a:off x="0" y="0"/>
          <a:ext cx="0" cy="0"/>
          <a:chOff x="0" y="0"/>
          <a:chExt cx="0" cy="0"/>
        </a:xfrm>
      </p:grpSpPr>
      <p:sp>
        <p:nvSpPr>
          <p:cNvPr id="11426" name="Google Shape;11426;p1625"/>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27" name="Google Shape;11427;p1625"/>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28" name="Google Shape;11428;p16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29" name="Google Shape;11429;p16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30" name="Google Shape;11430;p16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31" name="Google Shape;11431;p1625"/>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32" name="Google Shape;11432;p162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33" name="Google Shape;11433;p162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34" name="Google Shape;11434;p1625"/>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p:spTree>
      <p:nvGrpSpPr>
        <p:cNvPr id="1" name="Shape 11435"/>
        <p:cNvGrpSpPr/>
        <p:nvPr/>
      </p:nvGrpSpPr>
      <p:grpSpPr>
        <a:xfrm>
          <a:off x="0" y="0"/>
          <a:ext cx="0" cy="0"/>
          <a:chOff x="0" y="0"/>
          <a:chExt cx="0" cy="0"/>
        </a:xfrm>
      </p:grpSpPr>
      <p:sp>
        <p:nvSpPr>
          <p:cNvPr id="11436" name="Google Shape;11436;p1626"/>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37" name="Google Shape;11437;p162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38" name="Google Shape;11438;p162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39" name="Google Shape;11439;p1626"/>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40" name="Google Shape;11440;p162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spTree>
      <p:nvGrpSpPr>
        <p:cNvPr id="1" name="Shape 11441"/>
        <p:cNvGrpSpPr/>
        <p:nvPr/>
      </p:nvGrpSpPr>
      <p:grpSpPr>
        <a:xfrm>
          <a:off x="0" y="0"/>
          <a:ext cx="0" cy="0"/>
          <a:chOff x="0" y="0"/>
          <a:chExt cx="0" cy="0"/>
        </a:xfrm>
      </p:grpSpPr>
      <p:sp>
        <p:nvSpPr>
          <p:cNvPr id="11442" name="Google Shape;11442;p162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443" name="Google Shape;11443;p162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444" name="Google Shape;11444;p162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45" name="Google Shape;11445;p1627"/>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46" name="Google Shape;11446;p1627"/>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p:spTree>
      <p:nvGrpSpPr>
        <p:cNvPr id="1" name="Shape 11447"/>
        <p:cNvGrpSpPr/>
        <p:nvPr/>
      </p:nvGrpSpPr>
      <p:grpSpPr>
        <a:xfrm>
          <a:off x="0" y="0"/>
          <a:ext cx="0" cy="0"/>
          <a:chOff x="0" y="0"/>
          <a:chExt cx="0" cy="0"/>
        </a:xfrm>
      </p:grpSpPr>
      <p:sp>
        <p:nvSpPr>
          <p:cNvPr id="11448" name="Google Shape;11448;p162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49" name="Google Shape;11449;p162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50" name="Google Shape;11450;p1628"/>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1" name="Google Shape;11451;p1628"/>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2" name="Google Shape;11452;p1628"/>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53" name="Google Shape;11453;p162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matchingName="9_Title Slide_Yale Blue">
  <p:cSld name="9_Title Slide_Yale Blue">
    <p:spTree>
      <p:nvGrpSpPr>
        <p:cNvPr id="1" name="Shape 11454"/>
        <p:cNvGrpSpPr/>
        <p:nvPr/>
      </p:nvGrpSpPr>
      <p:grpSpPr>
        <a:xfrm>
          <a:off x="0" y="0"/>
          <a:ext cx="0" cy="0"/>
          <a:chOff x="0" y="0"/>
          <a:chExt cx="0" cy="0"/>
        </a:xfrm>
      </p:grpSpPr>
      <p:sp>
        <p:nvSpPr>
          <p:cNvPr id="11455" name="Google Shape;11455;p1629"/>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6" name="Google Shape;11456;p1629"/>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57" name="Google Shape;11457;p16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458" name="Google Shape;11458;p1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59" name="Google Shape;11459;p16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460" name="Google Shape;11460;p1629"/>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61" name="Google Shape;11461;p1629"/>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462" name="Google Shape;11462;p1629"/>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63" name="Google Shape;11463;p1629"/>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196"/>
        <p:cNvGrpSpPr/>
        <p:nvPr/>
      </p:nvGrpSpPr>
      <p:grpSpPr>
        <a:xfrm>
          <a:off x="0" y="0"/>
          <a:ext cx="0" cy="0"/>
          <a:chOff x="0" y="0"/>
          <a:chExt cx="0" cy="0"/>
        </a:xfrm>
      </p:grpSpPr>
      <p:sp>
        <p:nvSpPr>
          <p:cNvPr id="1197" name="Google Shape;1197;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8" name="Google Shape;1198;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9" name="Google Shape;1199;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0" name="Google Shape;1200;p172"/>
          <p:cNvGrpSpPr/>
          <p:nvPr/>
        </p:nvGrpSpPr>
        <p:grpSpPr>
          <a:xfrm>
            <a:off x="7191542" y="1"/>
            <a:ext cx="5000459" cy="1425992"/>
            <a:chOff x="7191542" y="1"/>
            <a:chExt cx="5000459" cy="1425992"/>
          </a:xfrm>
        </p:grpSpPr>
        <p:pic>
          <p:nvPicPr>
            <p:cNvPr id="1201" name="Google Shape;1201;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2" name="Google Shape;1202;p172"/>
            <p:cNvGrpSpPr/>
            <p:nvPr/>
          </p:nvGrpSpPr>
          <p:grpSpPr>
            <a:xfrm>
              <a:off x="7191542" y="1"/>
              <a:ext cx="5000459" cy="1425992"/>
              <a:chOff x="7186272" y="0"/>
              <a:chExt cx="5005729" cy="1427495"/>
            </a:xfrm>
          </p:grpSpPr>
          <p:sp>
            <p:nvSpPr>
              <p:cNvPr id="1203" name="Google Shape;1203;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04" name="Google Shape;1204;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p:spTree>
      <p:nvGrpSpPr>
        <p:cNvPr id="1" name="Shape 11464"/>
        <p:cNvGrpSpPr/>
        <p:nvPr/>
      </p:nvGrpSpPr>
      <p:grpSpPr>
        <a:xfrm>
          <a:off x="0" y="0"/>
          <a:ext cx="0" cy="0"/>
          <a:chOff x="0" y="0"/>
          <a:chExt cx="0" cy="0"/>
        </a:xfrm>
      </p:grpSpPr>
      <p:sp>
        <p:nvSpPr>
          <p:cNvPr id="11465" name="Google Shape;11465;p163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66" name="Google Shape;11466;p163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67" name="Google Shape;11467;p163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68" name="Google Shape;11468;p163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69" name="Google Shape;11469;p163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spTree>
      <p:nvGrpSpPr>
        <p:cNvPr id="1" name="Shape 11470"/>
        <p:cNvGrpSpPr/>
        <p:nvPr/>
      </p:nvGrpSpPr>
      <p:grpSpPr>
        <a:xfrm>
          <a:off x="0" y="0"/>
          <a:ext cx="0" cy="0"/>
          <a:chOff x="0" y="0"/>
          <a:chExt cx="0" cy="0"/>
        </a:xfrm>
      </p:grpSpPr>
      <p:sp>
        <p:nvSpPr>
          <p:cNvPr id="11471" name="Google Shape;11471;p163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472" name="Google Shape;11472;p163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473" name="Google Shape;11473;p163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74" name="Google Shape;11474;p163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75" name="Google Shape;11475;p163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p:spTree>
      <p:nvGrpSpPr>
        <p:cNvPr id="1" name="Shape 11476"/>
        <p:cNvGrpSpPr/>
        <p:nvPr/>
      </p:nvGrpSpPr>
      <p:grpSpPr>
        <a:xfrm>
          <a:off x="0" y="0"/>
          <a:ext cx="0" cy="0"/>
          <a:chOff x="0" y="0"/>
          <a:chExt cx="0" cy="0"/>
        </a:xfrm>
      </p:grpSpPr>
      <p:sp>
        <p:nvSpPr>
          <p:cNvPr id="11477" name="Google Shape;11477;p163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78" name="Google Shape;11478;p163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79" name="Google Shape;11479;p163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0" name="Google Shape;11480;p163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1" name="Google Shape;11481;p163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82" name="Google Shape;11482;p163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p:spTree>
      <p:nvGrpSpPr>
        <p:cNvPr id="1" name="Shape 11483"/>
        <p:cNvGrpSpPr/>
        <p:nvPr/>
      </p:nvGrpSpPr>
      <p:grpSpPr>
        <a:xfrm>
          <a:off x="0" y="0"/>
          <a:ext cx="0" cy="0"/>
          <a:chOff x="0" y="0"/>
          <a:chExt cx="0" cy="0"/>
        </a:xfrm>
      </p:grpSpPr>
      <p:sp>
        <p:nvSpPr>
          <p:cNvPr id="11484" name="Google Shape;11484;p1633"/>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85" name="Google Shape;11485;p163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86" name="Google Shape;11486;p163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87" name="Google Shape;11487;p1633"/>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488" name="Google Shape;11488;p16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spTree>
      <p:nvGrpSpPr>
        <p:cNvPr id="1" name="Shape 11489"/>
        <p:cNvGrpSpPr/>
        <p:nvPr/>
      </p:nvGrpSpPr>
      <p:grpSpPr>
        <a:xfrm>
          <a:off x="0" y="0"/>
          <a:ext cx="0" cy="0"/>
          <a:chOff x="0" y="0"/>
          <a:chExt cx="0" cy="0"/>
        </a:xfrm>
      </p:grpSpPr>
      <p:sp>
        <p:nvSpPr>
          <p:cNvPr id="11490" name="Google Shape;11490;p163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491" name="Google Shape;11491;p163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492" name="Google Shape;11492;p163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93" name="Google Shape;11493;p1634"/>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94" name="Google Shape;11494;p1634"/>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p:spTree>
      <p:nvGrpSpPr>
        <p:cNvPr id="1" name="Shape 11495"/>
        <p:cNvGrpSpPr/>
        <p:nvPr/>
      </p:nvGrpSpPr>
      <p:grpSpPr>
        <a:xfrm>
          <a:off x="0" y="0"/>
          <a:ext cx="0" cy="0"/>
          <a:chOff x="0" y="0"/>
          <a:chExt cx="0" cy="0"/>
        </a:xfrm>
      </p:grpSpPr>
      <p:sp>
        <p:nvSpPr>
          <p:cNvPr id="11496" name="Google Shape;11496;p163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97" name="Google Shape;11497;p163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498" name="Google Shape;11498;p1635"/>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99" name="Google Shape;11499;p1635"/>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0" name="Google Shape;11500;p1635"/>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01" name="Google Shape;11501;p16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matchingName="12_Title Slide_Yale Blue">
  <p:cSld name="12_Title Slide_Yale Blue">
    <p:spTree>
      <p:nvGrpSpPr>
        <p:cNvPr id="1" name="Shape 11502"/>
        <p:cNvGrpSpPr/>
        <p:nvPr/>
      </p:nvGrpSpPr>
      <p:grpSpPr>
        <a:xfrm>
          <a:off x="0" y="0"/>
          <a:ext cx="0" cy="0"/>
          <a:chOff x="0" y="0"/>
          <a:chExt cx="0" cy="0"/>
        </a:xfrm>
      </p:grpSpPr>
      <p:sp>
        <p:nvSpPr>
          <p:cNvPr id="11503" name="Google Shape;11503;p1636"/>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4" name="Google Shape;11504;p1636"/>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05" name="Google Shape;11505;p163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506" name="Google Shape;11506;p16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07" name="Google Shape;11507;p16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508" name="Google Shape;11508;p1636"/>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509" name="Google Shape;11509;p163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510" name="Google Shape;11510;p163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11" name="Google Shape;11511;p1636"/>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matchingName="5_Title and Bullets Layout">
  <p:cSld name="5_Title and Bullets Layout">
    <p:spTree>
      <p:nvGrpSpPr>
        <p:cNvPr id="1" name="Shape 11512"/>
        <p:cNvGrpSpPr/>
        <p:nvPr/>
      </p:nvGrpSpPr>
      <p:grpSpPr>
        <a:xfrm>
          <a:off x="0" y="0"/>
          <a:ext cx="0" cy="0"/>
          <a:chOff x="0" y="0"/>
          <a:chExt cx="0" cy="0"/>
        </a:xfrm>
      </p:grpSpPr>
      <p:sp>
        <p:nvSpPr>
          <p:cNvPr id="11513" name="Google Shape;11513;p1637"/>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14" name="Google Shape;11514;p163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15" name="Google Shape;11515;p163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16" name="Google Shape;11516;p1637"/>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17" name="Google Shape;11517;p16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matchingName="24_Title and Content">
  <p:cSld name="24_Title and Content">
    <p:spTree>
      <p:nvGrpSpPr>
        <p:cNvPr id="1" name="Shape 11518"/>
        <p:cNvGrpSpPr/>
        <p:nvPr/>
      </p:nvGrpSpPr>
      <p:grpSpPr>
        <a:xfrm>
          <a:off x="0" y="0"/>
          <a:ext cx="0" cy="0"/>
          <a:chOff x="0" y="0"/>
          <a:chExt cx="0" cy="0"/>
        </a:xfrm>
      </p:grpSpPr>
      <p:sp>
        <p:nvSpPr>
          <p:cNvPr id="11519" name="Google Shape;11519;p163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520" name="Google Shape;11520;p163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521" name="Google Shape;11521;p163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22" name="Google Shape;11522;p1638"/>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23" name="Google Shape;11523;p1638"/>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matchingName="5_Two Section | Picture and Copy Layout">
  <p:cSld name="5_Two Section | Picture and Copy Layout">
    <p:spTree>
      <p:nvGrpSpPr>
        <p:cNvPr id="1" name="Shape 11524"/>
        <p:cNvGrpSpPr/>
        <p:nvPr/>
      </p:nvGrpSpPr>
      <p:grpSpPr>
        <a:xfrm>
          <a:off x="0" y="0"/>
          <a:ext cx="0" cy="0"/>
          <a:chOff x="0" y="0"/>
          <a:chExt cx="0" cy="0"/>
        </a:xfrm>
      </p:grpSpPr>
      <p:sp>
        <p:nvSpPr>
          <p:cNvPr id="11525" name="Google Shape;11525;p163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26" name="Google Shape;11526;p163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27" name="Google Shape;11527;p1639"/>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28" name="Google Shape;11528;p1639"/>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29" name="Google Shape;11529;p1639"/>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30" name="Google Shape;11530;p163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205"/>
        <p:cNvGrpSpPr/>
        <p:nvPr/>
      </p:nvGrpSpPr>
      <p:grpSpPr>
        <a:xfrm>
          <a:off x="0" y="0"/>
          <a:ext cx="0" cy="0"/>
          <a:chOff x="0" y="0"/>
          <a:chExt cx="0" cy="0"/>
        </a:xfrm>
      </p:grpSpPr>
      <p:sp>
        <p:nvSpPr>
          <p:cNvPr id="1206" name="Google Shape;1206;p1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7" name="Google Shape;1207;p1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8" name="Google Shape;1208;p1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0" name="Google Shape;1210;p1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1" name="Google Shape;1211;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2" name="Google Shape;1212;p173"/>
          <p:cNvGrpSpPr/>
          <p:nvPr/>
        </p:nvGrpSpPr>
        <p:grpSpPr>
          <a:xfrm>
            <a:off x="7191542" y="1"/>
            <a:ext cx="5000459" cy="1425992"/>
            <a:chOff x="7191542" y="1"/>
            <a:chExt cx="5000459" cy="1425992"/>
          </a:xfrm>
        </p:grpSpPr>
        <p:pic>
          <p:nvPicPr>
            <p:cNvPr id="1213" name="Google Shape;1213;p1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4" name="Google Shape;1214;p173"/>
            <p:cNvGrpSpPr/>
            <p:nvPr/>
          </p:nvGrpSpPr>
          <p:grpSpPr>
            <a:xfrm>
              <a:off x="7191542" y="1"/>
              <a:ext cx="5000459" cy="1425992"/>
              <a:chOff x="7186272" y="0"/>
              <a:chExt cx="5005729" cy="1427495"/>
            </a:xfrm>
          </p:grpSpPr>
          <p:sp>
            <p:nvSpPr>
              <p:cNvPr id="1215" name="Google Shape;1215;p1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16" name="Google Shape;1216;p1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17" name="Google Shape;1217;p1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matchingName="7_Title and Bullets Layout">
  <p:cSld name="7_Title and Bullets Layout">
    <p:spTree>
      <p:nvGrpSpPr>
        <p:cNvPr id="1" name="Shape 11531"/>
        <p:cNvGrpSpPr/>
        <p:nvPr/>
      </p:nvGrpSpPr>
      <p:grpSpPr>
        <a:xfrm>
          <a:off x="0" y="0"/>
          <a:ext cx="0" cy="0"/>
          <a:chOff x="0" y="0"/>
          <a:chExt cx="0" cy="0"/>
        </a:xfrm>
      </p:grpSpPr>
      <p:sp>
        <p:nvSpPr>
          <p:cNvPr id="11532" name="Google Shape;11532;p1640"/>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3" name="Google Shape;11533;p164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34" name="Google Shape;11534;p164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35" name="Google Shape;11535;p1640"/>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36" name="Google Shape;11536;p164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matchingName="26_Title and Content">
  <p:cSld name="26_Title and Content">
    <p:spTree>
      <p:nvGrpSpPr>
        <p:cNvPr id="1" name="Shape 11537"/>
        <p:cNvGrpSpPr/>
        <p:nvPr/>
      </p:nvGrpSpPr>
      <p:grpSpPr>
        <a:xfrm>
          <a:off x="0" y="0"/>
          <a:ext cx="0" cy="0"/>
          <a:chOff x="0" y="0"/>
          <a:chExt cx="0" cy="0"/>
        </a:xfrm>
      </p:grpSpPr>
      <p:sp>
        <p:nvSpPr>
          <p:cNvPr id="11538" name="Google Shape;11538;p164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539" name="Google Shape;11539;p164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540" name="Google Shape;11540;p164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41" name="Google Shape;11541;p1641"/>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42" name="Google Shape;11542;p1641"/>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matchingName="7_Two Section | Picture and Copy Layout">
  <p:cSld name="7_Two Section | Picture and Copy Layout">
    <p:spTree>
      <p:nvGrpSpPr>
        <p:cNvPr id="1" name="Shape 11543"/>
        <p:cNvGrpSpPr/>
        <p:nvPr/>
      </p:nvGrpSpPr>
      <p:grpSpPr>
        <a:xfrm>
          <a:off x="0" y="0"/>
          <a:ext cx="0" cy="0"/>
          <a:chOff x="0" y="0"/>
          <a:chExt cx="0" cy="0"/>
        </a:xfrm>
      </p:grpSpPr>
      <p:sp>
        <p:nvSpPr>
          <p:cNvPr id="11544" name="Google Shape;11544;p164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45" name="Google Shape;11545;p164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46" name="Google Shape;11546;p164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7" name="Google Shape;11547;p164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8" name="Google Shape;11548;p164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49" name="Google Shape;11549;p164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matchingName="8_Title and Bullets Layout">
  <p:cSld name="8_Title and Bullets Layout">
    <p:spTree>
      <p:nvGrpSpPr>
        <p:cNvPr id="1" name="Shape 11550"/>
        <p:cNvGrpSpPr/>
        <p:nvPr/>
      </p:nvGrpSpPr>
      <p:grpSpPr>
        <a:xfrm>
          <a:off x="0" y="0"/>
          <a:ext cx="0" cy="0"/>
          <a:chOff x="0" y="0"/>
          <a:chExt cx="0" cy="0"/>
        </a:xfrm>
      </p:grpSpPr>
      <p:sp>
        <p:nvSpPr>
          <p:cNvPr id="11551" name="Google Shape;11551;p1643"/>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52" name="Google Shape;11552;p164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53" name="Google Shape;11553;p164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54" name="Google Shape;11554;p1643"/>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555" name="Google Shape;11555;p16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matchingName="27_Title and Content">
  <p:cSld name="27_Title and Content">
    <p:spTree>
      <p:nvGrpSpPr>
        <p:cNvPr id="1" name="Shape 11556"/>
        <p:cNvGrpSpPr/>
        <p:nvPr/>
      </p:nvGrpSpPr>
      <p:grpSpPr>
        <a:xfrm>
          <a:off x="0" y="0"/>
          <a:ext cx="0" cy="0"/>
          <a:chOff x="0" y="0"/>
          <a:chExt cx="0" cy="0"/>
        </a:xfrm>
      </p:grpSpPr>
      <p:sp>
        <p:nvSpPr>
          <p:cNvPr id="11557" name="Google Shape;11557;p164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558" name="Google Shape;11558;p164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559" name="Google Shape;11559;p164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560" name="Google Shape;11560;p1644"/>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61" name="Google Shape;11561;p1644"/>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matchingName="6_Cover">
  <p:cSld name="6_Cover">
    <p:spTree>
      <p:nvGrpSpPr>
        <p:cNvPr id="1" name="Shape 11562"/>
        <p:cNvGrpSpPr/>
        <p:nvPr/>
      </p:nvGrpSpPr>
      <p:grpSpPr>
        <a:xfrm>
          <a:off x="0" y="0"/>
          <a:ext cx="0" cy="0"/>
          <a:chOff x="0" y="0"/>
          <a:chExt cx="0" cy="0"/>
        </a:xfrm>
      </p:grpSpPr>
      <p:sp>
        <p:nvSpPr>
          <p:cNvPr id="11563" name="Google Shape;11563;p16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64" name="Google Shape;11564;p16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65" name="Google Shape;11565;p16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566" name="Google Shape;11566;p1645"/>
          <p:cNvSpPr>
            <a:spLocks noGrp="1"/>
          </p:cNvSpPr>
          <p:nvPr>
            <p:ph type="pic" idx="2"/>
          </p:nvPr>
        </p:nvSpPr>
        <p:spPr>
          <a:xfrm>
            <a:off x="7118684" y="233915"/>
            <a:ext cx="5073316" cy="5943600"/>
          </a:xfrm>
          <a:prstGeom prst="rect">
            <a:avLst/>
          </a:prstGeom>
          <a:noFill/>
          <a:ln>
            <a:noFill/>
          </a:ln>
        </p:spPr>
      </p:sp>
      <p:grpSp>
        <p:nvGrpSpPr>
          <p:cNvPr id="11567" name="Google Shape;11567;p1645"/>
          <p:cNvGrpSpPr/>
          <p:nvPr/>
        </p:nvGrpSpPr>
        <p:grpSpPr>
          <a:xfrm>
            <a:off x="0" y="5020348"/>
            <a:ext cx="12192000" cy="1837653"/>
            <a:chOff x="0" y="5020348"/>
            <a:chExt cx="12192000" cy="1837653"/>
          </a:xfrm>
        </p:grpSpPr>
        <p:sp>
          <p:nvSpPr>
            <p:cNvPr id="11568" name="Google Shape;11568;p16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69" name="Google Shape;11569;p16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570" name="Google Shape;11570;p16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matchingName="9_Quotation">
  <p:cSld name="9_Quotation">
    <p:spTree>
      <p:nvGrpSpPr>
        <p:cNvPr id="1" name="Shape 11571"/>
        <p:cNvGrpSpPr/>
        <p:nvPr/>
      </p:nvGrpSpPr>
      <p:grpSpPr>
        <a:xfrm>
          <a:off x="0" y="0"/>
          <a:ext cx="0" cy="0"/>
          <a:chOff x="0" y="0"/>
          <a:chExt cx="0" cy="0"/>
        </a:xfrm>
      </p:grpSpPr>
      <p:sp>
        <p:nvSpPr>
          <p:cNvPr id="11572" name="Google Shape;11572;p16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73" name="Google Shape;11573;p16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74" name="Google Shape;11574;p16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5" name="Google Shape;11575;p16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76" name="Google Shape;11576;p16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77" name="Google Shape;11577;p16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78" name="Google Shape;11578;p1646"/>
          <p:cNvGrpSpPr/>
          <p:nvPr/>
        </p:nvGrpSpPr>
        <p:grpSpPr>
          <a:xfrm>
            <a:off x="7191542" y="1"/>
            <a:ext cx="5000459" cy="1425992"/>
            <a:chOff x="7191542" y="1"/>
            <a:chExt cx="5000459" cy="1425992"/>
          </a:xfrm>
        </p:grpSpPr>
        <p:pic>
          <p:nvPicPr>
            <p:cNvPr id="11579" name="Google Shape;11579;p16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80" name="Google Shape;11580;p1646"/>
            <p:cNvGrpSpPr/>
            <p:nvPr/>
          </p:nvGrpSpPr>
          <p:grpSpPr>
            <a:xfrm>
              <a:off x="7191542" y="1"/>
              <a:ext cx="5000459" cy="1425992"/>
              <a:chOff x="7186272" y="0"/>
              <a:chExt cx="5005729" cy="1427495"/>
            </a:xfrm>
          </p:grpSpPr>
          <p:sp>
            <p:nvSpPr>
              <p:cNvPr id="11581" name="Google Shape;11581;p16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82" name="Google Shape;11582;p16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583" name="Google Shape;11583;p16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matchingName="5_Divider">
  <p:cSld name="5_Divider">
    <p:bg>
      <p:bgPr>
        <a:solidFill>
          <a:schemeClr val="lt2"/>
        </a:solidFill>
        <a:effectLst/>
      </p:bgPr>
    </p:bg>
    <p:spTree>
      <p:nvGrpSpPr>
        <p:cNvPr id="1" name="Shape 11584"/>
        <p:cNvGrpSpPr/>
        <p:nvPr/>
      </p:nvGrpSpPr>
      <p:grpSpPr>
        <a:xfrm>
          <a:off x="0" y="0"/>
          <a:ext cx="0" cy="0"/>
          <a:chOff x="0" y="0"/>
          <a:chExt cx="0" cy="0"/>
        </a:xfrm>
      </p:grpSpPr>
      <p:grpSp>
        <p:nvGrpSpPr>
          <p:cNvPr id="11585" name="Google Shape;11585;p1647"/>
          <p:cNvGrpSpPr/>
          <p:nvPr/>
        </p:nvGrpSpPr>
        <p:grpSpPr>
          <a:xfrm>
            <a:off x="0" y="5020347"/>
            <a:ext cx="12192000" cy="1837653"/>
            <a:chOff x="0" y="5020347"/>
            <a:chExt cx="12192000" cy="1837653"/>
          </a:xfrm>
        </p:grpSpPr>
        <p:sp>
          <p:nvSpPr>
            <p:cNvPr id="11586" name="Google Shape;11586;p16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87" name="Google Shape;11587;p16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88" name="Google Shape;11588;p16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589" name="Google Shape;11589;p16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590" name="Google Shape;11590;p164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91" name="Google Shape;11591;p164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matchingName="10_Quotation">
  <p:cSld name="10_Quotation">
    <p:spTree>
      <p:nvGrpSpPr>
        <p:cNvPr id="1" name="Shape 11592"/>
        <p:cNvGrpSpPr/>
        <p:nvPr/>
      </p:nvGrpSpPr>
      <p:grpSpPr>
        <a:xfrm>
          <a:off x="0" y="0"/>
          <a:ext cx="0" cy="0"/>
          <a:chOff x="0" y="0"/>
          <a:chExt cx="0" cy="0"/>
        </a:xfrm>
      </p:grpSpPr>
      <p:sp>
        <p:nvSpPr>
          <p:cNvPr id="11593" name="Google Shape;11593;p16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94" name="Google Shape;11594;p16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95" name="Google Shape;11595;p16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96" name="Google Shape;11596;p16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97" name="Google Shape;11597;p16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8" name="Google Shape;11598;p16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99" name="Google Shape;11599;p1648"/>
          <p:cNvGrpSpPr/>
          <p:nvPr/>
        </p:nvGrpSpPr>
        <p:grpSpPr>
          <a:xfrm>
            <a:off x="7191542" y="1"/>
            <a:ext cx="5000459" cy="1425992"/>
            <a:chOff x="7191542" y="1"/>
            <a:chExt cx="5000459" cy="1425992"/>
          </a:xfrm>
        </p:grpSpPr>
        <p:pic>
          <p:nvPicPr>
            <p:cNvPr id="11600" name="Google Shape;11600;p16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01" name="Google Shape;11601;p1648"/>
            <p:cNvGrpSpPr/>
            <p:nvPr/>
          </p:nvGrpSpPr>
          <p:grpSpPr>
            <a:xfrm>
              <a:off x="7191542" y="1"/>
              <a:ext cx="5000459" cy="1425992"/>
              <a:chOff x="7186272" y="0"/>
              <a:chExt cx="5005729" cy="1427495"/>
            </a:xfrm>
          </p:grpSpPr>
          <p:sp>
            <p:nvSpPr>
              <p:cNvPr id="11602" name="Google Shape;11602;p16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03" name="Google Shape;11603;p16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604" name="Google Shape;11604;p164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matchingName="11_Title and Content">
  <p:cSld name="11_Title and Content">
    <p:spTree>
      <p:nvGrpSpPr>
        <p:cNvPr id="1" name="Shape 11605"/>
        <p:cNvGrpSpPr/>
        <p:nvPr/>
      </p:nvGrpSpPr>
      <p:grpSpPr>
        <a:xfrm>
          <a:off x="0" y="0"/>
          <a:ext cx="0" cy="0"/>
          <a:chOff x="0" y="0"/>
          <a:chExt cx="0" cy="0"/>
        </a:xfrm>
      </p:grpSpPr>
      <p:grpSp>
        <p:nvGrpSpPr>
          <p:cNvPr id="11606" name="Google Shape;11606;p1649"/>
          <p:cNvGrpSpPr/>
          <p:nvPr/>
        </p:nvGrpSpPr>
        <p:grpSpPr>
          <a:xfrm>
            <a:off x="7191542" y="1"/>
            <a:ext cx="5000459" cy="1425992"/>
            <a:chOff x="7191542" y="1"/>
            <a:chExt cx="5000459" cy="1425992"/>
          </a:xfrm>
        </p:grpSpPr>
        <p:pic>
          <p:nvPicPr>
            <p:cNvPr id="11607" name="Google Shape;11607;p16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08" name="Google Shape;11608;p1649"/>
            <p:cNvGrpSpPr/>
            <p:nvPr/>
          </p:nvGrpSpPr>
          <p:grpSpPr>
            <a:xfrm>
              <a:off x="7191542" y="1"/>
              <a:ext cx="5000459" cy="1425992"/>
              <a:chOff x="7186272" y="0"/>
              <a:chExt cx="5005729" cy="1427495"/>
            </a:xfrm>
          </p:grpSpPr>
          <p:sp>
            <p:nvSpPr>
              <p:cNvPr id="11609" name="Google Shape;11609;p16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10" name="Google Shape;11610;p16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611" name="Google Shape;11611;p16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12" name="Google Shape;11612;p16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13" name="Google Shape;11613;p16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14" name="Google Shape;11614;p16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15" name="Google Shape;11615;p16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218"/>
        <p:cNvGrpSpPr/>
        <p:nvPr/>
      </p:nvGrpSpPr>
      <p:grpSpPr>
        <a:xfrm>
          <a:off x="0" y="0"/>
          <a:ext cx="0" cy="0"/>
          <a:chOff x="0" y="0"/>
          <a:chExt cx="0" cy="0"/>
        </a:xfrm>
      </p:grpSpPr>
      <p:sp>
        <p:nvSpPr>
          <p:cNvPr id="1219" name="Google Shape;1219;p12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20" name="Google Shape;1220;p12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1" name="Google Shape;1221;p12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2" name="Google Shape;1222;p1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23" name="Google Shape;1223;p1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4" name="Google Shape;1224;p1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5" name="Google Shape;1225;p1213"/>
          <p:cNvGrpSpPr/>
          <p:nvPr/>
        </p:nvGrpSpPr>
        <p:grpSpPr>
          <a:xfrm>
            <a:off x="7191542" y="1"/>
            <a:ext cx="5000459" cy="1425992"/>
            <a:chOff x="7191542" y="1"/>
            <a:chExt cx="5000459" cy="1425992"/>
          </a:xfrm>
        </p:grpSpPr>
        <p:pic>
          <p:nvPicPr>
            <p:cNvPr id="1226" name="Google Shape;1226;p1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7" name="Google Shape;1227;p1213"/>
            <p:cNvGrpSpPr/>
            <p:nvPr/>
          </p:nvGrpSpPr>
          <p:grpSpPr>
            <a:xfrm>
              <a:off x="7191542" y="1"/>
              <a:ext cx="5000459" cy="1425992"/>
              <a:chOff x="7186272" y="0"/>
              <a:chExt cx="5005729" cy="1427495"/>
            </a:xfrm>
          </p:grpSpPr>
          <p:sp>
            <p:nvSpPr>
              <p:cNvPr id="1228" name="Google Shape;1228;p1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29" name="Google Shape;1229;p1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30" name="Google Shape;1230;p12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matchingName="4_Two Content">
  <p:cSld name="4_Two Content">
    <p:spTree>
      <p:nvGrpSpPr>
        <p:cNvPr id="1" name="Shape 11616"/>
        <p:cNvGrpSpPr/>
        <p:nvPr/>
      </p:nvGrpSpPr>
      <p:grpSpPr>
        <a:xfrm>
          <a:off x="0" y="0"/>
          <a:ext cx="0" cy="0"/>
          <a:chOff x="0" y="0"/>
          <a:chExt cx="0" cy="0"/>
        </a:xfrm>
      </p:grpSpPr>
      <p:sp>
        <p:nvSpPr>
          <p:cNvPr id="11617" name="Google Shape;11617;p16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18" name="Google Shape;11618;p165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619" name="Google Shape;11619;p1650"/>
          <p:cNvGrpSpPr/>
          <p:nvPr/>
        </p:nvGrpSpPr>
        <p:grpSpPr>
          <a:xfrm>
            <a:off x="7191542" y="1"/>
            <a:ext cx="5000459" cy="1425992"/>
            <a:chOff x="7191542" y="1"/>
            <a:chExt cx="5000459" cy="1425992"/>
          </a:xfrm>
        </p:grpSpPr>
        <p:pic>
          <p:nvPicPr>
            <p:cNvPr id="11620" name="Google Shape;11620;p16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21" name="Google Shape;11621;p1650"/>
            <p:cNvGrpSpPr/>
            <p:nvPr/>
          </p:nvGrpSpPr>
          <p:grpSpPr>
            <a:xfrm>
              <a:off x="7191542" y="1"/>
              <a:ext cx="5000459" cy="1425992"/>
              <a:chOff x="7186272" y="0"/>
              <a:chExt cx="5005729" cy="1427495"/>
            </a:xfrm>
          </p:grpSpPr>
          <p:sp>
            <p:nvSpPr>
              <p:cNvPr id="11622" name="Google Shape;11622;p16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23" name="Google Shape;11623;p16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624" name="Google Shape;11624;p165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25" name="Google Shape;11625;p165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626" name="Google Shape;11626;p16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27" name="Google Shape;11627;p16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matchingName="4_Comparison">
  <p:cSld name="4_Comparison">
    <p:spTree>
      <p:nvGrpSpPr>
        <p:cNvPr id="1" name="Shape 11628"/>
        <p:cNvGrpSpPr/>
        <p:nvPr/>
      </p:nvGrpSpPr>
      <p:grpSpPr>
        <a:xfrm>
          <a:off x="0" y="0"/>
          <a:ext cx="0" cy="0"/>
          <a:chOff x="0" y="0"/>
          <a:chExt cx="0" cy="0"/>
        </a:xfrm>
      </p:grpSpPr>
      <p:grpSp>
        <p:nvGrpSpPr>
          <p:cNvPr id="11629" name="Google Shape;11629;p1651"/>
          <p:cNvGrpSpPr/>
          <p:nvPr/>
        </p:nvGrpSpPr>
        <p:grpSpPr>
          <a:xfrm>
            <a:off x="7191542" y="1"/>
            <a:ext cx="5000459" cy="1425992"/>
            <a:chOff x="7191542" y="1"/>
            <a:chExt cx="5000459" cy="1425992"/>
          </a:xfrm>
        </p:grpSpPr>
        <p:pic>
          <p:nvPicPr>
            <p:cNvPr id="11630" name="Google Shape;11630;p1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31" name="Google Shape;11631;p1651"/>
            <p:cNvGrpSpPr/>
            <p:nvPr/>
          </p:nvGrpSpPr>
          <p:grpSpPr>
            <a:xfrm>
              <a:off x="7191542" y="1"/>
              <a:ext cx="5000459" cy="1425992"/>
              <a:chOff x="7186272" y="0"/>
              <a:chExt cx="5005729" cy="1427495"/>
            </a:xfrm>
          </p:grpSpPr>
          <p:sp>
            <p:nvSpPr>
              <p:cNvPr id="11632" name="Google Shape;11632;p1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33" name="Google Shape;11633;p1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634" name="Google Shape;11634;p16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35" name="Google Shape;11635;p165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636" name="Google Shape;11636;p165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37" name="Google Shape;11637;p165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638" name="Google Shape;11638;p165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39" name="Google Shape;11639;p16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640" name="Google Shape;11640;p1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41" name="Google Shape;11641;p1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matchingName="8_Two Section | Picture and Copy Layout">
  <p:cSld name="8_Two Section | Picture and Copy Layout">
    <p:spTree>
      <p:nvGrpSpPr>
        <p:cNvPr id="1" name="Shape 11642"/>
        <p:cNvGrpSpPr/>
        <p:nvPr/>
      </p:nvGrpSpPr>
      <p:grpSpPr>
        <a:xfrm>
          <a:off x="0" y="0"/>
          <a:ext cx="0" cy="0"/>
          <a:chOff x="0" y="0"/>
          <a:chExt cx="0" cy="0"/>
        </a:xfrm>
      </p:grpSpPr>
      <p:sp>
        <p:nvSpPr>
          <p:cNvPr id="11643" name="Google Shape;11643;p165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644" name="Google Shape;11644;p165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645" name="Google Shape;11645;p165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46" name="Google Shape;11646;p165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47" name="Google Shape;11647;p165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648" name="Google Shape;11648;p165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matchingName="18_Cover">
  <p:cSld name="18_Cover">
    <p:spTree>
      <p:nvGrpSpPr>
        <p:cNvPr id="1" name="Shape 11649"/>
        <p:cNvGrpSpPr/>
        <p:nvPr/>
      </p:nvGrpSpPr>
      <p:grpSpPr>
        <a:xfrm>
          <a:off x="0" y="0"/>
          <a:ext cx="0" cy="0"/>
          <a:chOff x="0" y="0"/>
          <a:chExt cx="0" cy="0"/>
        </a:xfrm>
      </p:grpSpPr>
      <p:sp>
        <p:nvSpPr>
          <p:cNvPr id="11650" name="Google Shape;11650;p165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51" name="Google Shape;11651;p165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52" name="Google Shape;11652;p165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653" name="Google Shape;11653;p1653"/>
          <p:cNvSpPr>
            <a:spLocks noGrp="1"/>
          </p:cNvSpPr>
          <p:nvPr>
            <p:ph type="pic" idx="2"/>
          </p:nvPr>
        </p:nvSpPr>
        <p:spPr>
          <a:xfrm>
            <a:off x="7118684" y="233915"/>
            <a:ext cx="5073316" cy="5943600"/>
          </a:xfrm>
          <a:prstGeom prst="rect">
            <a:avLst/>
          </a:prstGeom>
          <a:noFill/>
          <a:ln>
            <a:noFill/>
          </a:ln>
        </p:spPr>
      </p:sp>
      <p:grpSp>
        <p:nvGrpSpPr>
          <p:cNvPr id="11654" name="Google Shape;11654;p1653"/>
          <p:cNvGrpSpPr/>
          <p:nvPr/>
        </p:nvGrpSpPr>
        <p:grpSpPr>
          <a:xfrm>
            <a:off x="0" y="5020349"/>
            <a:ext cx="12192000" cy="1837653"/>
            <a:chOff x="0" y="5020348"/>
            <a:chExt cx="12192000" cy="1837653"/>
          </a:xfrm>
        </p:grpSpPr>
        <p:sp>
          <p:nvSpPr>
            <p:cNvPr id="11655" name="Google Shape;11655;p16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56" name="Google Shape;11656;p16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657" name="Google Shape;11657;p16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matchingName="18_Divider">
  <p:cSld name="18_Divider">
    <p:bg>
      <p:bgPr>
        <a:solidFill>
          <a:schemeClr val="lt2"/>
        </a:solidFill>
        <a:effectLst/>
      </p:bgPr>
    </p:bg>
    <p:spTree>
      <p:nvGrpSpPr>
        <p:cNvPr id="1" name="Shape 11658"/>
        <p:cNvGrpSpPr/>
        <p:nvPr/>
      </p:nvGrpSpPr>
      <p:grpSpPr>
        <a:xfrm>
          <a:off x="0" y="0"/>
          <a:ext cx="0" cy="0"/>
          <a:chOff x="0" y="0"/>
          <a:chExt cx="0" cy="0"/>
        </a:xfrm>
      </p:grpSpPr>
      <p:grpSp>
        <p:nvGrpSpPr>
          <p:cNvPr id="11659" name="Google Shape;11659;p1654"/>
          <p:cNvGrpSpPr/>
          <p:nvPr/>
        </p:nvGrpSpPr>
        <p:grpSpPr>
          <a:xfrm>
            <a:off x="0" y="5020348"/>
            <a:ext cx="12192000" cy="1837653"/>
            <a:chOff x="0" y="5020347"/>
            <a:chExt cx="12192000" cy="1837653"/>
          </a:xfrm>
        </p:grpSpPr>
        <p:sp>
          <p:nvSpPr>
            <p:cNvPr id="11660" name="Google Shape;11660;p16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61" name="Google Shape;11661;p16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62" name="Google Shape;11662;p16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1663" name="Google Shape;11663;p16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664" name="Google Shape;11664;p165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65" name="Google Shape;11665;p165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matchingName="18_Photo Slide">
  <p:cSld name="18_Photo Slide">
    <p:spTree>
      <p:nvGrpSpPr>
        <p:cNvPr id="1" name="Shape 11666"/>
        <p:cNvGrpSpPr/>
        <p:nvPr/>
      </p:nvGrpSpPr>
      <p:grpSpPr>
        <a:xfrm>
          <a:off x="0" y="0"/>
          <a:ext cx="0" cy="0"/>
          <a:chOff x="0" y="0"/>
          <a:chExt cx="0" cy="0"/>
        </a:xfrm>
      </p:grpSpPr>
      <p:sp>
        <p:nvSpPr>
          <p:cNvPr id="11667" name="Google Shape;11667;p165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668" name="Google Shape;11668;p16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669" name="Google Shape;11669;p1655"/>
          <p:cNvGrpSpPr/>
          <p:nvPr/>
        </p:nvGrpSpPr>
        <p:grpSpPr>
          <a:xfrm>
            <a:off x="0" y="5379427"/>
            <a:ext cx="2807368" cy="753891"/>
            <a:chOff x="0" y="5379426"/>
            <a:chExt cx="2807368" cy="753891"/>
          </a:xfrm>
        </p:grpSpPr>
        <p:sp>
          <p:nvSpPr>
            <p:cNvPr id="11670" name="Google Shape;11670;p16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71" name="Google Shape;11671;p16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1672" name="Google Shape;11672;p1655"/>
          <p:cNvSpPr>
            <a:spLocks noGrp="1"/>
          </p:cNvSpPr>
          <p:nvPr>
            <p:ph type="pic" idx="2"/>
          </p:nvPr>
        </p:nvSpPr>
        <p:spPr>
          <a:xfrm>
            <a:off x="2807368" y="457202"/>
            <a:ext cx="8915400" cy="5943598"/>
          </a:xfrm>
          <a:prstGeom prst="rect">
            <a:avLst/>
          </a:prstGeom>
          <a:noFill/>
          <a:ln>
            <a:noFill/>
          </a:ln>
        </p:spPr>
      </p:sp>
      <p:pic>
        <p:nvPicPr>
          <p:cNvPr id="11673" name="Google Shape;11673;p165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matchingName="45_Quotation">
  <p:cSld name="45_Quotation">
    <p:spTree>
      <p:nvGrpSpPr>
        <p:cNvPr id="1" name="Shape 11674"/>
        <p:cNvGrpSpPr/>
        <p:nvPr/>
      </p:nvGrpSpPr>
      <p:grpSpPr>
        <a:xfrm>
          <a:off x="0" y="0"/>
          <a:ext cx="0" cy="0"/>
          <a:chOff x="0" y="0"/>
          <a:chExt cx="0" cy="0"/>
        </a:xfrm>
      </p:grpSpPr>
      <p:sp>
        <p:nvSpPr>
          <p:cNvPr id="11675" name="Google Shape;11675;p165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676" name="Google Shape;11676;p165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7" name="Google Shape;11677;p16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78" name="Google Shape;11678;p165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79" name="Google Shape;11679;p16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0" name="Google Shape;11680;p16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81" name="Google Shape;11681;p1656"/>
          <p:cNvGrpSpPr/>
          <p:nvPr/>
        </p:nvGrpSpPr>
        <p:grpSpPr>
          <a:xfrm>
            <a:off x="7191543" y="1"/>
            <a:ext cx="5000459" cy="1425992"/>
            <a:chOff x="7191542" y="1"/>
            <a:chExt cx="5000459" cy="1425992"/>
          </a:xfrm>
        </p:grpSpPr>
        <p:pic>
          <p:nvPicPr>
            <p:cNvPr id="11682" name="Google Shape;11682;p16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83" name="Google Shape;11683;p1656"/>
            <p:cNvGrpSpPr/>
            <p:nvPr/>
          </p:nvGrpSpPr>
          <p:grpSpPr>
            <a:xfrm>
              <a:off x="7191542" y="1"/>
              <a:ext cx="5000459" cy="1425992"/>
              <a:chOff x="7186272" y="0"/>
              <a:chExt cx="5005729" cy="1427495"/>
            </a:xfrm>
          </p:grpSpPr>
          <p:sp>
            <p:nvSpPr>
              <p:cNvPr id="11684" name="Google Shape;11684;p16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685" name="Google Shape;11685;p16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1686" name="Google Shape;11686;p165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matchingName="28_Title and Content">
  <p:cSld name="28_Title and Content">
    <p:spTree>
      <p:nvGrpSpPr>
        <p:cNvPr id="1" name="Shape 11687"/>
        <p:cNvGrpSpPr/>
        <p:nvPr/>
      </p:nvGrpSpPr>
      <p:grpSpPr>
        <a:xfrm>
          <a:off x="0" y="0"/>
          <a:ext cx="0" cy="0"/>
          <a:chOff x="0" y="0"/>
          <a:chExt cx="0" cy="0"/>
        </a:xfrm>
      </p:grpSpPr>
      <p:grpSp>
        <p:nvGrpSpPr>
          <p:cNvPr id="11688" name="Google Shape;11688;p1657"/>
          <p:cNvGrpSpPr/>
          <p:nvPr/>
        </p:nvGrpSpPr>
        <p:grpSpPr>
          <a:xfrm>
            <a:off x="7191543" y="1"/>
            <a:ext cx="5000459" cy="1425992"/>
            <a:chOff x="7191542" y="1"/>
            <a:chExt cx="5000459" cy="1425992"/>
          </a:xfrm>
        </p:grpSpPr>
        <p:pic>
          <p:nvPicPr>
            <p:cNvPr id="11689" name="Google Shape;11689;p16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90" name="Google Shape;11690;p1657"/>
            <p:cNvGrpSpPr/>
            <p:nvPr/>
          </p:nvGrpSpPr>
          <p:grpSpPr>
            <a:xfrm>
              <a:off x="7191542" y="1"/>
              <a:ext cx="5000459" cy="1425992"/>
              <a:chOff x="7186272" y="0"/>
              <a:chExt cx="5005729" cy="1427495"/>
            </a:xfrm>
          </p:grpSpPr>
          <p:sp>
            <p:nvSpPr>
              <p:cNvPr id="11691" name="Google Shape;11691;p16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692" name="Google Shape;11692;p16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693" name="Google Shape;11693;p16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94" name="Google Shape;11694;p165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95" name="Google Shape;11695;p165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696" name="Google Shape;11696;p16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7" name="Google Shape;11697;p16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matchingName="18_Two Content">
  <p:cSld name="18_Two Content">
    <p:spTree>
      <p:nvGrpSpPr>
        <p:cNvPr id="1" name="Shape 11698"/>
        <p:cNvGrpSpPr/>
        <p:nvPr/>
      </p:nvGrpSpPr>
      <p:grpSpPr>
        <a:xfrm>
          <a:off x="0" y="0"/>
          <a:ext cx="0" cy="0"/>
          <a:chOff x="0" y="0"/>
          <a:chExt cx="0" cy="0"/>
        </a:xfrm>
      </p:grpSpPr>
      <p:sp>
        <p:nvSpPr>
          <p:cNvPr id="11699" name="Google Shape;11699;p16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00" name="Google Shape;11700;p165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701" name="Google Shape;11701;p1658"/>
          <p:cNvGrpSpPr/>
          <p:nvPr/>
        </p:nvGrpSpPr>
        <p:grpSpPr>
          <a:xfrm>
            <a:off x="7191543" y="1"/>
            <a:ext cx="5000459" cy="1425992"/>
            <a:chOff x="7191542" y="1"/>
            <a:chExt cx="5000459" cy="1425992"/>
          </a:xfrm>
        </p:grpSpPr>
        <p:pic>
          <p:nvPicPr>
            <p:cNvPr id="11702" name="Google Shape;11702;p16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03" name="Google Shape;11703;p1658"/>
            <p:cNvGrpSpPr/>
            <p:nvPr/>
          </p:nvGrpSpPr>
          <p:grpSpPr>
            <a:xfrm>
              <a:off x="7191542" y="1"/>
              <a:ext cx="5000459" cy="1425992"/>
              <a:chOff x="7186272" y="0"/>
              <a:chExt cx="5005729" cy="1427495"/>
            </a:xfrm>
          </p:grpSpPr>
          <p:sp>
            <p:nvSpPr>
              <p:cNvPr id="11704" name="Google Shape;11704;p16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05" name="Google Shape;11705;p16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06" name="Google Shape;11706;p165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07" name="Google Shape;11707;p165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08" name="Google Shape;11708;p16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09" name="Google Shape;11709;p16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matchingName="18_Comparison">
  <p:cSld name="18_Comparison">
    <p:spTree>
      <p:nvGrpSpPr>
        <p:cNvPr id="1" name="Shape 11710"/>
        <p:cNvGrpSpPr/>
        <p:nvPr/>
      </p:nvGrpSpPr>
      <p:grpSpPr>
        <a:xfrm>
          <a:off x="0" y="0"/>
          <a:ext cx="0" cy="0"/>
          <a:chOff x="0" y="0"/>
          <a:chExt cx="0" cy="0"/>
        </a:xfrm>
      </p:grpSpPr>
      <p:grpSp>
        <p:nvGrpSpPr>
          <p:cNvPr id="11711" name="Google Shape;11711;p1659"/>
          <p:cNvGrpSpPr/>
          <p:nvPr/>
        </p:nvGrpSpPr>
        <p:grpSpPr>
          <a:xfrm>
            <a:off x="7191543" y="1"/>
            <a:ext cx="5000459" cy="1425992"/>
            <a:chOff x="7191542" y="1"/>
            <a:chExt cx="5000459" cy="1425992"/>
          </a:xfrm>
        </p:grpSpPr>
        <p:pic>
          <p:nvPicPr>
            <p:cNvPr id="11712" name="Google Shape;11712;p16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13" name="Google Shape;11713;p1659"/>
            <p:cNvGrpSpPr/>
            <p:nvPr/>
          </p:nvGrpSpPr>
          <p:grpSpPr>
            <a:xfrm>
              <a:off x="7191542" y="1"/>
              <a:ext cx="5000459" cy="1425992"/>
              <a:chOff x="7186272" y="0"/>
              <a:chExt cx="5005729" cy="1427495"/>
            </a:xfrm>
          </p:grpSpPr>
          <p:sp>
            <p:nvSpPr>
              <p:cNvPr id="11714" name="Google Shape;11714;p16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15" name="Google Shape;11715;p16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16" name="Google Shape;11716;p165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17" name="Google Shape;11717;p165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18" name="Google Shape;11718;p165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19" name="Google Shape;11719;p16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20" name="Google Shape;11720;p16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21" name="Google Shape;11721;p16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22" name="Google Shape;11722;p16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23" name="Google Shape;11723;p16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231"/>
        <p:cNvGrpSpPr/>
        <p:nvPr/>
      </p:nvGrpSpPr>
      <p:grpSpPr>
        <a:xfrm>
          <a:off x="0" y="0"/>
          <a:ext cx="0" cy="0"/>
          <a:chOff x="0" y="0"/>
          <a:chExt cx="0" cy="0"/>
        </a:xfrm>
      </p:grpSpPr>
      <p:sp>
        <p:nvSpPr>
          <p:cNvPr id="1232" name="Google Shape;1232;p121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3" name="Google Shape;1233;p121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234" name="Google Shape;1234;p121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35" name="Google Shape;1235;p121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236" name="Google Shape;1236;p121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37" name="Google Shape;1237;p121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8" name="Google Shape;1238;p121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9" name="Google Shape;1239;p121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40" name="Google Shape;1240;p121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1" name="Google Shape;1241;p121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42" name="Google Shape;1242;p121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matchingName="18_Title Only">
  <p:cSld name="18_Title Only">
    <p:spTree>
      <p:nvGrpSpPr>
        <p:cNvPr id="1" name="Shape 11724"/>
        <p:cNvGrpSpPr/>
        <p:nvPr/>
      </p:nvGrpSpPr>
      <p:grpSpPr>
        <a:xfrm>
          <a:off x="0" y="0"/>
          <a:ext cx="0" cy="0"/>
          <a:chOff x="0" y="0"/>
          <a:chExt cx="0" cy="0"/>
        </a:xfrm>
      </p:grpSpPr>
      <p:grpSp>
        <p:nvGrpSpPr>
          <p:cNvPr id="11725" name="Google Shape;11725;p1660"/>
          <p:cNvGrpSpPr/>
          <p:nvPr/>
        </p:nvGrpSpPr>
        <p:grpSpPr>
          <a:xfrm>
            <a:off x="7191543" y="1"/>
            <a:ext cx="5000459" cy="1425992"/>
            <a:chOff x="7191542" y="1"/>
            <a:chExt cx="5000459" cy="1425992"/>
          </a:xfrm>
        </p:grpSpPr>
        <p:pic>
          <p:nvPicPr>
            <p:cNvPr id="11726" name="Google Shape;11726;p16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27" name="Google Shape;11727;p1660"/>
            <p:cNvGrpSpPr/>
            <p:nvPr/>
          </p:nvGrpSpPr>
          <p:grpSpPr>
            <a:xfrm>
              <a:off x="7191542" y="1"/>
              <a:ext cx="5000459" cy="1425992"/>
              <a:chOff x="7186272" y="0"/>
              <a:chExt cx="5005729" cy="1427495"/>
            </a:xfrm>
          </p:grpSpPr>
          <p:sp>
            <p:nvSpPr>
              <p:cNvPr id="11728" name="Google Shape;11728;p16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29" name="Google Shape;11729;p16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1730" name="Google Shape;11730;p16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31" name="Google Shape;11731;p16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32" name="Google Shape;11732;p16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33" name="Google Shape;11733;p16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matchingName="18_End">
  <p:cSld name="18_End">
    <p:spTree>
      <p:nvGrpSpPr>
        <p:cNvPr id="1" name="Shape 11734"/>
        <p:cNvGrpSpPr/>
        <p:nvPr/>
      </p:nvGrpSpPr>
      <p:grpSpPr>
        <a:xfrm>
          <a:off x="0" y="0"/>
          <a:ext cx="0" cy="0"/>
          <a:chOff x="0" y="0"/>
          <a:chExt cx="0" cy="0"/>
        </a:xfrm>
      </p:grpSpPr>
      <p:grpSp>
        <p:nvGrpSpPr>
          <p:cNvPr id="11735" name="Google Shape;11735;p1661"/>
          <p:cNvGrpSpPr/>
          <p:nvPr/>
        </p:nvGrpSpPr>
        <p:grpSpPr>
          <a:xfrm>
            <a:off x="0" y="0"/>
            <a:ext cx="12192000" cy="2148830"/>
            <a:chOff x="0" y="0"/>
            <a:chExt cx="12192000" cy="2148830"/>
          </a:xfrm>
        </p:grpSpPr>
        <p:sp>
          <p:nvSpPr>
            <p:cNvPr id="11736" name="Google Shape;11736;p166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37" name="Google Shape;11737;p166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1738" name="Google Shape;11738;p166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739" name="Google Shape;11739;p166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40" name="Google Shape;11740;p166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41" name="Google Shape;11741;p166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1742" name="Google Shape;11742;p166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matchingName="17_Blank">
  <p:cSld name="17_Blank">
    <p:spTree>
      <p:nvGrpSpPr>
        <p:cNvPr id="1" name="Shape 11743"/>
        <p:cNvGrpSpPr/>
        <p:nvPr/>
      </p:nvGrpSpPr>
      <p:grpSpPr>
        <a:xfrm>
          <a:off x="0" y="0"/>
          <a:ext cx="0" cy="0"/>
          <a:chOff x="0" y="0"/>
          <a:chExt cx="0" cy="0"/>
        </a:xfrm>
      </p:grpSpPr>
      <p:sp>
        <p:nvSpPr>
          <p:cNvPr id="11744" name="Google Shape;11744;p166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745" name="Google Shape;11745;p16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46" name="Google Shape;11746;p16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47" name="Google Shape;11747;p1662"/>
          <p:cNvGrpSpPr/>
          <p:nvPr/>
        </p:nvGrpSpPr>
        <p:grpSpPr>
          <a:xfrm>
            <a:off x="7191543" y="1"/>
            <a:ext cx="5000459" cy="1425992"/>
            <a:chOff x="7191542" y="1"/>
            <a:chExt cx="5000459" cy="1425992"/>
          </a:xfrm>
        </p:grpSpPr>
        <p:pic>
          <p:nvPicPr>
            <p:cNvPr id="11748" name="Google Shape;11748;p16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49" name="Google Shape;11749;p1662"/>
            <p:cNvGrpSpPr/>
            <p:nvPr/>
          </p:nvGrpSpPr>
          <p:grpSpPr>
            <a:xfrm>
              <a:off x="7191542" y="1"/>
              <a:ext cx="5000459" cy="1425992"/>
              <a:chOff x="7186272" y="0"/>
              <a:chExt cx="5005729" cy="1427495"/>
            </a:xfrm>
          </p:grpSpPr>
          <p:sp>
            <p:nvSpPr>
              <p:cNvPr id="11750" name="Google Shape;11750;p16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1751" name="Google Shape;11751;p16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matchingName="3_Title Slide">
  <p:cSld name="3_Title Slide">
    <p:spTree>
      <p:nvGrpSpPr>
        <p:cNvPr id="1" name="Shape 11752"/>
        <p:cNvGrpSpPr/>
        <p:nvPr/>
      </p:nvGrpSpPr>
      <p:grpSpPr>
        <a:xfrm>
          <a:off x="0" y="0"/>
          <a:ext cx="0" cy="0"/>
          <a:chOff x="0" y="0"/>
          <a:chExt cx="0" cy="0"/>
        </a:xfrm>
      </p:grpSpPr>
      <p:sp>
        <p:nvSpPr>
          <p:cNvPr id="11753" name="Google Shape;11753;p16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1754" name="Google Shape;11754;p1663"/>
          <p:cNvPicPr preferRelativeResize="0"/>
          <p:nvPr/>
        </p:nvPicPr>
        <p:blipFill rotWithShape="1">
          <a:blip r:embed="rId2">
            <a:alphaModFix/>
          </a:blip>
          <a:srcRect/>
          <a:stretch/>
        </p:blipFill>
        <p:spPr>
          <a:xfrm>
            <a:off x="7945967" y="408519"/>
            <a:ext cx="3706284" cy="1813983"/>
          </a:xfrm>
          <a:prstGeom prst="rect">
            <a:avLst/>
          </a:prstGeom>
          <a:noFill/>
          <a:ln>
            <a:noFill/>
          </a:ln>
        </p:spPr>
      </p:pic>
      <p:grpSp>
        <p:nvGrpSpPr>
          <p:cNvPr id="11755" name="Google Shape;11755;p1663"/>
          <p:cNvGrpSpPr/>
          <p:nvPr/>
        </p:nvGrpSpPr>
        <p:grpSpPr>
          <a:xfrm>
            <a:off x="1" y="0"/>
            <a:ext cx="1862667" cy="6629400"/>
            <a:chOff x="-15876" y="0"/>
            <a:chExt cx="1927803" cy="6858000"/>
          </a:xfrm>
        </p:grpSpPr>
        <p:sp>
          <p:nvSpPr>
            <p:cNvPr id="11756" name="Google Shape;11756;p16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1757" name="Google Shape;11757;p1663"/>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1758" name="Google Shape;11758;p16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759" name="Google Shape;11759;p1663"/>
          <p:cNvSpPr txBox="1">
            <a:spLocks noGrp="1"/>
          </p:cNvSpPr>
          <p:nvPr>
            <p:ph type="ctrTitle"/>
          </p:nvPr>
        </p:nvSpPr>
        <p:spPr>
          <a:xfrm>
            <a:off x="1621873" y="1806430"/>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4"/>
              <a:buFont typeface="Calibri"/>
              <a:buNone/>
              <a:defRPr sz="5334">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60" name="Google Shape;11760;p16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1" name="Google Shape;11761;p16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1762"/>
        <p:cNvGrpSpPr/>
        <p:nvPr/>
      </p:nvGrpSpPr>
      <p:grpSpPr>
        <a:xfrm>
          <a:off x="0" y="0"/>
          <a:ext cx="0" cy="0"/>
          <a:chOff x="0" y="0"/>
          <a:chExt cx="0" cy="0"/>
        </a:xfrm>
      </p:grpSpPr>
      <p:sp>
        <p:nvSpPr>
          <p:cNvPr id="11763" name="Google Shape;11763;p1664"/>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764" name="Google Shape;11764;p1664"/>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65" name="Google Shape;11765;p1664"/>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6" name="Google Shape;11766;p1664"/>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7" name="Google Shape;11767;p16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1768" name="Google Shape;11768;p1664"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769"/>
        <p:cNvGrpSpPr/>
        <p:nvPr/>
      </p:nvGrpSpPr>
      <p:grpSpPr>
        <a:xfrm>
          <a:off x="0" y="0"/>
          <a:ext cx="0" cy="0"/>
          <a:chOff x="0" y="0"/>
          <a:chExt cx="0" cy="0"/>
        </a:xfrm>
      </p:grpSpPr>
      <p:grpSp>
        <p:nvGrpSpPr>
          <p:cNvPr id="11770" name="Google Shape;11770;p1665"/>
          <p:cNvGrpSpPr/>
          <p:nvPr/>
        </p:nvGrpSpPr>
        <p:grpSpPr>
          <a:xfrm>
            <a:off x="7191543" y="1"/>
            <a:ext cx="5000459" cy="1425992"/>
            <a:chOff x="7191542" y="1"/>
            <a:chExt cx="5000459" cy="1425992"/>
          </a:xfrm>
        </p:grpSpPr>
        <p:pic>
          <p:nvPicPr>
            <p:cNvPr id="11771" name="Google Shape;11771;p16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72" name="Google Shape;11772;p1665"/>
            <p:cNvGrpSpPr/>
            <p:nvPr/>
          </p:nvGrpSpPr>
          <p:grpSpPr>
            <a:xfrm>
              <a:off x="7191542" y="1"/>
              <a:ext cx="5000459" cy="1425992"/>
              <a:chOff x="7186272" y="0"/>
              <a:chExt cx="5005729" cy="1427495"/>
            </a:xfrm>
          </p:grpSpPr>
          <p:sp>
            <p:nvSpPr>
              <p:cNvPr id="11773" name="Google Shape;11773;p16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74" name="Google Shape;11774;p16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775" name="Google Shape;11775;p166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76" name="Google Shape;11776;p1665"/>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77" name="Google Shape;11777;p166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78" name="Google Shape;11778;p16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79" name="Google Shape;11779;p1665"/>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matchingName="11_Photo Slide">
  <p:cSld name="11_Photo Slide">
    <p:spTree>
      <p:nvGrpSpPr>
        <p:cNvPr id="1" name="Shape 11780"/>
        <p:cNvGrpSpPr/>
        <p:nvPr/>
      </p:nvGrpSpPr>
      <p:grpSpPr>
        <a:xfrm>
          <a:off x="0" y="0"/>
          <a:ext cx="0" cy="0"/>
          <a:chOff x="0" y="0"/>
          <a:chExt cx="0" cy="0"/>
        </a:xfrm>
      </p:grpSpPr>
      <p:sp>
        <p:nvSpPr>
          <p:cNvPr id="11781" name="Google Shape;11781;p166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782" name="Google Shape;11782;p166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783" name="Google Shape;11783;p1666"/>
          <p:cNvGrpSpPr/>
          <p:nvPr/>
        </p:nvGrpSpPr>
        <p:grpSpPr>
          <a:xfrm>
            <a:off x="0" y="5379426"/>
            <a:ext cx="2807368" cy="753891"/>
            <a:chOff x="0" y="5379426"/>
            <a:chExt cx="2807368" cy="753891"/>
          </a:xfrm>
        </p:grpSpPr>
        <p:sp>
          <p:nvSpPr>
            <p:cNvPr id="11784" name="Google Shape;11784;p166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85" name="Google Shape;11785;p166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786" name="Google Shape;11786;p1666"/>
          <p:cNvSpPr>
            <a:spLocks noGrp="1"/>
          </p:cNvSpPr>
          <p:nvPr>
            <p:ph type="pic" idx="2"/>
          </p:nvPr>
        </p:nvSpPr>
        <p:spPr>
          <a:xfrm>
            <a:off x="2807368" y="457202"/>
            <a:ext cx="8915400" cy="5943598"/>
          </a:xfrm>
          <a:prstGeom prst="rect">
            <a:avLst/>
          </a:prstGeom>
          <a:noFill/>
          <a:ln>
            <a:noFill/>
          </a:ln>
        </p:spPr>
      </p:sp>
      <p:pic>
        <p:nvPicPr>
          <p:cNvPr id="11787" name="Google Shape;11787;p166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matchingName="11_Cover">
  <p:cSld name="11_Cover">
    <p:spTree>
      <p:nvGrpSpPr>
        <p:cNvPr id="1" name="Shape 11788"/>
        <p:cNvGrpSpPr/>
        <p:nvPr/>
      </p:nvGrpSpPr>
      <p:grpSpPr>
        <a:xfrm>
          <a:off x="0" y="0"/>
          <a:ext cx="0" cy="0"/>
          <a:chOff x="0" y="0"/>
          <a:chExt cx="0" cy="0"/>
        </a:xfrm>
      </p:grpSpPr>
      <p:sp>
        <p:nvSpPr>
          <p:cNvPr id="11789" name="Google Shape;11789;p16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90" name="Google Shape;11790;p16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91" name="Google Shape;11791;p16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792" name="Google Shape;11792;p1667"/>
          <p:cNvSpPr>
            <a:spLocks noGrp="1"/>
          </p:cNvSpPr>
          <p:nvPr>
            <p:ph type="pic" idx="2"/>
          </p:nvPr>
        </p:nvSpPr>
        <p:spPr>
          <a:xfrm>
            <a:off x="7118684" y="233915"/>
            <a:ext cx="5073316" cy="5943600"/>
          </a:xfrm>
          <a:prstGeom prst="rect">
            <a:avLst/>
          </a:prstGeom>
          <a:noFill/>
          <a:ln>
            <a:noFill/>
          </a:ln>
        </p:spPr>
      </p:sp>
      <p:grpSp>
        <p:nvGrpSpPr>
          <p:cNvPr id="11793" name="Google Shape;11793;p1667"/>
          <p:cNvGrpSpPr/>
          <p:nvPr/>
        </p:nvGrpSpPr>
        <p:grpSpPr>
          <a:xfrm>
            <a:off x="0" y="5020348"/>
            <a:ext cx="12192000" cy="1837653"/>
            <a:chOff x="0" y="5020348"/>
            <a:chExt cx="12192000" cy="1837653"/>
          </a:xfrm>
        </p:grpSpPr>
        <p:sp>
          <p:nvSpPr>
            <p:cNvPr id="11794" name="Google Shape;11794;p16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95" name="Google Shape;11795;p16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796" name="Google Shape;11796;p16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matchingName="11_Divider">
  <p:cSld name="11_Divider">
    <p:bg>
      <p:bgPr>
        <a:solidFill>
          <a:schemeClr val="lt2"/>
        </a:solidFill>
        <a:effectLst/>
      </p:bgPr>
    </p:bg>
    <p:spTree>
      <p:nvGrpSpPr>
        <p:cNvPr id="1" name="Shape 11797"/>
        <p:cNvGrpSpPr/>
        <p:nvPr/>
      </p:nvGrpSpPr>
      <p:grpSpPr>
        <a:xfrm>
          <a:off x="0" y="0"/>
          <a:ext cx="0" cy="0"/>
          <a:chOff x="0" y="0"/>
          <a:chExt cx="0" cy="0"/>
        </a:xfrm>
      </p:grpSpPr>
      <p:grpSp>
        <p:nvGrpSpPr>
          <p:cNvPr id="11798" name="Google Shape;11798;p1668"/>
          <p:cNvGrpSpPr/>
          <p:nvPr/>
        </p:nvGrpSpPr>
        <p:grpSpPr>
          <a:xfrm>
            <a:off x="0" y="5020347"/>
            <a:ext cx="12192000" cy="1837653"/>
            <a:chOff x="0" y="5020347"/>
            <a:chExt cx="12192000" cy="1837653"/>
          </a:xfrm>
        </p:grpSpPr>
        <p:sp>
          <p:nvSpPr>
            <p:cNvPr id="11799" name="Google Shape;11799;p16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00" name="Google Shape;11800;p16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01" name="Google Shape;11801;p16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802" name="Google Shape;11802;p16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803" name="Google Shape;11803;p16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04" name="Google Shape;11804;p16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matchingName="12_Photo Slide">
  <p:cSld name="12_Photo Slide">
    <p:spTree>
      <p:nvGrpSpPr>
        <p:cNvPr id="1" name="Shape 11805"/>
        <p:cNvGrpSpPr/>
        <p:nvPr/>
      </p:nvGrpSpPr>
      <p:grpSpPr>
        <a:xfrm>
          <a:off x="0" y="0"/>
          <a:ext cx="0" cy="0"/>
          <a:chOff x="0" y="0"/>
          <a:chExt cx="0" cy="0"/>
        </a:xfrm>
      </p:grpSpPr>
      <p:sp>
        <p:nvSpPr>
          <p:cNvPr id="11806" name="Google Shape;11806;p16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807" name="Google Shape;11807;p16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808" name="Google Shape;11808;p1669"/>
          <p:cNvGrpSpPr/>
          <p:nvPr/>
        </p:nvGrpSpPr>
        <p:grpSpPr>
          <a:xfrm>
            <a:off x="0" y="5379426"/>
            <a:ext cx="2807368" cy="753891"/>
            <a:chOff x="0" y="5379426"/>
            <a:chExt cx="2807368" cy="753891"/>
          </a:xfrm>
        </p:grpSpPr>
        <p:sp>
          <p:nvSpPr>
            <p:cNvPr id="11809" name="Google Shape;11809;p16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10" name="Google Shape;11810;p16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811" name="Google Shape;11811;p1669"/>
          <p:cNvSpPr>
            <a:spLocks noGrp="1"/>
          </p:cNvSpPr>
          <p:nvPr>
            <p:ph type="pic" idx="2"/>
          </p:nvPr>
        </p:nvSpPr>
        <p:spPr>
          <a:xfrm>
            <a:off x="2807368" y="457202"/>
            <a:ext cx="8915400" cy="5943598"/>
          </a:xfrm>
          <a:prstGeom prst="rect">
            <a:avLst/>
          </a:prstGeom>
          <a:noFill/>
          <a:ln>
            <a:noFill/>
          </a:ln>
        </p:spPr>
      </p:sp>
      <p:pic>
        <p:nvPicPr>
          <p:cNvPr id="11812" name="Google Shape;11812;p16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243"/>
        <p:cNvGrpSpPr/>
        <p:nvPr/>
      </p:nvGrpSpPr>
      <p:grpSpPr>
        <a:xfrm>
          <a:off x="0" y="0"/>
          <a:ext cx="0" cy="0"/>
          <a:chOff x="0" y="0"/>
          <a:chExt cx="0" cy="0"/>
        </a:xfrm>
      </p:grpSpPr>
      <p:sp>
        <p:nvSpPr>
          <p:cNvPr id="1244" name="Google Shape;1244;p12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45" name="Google Shape;1245;p12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6" name="Google Shape;1246;p12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 name="Google Shape;1247;p12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48" name="Google Shape;1248;p12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9" name="Google Shape;1249;p12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0" name="Google Shape;1250;p1215"/>
          <p:cNvGrpSpPr/>
          <p:nvPr/>
        </p:nvGrpSpPr>
        <p:grpSpPr>
          <a:xfrm>
            <a:off x="7191542" y="1"/>
            <a:ext cx="5000459" cy="1425992"/>
            <a:chOff x="7191542" y="1"/>
            <a:chExt cx="5000459" cy="1425992"/>
          </a:xfrm>
        </p:grpSpPr>
        <p:pic>
          <p:nvPicPr>
            <p:cNvPr id="1251" name="Google Shape;1251;p12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2" name="Google Shape;1252;p1215"/>
            <p:cNvGrpSpPr/>
            <p:nvPr/>
          </p:nvGrpSpPr>
          <p:grpSpPr>
            <a:xfrm>
              <a:off x="7191542" y="1"/>
              <a:ext cx="5000459" cy="1425992"/>
              <a:chOff x="7186272" y="0"/>
              <a:chExt cx="5005729" cy="1427495"/>
            </a:xfrm>
          </p:grpSpPr>
          <p:sp>
            <p:nvSpPr>
              <p:cNvPr id="1253" name="Google Shape;1253;p12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54" name="Google Shape;1254;p12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55" name="Google Shape;1255;p12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matchingName="18_Quotation">
  <p:cSld name="18_Quotation">
    <p:spTree>
      <p:nvGrpSpPr>
        <p:cNvPr id="1" name="Shape 11813"/>
        <p:cNvGrpSpPr/>
        <p:nvPr/>
      </p:nvGrpSpPr>
      <p:grpSpPr>
        <a:xfrm>
          <a:off x="0" y="0"/>
          <a:ext cx="0" cy="0"/>
          <a:chOff x="0" y="0"/>
          <a:chExt cx="0" cy="0"/>
        </a:xfrm>
      </p:grpSpPr>
      <p:sp>
        <p:nvSpPr>
          <p:cNvPr id="11814" name="Google Shape;11814;p16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15" name="Google Shape;11815;p16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16" name="Google Shape;11816;p16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17" name="Google Shape;11817;p16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18" name="Google Shape;11818;p16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19" name="Google Shape;11819;p16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20" name="Google Shape;11820;p1670"/>
          <p:cNvGrpSpPr/>
          <p:nvPr/>
        </p:nvGrpSpPr>
        <p:grpSpPr>
          <a:xfrm>
            <a:off x="7191542" y="1"/>
            <a:ext cx="5000459" cy="1425992"/>
            <a:chOff x="7191542" y="1"/>
            <a:chExt cx="5000459" cy="1425992"/>
          </a:xfrm>
        </p:grpSpPr>
        <p:pic>
          <p:nvPicPr>
            <p:cNvPr id="11821" name="Google Shape;11821;p16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22" name="Google Shape;11822;p1670"/>
            <p:cNvGrpSpPr/>
            <p:nvPr/>
          </p:nvGrpSpPr>
          <p:grpSpPr>
            <a:xfrm>
              <a:off x="7191542" y="1"/>
              <a:ext cx="5000459" cy="1425992"/>
              <a:chOff x="7186272" y="0"/>
              <a:chExt cx="5005729" cy="1427495"/>
            </a:xfrm>
          </p:grpSpPr>
          <p:sp>
            <p:nvSpPr>
              <p:cNvPr id="11823" name="Google Shape;11823;p16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24" name="Google Shape;11824;p16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825" name="Google Shape;11825;p16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11826"/>
        <p:cNvGrpSpPr/>
        <p:nvPr/>
      </p:nvGrpSpPr>
      <p:grpSpPr>
        <a:xfrm>
          <a:off x="0" y="0"/>
          <a:ext cx="0" cy="0"/>
          <a:chOff x="0" y="0"/>
          <a:chExt cx="0" cy="0"/>
        </a:xfrm>
      </p:grpSpPr>
      <p:grpSp>
        <p:nvGrpSpPr>
          <p:cNvPr id="11827" name="Google Shape;11827;p1671"/>
          <p:cNvGrpSpPr/>
          <p:nvPr/>
        </p:nvGrpSpPr>
        <p:grpSpPr>
          <a:xfrm>
            <a:off x="7191542" y="1"/>
            <a:ext cx="5000459" cy="1425992"/>
            <a:chOff x="7191542" y="1"/>
            <a:chExt cx="5000459" cy="1425992"/>
          </a:xfrm>
        </p:grpSpPr>
        <p:pic>
          <p:nvPicPr>
            <p:cNvPr id="11828" name="Google Shape;11828;p16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29" name="Google Shape;11829;p1671"/>
            <p:cNvGrpSpPr/>
            <p:nvPr/>
          </p:nvGrpSpPr>
          <p:grpSpPr>
            <a:xfrm>
              <a:off x="7191542" y="1"/>
              <a:ext cx="5000459" cy="1425992"/>
              <a:chOff x="7186272" y="0"/>
              <a:chExt cx="5005729" cy="1427495"/>
            </a:xfrm>
          </p:grpSpPr>
          <p:sp>
            <p:nvSpPr>
              <p:cNvPr id="11830" name="Google Shape;11830;p16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31" name="Google Shape;11831;p16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832" name="Google Shape;11832;p16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33" name="Google Shape;11833;p167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34" name="Google Shape;11834;p16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35" name="Google Shape;11835;p16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36" name="Google Shape;11836;p16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matchingName="21_Quotation">
  <p:cSld name="21_Quotation">
    <p:spTree>
      <p:nvGrpSpPr>
        <p:cNvPr id="1" name="Shape 11837"/>
        <p:cNvGrpSpPr/>
        <p:nvPr/>
      </p:nvGrpSpPr>
      <p:grpSpPr>
        <a:xfrm>
          <a:off x="0" y="0"/>
          <a:ext cx="0" cy="0"/>
          <a:chOff x="0" y="0"/>
          <a:chExt cx="0" cy="0"/>
        </a:xfrm>
      </p:grpSpPr>
      <p:sp>
        <p:nvSpPr>
          <p:cNvPr id="11838" name="Google Shape;11838;p16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39" name="Google Shape;11839;p16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40" name="Google Shape;11840;p16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41" name="Google Shape;11841;p16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42" name="Google Shape;11842;p16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43" name="Google Shape;11843;p16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44" name="Google Shape;11844;p1672"/>
          <p:cNvGrpSpPr/>
          <p:nvPr/>
        </p:nvGrpSpPr>
        <p:grpSpPr>
          <a:xfrm>
            <a:off x="7191542" y="1"/>
            <a:ext cx="5000459" cy="1425992"/>
            <a:chOff x="7191542" y="1"/>
            <a:chExt cx="5000459" cy="1425992"/>
          </a:xfrm>
        </p:grpSpPr>
        <p:pic>
          <p:nvPicPr>
            <p:cNvPr id="11845" name="Google Shape;11845;p16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46" name="Google Shape;11846;p1672"/>
            <p:cNvGrpSpPr/>
            <p:nvPr/>
          </p:nvGrpSpPr>
          <p:grpSpPr>
            <a:xfrm>
              <a:off x="7191542" y="1"/>
              <a:ext cx="5000459" cy="1425992"/>
              <a:chOff x="7186272" y="0"/>
              <a:chExt cx="5005729" cy="1427495"/>
            </a:xfrm>
          </p:grpSpPr>
          <p:sp>
            <p:nvSpPr>
              <p:cNvPr id="11847" name="Google Shape;11847;p16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48" name="Google Shape;11848;p16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849" name="Google Shape;11849;p16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matchingName="10_End">
  <p:cSld name="10_End">
    <p:spTree>
      <p:nvGrpSpPr>
        <p:cNvPr id="1" name="Shape 11850"/>
        <p:cNvGrpSpPr/>
        <p:nvPr/>
      </p:nvGrpSpPr>
      <p:grpSpPr>
        <a:xfrm>
          <a:off x="0" y="0"/>
          <a:ext cx="0" cy="0"/>
          <a:chOff x="0" y="0"/>
          <a:chExt cx="0" cy="0"/>
        </a:xfrm>
      </p:grpSpPr>
      <p:grpSp>
        <p:nvGrpSpPr>
          <p:cNvPr id="11851" name="Google Shape;11851;p1673"/>
          <p:cNvGrpSpPr/>
          <p:nvPr/>
        </p:nvGrpSpPr>
        <p:grpSpPr>
          <a:xfrm>
            <a:off x="0" y="0"/>
            <a:ext cx="12192000" cy="2148830"/>
            <a:chOff x="0" y="0"/>
            <a:chExt cx="12192000" cy="2148830"/>
          </a:xfrm>
        </p:grpSpPr>
        <p:sp>
          <p:nvSpPr>
            <p:cNvPr id="11852" name="Google Shape;11852;p167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53" name="Google Shape;11853;p167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854" name="Google Shape;11854;p167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55" name="Google Shape;11855;p167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6" name="Google Shape;11856;p167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857" name="Google Shape;11857;p167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858" name="Google Shape;11858;p167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matchingName="10_Blank">
  <p:cSld name="10_Blank">
    <p:spTree>
      <p:nvGrpSpPr>
        <p:cNvPr id="1" name="Shape 11859"/>
        <p:cNvGrpSpPr/>
        <p:nvPr/>
      </p:nvGrpSpPr>
      <p:grpSpPr>
        <a:xfrm>
          <a:off x="0" y="0"/>
          <a:ext cx="0" cy="0"/>
          <a:chOff x="0" y="0"/>
          <a:chExt cx="0" cy="0"/>
        </a:xfrm>
      </p:grpSpPr>
      <p:sp>
        <p:nvSpPr>
          <p:cNvPr id="11860" name="Google Shape;11860;p16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861" name="Google Shape;11861;p16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62" name="Google Shape;11862;p16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63" name="Google Shape;11863;p1674"/>
          <p:cNvGrpSpPr/>
          <p:nvPr/>
        </p:nvGrpSpPr>
        <p:grpSpPr>
          <a:xfrm>
            <a:off x="7191542" y="1"/>
            <a:ext cx="5000459" cy="1425992"/>
            <a:chOff x="7191542" y="1"/>
            <a:chExt cx="5000459" cy="1425992"/>
          </a:xfrm>
        </p:grpSpPr>
        <p:pic>
          <p:nvPicPr>
            <p:cNvPr id="11864" name="Google Shape;11864;p16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65" name="Google Shape;11865;p1674"/>
            <p:cNvGrpSpPr/>
            <p:nvPr/>
          </p:nvGrpSpPr>
          <p:grpSpPr>
            <a:xfrm>
              <a:off x="7191542" y="1"/>
              <a:ext cx="5000459" cy="1425992"/>
              <a:chOff x="7186272" y="0"/>
              <a:chExt cx="5005729" cy="1427495"/>
            </a:xfrm>
          </p:grpSpPr>
          <p:sp>
            <p:nvSpPr>
              <p:cNvPr id="11866" name="Google Shape;11866;p16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67" name="Google Shape;11867;p16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matchingName="4_Title Only">
  <p:cSld name="4_Title Only">
    <p:spTree>
      <p:nvGrpSpPr>
        <p:cNvPr id="1" name="Shape 11868"/>
        <p:cNvGrpSpPr/>
        <p:nvPr/>
      </p:nvGrpSpPr>
      <p:grpSpPr>
        <a:xfrm>
          <a:off x="0" y="0"/>
          <a:ext cx="0" cy="0"/>
          <a:chOff x="0" y="0"/>
          <a:chExt cx="0" cy="0"/>
        </a:xfrm>
      </p:grpSpPr>
      <p:grpSp>
        <p:nvGrpSpPr>
          <p:cNvPr id="11869" name="Google Shape;11869;p1675"/>
          <p:cNvGrpSpPr/>
          <p:nvPr/>
        </p:nvGrpSpPr>
        <p:grpSpPr>
          <a:xfrm>
            <a:off x="7191542" y="1"/>
            <a:ext cx="5000459" cy="1425992"/>
            <a:chOff x="7191542" y="1"/>
            <a:chExt cx="5000459" cy="1425992"/>
          </a:xfrm>
        </p:grpSpPr>
        <p:pic>
          <p:nvPicPr>
            <p:cNvPr id="11870" name="Google Shape;11870;p16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71" name="Google Shape;11871;p1675"/>
            <p:cNvGrpSpPr/>
            <p:nvPr/>
          </p:nvGrpSpPr>
          <p:grpSpPr>
            <a:xfrm>
              <a:off x="7191542" y="1"/>
              <a:ext cx="5000459" cy="1425992"/>
              <a:chOff x="7186272" y="0"/>
              <a:chExt cx="5005729" cy="1427495"/>
            </a:xfrm>
          </p:grpSpPr>
          <p:sp>
            <p:nvSpPr>
              <p:cNvPr id="11872" name="Google Shape;11872;p16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73" name="Google Shape;11873;p16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874" name="Google Shape;11874;p16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75" name="Google Shape;11875;p16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876" name="Google Shape;11876;p16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7" name="Google Shape;11877;p16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matchingName="1_Cover B">
  <p:cSld name="1_Cover B">
    <p:spTree>
      <p:nvGrpSpPr>
        <p:cNvPr id="1" name="Shape 11878"/>
        <p:cNvGrpSpPr/>
        <p:nvPr/>
      </p:nvGrpSpPr>
      <p:grpSpPr>
        <a:xfrm>
          <a:off x="0" y="0"/>
          <a:ext cx="0" cy="0"/>
          <a:chOff x="0" y="0"/>
          <a:chExt cx="0" cy="0"/>
        </a:xfrm>
      </p:grpSpPr>
      <p:sp>
        <p:nvSpPr>
          <p:cNvPr id="11879" name="Google Shape;11879;p167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80" name="Google Shape;11880;p167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881" name="Google Shape;11881;p1676"/>
          <p:cNvGrpSpPr/>
          <p:nvPr/>
        </p:nvGrpSpPr>
        <p:grpSpPr>
          <a:xfrm flipH="1">
            <a:off x="-1" y="1"/>
            <a:ext cx="6418725" cy="1509822"/>
            <a:chOff x="7522541" y="1"/>
            <a:chExt cx="4669459" cy="1098357"/>
          </a:xfrm>
        </p:grpSpPr>
        <p:sp>
          <p:nvSpPr>
            <p:cNvPr id="11882" name="Google Shape;11882;p167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83" name="Google Shape;11883;p167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pic>
        <p:nvPicPr>
          <p:cNvPr id="11884" name="Google Shape;11884;p1676"/>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1885"/>
        <p:cNvGrpSpPr/>
        <p:nvPr/>
      </p:nvGrpSpPr>
      <p:grpSpPr>
        <a:xfrm>
          <a:off x="0" y="0"/>
          <a:ext cx="0" cy="0"/>
          <a:chOff x="0" y="0"/>
          <a:chExt cx="0" cy="0"/>
        </a:xfrm>
      </p:grpSpPr>
      <p:sp>
        <p:nvSpPr>
          <p:cNvPr id="11886" name="Google Shape;11886;p16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887" name="Google Shape;11887;p16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888" name="Google Shape;11888;p16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89" name="Google Shape;11889;p16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890" name="Google Shape;11890;p16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91" name="Google Shape;11891;p16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892" name="Google Shape;11892;p16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893" name="Google Shape;11893;p16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1894" name="Google Shape;11894;p167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matchingName="12_Cover">
  <p:cSld name="12_Cover">
    <p:spTree>
      <p:nvGrpSpPr>
        <p:cNvPr id="1" name="Shape 11895"/>
        <p:cNvGrpSpPr/>
        <p:nvPr/>
      </p:nvGrpSpPr>
      <p:grpSpPr>
        <a:xfrm>
          <a:off x="0" y="0"/>
          <a:ext cx="0" cy="0"/>
          <a:chOff x="0" y="0"/>
          <a:chExt cx="0" cy="0"/>
        </a:xfrm>
      </p:grpSpPr>
      <p:sp>
        <p:nvSpPr>
          <p:cNvPr id="11896" name="Google Shape;11896;p16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97" name="Google Shape;11897;p16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98" name="Google Shape;11898;p16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899" name="Google Shape;11899;p1678"/>
          <p:cNvSpPr>
            <a:spLocks noGrp="1"/>
          </p:cNvSpPr>
          <p:nvPr>
            <p:ph type="pic" idx="2"/>
          </p:nvPr>
        </p:nvSpPr>
        <p:spPr>
          <a:xfrm>
            <a:off x="7118684" y="233915"/>
            <a:ext cx="5073316" cy="5943600"/>
          </a:xfrm>
          <a:prstGeom prst="rect">
            <a:avLst/>
          </a:prstGeom>
          <a:noFill/>
          <a:ln>
            <a:noFill/>
          </a:ln>
        </p:spPr>
      </p:sp>
      <p:grpSp>
        <p:nvGrpSpPr>
          <p:cNvPr id="11900" name="Google Shape;11900;p1678"/>
          <p:cNvGrpSpPr/>
          <p:nvPr/>
        </p:nvGrpSpPr>
        <p:grpSpPr>
          <a:xfrm>
            <a:off x="0" y="5020348"/>
            <a:ext cx="12192000" cy="1837653"/>
            <a:chOff x="0" y="5020348"/>
            <a:chExt cx="12192000" cy="1837653"/>
          </a:xfrm>
        </p:grpSpPr>
        <p:sp>
          <p:nvSpPr>
            <p:cNvPr id="11901" name="Google Shape;11901;p16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02" name="Google Shape;11902;p16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903" name="Google Shape;11903;p16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matchingName="12_Divider">
  <p:cSld name="12_Divider">
    <p:bg>
      <p:bgPr>
        <a:solidFill>
          <a:schemeClr val="lt2"/>
        </a:solidFill>
        <a:effectLst/>
      </p:bgPr>
    </p:bg>
    <p:spTree>
      <p:nvGrpSpPr>
        <p:cNvPr id="1" name="Shape 11904"/>
        <p:cNvGrpSpPr/>
        <p:nvPr/>
      </p:nvGrpSpPr>
      <p:grpSpPr>
        <a:xfrm>
          <a:off x="0" y="0"/>
          <a:ext cx="0" cy="0"/>
          <a:chOff x="0" y="0"/>
          <a:chExt cx="0" cy="0"/>
        </a:xfrm>
      </p:grpSpPr>
      <p:grpSp>
        <p:nvGrpSpPr>
          <p:cNvPr id="11905" name="Google Shape;11905;p1679"/>
          <p:cNvGrpSpPr/>
          <p:nvPr/>
        </p:nvGrpSpPr>
        <p:grpSpPr>
          <a:xfrm>
            <a:off x="0" y="5020347"/>
            <a:ext cx="12192000" cy="1837653"/>
            <a:chOff x="0" y="5020347"/>
            <a:chExt cx="12192000" cy="1837653"/>
          </a:xfrm>
        </p:grpSpPr>
        <p:sp>
          <p:nvSpPr>
            <p:cNvPr id="11906" name="Google Shape;11906;p16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07" name="Google Shape;11907;p16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08" name="Google Shape;11908;p16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909" name="Google Shape;11909;p16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910" name="Google Shape;11910;p16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1" name="Google Shape;11911;p16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256"/>
        <p:cNvGrpSpPr/>
        <p:nvPr/>
      </p:nvGrpSpPr>
      <p:grpSpPr>
        <a:xfrm>
          <a:off x="0" y="0"/>
          <a:ext cx="0" cy="0"/>
          <a:chOff x="0" y="0"/>
          <a:chExt cx="0" cy="0"/>
        </a:xfrm>
      </p:grpSpPr>
      <p:sp>
        <p:nvSpPr>
          <p:cNvPr id="1257" name="Google Shape;1257;p12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58" name="Google Shape;1258;p12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9" name="Google Shape;1259;p12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0" name="Google Shape;1260;p1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61" name="Google Shape;1261;p1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2" name="Google Shape;1262;p1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3" name="Google Shape;1263;p1216"/>
          <p:cNvGrpSpPr/>
          <p:nvPr/>
        </p:nvGrpSpPr>
        <p:grpSpPr>
          <a:xfrm>
            <a:off x="7191542" y="1"/>
            <a:ext cx="5000459" cy="1425992"/>
            <a:chOff x="7191542" y="1"/>
            <a:chExt cx="5000459" cy="1425992"/>
          </a:xfrm>
        </p:grpSpPr>
        <p:pic>
          <p:nvPicPr>
            <p:cNvPr id="1264" name="Google Shape;1264;p1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5" name="Google Shape;1265;p1216"/>
            <p:cNvGrpSpPr/>
            <p:nvPr/>
          </p:nvGrpSpPr>
          <p:grpSpPr>
            <a:xfrm>
              <a:off x="7191542" y="1"/>
              <a:ext cx="5000459" cy="1425992"/>
              <a:chOff x="7186272" y="0"/>
              <a:chExt cx="5005729" cy="1427495"/>
            </a:xfrm>
          </p:grpSpPr>
          <p:sp>
            <p:nvSpPr>
              <p:cNvPr id="1266" name="Google Shape;1266;p1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67" name="Google Shape;1267;p1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68" name="Google Shape;1268;p12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matchingName="13_Photo Slide">
  <p:cSld name="13_Photo Slide">
    <p:spTree>
      <p:nvGrpSpPr>
        <p:cNvPr id="1" name="Shape 11912"/>
        <p:cNvGrpSpPr/>
        <p:nvPr/>
      </p:nvGrpSpPr>
      <p:grpSpPr>
        <a:xfrm>
          <a:off x="0" y="0"/>
          <a:ext cx="0" cy="0"/>
          <a:chOff x="0" y="0"/>
          <a:chExt cx="0" cy="0"/>
        </a:xfrm>
      </p:grpSpPr>
      <p:sp>
        <p:nvSpPr>
          <p:cNvPr id="11913" name="Google Shape;11913;p168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914" name="Google Shape;11914;p168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915" name="Google Shape;11915;p1680"/>
          <p:cNvGrpSpPr/>
          <p:nvPr/>
        </p:nvGrpSpPr>
        <p:grpSpPr>
          <a:xfrm>
            <a:off x="0" y="5379426"/>
            <a:ext cx="2807368" cy="753891"/>
            <a:chOff x="0" y="5379426"/>
            <a:chExt cx="2807368" cy="753891"/>
          </a:xfrm>
        </p:grpSpPr>
        <p:sp>
          <p:nvSpPr>
            <p:cNvPr id="11916" name="Google Shape;11916;p168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17" name="Google Shape;11917;p168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918" name="Google Shape;11918;p1680"/>
          <p:cNvSpPr>
            <a:spLocks noGrp="1"/>
          </p:cNvSpPr>
          <p:nvPr>
            <p:ph type="pic" idx="2"/>
          </p:nvPr>
        </p:nvSpPr>
        <p:spPr>
          <a:xfrm>
            <a:off x="2807368" y="457202"/>
            <a:ext cx="8915400" cy="5943598"/>
          </a:xfrm>
          <a:prstGeom prst="rect">
            <a:avLst/>
          </a:prstGeom>
          <a:noFill/>
          <a:ln>
            <a:noFill/>
          </a:ln>
        </p:spPr>
      </p:sp>
      <p:pic>
        <p:nvPicPr>
          <p:cNvPr id="11919" name="Google Shape;11919;p168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matchingName="22_Quotation">
  <p:cSld name="22_Quotation">
    <p:spTree>
      <p:nvGrpSpPr>
        <p:cNvPr id="1" name="Shape 11920"/>
        <p:cNvGrpSpPr/>
        <p:nvPr/>
      </p:nvGrpSpPr>
      <p:grpSpPr>
        <a:xfrm>
          <a:off x="0" y="0"/>
          <a:ext cx="0" cy="0"/>
          <a:chOff x="0" y="0"/>
          <a:chExt cx="0" cy="0"/>
        </a:xfrm>
      </p:grpSpPr>
      <p:sp>
        <p:nvSpPr>
          <p:cNvPr id="11921" name="Google Shape;11921;p168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22" name="Google Shape;11922;p168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23" name="Google Shape;11923;p16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4" name="Google Shape;11924;p16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25" name="Google Shape;11925;p16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26" name="Google Shape;11926;p16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27" name="Google Shape;11927;p1681"/>
          <p:cNvGrpSpPr/>
          <p:nvPr/>
        </p:nvGrpSpPr>
        <p:grpSpPr>
          <a:xfrm>
            <a:off x="7191542" y="1"/>
            <a:ext cx="5000459" cy="1425992"/>
            <a:chOff x="7191542" y="1"/>
            <a:chExt cx="5000459" cy="1425992"/>
          </a:xfrm>
        </p:grpSpPr>
        <p:pic>
          <p:nvPicPr>
            <p:cNvPr id="11928" name="Google Shape;11928;p16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29" name="Google Shape;11929;p1681"/>
            <p:cNvGrpSpPr/>
            <p:nvPr/>
          </p:nvGrpSpPr>
          <p:grpSpPr>
            <a:xfrm>
              <a:off x="7191542" y="1"/>
              <a:ext cx="5000459" cy="1425992"/>
              <a:chOff x="7186272" y="0"/>
              <a:chExt cx="5005729" cy="1427495"/>
            </a:xfrm>
          </p:grpSpPr>
          <p:sp>
            <p:nvSpPr>
              <p:cNvPr id="11930" name="Google Shape;11930;p16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31" name="Google Shape;11931;p16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932" name="Google Shape;11932;p168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matchingName="23_Quotation">
  <p:cSld name="23_Quotation">
    <p:spTree>
      <p:nvGrpSpPr>
        <p:cNvPr id="1" name="Shape 11933"/>
        <p:cNvGrpSpPr/>
        <p:nvPr/>
      </p:nvGrpSpPr>
      <p:grpSpPr>
        <a:xfrm>
          <a:off x="0" y="0"/>
          <a:ext cx="0" cy="0"/>
          <a:chOff x="0" y="0"/>
          <a:chExt cx="0" cy="0"/>
        </a:xfrm>
      </p:grpSpPr>
      <p:sp>
        <p:nvSpPr>
          <p:cNvPr id="11934" name="Google Shape;11934;p168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35" name="Google Shape;11935;p168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36" name="Google Shape;11936;p16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37" name="Google Shape;11937;p16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38" name="Google Shape;11938;p16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39" name="Google Shape;11939;p16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40" name="Google Shape;11940;p1682"/>
          <p:cNvGrpSpPr/>
          <p:nvPr/>
        </p:nvGrpSpPr>
        <p:grpSpPr>
          <a:xfrm>
            <a:off x="7191542" y="1"/>
            <a:ext cx="5000459" cy="1425992"/>
            <a:chOff x="7191542" y="1"/>
            <a:chExt cx="5000459" cy="1425992"/>
          </a:xfrm>
        </p:grpSpPr>
        <p:pic>
          <p:nvPicPr>
            <p:cNvPr id="11941" name="Google Shape;11941;p16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42" name="Google Shape;11942;p1682"/>
            <p:cNvGrpSpPr/>
            <p:nvPr/>
          </p:nvGrpSpPr>
          <p:grpSpPr>
            <a:xfrm>
              <a:off x="7191542" y="1"/>
              <a:ext cx="5000459" cy="1425992"/>
              <a:chOff x="7186272" y="0"/>
              <a:chExt cx="5005729" cy="1427495"/>
            </a:xfrm>
          </p:grpSpPr>
          <p:sp>
            <p:nvSpPr>
              <p:cNvPr id="11943" name="Google Shape;11943;p16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44" name="Google Shape;11944;p16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945" name="Google Shape;11945;p168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spTree>
      <p:nvGrpSpPr>
        <p:cNvPr id="1" name="Shape 11946"/>
        <p:cNvGrpSpPr/>
        <p:nvPr/>
      </p:nvGrpSpPr>
      <p:grpSpPr>
        <a:xfrm>
          <a:off x="0" y="0"/>
          <a:ext cx="0" cy="0"/>
          <a:chOff x="0" y="0"/>
          <a:chExt cx="0" cy="0"/>
        </a:xfrm>
      </p:grpSpPr>
      <p:grpSp>
        <p:nvGrpSpPr>
          <p:cNvPr id="11947" name="Google Shape;11947;p1683"/>
          <p:cNvGrpSpPr/>
          <p:nvPr/>
        </p:nvGrpSpPr>
        <p:grpSpPr>
          <a:xfrm>
            <a:off x="7191542" y="1"/>
            <a:ext cx="5000459" cy="1425992"/>
            <a:chOff x="7191542" y="1"/>
            <a:chExt cx="5000459" cy="1425992"/>
          </a:xfrm>
        </p:grpSpPr>
        <p:pic>
          <p:nvPicPr>
            <p:cNvPr id="11948" name="Google Shape;11948;p16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49" name="Google Shape;11949;p1683"/>
            <p:cNvGrpSpPr/>
            <p:nvPr/>
          </p:nvGrpSpPr>
          <p:grpSpPr>
            <a:xfrm>
              <a:off x="7191542" y="1"/>
              <a:ext cx="5000459" cy="1425992"/>
              <a:chOff x="7186272" y="0"/>
              <a:chExt cx="5005729" cy="1427495"/>
            </a:xfrm>
          </p:grpSpPr>
          <p:sp>
            <p:nvSpPr>
              <p:cNvPr id="11950" name="Google Shape;11950;p16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51" name="Google Shape;11951;p16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52" name="Google Shape;11952;p16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53" name="Google Shape;11953;p168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54" name="Google Shape;11954;p16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955" name="Google Shape;11955;p16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56" name="Google Shape;11956;p16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matchingName="11_Two Content">
  <p:cSld name="11_Two Content">
    <p:spTree>
      <p:nvGrpSpPr>
        <p:cNvPr id="1" name="Shape 11957"/>
        <p:cNvGrpSpPr/>
        <p:nvPr/>
      </p:nvGrpSpPr>
      <p:grpSpPr>
        <a:xfrm>
          <a:off x="0" y="0"/>
          <a:ext cx="0" cy="0"/>
          <a:chOff x="0" y="0"/>
          <a:chExt cx="0" cy="0"/>
        </a:xfrm>
      </p:grpSpPr>
      <p:sp>
        <p:nvSpPr>
          <p:cNvPr id="11958" name="Google Shape;11958;p16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59" name="Google Shape;11959;p168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960" name="Google Shape;11960;p1684"/>
          <p:cNvGrpSpPr/>
          <p:nvPr/>
        </p:nvGrpSpPr>
        <p:grpSpPr>
          <a:xfrm>
            <a:off x="7191542" y="1"/>
            <a:ext cx="5000459" cy="1425992"/>
            <a:chOff x="7191542" y="1"/>
            <a:chExt cx="5000459" cy="1425992"/>
          </a:xfrm>
        </p:grpSpPr>
        <p:pic>
          <p:nvPicPr>
            <p:cNvPr id="11961" name="Google Shape;11961;p16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62" name="Google Shape;11962;p1684"/>
            <p:cNvGrpSpPr/>
            <p:nvPr/>
          </p:nvGrpSpPr>
          <p:grpSpPr>
            <a:xfrm>
              <a:off x="7191542" y="1"/>
              <a:ext cx="5000459" cy="1425992"/>
              <a:chOff x="7186272" y="0"/>
              <a:chExt cx="5005729" cy="1427495"/>
            </a:xfrm>
          </p:grpSpPr>
          <p:sp>
            <p:nvSpPr>
              <p:cNvPr id="11963" name="Google Shape;11963;p16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64" name="Google Shape;11964;p16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65" name="Google Shape;11965;p168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66" name="Google Shape;11966;p168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967" name="Google Shape;11967;p16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68" name="Google Shape;11968;p16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matchingName="11_Comparison">
  <p:cSld name="11_Comparison">
    <p:spTree>
      <p:nvGrpSpPr>
        <p:cNvPr id="1" name="Shape 11969"/>
        <p:cNvGrpSpPr/>
        <p:nvPr/>
      </p:nvGrpSpPr>
      <p:grpSpPr>
        <a:xfrm>
          <a:off x="0" y="0"/>
          <a:ext cx="0" cy="0"/>
          <a:chOff x="0" y="0"/>
          <a:chExt cx="0" cy="0"/>
        </a:xfrm>
      </p:grpSpPr>
      <p:grpSp>
        <p:nvGrpSpPr>
          <p:cNvPr id="11970" name="Google Shape;11970;p1685"/>
          <p:cNvGrpSpPr/>
          <p:nvPr/>
        </p:nvGrpSpPr>
        <p:grpSpPr>
          <a:xfrm>
            <a:off x="7191542" y="1"/>
            <a:ext cx="5000459" cy="1425992"/>
            <a:chOff x="7191542" y="1"/>
            <a:chExt cx="5000459" cy="1425992"/>
          </a:xfrm>
        </p:grpSpPr>
        <p:pic>
          <p:nvPicPr>
            <p:cNvPr id="11971" name="Google Shape;11971;p16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72" name="Google Shape;11972;p1685"/>
            <p:cNvGrpSpPr/>
            <p:nvPr/>
          </p:nvGrpSpPr>
          <p:grpSpPr>
            <a:xfrm>
              <a:off x="7191542" y="1"/>
              <a:ext cx="5000459" cy="1425992"/>
              <a:chOff x="7186272" y="0"/>
              <a:chExt cx="5005729" cy="1427495"/>
            </a:xfrm>
          </p:grpSpPr>
          <p:sp>
            <p:nvSpPr>
              <p:cNvPr id="11973" name="Google Shape;11973;p16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74" name="Google Shape;11974;p16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75" name="Google Shape;11975;p16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76" name="Google Shape;11976;p168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977" name="Google Shape;11977;p168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78" name="Google Shape;11978;p16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979" name="Google Shape;11979;p16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80" name="Google Shape;11980;p16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981" name="Google Shape;11981;p16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82" name="Google Shape;11982;p16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matchingName="11_Title Only">
  <p:cSld name="11_Title Only">
    <p:spTree>
      <p:nvGrpSpPr>
        <p:cNvPr id="1" name="Shape 11983"/>
        <p:cNvGrpSpPr/>
        <p:nvPr/>
      </p:nvGrpSpPr>
      <p:grpSpPr>
        <a:xfrm>
          <a:off x="0" y="0"/>
          <a:ext cx="0" cy="0"/>
          <a:chOff x="0" y="0"/>
          <a:chExt cx="0" cy="0"/>
        </a:xfrm>
      </p:grpSpPr>
      <p:grpSp>
        <p:nvGrpSpPr>
          <p:cNvPr id="11984" name="Google Shape;11984;p1686"/>
          <p:cNvGrpSpPr/>
          <p:nvPr/>
        </p:nvGrpSpPr>
        <p:grpSpPr>
          <a:xfrm>
            <a:off x="7191542" y="1"/>
            <a:ext cx="5000459" cy="1425992"/>
            <a:chOff x="7191542" y="1"/>
            <a:chExt cx="5000459" cy="1425992"/>
          </a:xfrm>
        </p:grpSpPr>
        <p:pic>
          <p:nvPicPr>
            <p:cNvPr id="11985" name="Google Shape;11985;p16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86" name="Google Shape;11986;p1686"/>
            <p:cNvGrpSpPr/>
            <p:nvPr/>
          </p:nvGrpSpPr>
          <p:grpSpPr>
            <a:xfrm>
              <a:off x="7191542" y="1"/>
              <a:ext cx="5000459" cy="1425992"/>
              <a:chOff x="7186272" y="0"/>
              <a:chExt cx="5005729" cy="1427495"/>
            </a:xfrm>
          </p:grpSpPr>
          <p:sp>
            <p:nvSpPr>
              <p:cNvPr id="11987" name="Google Shape;11987;p16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88" name="Google Shape;11988;p16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989" name="Google Shape;11989;p16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90" name="Google Shape;11990;p16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991" name="Google Shape;11991;p16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92" name="Google Shape;11992;p16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matchingName="11_End">
  <p:cSld name="11_End">
    <p:spTree>
      <p:nvGrpSpPr>
        <p:cNvPr id="1" name="Shape 11993"/>
        <p:cNvGrpSpPr/>
        <p:nvPr/>
      </p:nvGrpSpPr>
      <p:grpSpPr>
        <a:xfrm>
          <a:off x="0" y="0"/>
          <a:ext cx="0" cy="0"/>
          <a:chOff x="0" y="0"/>
          <a:chExt cx="0" cy="0"/>
        </a:xfrm>
      </p:grpSpPr>
      <p:grpSp>
        <p:nvGrpSpPr>
          <p:cNvPr id="11994" name="Google Shape;11994;p1687"/>
          <p:cNvGrpSpPr/>
          <p:nvPr/>
        </p:nvGrpSpPr>
        <p:grpSpPr>
          <a:xfrm>
            <a:off x="0" y="0"/>
            <a:ext cx="12192000" cy="2148830"/>
            <a:chOff x="0" y="0"/>
            <a:chExt cx="12192000" cy="2148830"/>
          </a:xfrm>
        </p:grpSpPr>
        <p:sp>
          <p:nvSpPr>
            <p:cNvPr id="11995" name="Google Shape;11995;p168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96" name="Google Shape;11996;p168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997" name="Google Shape;11997;p168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998" name="Google Shape;11998;p168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99" name="Google Shape;11999;p168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000" name="Google Shape;12000;p168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001" name="Google Shape;12001;p168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matchingName="13_Blank">
  <p:cSld name="13_Blank">
    <p:spTree>
      <p:nvGrpSpPr>
        <p:cNvPr id="1" name="Shape 12002"/>
        <p:cNvGrpSpPr/>
        <p:nvPr/>
      </p:nvGrpSpPr>
      <p:grpSpPr>
        <a:xfrm>
          <a:off x="0" y="0"/>
          <a:ext cx="0" cy="0"/>
          <a:chOff x="0" y="0"/>
          <a:chExt cx="0" cy="0"/>
        </a:xfrm>
      </p:grpSpPr>
      <p:sp>
        <p:nvSpPr>
          <p:cNvPr id="12003" name="Google Shape;12003;p16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04" name="Google Shape;12004;p16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05" name="Google Shape;12005;p16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06" name="Google Shape;12006;p1688"/>
          <p:cNvGrpSpPr/>
          <p:nvPr/>
        </p:nvGrpSpPr>
        <p:grpSpPr>
          <a:xfrm>
            <a:off x="7191542" y="1"/>
            <a:ext cx="5000459" cy="1425992"/>
            <a:chOff x="7191542" y="1"/>
            <a:chExt cx="5000459" cy="1425992"/>
          </a:xfrm>
        </p:grpSpPr>
        <p:pic>
          <p:nvPicPr>
            <p:cNvPr id="12007" name="Google Shape;12007;p16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08" name="Google Shape;12008;p1688"/>
            <p:cNvGrpSpPr/>
            <p:nvPr/>
          </p:nvGrpSpPr>
          <p:grpSpPr>
            <a:xfrm>
              <a:off x="7191542" y="1"/>
              <a:ext cx="5000459" cy="1425992"/>
              <a:chOff x="7186272" y="0"/>
              <a:chExt cx="5005729" cy="1427495"/>
            </a:xfrm>
          </p:grpSpPr>
          <p:sp>
            <p:nvSpPr>
              <p:cNvPr id="12009" name="Google Shape;12009;p16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10" name="Google Shape;12010;p16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matchingName="13_Cover">
  <p:cSld name="13_Cover">
    <p:spTree>
      <p:nvGrpSpPr>
        <p:cNvPr id="1" name="Shape 12011"/>
        <p:cNvGrpSpPr/>
        <p:nvPr/>
      </p:nvGrpSpPr>
      <p:grpSpPr>
        <a:xfrm>
          <a:off x="0" y="0"/>
          <a:ext cx="0" cy="0"/>
          <a:chOff x="0" y="0"/>
          <a:chExt cx="0" cy="0"/>
        </a:xfrm>
      </p:grpSpPr>
      <p:sp>
        <p:nvSpPr>
          <p:cNvPr id="12012" name="Google Shape;12012;p168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13" name="Google Shape;12013;p168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14" name="Google Shape;12014;p168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15" name="Google Shape;12015;p1689"/>
          <p:cNvSpPr>
            <a:spLocks noGrp="1"/>
          </p:cNvSpPr>
          <p:nvPr>
            <p:ph type="pic" idx="2"/>
          </p:nvPr>
        </p:nvSpPr>
        <p:spPr>
          <a:xfrm>
            <a:off x="7118684" y="233915"/>
            <a:ext cx="5073316" cy="5943600"/>
          </a:xfrm>
          <a:prstGeom prst="rect">
            <a:avLst/>
          </a:prstGeom>
          <a:noFill/>
          <a:ln>
            <a:noFill/>
          </a:ln>
        </p:spPr>
      </p:sp>
      <p:grpSp>
        <p:nvGrpSpPr>
          <p:cNvPr id="12016" name="Google Shape;12016;p1689"/>
          <p:cNvGrpSpPr/>
          <p:nvPr/>
        </p:nvGrpSpPr>
        <p:grpSpPr>
          <a:xfrm>
            <a:off x="0" y="5020348"/>
            <a:ext cx="12192000" cy="1837653"/>
            <a:chOff x="0" y="5020348"/>
            <a:chExt cx="12192000" cy="1837653"/>
          </a:xfrm>
        </p:grpSpPr>
        <p:sp>
          <p:nvSpPr>
            <p:cNvPr id="12017" name="Google Shape;12017;p16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18" name="Google Shape;12018;p16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019" name="Google Shape;12019;p16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269"/>
        <p:cNvGrpSpPr/>
        <p:nvPr/>
      </p:nvGrpSpPr>
      <p:grpSpPr>
        <a:xfrm>
          <a:off x="0" y="0"/>
          <a:ext cx="0" cy="0"/>
          <a:chOff x="0" y="0"/>
          <a:chExt cx="0" cy="0"/>
        </a:xfrm>
      </p:grpSpPr>
      <p:sp>
        <p:nvSpPr>
          <p:cNvPr id="1270" name="Google Shape;1270;p1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1" name="Google Shape;1271;p1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2" name="Google Shape;1272;p1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4" name="Google Shape;1274;p1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5" name="Google Shape;1275;p1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6" name="Google Shape;1276;p1217"/>
          <p:cNvGrpSpPr/>
          <p:nvPr/>
        </p:nvGrpSpPr>
        <p:grpSpPr>
          <a:xfrm>
            <a:off x="7191542" y="1"/>
            <a:ext cx="5000459" cy="1425992"/>
            <a:chOff x="7191542" y="1"/>
            <a:chExt cx="5000459" cy="1425992"/>
          </a:xfrm>
        </p:grpSpPr>
        <p:pic>
          <p:nvPicPr>
            <p:cNvPr id="1277" name="Google Shape;1277;p1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8" name="Google Shape;1278;p1217"/>
            <p:cNvGrpSpPr/>
            <p:nvPr/>
          </p:nvGrpSpPr>
          <p:grpSpPr>
            <a:xfrm>
              <a:off x="7191542" y="1"/>
              <a:ext cx="5000459" cy="1425992"/>
              <a:chOff x="7186272" y="0"/>
              <a:chExt cx="5005729" cy="1427495"/>
            </a:xfrm>
          </p:grpSpPr>
          <p:sp>
            <p:nvSpPr>
              <p:cNvPr id="1279" name="Google Shape;1279;p1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80" name="Google Shape;1280;p1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1" name="Google Shape;1281;p12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matchingName="13_Divider">
  <p:cSld name="13_Divider">
    <p:bg>
      <p:bgPr>
        <a:solidFill>
          <a:schemeClr val="lt2"/>
        </a:solidFill>
        <a:effectLst/>
      </p:bgPr>
    </p:bg>
    <p:spTree>
      <p:nvGrpSpPr>
        <p:cNvPr id="1" name="Shape 12020"/>
        <p:cNvGrpSpPr/>
        <p:nvPr/>
      </p:nvGrpSpPr>
      <p:grpSpPr>
        <a:xfrm>
          <a:off x="0" y="0"/>
          <a:ext cx="0" cy="0"/>
          <a:chOff x="0" y="0"/>
          <a:chExt cx="0" cy="0"/>
        </a:xfrm>
      </p:grpSpPr>
      <p:grpSp>
        <p:nvGrpSpPr>
          <p:cNvPr id="12021" name="Google Shape;12021;p1690"/>
          <p:cNvGrpSpPr/>
          <p:nvPr/>
        </p:nvGrpSpPr>
        <p:grpSpPr>
          <a:xfrm>
            <a:off x="0" y="5020347"/>
            <a:ext cx="12192000" cy="1837653"/>
            <a:chOff x="0" y="5020347"/>
            <a:chExt cx="12192000" cy="1837653"/>
          </a:xfrm>
        </p:grpSpPr>
        <p:sp>
          <p:nvSpPr>
            <p:cNvPr id="12022" name="Google Shape;12022;p16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23" name="Google Shape;12023;p16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24" name="Google Shape;12024;p16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025" name="Google Shape;12025;p16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026" name="Google Shape;12026;p169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27" name="Google Shape;12027;p169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matchingName="16_Photo Slide">
  <p:cSld name="16_Photo Slide">
    <p:spTree>
      <p:nvGrpSpPr>
        <p:cNvPr id="1" name="Shape 12028"/>
        <p:cNvGrpSpPr/>
        <p:nvPr/>
      </p:nvGrpSpPr>
      <p:grpSpPr>
        <a:xfrm>
          <a:off x="0" y="0"/>
          <a:ext cx="0" cy="0"/>
          <a:chOff x="0" y="0"/>
          <a:chExt cx="0" cy="0"/>
        </a:xfrm>
      </p:grpSpPr>
      <p:sp>
        <p:nvSpPr>
          <p:cNvPr id="12029" name="Google Shape;12029;p16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030" name="Google Shape;12030;p16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031" name="Google Shape;12031;p1691"/>
          <p:cNvGrpSpPr/>
          <p:nvPr/>
        </p:nvGrpSpPr>
        <p:grpSpPr>
          <a:xfrm>
            <a:off x="0" y="5379426"/>
            <a:ext cx="2807368" cy="753891"/>
            <a:chOff x="0" y="5379426"/>
            <a:chExt cx="2807368" cy="753891"/>
          </a:xfrm>
        </p:grpSpPr>
        <p:sp>
          <p:nvSpPr>
            <p:cNvPr id="12032" name="Google Shape;12032;p16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33" name="Google Shape;12033;p16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034" name="Google Shape;12034;p1691"/>
          <p:cNvSpPr>
            <a:spLocks noGrp="1"/>
          </p:cNvSpPr>
          <p:nvPr>
            <p:ph type="pic" idx="2"/>
          </p:nvPr>
        </p:nvSpPr>
        <p:spPr>
          <a:xfrm>
            <a:off x="2807368" y="457202"/>
            <a:ext cx="8915400" cy="5943598"/>
          </a:xfrm>
          <a:prstGeom prst="rect">
            <a:avLst/>
          </a:prstGeom>
          <a:noFill/>
          <a:ln>
            <a:noFill/>
          </a:ln>
        </p:spPr>
      </p:sp>
      <p:pic>
        <p:nvPicPr>
          <p:cNvPr id="12035" name="Google Shape;12035;p16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matchingName="24_Quotation">
  <p:cSld name="24_Quotation">
    <p:spTree>
      <p:nvGrpSpPr>
        <p:cNvPr id="1" name="Shape 12036"/>
        <p:cNvGrpSpPr/>
        <p:nvPr/>
      </p:nvGrpSpPr>
      <p:grpSpPr>
        <a:xfrm>
          <a:off x="0" y="0"/>
          <a:ext cx="0" cy="0"/>
          <a:chOff x="0" y="0"/>
          <a:chExt cx="0" cy="0"/>
        </a:xfrm>
      </p:grpSpPr>
      <p:sp>
        <p:nvSpPr>
          <p:cNvPr id="12037" name="Google Shape;12037;p16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038" name="Google Shape;12038;p16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39" name="Google Shape;12039;p16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40" name="Google Shape;12040;p16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041" name="Google Shape;12041;p16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42" name="Google Shape;12042;p16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43" name="Google Shape;12043;p1692"/>
          <p:cNvGrpSpPr/>
          <p:nvPr/>
        </p:nvGrpSpPr>
        <p:grpSpPr>
          <a:xfrm>
            <a:off x="7191542" y="1"/>
            <a:ext cx="5000459" cy="1425992"/>
            <a:chOff x="7191542" y="1"/>
            <a:chExt cx="5000459" cy="1425992"/>
          </a:xfrm>
        </p:grpSpPr>
        <p:pic>
          <p:nvPicPr>
            <p:cNvPr id="12044" name="Google Shape;12044;p16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45" name="Google Shape;12045;p1692"/>
            <p:cNvGrpSpPr/>
            <p:nvPr/>
          </p:nvGrpSpPr>
          <p:grpSpPr>
            <a:xfrm>
              <a:off x="7191542" y="1"/>
              <a:ext cx="5000459" cy="1425992"/>
              <a:chOff x="7186272" y="0"/>
              <a:chExt cx="5005729" cy="1427495"/>
            </a:xfrm>
          </p:grpSpPr>
          <p:sp>
            <p:nvSpPr>
              <p:cNvPr id="12046" name="Google Shape;12046;p16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47" name="Google Shape;12047;p16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048" name="Google Shape;12048;p169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spTree>
      <p:nvGrpSpPr>
        <p:cNvPr id="1" name="Shape 12049"/>
        <p:cNvGrpSpPr/>
        <p:nvPr/>
      </p:nvGrpSpPr>
      <p:grpSpPr>
        <a:xfrm>
          <a:off x="0" y="0"/>
          <a:ext cx="0" cy="0"/>
          <a:chOff x="0" y="0"/>
          <a:chExt cx="0" cy="0"/>
        </a:xfrm>
      </p:grpSpPr>
      <p:grpSp>
        <p:nvGrpSpPr>
          <p:cNvPr id="12050" name="Google Shape;12050;p1693"/>
          <p:cNvGrpSpPr/>
          <p:nvPr/>
        </p:nvGrpSpPr>
        <p:grpSpPr>
          <a:xfrm>
            <a:off x="7191542" y="1"/>
            <a:ext cx="5000459" cy="1425992"/>
            <a:chOff x="7191542" y="1"/>
            <a:chExt cx="5000459" cy="1425992"/>
          </a:xfrm>
        </p:grpSpPr>
        <p:pic>
          <p:nvPicPr>
            <p:cNvPr id="12051" name="Google Shape;12051;p16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52" name="Google Shape;12052;p1693"/>
            <p:cNvGrpSpPr/>
            <p:nvPr/>
          </p:nvGrpSpPr>
          <p:grpSpPr>
            <a:xfrm>
              <a:off x="7191542" y="1"/>
              <a:ext cx="5000459" cy="1425992"/>
              <a:chOff x="7186272" y="0"/>
              <a:chExt cx="5005729" cy="1427495"/>
            </a:xfrm>
          </p:grpSpPr>
          <p:sp>
            <p:nvSpPr>
              <p:cNvPr id="12053" name="Google Shape;12053;p16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54" name="Google Shape;12054;p16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55" name="Google Shape;12055;p16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56" name="Google Shape;12056;p16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57" name="Google Shape;12057;p16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058" name="Google Shape;12058;p16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59" name="Google Shape;12059;p16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matchingName="12_Two Content">
  <p:cSld name="12_Two Content">
    <p:spTree>
      <p:nvGrpSpPr>
        <p:cNvPr id="1" name="Shape 12060"/>
        <p:cNvGrpSpPr/>
        <p:nvPr/>
      </p:nvGrpSpPr>
      <p:grpSpPr>
        <a:xfrm>
          <a:off x="0" y="0"/>
          <a:ext cx="0" cy="0"/>
          <a:chOff x="0" y="0"/>
          <a:chExt cx="0" cy="0"/>
        </a:xfrm>
      </p:grpSpPr>
      <p:sp>
        <p:nvSpPr>
          <p:cNvPr id="12061" name="Google Shape;12061;p16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62" name="Google Shape;12062;p16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063" name="Google Shape;12063;p1694"/>
          <p:cNvGrpSpPr/>
          <p:nvPr/>
        </p:nvGrpSpPr>
        <p:grpSpPr>
          <a:xfrm>
            <a:off x="7191542" y="1"/>
            <a:ext cx="5000459" cy="1425992"/>
            <a:chOff x="7191542" y="1"/>
            <a:chExt cx="5000459" cy="1425992"/>
          </a:xfrm>
        </p:grpSpPr>
        <p:pic>
          <p:nvPicPr>
            <p:cNvPr id="12064" name="Google Shape;12064;p16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65" name="Google Shape;12065;p1694"/>
            <p:cNvGrpSpPr/>
            <p:nvPr/>
          </p:nvGrpSpPr>
          <p:grpSpPr>
            <a:xfrm>
              <a:off x="7191542" y="1"/>
              <a:ext cx="5000459" cy="1425992"/>
              <a:chOff x="7186272" y="0"/>
              <a:chExt cx="5005729" cy="1427495"/>
            </a:xfrm>
          </p:grpSpPr>
          <p:sp>
            <p:nvSpPr>
              <p:cNvPr id="12066" name="Google Shape;12066;p16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67" name="Google Shape;12067;p16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68" name="Google Shape;12068;p16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69" name="Google Shape;12069;p16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70" name="Google Shape;12070;p16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71" name="Google Shape;12071;p16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matchingName="12_Comparison">
  <p:cSld name="12_Comparison">
    <p:spTree>
      <p:nvGrpSpPr>
        <p:cNvPr id="1" name="Shape 12072"/>
        <p:cNvGrpSpPr/>
        <p:nvPr/>
      </p:nvGrpSpPr>
      <p:grpSpPr>
        <a:xfrm>
          <a:off x="0" y="0"/>
          <a:ext cx="0" cy="0"/>
          <a:chOff x="0" y="0"/>
          <a:chExt cx="0" cy="0"/>
        </a:xfrm>
      </p:grpSpPr>
      <p:grpSp>
        <p:nvGrpSpPr>
          <p:cNvPr id="12073" name="Google Shape;12073;p1695"/>
          <p:cNvGrpSpPr/>
          <p:nvPr/>
        </p:nvGrpSpPr>
        <p:grpSpPr>
          <a:xfrm>
            <a:off x="7191542" y="1"/>
            <a:ext cx="5000459" cy="1425992"/>
            <a:chOff x="7191542" y="1"/>
            <a:chExt cx="5000459" cy="1425992"/>
          </a:xfrm>
        </p:grpSpPr>
        <p:pic>
          <p:nvPicPr>
            <p:cNvPr id="12074" name="Google Shape;12074;p16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75" name="Google Shape;12075;p1695"/>
            <p:cNvGrpSpPr/>
            <p:nvPr/>
          </p:nvGrpSpPr>
          <p:grpSpPr>
            <a:xfrm>
              <a:off x="7191542" y="1"/>
              <a:ext cx="5000459" cy="1425992"/>
              <a:chOff x="7186272" y="0"/>
              <a:chExt cx="5005729" cy="1427495"/>
            </a:xfrm>
          </p:grpSpPr>
          <p:sp>
            <p:nvSpPr>
              <p:cNvPr id="12076" name="Google Shape;12076;p16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77" name="Google Shape;12077;p16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78" name="Google Shape;12078;p16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79" name="Google Shape;12079;p16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080" name="Google Shape;12080;p16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81" name="Google Shape;12081;p16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082" name="Google Shape;12082;p16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83" name="Google Shape;12083;p16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84" name="Google Shape;12084;p16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85" name="Google Shape;12085;p16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matchingName="12_Title Only">
  <p:cSld name="12_Title Only">
    <p:spTree>
      <p:nvGrpSpPr>
        <p:cNvPr id="1" name="Shape 12086"/>
        <p:cNvGrpSpPr/>
        <p:nvPr/>
      </p:nvGrpSpPr>
      <p:grpSpPr>
        <a:xfrm>
          <a:off x="0" y="0"/>
          <a:ext cx="0" cy="0"/>
          <a:chOff x="0" y="0"/>
          <a:chExt cx="0" cy="0"/>
        </a:xfrm>
      </p:grpSpPr>
      <p:grpSp>
        <p:nvGrpSpPr>
          <p:cNvPr id="12087" name="Google Shape;12087;p1696"/>
          <p:cNvGrpSpPr/>
          <p:nvPr/>
        </p:nvGrpSpPr>
        <p:grpSpPr>
          <a:xfrm>
            <a:off x="7191542" y="1"/>
            <a:ext cx="5000459" cy="1425992"/>
            <a:chOff x="7191542" y="1"/>
            <a:chExt cx="5000459" cy="1425992"/>
          </a:xfrm>
        </p:grpSpPr>
        <p:pic>
          <p:nvPicPr>
            <p:cNvPr id="12088" name="Google Shape;12088;p16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089" name="Google Shape;12089;p1696"/>
            <p:cNvGrpSpPr/>
            <p:nvPr/>
          </p:nvGrpSpPr>
          <p:grpSpPr>
            <a:xfrm>
              <a:off x="7191542" y="1"/>
              <a:ext cx="5000459" cy="1425992"/>
              <a:chOff x="7186272" y="0"/>
              <a:chExt cx="5005729" cy="1427495"/>
            </a:xfrm>
          </p:grpSpPr>
          <p:sp>
            <p:nvSpPr>
              <p:cNvPr id="12090" name="Google Shape;12090;p16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91" name="Google Shape;12091;p16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092" name="Google Shape;12092;p16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93" name="Google Shape;12093;p16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094" name="Google Shape;12094;p16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95" name="Google Shape;12095;p16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matchingName="12_End">
  <p:cSld name="12_End">
    <p:spTree>
      <p:nvGrpSpPr>
        <p:cNvPr id="1" name="Shape 12096"/>
        <p:cNvGrpSpPr/>
        <p:nvPr/>
      </p:nvGrpSpPr>
      <p:grpSpPr>
        <a:xfrm>
          <a:off x="0" y="0"/>
          <a:ext cx="0" cy="0"/>
          <a:chOff x="0" y="0"/>
          <a:chExt cx="0" cy="0"/>
        </a:xfrm>
      </p:grpSpPr>
      <p:grpSp>
        <p:nvGrpSpPr>
          <p:cNvPr id="12097" name="Google Shape;12097;p1697"/>
          <p:cNvGrpSpPr/>
          <p:nvPr/>
        </p:nvGrpSpPr>
        <p:grpSpPr>
          <a:xfrm>
            <a:off x="0" y="0"/>
            <a:ext cx="12192000" cy="2148830"/>
            <a:chOff x="0" y="0"/>
            <a:chExt cx="12192000" cy="2148830"/>
          </a:xfrm>
        </p:grpSpPr>
        <p:sp>
          <p:nvSpPr>
            <p:cNvPr id="12098" name="Google Shape;12098;p16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99" name="Google Shape;12099;p16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100" name="Google Shape;12100;p16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01" name="Google Shape;12101;p16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02" name="Google Shape;12102;p16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103" name="Google Shape;12103;p16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104" name="Google Shape;12104;p16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matchingName="15_Blank">
  <p:cSld name="15_Blank">
    <p:spTree>
      <p:nvGrpSpPr>
        <p:cNvPr id="1" name="Shape 12105"/>
        <p:cNvGrpSpPr/>
        <p:nvPr/>
      </p:nvGrpSpPr>
      <p:grpSpPr>
        <a:xfrm>
          <a:off x="0" y="0"/>
          <a:ext cx="0" cy="0"/>
          <a:chOff x="0" y="0"/>
          <a:chExt cx="0" cy="0"/>
        </a:xfrm>
      </p:grpSpPr>
      <p:sp>
        <p:nvSpPr>
          <p:cNvPr id="12106" name="Google Shape;12106;p16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07" name="Google Shape;12107;p16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08" name="Google Shape;12108;p16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09" name="Google Shape;12109;p1698"/>
          <p:cNvGrpSpPr/>
          <p:nvPr/>
        </p:nvGrpSpPr>
        <p:grpSpPr>
          <a:xfrm>
            <a:off x="7191542" y="1"/>
            <a:ext cx="5000459" cy="1425992"/>
            <a:chOff x="7191542" y="1"/>
            <a:chExt cx="5000459" cy="1425992"/>
          </a:xfrm>
        </p:grpSpPr>
        <p:pic>
          <p:nvPicPr>
            <p:cNvPr id="12110" name="Google Shape;12110;p16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11" name="Google Shape;12111;p1698"/>
            <p:cNvGrpSpPr/>
            <p:nvPr/>
          </p:nvGrpSpPr>
          <p:grpSpPr>
            <a:xfrm>
              <a:off x="7191542" y="1"/>
              <a:ext cx="5000459" cy="1425992"/>
              <a:chOff x="7186272" y="0"/>
              <a:chExt cx="5005729" cy="1427495"/>
            </a:xfrm>
          </p:grpSpPr>
          <p:sp>
            <p:nvSpPr>
              <p:cNvPr id="12112" name="Google Shape;12112;p16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13" name="Google Shape;12113;p16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matchingName="4_Title Slide">
  <p:cSld name="4_Title Slide">
    <p:bg>
      <p:bgPr>
        <a:solidFill>
          <a:schemeClr val="lt1"/>
        </a:solidFill>
        <a:effectLst/>
      </p:bgPr>
    </p:bg>
    <p:spTree>
      <p:nvGrpSpPr>
        <p:cNvPr id="1" name="Shape 12114"/>
        <p:cNvGrpSpPr/>
        <p:nvPr/>
      </p:nvGrpSpPr>
      <p:grpSpPr>
        <a:xfrm>
          <a:off x="0" y="0"/>
          <a:ext cx="0" cy="0"/>
          <a:chOff x="0" y="0"/>
          <a:chExt cx="0" cy="0"/>
        </a:xfrm>
      </p:grpSpPr>
      <p:sp>
        <p:nvSpPr>
          <p:cNvPr id="12115" name="Google Shape;12115;p1699"/>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16" name="Google Shape;12116;p1699"/>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117" name="Google Shape;12117;p1699"/>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118" name="Google Shape;12118;p1699"/>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119" name="Google Shape;12119;p1699"/>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120" name="Google Shape;12120;p1699"/>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21" name="Google Shape;12121;p1699"/>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22" name="Google Shape;12122;p1699"/>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123" name="Google Shape;12123;p1699"/>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4" name="Google Shape;12124;p1699"/>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125" name="Google Shape;12125;p1699"/>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30"/>
        <p:cNvGrpSpPr/>
        <p:nvPr/>
      </p:nvGrpSpPr>
      <p:grpSpPr>
        <a:xfrm>
          <a:off x="0" y="0"/>
          <a:ext cx="0" cy="0"/>
          <a:chOff x="0" y="0"/>
          <a:chExt cx="0" cy="0"/>
        </a:xfrm>
      </p:grpSpPr>
      <p:sp>
        <p:nvSpPr>
          <p:cNvPr id="131" name="Google Shape;131;p3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 name="Google Shape;132;p3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 name="Google Shape;133;p3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 name="Google Shape;134;p3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5" name="Google Shape;135;p3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 name="Google Shape;136;p3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 name="Google Shape;137;p339"/>
          <p:cNvGrpSpPr/>
          <p:nvPr/>
        </p:nvGrpSpPr>
        <p:grpSpPr>
          <a:xfrm>
            <a:off x="7191542" y="1"/>
            <a:ext cx="5000459" cy="1425992"/>
            <a:chOff x="7191542" y="1"/>
            <a:chExt cx="5000459" cy="1425992"/>
          </a:xfrm>
        </p:grpSpPr>
        <p:pic>
          <p:nvPicPr>
            <p:cNvPr id="138" name="Google Shape;138;p3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 name="Google Shape;139;p339"/>
            <p:cNvGrpSpPr/>
            <p:nvPr/>
          </p:nvGrpSpPr>
          <p:grpSpPr>
            <a:xfrm>
              <a:off x="7191542" y="1"/>
              <a:ext cx="5000459" cy="1425992"/>
              <a:chOff x="7186272" y="0"/>
              <a:chExt cx="5005729" cy="1427495"/>
            </a:xfrm>
          </p:grpSpPr>
          <p:sp>
            <p:nvSpPr>
              <p:cNvPr id="140" name="Google Shape;140;p3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 name="Google Shape;141;p3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2" name="Google Shape;142;p3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282"/>
        <p:cNvGrpSpPr/>
        <p:nvPr/>
      </p:nvGrpSpPr>
      <p:grpSpPr>
        <a:xfrm>
          <a:off x="0" y="0"/>
          <a:ext cx="0" cy="0"/>
          <a:chOff x="0" y="0"/>
          <a:chExt cx="0" cy="0"/>
        </a:xfrm>
      </p:grpSpPr>
      <p:sp>
        <p:nvSpPr>
          <p:cNvPr id="1283" name="Google Shape;1283;p12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4" name="Google Shape;1284;p12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5" name="Google Shape;1285;p12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6" name="Google Shape;1286;p1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87" name="Google Shape;1287;p1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8" name="Google Shape;1288;p1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9" name="Google Shape;1289;p1218"/>
          <p:cNvGrpSpPr/>
          <p:nvPr/>
        </p:nvGrpSpPr>
        <p:grpSpPr>
          <a:xfrm>
            <a:off x="7191542" y="1"/>
            <a:ext cx="5000459" cy="1425992"/>
            <a:chOff x="7191542" y="1"/>
            <a:chExt cx="5000459" cy="1425992"/>
          </a:xfrm>
        </p:grpSpPr>
        <p:pic>
          <p:nvPicPr>
            <p:cNvPr id="1290" name="Google Shape;1290;p1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1" name="Google Shape;1291;p1218"/>
            <p:cNvGrpSpPr/>
            <p:nvPr/>
          </p:nvGrpSpPr>
          <p:grpSpPr>
            <a:xfrm>
              <a:off x="7191542" y="1"/>
              <a:ext cx="5000459" cy="1425992"/>
              <a:chOff x="7186272" y="0"/>
              <a:chExt cx="5005729" cy="1427495"/>
            </a:xfrm>
          </p:grpSpPr>
          <p:sp>
            <p:nvSpPr>
              <p:cNvPr id="1292" name="Google Shape;1292;p1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3" name="Google Shape;1293;p1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94" name="Google Shape;1294;p12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matchingName="25_Quotation">
  <p:cSld name="25_Quotation">
    <p:spTree>
      <p:nvGrpSpPr>
        <p:cNvPr id="1" name="Shape 12126"/>
        <p:cNvGrpSpPr/>
        <p:nvPr/>
      </p:nvGrpSpPr>
      <p:grpSpPr>
        <a:xfrm>
          <a:off x="0" y="0"/>
          <a:ext cx="0" cy="0"/>
          <a:chOff x="0" y="0"/>
          <a:chExt cx="0" cy="0"/>
        </a:xfrm>
      </p:grpSpPr>
      <p:sp>
        <p:nvSpPr>
          <p:cNvPr id="12127" name="Google Shape;12127;p17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28" name="Google Shape;12128;p17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29" name="Google Shape;12129;p17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30" name="Google Shape;12130;p17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131" name="Google Shape;12131;p17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32" name="Google Shape;12132;p17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33" name="Google Shape;12133;p1700"/>
          <p:cNvGrpSpPr/>
          <p:nvPr/>
        </p:nvGrpSpPr>
        <p:grpSpPr>
          <a:xfrm>
            <a:off x="7191542" y="1"/>
            <a:ext cx="5000459" cy="1425992"/>
            <a:chOff x="7191542" y="1"/>
            <a:chExt cx="5000459" cy="1425992"/>
          </a:xfrm>
        </p:grpSpPr>
        <p:pic>
          <p:nvPicPr>
            <p:cNvPr id="12134" name="Google Shape;12134;p17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35" name="Google Shape;12135;p1700"/>
            <p:cNvGrpSpPr/>
            <p:nvPr/>
          </p:nvGrpSpPr>
          <p:grpSpPr>
            <a:xfrm>
              <a:off x="7191542" y="1"/>
              <a:ext cx="5000459" cy="1425992"/>
              <a:chOff x="7186272" y="0"/>
              <a:chExt cx="5005729" cy="1427495"/>
            </a:xfrm>
          </p:grpSpPr>
          <p:sp>
            <p:nvSpPr>
              <p:cNvPr id="12136" name="Google Shape;12136;p17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37" name="Google Shape;12137;p17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138" name="Google Shape;12138;p170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matchingName="13_Two Content">
  <p:cSld name="13_Two Content">
    <p:spTree>
      <p:nvGrpSpPr>
        <p:cNvPr id="1" name="Shape 12139"/>
        <p:cNvGrpSpPr/>
        <p:nvPr/>
      </p:nvGrpSpPr>
      <p:grpSpPr>
        <a:xfrm>
          <a:off x="0" y="0"/>
          <a:ext cx="0" cy="0"/>
          <a:chOff x="0" y="0"/>
          <a:chExt cx="0" cy="0"/>
        </a:xfrm>
      </p:grpSpPr>
      <p:sp>
        <p:nvSpPr>
          <p:cNvPr id="12140" name="Google Shape;12140;p17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41" name="Google Shape;12141;p170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142" name="Google Shape;12142;p1701"/>
          <p:cNvGrpSpPr/>
          <p:nvPr/>
        </p:nvGrpSpPr>
        <p:grpSpPr>
          <a:xfrm>
            <a:off x="7191542" y="1"/>
            <a:ext cx="5000459" cy="1425992"/>
            <a:chOff x="7191542" y="1"/>
            <a:chExt cx="5000459" cy="1425992"/>
          </a:xfrm>
        </p:grpSpPr>
        <p:pic>
          <p:nvPicPr>
            <p:cNvPr id="12143" name="Google Shape;12143;p17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44" name="Google Shape;12144;p1701"/>
            <p:cNvGrpSpPr/>
            <p:nvPr/>
          </p:nvGrpSpPr>
          <p:grpSpPr>
            <a:xfrm>
              <a:off x="7191542" y="1"/>
              <a:ext cx="5000459" cy="1425992"/>
              <a:chOff x="7186272" y="0"/>
              <a:chExt cx="5005729" cy="1427495"/>
            </a:xfrm>
          </p:grpSpPr>
          <p:sp>
            <p:nvSpPr>
              <p:cNvPr id="12145" name="Google Shape;12145;p17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46" name="Google Shape;12146;p17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147" name="Google Shape;12147;p170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48" name="Google Shape;12148;p170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49" name="Google Shape;12149;p17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50" name="Google Shape;12150;p17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matchingName="13_Comparison">
  <p:cSld name="13_Comparison">
    <p:spTree>
      <p:nvGrpSpPr>
        <p:cNvPr id="1" name="Shape 12151"/>
        <p:cNvGrpSpPr/>
        <p:nvPr/>
      </p:nvGrpSpPr>
      <p:grpSpPr>
        <a:xfrm>
          <a:off x="0" y="0"/>
          <a:ext cx="0" cy="0"/>
          <a:chOff x="0" y="0"/>
          <a:chExt cx="0" cy="0"/>
        </a:xfrm>
      </p:grpSpPr>
      <p:grpSp>
        <p:nvGrpSpPr>
          <p:cNvPr id="12152" name="Google Shape;12152;p1702"/>
          <p:cNvGrpSpPr/>
          <p:nvPr/>
        </p:nvGrpSpPr>
        <p:grpSpPr>
          <a:xfrm>
            <a:off x="7191542" y="1"/>
            <a:ext cx="5000459" cy="1425992"/>
            <a:chOff x="7191542" y="1"/>
            <a:chExt cx="5000459" cy="1425992"/>
          </a:xfrm>
        </p:grpSpPr>
        <p:pic>
          <p:nvPicPr>
            <p:cNvPr id="12153" name="Google Shape;12153;p17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54" name="Google Shape;12154;p1702"/>
            <p:cNvGrpSpPr/>
            <p:nvPr/>
          </p:nvGrpSpPr>
          <p:grpSpPr>
            <a:xfrm>
              <a:off x="7191542" y="1"/>
              <a:ext cx="5000459" cy="1425992"/>
              <a:chOff x="7186272" y="0"/>
              <a:chExt cx="5005729" cy="1427495"/>
            </a:xfrm>
          </p:grpSpPr>
          <p:sp>
            <p:nvSpPr>
              <p:cNvPr id="12155" name="Google Shape;12155;p17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56" name="Google Shape;12156;p17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157" name="Google Shape;12157;p17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58" name="Google Shape;12158;p170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159" name="Google Shape;12159;p170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60" name="Google Shape;12160;p170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161" name="Google Shape;12161;p170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62" name="Google Shape;12162;p17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63" name="Google Shape;12163;p17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64" name="Google Shape;12164;p17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matchingName="13_Title Only">
  <p:cSld name="13_Title Only">
    <p:spTree>
      <p:nvGrpSpPr>
        <p:cNvPr id="1" name="Shape 12165"/>
        <p:cNvGrpSpPr/>
        <p:nvPr/>
      </p:nvGrpSpPr>
      <p:grpSpPr>
        <a:xfrm>
          <a:off x="0" y="0"/>
          <a:ext cx="0" cy="0"/>
          <a:chOff x="0" y="0"/>
          <a:chExt cx="0" cy="0"/>
        </a:xfrm>
      </p:grpSpPr>
      <p:grpSp>
        <p:nvGrpSpPr>
          <p:cNvPr id="12166" name="Google Shape;12166;p1703"/>
          <p:cNvGrpSpPr/>
          <p:nvPr/>
        </p:nvGrpSpPr>
        <p:grpSpPr>
          <a:xfrm>
            <a:off x="7191542" y="1"/>
            <a:ext cx="5000459" cy="1425992"/>
            <a:chOff x="7191542" y="1"/>
            <a:chExt cx="5000459" cy="1425992"/>
          </a:xfrm>
        </p:grpSpPr>
        <p:pic>
          <p:nvPicPr>
            <p:cNvPr id="12167" name="Google Shape;12167;p17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68" name="Google Shape;12168;p1703"/>
            <p:cNvGrpSpPr/>
            <p:nvPr/>
          </p:nvGrpSpPr>
          <p:grpSpPr>
            <a:xfrm>
              <a:off x="7191542" y="1"/>
              <a:ext cx="5000459" cy="1425992"/>
              <a:chOff x="7186272" y="0"/>
              <a:chExt cx="5005729" cy="1427495"/>
            </a:xfrm>
          </p:grpSpPr>
          <p:sp>
            <p:nvSpPr>
              <p:cNvPr id="12169" name="Google Shape;12169;p17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70" name="Google Shape;12170;p17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171" name="Google Shape;12171;p17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72" name="Google Shape;12172;p17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73" name="Google Shape;12173;p17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74" name="Google Shape;12174;p17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matchingName="14_End">
  <p:cSld name="14_End">
    <p:spTree>
      <p:nvGrpSpPr>
        <p:cNvPr id="1" name="Shape 12175"/>
        <p:cNvGrpSpPr/>
        <p:nvPr/>
      </p:nvGrpSpPr>
      <p:grpSpPr>
        <a:xfrm>
          <a:off x="0" y="0"/>
          <a:ext cx="0" cy="0"/>
          <a:chOff x="0" y="0"/>
          <a:chExt cx="0" cy="0"/>
        </a:xfrm>
      </p:grpSpPr>
      <p:grpSp>
        <p:nvGrpSpPr>
          <p:cNvPr id="12176" name="Google Shape;12176;p1704"/>
          <p:cNvGrpSpPr/>
          <p:nvPr/>
        </p:nvGrpSpPr>
        <p:grpSpPr>
          <a:xfrm>
            <a:off x="0" y="0"/>
            <a:ext cx="12192000" cy="2148830"/>
            <a:chOff x="0" y="0"/>
            <a:chExt cx="12192000" cy="2148830"/>
          </a:xfrm>
        </p:grpSpPr>
        <p:sp>
          <p:nvSpPr>
            <p:cNvPr id="12177" name="Google Shape;12177;p170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78" name="Google Shape;12178;p170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179" name="Google Shape;12179;p170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80" name="Google Shape;12180;p170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81" name="Google Shape;12181;p170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182" name="Google Shape;12182;p170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183" name="Google Shape;12183;p170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matchingName="18_Blank">
  <p:cSld name="18_Blank">
    <p:spTree>
      <p:nvGrpSpPr>
        <p:cNvPr id="1" name="Shape 12184"/>
        <p:cNvGrpSpPr/>
        <p:nvPr/>
      </p:nvGrpSpPr>
      <p:grpSpPr>
        <a:xfrm>
          <a:off x="0" y="0"/>
          <a:ext cx="0" cy="0"/>
          <a:chOff x="0" y="0"/>
          <a:chExt cx="0" cy="0"/>
        </a:xfrm>
      </p:grpSpPr>
      <p:sp>
        <p:nvSpPr>
          <p:cNvPr id="12185" name="Google Shape;12185;p17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186" name="Google Shape;12186;p17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87" name="Google Shape;12187;p17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188" name="Google Shape;12188;p1705"/>
          <p:cNvGrpSpPr/>
          <p:nvPr/>
        </p:nvGrpSpPr>
        <p:grpSpPr>
          <a:xfrm>
            <a:off x="7191542" y="1"/>
            <a:ext cx="5000459" cy="1425992"/>
            <a:chOff x="7191542" y="1"/>
            <a:chExt cx="5000459" cy="1425992"/>
          </a:xfrm>
        </p:grpSpPr>
        <p:pic>
          <p:nvPicPr>
            <p:cNvPr id="12189" name="Google Shape;12189;p17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90" name="Google Shape;12190;p1705"/>
            <p:cNvGrpSpPr/>
            <p:nvPr/>
          </p:nvGrpSpPr>
          <p:grpSpPr>
            <a:xfrm>
              <a:off x="7191542" y="1"/>
              <a:ext cx="5000459" cy="1425992"/>
              <a:chOff x="7186272" y="0"/>
              <a:chExt cx="5005729" cy="1427495"/>
            </a:xfrm>
          </p:grpSpPr>
          <p:sp>
            <p:nvSpPr>
              <p:cNvPr id="12191" name="Google Shape;12191;p17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92" name="Google Shape;12192;p17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matchingName="16_Cover">
  <p:cSld name="16_Cover">
    <p:spTree>
      <p:nvGrpSpPr>
        <p:cNvPr id="1" name="Shape 12193"/>
        <p:cNvGrpSpPr/>
        <p:nvPr/>
      </p:nvGrpSpPr>
      <p:grpSpPr>
        <a:xfrm>
          <a:off x="0" y="0"/>
          <a:ext cx="0" cy="0"/>
          <a:chOff x="0" y="0"/>
          <a:chExt cx="0" cy="0"/>
        </a:xfrm>
      </p:grpSpPr>
      <p:sp>
        <p:nvSpPr>
          <p:cNvPr id="12194" name="Google Shape;12194;p170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195" name="Google Shape;12195;p170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96" name="Google Shape;12196;p170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197" name="Google Shape;12197;p1706"/>
          <p:cNvSpPr>
            <a:spLocks noGrp="1"/>
          </p:cNvSpPr>
          <p:nvPr>
            <p:ph type="pic" idx="2"/>
          </p:nvPr>
        </p:nvSpPr>
        <p:spPr>
          <a:xfrm>
            <a:off x="7118684" y="233915"/>
            <a:ext cx="5073316" cy="5943600"/>
          </a:xfrm>
          <a:prstGeom prst="rect">
            <a:avLst/>
          </a:prstGeom>
          <a:noFill/>
          <a:ln>
            <a:noFill/>
          </a:ln>
        </p:spPr>
      </p:sp>
      <p:grpSp>
        <p:nvGrpSpPr>
          <p:cNvPr id="12198" name="Google Shape;12198;p1706"/>
          <p:cNvGrpSpPr/>
          <p:nvPr/>
        </p:nvGrpSpPr>
        <p:grpSpPr>
          <a:xfrm>
            <a:off x="0" y="5020348"/>
            <a:ext cx="12192000" cy="1837653"/>
            <a:chOff x="0" y="5020348"/>
            <a:chExt cx="12192000" cy="1837653"/>
          </a:xfrm>
        </p:grpSpPr>
        <p:sp>
          <p:nvSpPr>
            <p:cNvPr id="12199" name="Google Shape;12199;p17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00" name="Google Shape;12200;p170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01" name="Google Shape;12201;p17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matchingName="16_Divider">
  <p:cSld name="16_Divider">
    <p:bg>
      <p:bgPr>
        <a:solidFill>
          <a:schemeClr val="lt2"/>
        </a:solidFill>
        <a:effectLst/>
      </p:bgPr>
    </p:bg>
    <p:spTree>
      <p:nvGrpSpPr>
        <p:cNvPr id="1" name="Shape 12202"/>
        <p:cNvGrpSpPr/>
        <p:nvPr/>
      </p:nvGrpSpPr>
      <p:grpSpPr>
        <a:xfrm>
          <a:off x="0" y="0"/>
          <a:ext cx="0" cy="0"/>
          <a:chOff x="0" y="0"/>
          <a:chExt cx="0" cy="0"/>
        </a:xfrm>
      </p:grpSpPr>
      <p:grpSp>
        <p:nvGrpSpPr>
          <p:cNvPr id="12203" name="Google Shape;12203;p1707"/>
          <p:cNvGrpSpPr/>
          <p:nvPr/>
        </p:nvGrpSpPr>
        <p:grpSpPr>
          <a:xfrm>
            <a:off x="0" y="5020347"/>
            <a:ext cx="12192000" cy="1837653"/>
            <a:chOff x="0" y="5020347"/>
            <a:chExt cx="12192000" cy="1837653"/>
          </a:xfrm>
        </p:grpSpPr>
        <p:sp>
          <p:nvSpPr>
            <p:cNvPr id="12204" name="Google Shape;12204;p17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05" name="Google Shape;12205;p17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06" name="Google Shape;12206;p17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07" name="Google Shape;12207;p17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208" name="Google Shape;12208;p170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09" name="Google Shape;12209;p170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matchingName="19_Cover">
  <p:cSld name="19_Cover">
    <p:spTree>
      <p:nvGrpSpPr>
        <p:cNvPr id="1" name="Shape 12210"/>
        <p:cNvGrpSpPr/>
        <p:nvPr/>
      </p:nvGrpSpPr>
      <p:grpSpPr>
        <a:xfrm>
          <a:off x="0" y="0"/>
          <a:ext cx="0" cy="0"/>
          <a:chOff x="0" y="0"/>
          <a:chExt cx="0" cy="0"/>
        </a:xfrm>
      </p:grpSpPr>
      <p:sp>
        <p:nvSpPr>
          <p:cNvPr id="12211" name="Google Shape;12211;p170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12" name="Google Shape;12212;p170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13" name="Google Shape;12213;p170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214" name="Google Shape;12214;p1708"/>
          <p:cNvSpPr>
            <a:spLocks noGrp="1"/>
          </p:cNvSpPr>
          <p:nvPr>
            <p:ph type="pic" idx="2"/>
          </p:nvPr>
        </p:nvSpPr>
        <p:spPr>
          <a:xfrm>
            <a:off x="7118684" y="233915"/>
            <a:ext cx="5073316" cy="5943600"/>
          </a:xfrm>
          <a:prstGeom prst="rect">
            <a:avLst/>
          </a:prstGeom>
          <a:noFill/>
          <a:ln>
            <a:noFill/>
          </a:ln>
        </p:spPr>
      </p:sp>
      <p:grpSp>
        <p:nvGrpSpPr>
          <p:cNvPr id="12215" name="Google Shape;12215;p1708"/>
          <p:cNvGrpSpPr/>
          <p:nvPr/>
        </p:nvGrpSpPr>
        <p:grpSpPr>
          <a:xfrm>
            <a:off x="0" y="5020348"/>
            <a:ext cx="12192000" cy="1837653"/>
            <a:chOff x="0" y="5020348"/>
            <a:chExt cx="12192000" cy="1837653"/>
          </a:xfrm>
        </p:grpSpPr>
        <p:sp>
          <p:nvSpPr>
            <p:cNvPr id="12216" name="Google Shape;12216;p17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17" name="Google Shape;12217;p17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18" name="Google Shape;12218;p17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matchingName="19_Divider">
  <p:cSld name="19_Divider">
    <p:bg>
      <p:bgPr>
        <a:solidFill>
          <a:schemeClr val="lt2"/>
        </a:solidFill>
        <a:effectLst/>
      </p:bgPr>
    </p:bg>
    <p:spTree>
      <p:nvGrpSpPr>
        <p:cNvPr id="1" name="Shape 12219"/>
        <p:cNvGrpSpPr/>
        <p:nvPr/>
      </p:nvGrpSpPr>
      <p:grpSpPr>
        <a:xfrm>
          <a:off x="0" y="0"/>
          <a:ext cx="0" cy="0"/>
          <a:chOff x="0" y="0"/>
          <a:chExt cx="0" cy="0"/>
        </a:xfrm>
      </p:grpSpPr>
      <p:grpSp>
        <p:nvGrpSpPr>
          <p:cNvPr id="12220" name="Google Shape;12220;p1709"/>
          <p:cNvGrpSpPr/>
          <p:nvPr/>
        </p:nvGrpSpPr>
        <p:grpSpPr>
          <a:xfrm>
            <a:off x="0" y="5020347"/>
            <a:ext cx="12192000" cy="1837653"/>
            <a:chOff x="0" y="5020347"/>
            <a:chExt cx="12192000" cy="1837653"/>
          </a:xfrm>
        </p:grpSpPr>
        <p:sp>
          <p:nvSpPr>
            <p:cNvPr id="12221" name="Google Shape;12221;p17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22" name="Google Shape;12222;p17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23" name="Google Shape;12223;p17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224" name="Google Shape;12224;p17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225" name="Google Shape;12225;p170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26" name="Google Shape;12226;p170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295"/>
        <p:cNvGrpSpPr/>
        <p:nvPr/>
      </p:nvGrpSpPr>
      <p:grpSpPr>
        <a:xfrm>
          <a:off x="0" y="0"/>
          <a:ext cx="0" cy="0"/>
          <a:chOff x="0" y="0"/>
          <a:chExt cx="0" cy="0"/>
        </a:xfrm>
      </p:grpSpPr>
      <p:sp>
        <p:nvSpPr>
          <p:cNvPr id="1296" name="Google Shape;1296;p12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97" name="Google Shape;1297;p12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8" name="Google Shape;1298;p12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9" name="Google Shape;1299;p1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0" name="Google Shape;1300;p1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1" name="Google Shape;1301;p1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2" name="Google Shape;1302;p1219"/>
          <p:cNvGrpSpPr/>
          <p:nvPr/>
        </p:nvGrpSpPr>
        <p:grpSpPr>
          <a:xfrm>
            <a:off x="7191542" y="1"/>
            <a:ext cx="5000459" cy="1425992"/>
            <a:chOff x="7191542" y="1"/>
            <a:chExt cx="5000459" cy="1425992"/>
          </a:xfrm>
        </p:grpSpPr>
        <p:pic>
          <p:nvPicPr>
            <p:cNvPr id="1303" name="Google Shape;1303;p1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4" name="Google Shape;1304;p1219"/>
            <p:cNvGrpSpPr/>
            <p:nvPr/>
          </p:nvGrpSpPr>
          <p:grpSpPr>
            <a:xfrm>
              <a:off x="7191542" y="1"/>
              <a:ext cx="5000459" cy="1425992"/>
              <a:chOff x="7186272" y="0"/>
              <a:chExt cx="5005729" cy="1427495"/>
            </a:xfrm>
          </p:grpSpPr>
          <p:sp>
            <p:nvSpPr>
              <p:cNvPr id="1305" name="Google Shape;1305;p1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06" name="Google Shape;1306;p1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07" name="Google Shape;1307;p12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matchingName="19_Photo Slide">
  <p:cSld name="19_Photo Slide">
    <p:spTree>
      <p:nvGrpSpPr>
        <p:cNvPr id="1" name="Shape 12227"/>
        <p:cNvGrpSpPr/>
        <p:nvPr/>
      </p:nvGrpSpPr>
      <p:grpSpPr>
        <a:xfrm>
          <a:off x="0" y="0"/>
          <a:ext cx="0" cy="0"/>
          <a:chOff x="0" y="0"/>
          <a:chExt cx="0" cy="0"/>
        </a:xfrm>
      </p:grpSpPr>
      <p:sp>
        <p:nvSpPr>
          <p:cNvPr id="12228" name="Google Shape;12228;p17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229" name="Google Shape;12229;p17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230" name="Google Shape;12230;p1710"/>
          <p:cNvGrpSpPr/>
          <p:nvPr/>
        </p:nvGrpSpPr>
        <p:grpSpPr>
          <a:xfrm>
            <a:off x="0" y="5379426"/>
            <a:ext cx="2807368" cy="753891"/>
            <a:chOff x="0" y="5379426"/>
            <a:chExt cx="2807368" cy="753891"/>
          </a:xfrm>
        </p:grpSpPr>
        <p:sp>
          <p:nvSpPr>
            <p:cNvPr id="12231" name="Google Shape;12231;p17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32" name="Google Shape;12232;p17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233" name="Google Shape;12233;p1710"/>
          <p:cNvSpPr>
            <a:spLocks noGrp="1"/>
          </p:cNvSpPr>
          <p:nvPr>
            <p:ph type="pic" idx="2"/>
          </p:nvPr>
        </p:nvSpPr>
        <p:spPr>
          <a:xfrm>
            <a:off x="2807368" y="457202"/>
            <a:ext cx="8915400" cy="5943598"/>
          </a:xfrm>
          <a:prstGeom prst="rect">
            <a:avLst/>
          </a:prstGeom>
          <a:noFill/>
          <a:ln>
            <a:noFill/>
          </a:ln>
        </p:spPr>
      </p:sp>
      <p:pic>
        <p:nvPicPr>
          <p:cNvPr id="12234" name="Google Shape;12234;p171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matchingName="27_Quotation">
  <p:cSld name="27_Quotation">
    <p:spTree>
      <p:nvGrpSpPr>
        <p:cNvPr id="1" name="Shape 12235"/>
        <p:cNvGrpSpPr/>
        <p:nvPr/>
      </p:nvGrpSpPr>
      <p:grpSpPr>
        <a:xfrm>
          <a:off x="0" y="0"/>
          <a:ext cx="0" cy="0"/>
          <a:chOff x="0" y="0"/>
          <a:chExt cx="0" cy="0"/>
        </a:xfrm>
      </p:grpSpPr>
      <p:sp>
        <p:nvSpPr>
          <p:cNvPr id="12236" name="Google Shape;12236;p17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37" name="Google Shape;12237;p17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38" name="Google Shape;12238;p17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39" name="Google Shape;12239;p17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40" name="Google Shape;12240;p17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41" name="Google Shape;12241;p17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42" name="Google Shape;12242;p1711"/>
          <p:cNvGrpSpPr/>
          <p:nvPr/>
        </p:nvGrpSpPr>
        <p:grpSpPr>
          <a:xfrm>
            <a:off x="7191542" y="1"/>
            <a:ext cx="5000459" cy="1425992"/>
            <a:chOff x="7191542" y="1"/>
            <a:chExt cx="5000459" cy="1425992"/>
          </a:xfrm>
        </p:grpSpPr>
        <p:pic>
          <p:nvPicPr>
            <p:cNvPr id="12243" name="Google Shape;12243;p17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44" name="Google Shape;12244;p1711"/>
            <p:cNvGrpSpPr/>
            <p:nvPr/>
          </p:nvGrpSpPr>
          <p:grpSpPr>
            <a:xfrm>
              <a:off x="7191542" y="1"/>
              <a:ext cx="5000459" cy="1425992"/>
              <a:chOff x="7186272" y="0"/>
              <a:chExt cx="5005729" cy="1427495"/>
            </a:xfrm>
          </p:grpSpPr>
          <p:sp>
            <p:nvSpPr>
              <p:cNvPr id="12245" name="Google Shape;12245;p17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46" name="Google Shape;12246;p17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247" name="Google Shape;12247;p17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matchingName="29_Quotation">
  <p:cSld name="29_Quotation">
    <p:spTree>
      <p:nvGrpSpPr>
        <p:cNvPr id="1" name="Shape 12248"/>
        <p:cNvGrpSpPr/>
        <p:nvPr/>
      </p:nvGrpSpPr>
      <p:grpSpPr>
        <a:xfrm>
          <a:off x="0" y="0"/>
          <a:ext cx="0" cy="0"/>
          <a:chOff x="0" y="0"/>
          <a:chExt cx="0" cy="0"/>
        </a:xfrm>
      </p:grpSpPr>
      <p:sp>
        <p:nvSpPr>
          <p:cNvPr id="12249" name="Google Shape;12249;p17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250" name="Google Shape;12250;p17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51" name="Google Shape;12251;p17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52" name="Google Shape;12252;p17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53" name="Google Shape;12253;p17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54" name="Google Shape;12254;p17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55" name="Google Shape;12255;p1712"/>
          <p:cNvGrpSpPr/>
          <p:nvPr/>
        </p:nvGrpSpPr>
        <p:grpSpPr>
          <a:xfrm>
            <a:off x="7191542" y="1"/>
            <a:ext cx="5000459" cy="1425992"/>
            <a:chOff x="7191542" y="1"/>
            <a:chExt cx="5000459" cy="1425992"/>
          </a:xfrm>
        </p:grpSpPr>
        <p:pic>
          <p:nvPicPr>
            <p:cNvPr id="12256" name="Google Shape;12256;p17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57" name="Google Shape;12257;p1712"/>
            <p:cNvGrpSpPr/>
            <p:nvPr/>
          </p:nvGrpSpPr>
          <p:grpSpPr>
            <a:xfrm>
              <a:off x="7191542" y="1"/>
              <a:ext cx="5000459" cy="1425992"/>
              <a:chOff x="7186272" y="0"/>
              <a:chExt cx="5005729" cy="1427495"/>
            </a:xfrm>
          </p:grpSpPr>
          <p:sp>
            <p:nvSpPr>
              <p:cNvPr id="12258" name="Google Shape;12258;p17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59" name="Google Shape;12259;p17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260" name="Google Shape;12260;p17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matchingName="25_Title and Content">
  <p:cSld name="25_Title and Content">
    <p:spTree>
      <p:nvGrpSpPr>
        <p:cNvPr id="1" name="Shape 12261"/>
        <p:cNvGrpSpPr/>
        <p:nvPr/>
      </p:nvGrpSpPr>
      <p:grpSpPr>
        <a:xfrm>
          <a:off x="0" y="0"/>
          <a:ext cx="0" cy="0"/>
          <a:chOff x="0" y="0"/>
          <a:chExt cx="0" cy="0"/>
        </a:xfrm>
      </p:grpSpPr>
      <p:grpSp>
        <p:nvGrpSpPr>
          <p:cNvPr id="12262" name="Google Shape;12262;p1713"/>
          <p:cNvGrpSpPr/>
          <p:nvPr/>
        </p:nvGrpSpPr>
        <p:grpSpPr>
          <a:xfrm>
            <a:off x="7191542" y="1"/>
            <a:ext cx="5000459" cy="1425992"/>
            <a:chOff x="7191542" y="1"/>
            <a:chExt cx="5000459" cy="1425992"/>
          </a:xfrm>
        </p:grpSpPr>
        <p:pic>
          <p:nvPicPr>
            <p:cNvPr id="12263" name="Google Shape;12263;p17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64" name="Google Shape;12264;p1713"/>
            <p:cNvGrpSpPr/>
            <p:nvPr/>
          </p:nvGrpSpPr>
          <p:grpSpPr>
            <a:xfrm>
              <a:off x="7191542" y="1"/>
              <a:ext cx="5000459" cy="1425992"/>
              <a:chOff x="7186272" y="0"/>
              <a:chExt cx="5005729" cy="1427495"/>
            </a:xfrm>
          </p:grpSpPr>
          <p:sp>
            <p:nvSpPr>
              <p:cNvPr id="12265" name="Google Shape;12265;p17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66" name="Google Shape;12266;p17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267" name="Google Shape;12267;p17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68" name="Google Shape;12268;p17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69" name="Google Shape;12269;p17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270" name="Google Shape;12270;p17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71" name="Google Shape;12271;p17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matchingName="16_Two Content">
  <p:cSld name="16_Two Content">
    <p:spTree>
      <p:nvGrpSpPr>
        <p:cNvPr id="1" name="Shape 12272"/>
        <p:cNvGrpSpPr/>
        <p:nvPr/>
      </p:nvGrpSpPr>
      <p:grpSpPr>
        <a:xfrm>
          <a:off x="0" y="0"/>
          <a:ext cx="0" cy="0"/>
          <a:chOff x="0" y="0"/>
          <a:chExt cx="0" cy="0"/>
        </a:xfrm>
      </p:grpSpPr>
      <p:sp>
        <p:nvSpPr>
          <p:cNvPr id="12273" name="Google Shape;12273;p17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74" name="Google Shape;12274;p171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275" name="Google Shape;12275;p1714"/>
          <p:cNvGrpSpPr/>
          <p:nvPr/>
        </p:nvGrpSpPr>
        <p:grpSpPr>
          <a:xfrm>
            <a:off x="7191542" y="1"/>
            <a:ext cx="5000459" cy="1425992"/>
            <a:chOff x="7191542" y="1"/>
            <a:chExt cx="5000459" cy="1425992"/>
          </a:xfrm>
        </p:grpSpPr>
        <p:pic>
          <p:nvPicPr>
            <p:cNvPr id="12276" name="Google Shape;12276;p17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77" name="Google Shape;12277;p1714"/>
            <p:cNvGrpSpPr/>
            <p:nvPr/>
          </p:nvGrpSpPr>
          <p:grpSpPr>
            <a:xfrm>
              <a:off x="7191542" y="1"/>
              <a:ext cx="5000459" cy="1425992"/>
              <a:chOff x="7186272" y="0"/>
              <a:chExt cx="5005729" cy="1427495"/>
            </a:xfrm>
          </p:grpSpPr>
          <p:sp>
            <p:nvSpPr>
              <p:cNvPr id="12278" name="Google Shape;12278;p17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79" name="Google Shape;12279;p17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280" name="Google Shape;12280;p171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81" name="Google Shape;12281;p171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282" name="Google Shape;12282;p17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83" name="Google Shape;12283;p17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matchingName="16_Comparison">
  <p:cSld name="16_Comparison">
    <p:spTree>
      <p:nvGrpSpPr>
        <p:cNvPr id="1" name="Shape 12284"/>
        <p:cNvGrpSpPr/>
        <p:nvPr/>
      </p:nvGrpSpPr>
      <p:grpSpPr>
        <a:xfrm>
          <a:off x="0" y="0"/>
          <a:ext cx="0" cy="0"/>
          <a:chOff x="0" y="0"/>
          <a:chExt cx="0" cy="0"/>
        </a:xfrm>
      </p:grpSpPr>
      <p:grpSp>
        <p:nvGrpSpPr>
          <p:cNvPr id="12285" name="Google Shape;12285;p1715"/>
          <p:cNvGrpSpPr/>
          <p:nvPr/>
        </p:nvGrpSpPr>
        <p:grpSpPr>
          <a:xfrm>
            <a:off x="7191542" y="1"/>
            <a:ext cx="5000459" cy="1425992"/>
            <a:chOff x="7191542" y="1"/>
            <a:chExt cx="5000459" cy="1425992"/>
          </a:xfrm>
        </p:grpSpPr>
        <p:pic>
          <p:nvPicPr>
            <p:cNvPr id="12286" name="Google Shape;12286;p17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287" name="Google Shape;12287;p1715"/>
            <p:cNvGrpSpPr/>
            <p:nvPr/>
          </p:nvGrpSpPr>
          <p:grpSpPr>
            <a:xfrm>
              <a:off x="7191542" y="1"/>
              <a:ext cx="5000459" cy="1425992"/>
              <a:chOff x="7186272" y="0"/>
              <a:chExt cx="5005729" cy="1427495"/>
            </a:xfrm>
          </p:grpSpPr>
          <p:sp>
            <p:nvSpPr>
              <p:cNvPr id="12288" name="Google Shape;12288;p17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89" name="Google Shape;12289;p17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290" name="Google Shape;12290;p17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91" name="Google Shape;12291;p171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292" name="Google Shape;12292;p171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93" name="Google Shape;12293;p17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294" name="Google Shape;12294;p17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95" name="Google Shape;12295;p17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296" name="Google Shape;12296;p17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97" name="Google Shape;12297;p17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matchingName="16_Title Only">
  <p:cSld name="16_Title Only">
    <p:spTree>
      <p:nvGrpSpPr>
        <p:cNvPr id="1" name="Shape 12298"/>
        <p:cNvGrpSpPr/>
        <p:nvPr/>
      </p:nvGrpSpPr>
      <p:grpSpPr>
        <a:xfrm>
          <a:off x="0" y="0"/>
          <a:ext cx="0" cy="0"/>
          <a:chOff x="0" y="0"/>
          <a:chExt cx="0" cy="0"/>
        </a:xfrm>
      </p:grpSpPr>
      <p:grpSp>
        <p:nvGrpSpPr>
          <p:cNvPr id="12299" name="Google Shape;12299;p1716"/>
          <p:cNvGrpSpPr/>
          <p:nvPr/>
        </p:nvGrpSpPr>
        <p:grpSpPr>
          <a:xfrm>
            <a:off x="7191542" y="1"/>
            <a:ext cx="5000459" cy="1425992"/>
            <a:chOff x="7191542" y="1"/>
            <a:chExt cx="5000459" cy="1425992"/>
          </a:xfrm>
        </p:grpSpPr>
        <p:pic>
          <p:nvPicPr>
            <p:cNvPr id="12300" name="Google Shape;12300;p17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01" name="Google Shape;12301;p1716"/>
            <p:cNvGrpSpPr/>
            <p:nvPr/>
          </p:nvGrpSpPr>
          <p:grpSpPr>
            <a:xfrm>
              <a:off x="7191542" y="1"/>
              <a:ext cx="5000459" cy="1425992"/>
              <a:chOff x="7186272" y="0"/>
              <a:chExt cx="5005729" cy="1427495"/>
            </a:xfrm>
          </p:grpSpPr>
          <p:sp>
            <p:nvSpPr>
              <p:cNvPr id="12302" name="Google Shape;12302;p17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03" name="Google Shape;12303;p17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04" name="Google Shape;12304;p17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05" name="Google Shape;12305;p17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06" name="Google Shape;12306;p17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07" name="Google Shape;12307;p17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matchingName="16_End">
  <p:cSld name="16_End">
    <p:spTree>
      <p:nvGrpSpPr>
        <p:cNvPr id="1" name="Shape 12308"/>
        <p:cNvGrpSpPr/>
        <p:nvPr/>
      </p:nvGrpSpPr>
      <p:grpSpPr>
        <a:xfrm>
          <a:off x="0" y="0"/>
          <a:ext cx="0" cy="0"/>
          <a:chOff x="0" y="0"/>
          <a:chExt cx="0" cy="0"/>
        </a:xfrm>
      </p:grpSpPr>
      <p:grpSp>
        <p:nvGrpSpPr>
          <p:cNvPr id="12309" name="Google Shape;12309;p1717"/>
          <p:cNvGrpSpPr/>
          <p:nvPr/>
        </p:nvGrpSpPr>
        <p:grpSpPr>
          <a:xfrm>
            <a:off x="0" y="0"/>
            <a:ext cx="12192000" cy="2148830"/>
            <a:chOff x="0" y="0"/>
            <a:chExt cx="12192000" cy="2148830"/>
          </a:xfrm>
        </p:grpSpPr>
        <p:sp>
          <p:nvSpPr>
            <p:cNvPr id="12310" name="Google Shape;12310;p17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11" name="Google Shape;12311;p17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312" name="Google Shape;12312;p17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13" name="Google Shape;12313;p17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14" name="Google Shape;12314;p17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315" name="Google Shape;12315;p17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316" name="Google Shape;12316;p17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matchingName="19_Blank">
  <p:cSld name="19_Blank">
    <p:spTree>
      <p:nvGrpSpPr>
        <p:cNvPr id="1" name="Shape 12317"/>
        <p:cNvGrpSpPr/>
        <p:nvPr/>
      </p:nvGrpSpPr>
      <p:grpSpPr>
        <a:xfrm>
          <a:off x="0" y="0"/>
          <a:ext cx="0" cy="0"/>
          <a:chOff x="0" y="0"/>
          <a:chExt cx="0" cy="0"/>
        </a:xfrm>
      </p:grpSpPr>
      <p:sp>
        <p:nvSpPr>
          <p:cNvPr id="12318" name="Google Shape;12318;p17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19" name="Google Shape;12319;p17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20" name="Google Shape;12320;p17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21" name="Google Shape;12321;p1718"/>
          <p:cNvGrpSpPr/>
          <p:nvPr/>
        </p:nvGrpSpPr>
        <p:grpSpPr>
          <a:xfrm>
            <a:off x="7191542" y="1"/>
            <a:ext cx="5000459" cy="1425992"/>
            <a:chOff x="7191542" y="1"/>
            <a:chExt cx="5000459" cy="1425992"/>
          </a:xfrm>
        </p:grpSpPr>
        <p:pic>
          <p:nvPicPr>
            <p:cNvPr id="12322" name="Google Shape;12322;p17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23" name="Google Shape;12323;p1718"/>
            <p:cNvGrpSpPr/>
            <p:nvPr/>
          </p:nvGrpSpPr>
          <p:grpSpPr>
            <a:xfrm>
              <a:off x="7191542" y="1"/>
              <a:ext cx="5000459" cy="1425992"/>
              <a:chOff x="7186272" y="0"/>
              <a:chExt cx="5005729" cy="1427495"/>
            </a:xfrm>
          </p:grpSpPr>
          <p:sp>
            <p:nvSpPr>
              <p:cNvPr id="12324" name="Google Shape;12324;p17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25" name="Google Shape;12325;p17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matchingName="20_Cover">
  <p:cSld name="20_Cover">
    <p:spTree>
      <p:nvGrpSpPr>
        <p:cNvPr id="1" name="Shape 12326"/>
        <p:cNvGrpSpPr/>
        <p:nvPr/>
      </p:nvGrpSpPr>
      <p:grpSpPr>
        <a:xfrm>
          <a:off x="0" y="0"/>
          <a:ext cx="0" cy="0"/>
          <a:chOff x="0" y="0"/>
          <a:chExt cx="0" cy="0"/>
        </a:xfrm>
      </p:grpSpPr>
      <p:sp>
        <p:nvSpPr>
          <p:cNvPr id="12327" name="Google Shape;12327;p171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28" name="Google Shape;12328;p171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29" name="Google Shape;12329;p171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330" name="Google Shape;12330;p1719"/>
          <p:cNvSpPr>
            <a:spLocks noGrp="1"/>
          </p:cNvSpPr>
          <p:nvPr>
            <p:ph type="pic" idx="2"/>
          </p:nvPr>
        </p:nvSpPr>
        <p:spPr>
          <a:xfrm>
            <a:off x="7118684" y="233915"/>
            <a:ext cx="5073316" cy="5943600"/>
          </a:xfrm>
          <a:prstGeom prst="rect">
            <a:avLst/>
          </a:prstGeom>
          <a:noFill/>
          <a:ln>
            <a:noFill/>
          </a:ln>
        </p:spPr>
      </p:sp>
      <p:grpSp>
        <p:nvGrpSpPr>
          <p:cNvPr id="12331" name="Google Shape;12331;p1719"/>
          <p:cNvGrpSpPr/>
          <p:nvPr/>
        </p:nvGrpSpPr>
        <p:grpSpPr>
          <a:xfrm>
            <a:off x="0" y="5020348"/>
            <a:ext cx="12192000" cy="1837653"/>
            <a:chOff x="0" y="5020348"/>
            <a:chExt cx="12192000" cy="1837653"/>
          </a:xfrm>
        </p:grpSpPr>
        <p:sp>
          <p:nvSpPr>
            <p:cNvPr id="12332" name="Google Shape;12332;p17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33" name="Google Shape;12333;p171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334" name="Google Shape;12334;p17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308"/>
        <p:cNvGrpSpPr/>
        <p:nvPr/>
      </p:nvGrpSpPr>
      <p:grpSpPr>
        <a:xfrm>
          <a:off x="0" y="0"/>
          <a:ext cx="0" cy="0"/>
          <a:chOff x="0" y="0"/>
          <a:chExt cx="0" cy="0"/>
        </a:xfrm>
      </p:grpSpPr>
      <p:sp>
        <p:nvSpPr>
          <p:cNvPr id="1309" name="Google Shape;1309;p122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0" name="Google Shape;1310;p122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1" name="Google Shape;1311;p122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12" name="Google Shape;1312;p1220"/>
          <p:cNvSpPr>
            <a:spLocks noGrp="1"/>
          </p:cNvSpPr>
          <p:nvPr>
            <p:ph type="pic" idx="2"/>
          </p:nvPr>
        </p:nvSpPr>
        <p:spPr>
          <a:xfrm>
            <a:off x="7118684" y="233915"/>
            <a:ext cx="5073316" cy="5943600"/>
          </a:xfrm>
          <a:prstGeom prst="rect">
            <a:avLst/>
          </a:prstGeom>
          <a:noFill/>
          <a:ln>
            <a:noFill/>
          </a:ln>
        </p:spPr>
      </p:sp>
      <p:grpSp>
        <p:nvGrpSpPr>
          <p:cNvPr id="1313" name="Google Shape;1313;p1220"/>
          <p:cNvGrpSpPr/>
          <p:nvPr/>
        </p:nvGrpSpPr>
        <p:grpSpPr>
          <a:xfrm>
            <a:off x="0" y="5020348"/>
            <a:ext cx="12192000" cy="1837653"/>
            <a:chOff x="0" y="5020348"/>
            <a:chExt cx="12192000" cy="1837653"/>
          </a:xfrm>
        </p:grpSpPr>
        <p:sp>
          <p:nvSpPr>
            <p:cNvPr id="1314" name="Google Shape;1314;p12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5" name="Google Shape;1315;p122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16" name="Google Shape;1316;p12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matchingName="20_Divider">
  <p:cSld name="20_Divider">
    <p:bg>
      <p:bgPr>
        <a:solidFill>
          <a:schemeClr val="lt2"/>
        </a:solidFill>
        <a:effectLst/>
      </p:bgPr>
    </p:bg>
    <p:spTree>
      <p:nvGrpSpPr>
        <p:cNvPr id="1" name="Shape 12335"/>
        <p:cNvGrpSpPr/>
        <p:nvPr/>
      </p:nvGrpSpPr>
      <p:grpSpPr>
        <a:xfrm>
          <a:off x="0" y="0"/>
          <a:ext cx="0" cy="0"/>
          <a:chOff x="0" y="0"/>
          <a:chExt cx="0" cy="0"/>
        </a:xfrm>
      </p:grpSpPr>
      <p:grpSp>
        <p:nvGrpSpPr>
          <p:cNvPr id="12336" name="Google Shape;12336;p1720"/>
          <p:cNvGrpSpPr/>
          <p:nvPr/>
        </p:nvGrpSpPr>
        <p:grpSpPr>
          <a:xfrm>
            <a:off x="0" y="5020347"/>
            <a:ext cx="12192000" cy="1837653"/>
            <a:chOff x="0" y="5020347"/>
            <a:chExt cx="12192000" cy="1837653"/>
          </a:xfrm>
        </p:grpSpPr>
        <p:sp>
          <p:nvSpPr>
            <p:cNvPr id="12337" name="Google Shape;12337;p172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38" name="Google Shape;12338;p17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39" name="Google Shape;12339;p172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340" name="Google Shape;12340;p17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341" name="Google Shape;12341;p172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42" name="Google Shape;12342;p172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matchingName="32_Quotation">
  <p:cSld name="32_Quotation">
    <p:spTree>
      <p:nvGrpSpPr>
        <p:cNvPr id="1" name="Shape 12343"/>
        <p:cNvGrpSpPr/>
        <p:nvPr/>
      </p:nvGrpSpPr>
      <p:grpSpPr>
        <a:xfrm>
          <a:off x="0" y="0"/>
          <a:ext cx="0" cy="0"/>
          <a:chOff x="0" y="0"/>
          <a:chExt cx="0" cy="0"/>
        </a:xfrm>
      </p:grpSpPr>
      <p:sp>
        <p:nvSpPr>
          <p:cNvPr id="12344" name="Google Shape;12344;p17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45" name="Google Shape;12345;p17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46" name="Google Shape;12346;p17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47" name="Google Shape;12347;p17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348" name="Google Shape;12348;p17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49" name="Google Shape;12349;p17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50" name="Google Shape;12350;p1721"/>
          <p:cNvGrpSpPr/>
          <p:nvPr/>
        </p:nvGrpSpPr>
        <p:grpSpPr>
          <a:xfrm>
            <a:off x="7191542" y="1"/>
            <a:ext cx="5000459" cy="1425992"/>
            <a:chOff x="7191542" y="1"/>
            <a:chExt cx="5000459" cy="1425992"/>
          </a:xfrm>
        </p:grpSpPr>
        <p:pic>
          <p:nvPicPr>
            <p:cNvPr id="12351" name="Google Shape;12351;p17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52" name="Google Shape;12352;p1721"/>
            <p:cNvGrpSpPr/>
            <p:nvPr/>
          </p:nvGrpSpPr>
          <p:grpSpPr>
            <a:xfrm>
              <a:off x="7191542" y="1"/>
              <a:ext cx="5000459" cy="1425992"/>
              <a:chOff x="7186272" y="0"/>
              <a:chExt cx="5005729" cy="1427495"/>
            </a:xfrm>
          </p:grpSpPr>
          <p:sp>
            <p:nvSpPr>
              <p:cNvPr id="12353" name="Google Shape;12353;p17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54" name="Google Shape;12354;p17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355" name="Google Shape;12355;p17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matchingName="29_Title and Content">
  <p:cSld name="29_Title and Content">
    <p:spTree>
      <p:nvGrpSpPr>
        <p:cNvPr id="1" name="Shape 12356"/>
        <p:cNvGrpSpPr/>
        <p:nvPr/>
      </p:nvGrpSpPr>
      <p:grpSpPr>
        <a:xfrm>
          <a:off x="0" y="0"/>
          <a:ext cx="0" cy="0"/>
          <a:chOff x="0" y="0"/>
          <a:chExt cx="0" cy="0"/>
        </a:xfrm>
      </p:grpSpPr>
      <p:grpSp>
        <p:nvGrpSpPr>
          <p:cNvPr id="12357" name="Google Shape;12357;p1722"/>
          <p:cNvGrpSpPr/>
          <p:nvPr/>
        </p:nvGrpSpPr>
        <p:grpSpPr>
          <a:xfrm>
            <a:off x="7191542" y="1"/>
            <a:ext cx="5000459" cy="1425992"/>
            <a:chOff x="7191542" y="1"/>
            <a:chExt cx="5000459" cy="1425992"/>
          </a:xfrm>
        </p:grpSpPr>
        <p:pic>
          <p:nvPicPr>
            <p:cNvPr id="12358" name="Google Shape;12358;p17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59" name="Google Shape;12359;p1722"/>
            <p:cNvGrpSpPr/>
            <p:nvPr/>
          </p:nvGrpSpPr>
          <p:grpSpPr>
            <a:xfrm>
              <a:off x="7191542" y="1"/>
              <a:ext cx="5000459" cy="1425992"/>
              <a:chOff x="7186272" y="0"/>
              <a:chExt cx="5005729" cy="1427495"/>
            </a:xfrm>
          </p:grpSpPr>
          <p:sp>
            <p:nvSpPr>
              <p:cNvPr id="12360" name="Google Shape;12360;p17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61" name="Google Shape;12361;p17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62" name="Google Shape;12362;p17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63" name="Google Shape;12363;p17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64" name="Google Shape;12364;p17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365" name="Google Shape;12365;p17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66" name="Google Shape;12366;p17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matchingName="19_Two Content">
  <p:cSld name="19_Two Content">
    <p:spTree>
      <p:nvGrpSpPr>
        <p:cNvPr id="1" name="Shape 12367"/>
        <p:cNvGrpSpPr/>
        <p:nvPr/>
      </p:nvGrpSpPr>
      <p:grpSpPr>
        <a:xfrm>
          <a:off x="0" y="0"/>
          <a:ext cx="0" cy="0"/>
          <a:chOff x="0" y="0"/>
          <a:chExt cx="0" cy="0"/>
        </a:xfrm>
      </p:grpSpPr>
      <p:sp>
        <p:nvSpPr>
          <p:cNvPr id="12368" name="Google Shape;12368;p17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69" name="Google Shape;12369;p17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370" name="Google Shape;12370;p1723"/>
          <p:cNvGrpSpPr/>
          <p:nvPr/>
        </p:nvGrpSpPr>
        <p:grpSpPr>
          <a:xfrm>
            <a:off x="7191542" y="1"/>
            <a:ext cx="5000459" cy="1425992"/>
            <a:chOff x="7191542" y="1"/>
            <a:chExt cx="5000459" cy="1425992"/>
          </a:xfrm>
        </p:grpSpPr>
        <p:pic>
          <p:nvPicPr>
            <p:cNvPr id="12371" name="Google Shape;12371;p17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72" name="Google Shape;12372;p1723"/>
            <p:cNvGrpSpPr/>
            <p:nvPr/>
          </p:nvGrpSpPr>
          <p:grpSpPr>
            <a:xfrm>
              <a:off x="7191542" y="1"/>
              <a:ext cx="5000459" cy="1425992"/>
              <a:chOff x="7186272" y="0"/>
              <a:chExt cx="5005729" cy="1427495"/>
            </a:xfrm>
          </p:grpSpPr>
          <p:sp>
            <p:nvSpPr>
              <p:cNvPr id="12373" name="Google Shape;12373;p17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74" name="Google Shape;12374;p17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75" name="Google Shape;12375;p17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76" name="Google Shape;12376;p17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77" name="Google Shape;12377;p17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78" name="Google Shape;12378;p17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matchingName="19_Comparison">
  <p:cSld name="19_Comparison">
    <p:spTree>
      <p:nvGrpSpPr>
        <p:cNvPr id="1" name="Shape 12379"/>
        <p:cNvGrpSpPr/>
        <p:nvPr/>
      </p:nvGrpSpPr>
      <p:grpSpPr>
        <a:xfrm>
          <a:off x="0" y="0"/>
          <a:ext cx="0" cy="0"/>
          <a:chOff x="0" y="0"/>
          <a:chExt cx="0" cy="0"/>
        </a:xfrm>
      </p:grpSpPr>
      <p:grpSp>
        <p:nvGrpSpPr>
          <p:cNvPr id="12380" name="Google Shape;12380;p1724"/>
          <p:cNvGrpSpPr/>
          <p:nvPr/>
        </p:nvGrpSpPr>
        <p:grpSpPr>
          <a:xfrm>
            <a:off x="7191542" y="1"/>
            <a:ext cx="5000459" cy="1425992"/>
            <a:chOff x="7191542" y="1"/>
            <a:chExt cx="5000459" cy="1425992"/>
          </a:xfrm>
        </p:grpSpPr>
        <p:pic>
          <p:nvPicPr>
            <p:cNvPr id="12381" name="Google Shape;12381;p17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82" name="Google Shape;12382;p1724"/>
            <p:cNvGrpSpPr/>
            <p:nvPr/>
          </p:nvGrpSpPr>
          <p:grpSpPr>
            <a:xfrm>
              <a:off x="7191542" y="1"/>
              <a:ext cx="5000459" cy="1425992"/>
              <a:chOff x="7186272" y="0"/>
              <a:chExt cx="5005729" cy="1427495"/>
            </a:xfrm>
          </p:grpSpPr>
          <p:sp>
            <p:nvSpPr>
              <p:cNvPr id="12383" name="Google Shape;12383;p17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84" name="Google Shape;12384;p17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385" name="Google Shape;12385;p17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86" name="Google Shape;12386;p17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387" name="Google Shape;12387;p17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88" name="Google Shape;12388;p17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389" name="Google Shape;12389;p17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90" name="Google Shape;12390;p17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391" name="Google Shape;12391;p17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92" name="Google Shape;12392;p17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matchingName="20_Photo Slide">
  <p:cSld name="20_Photo Slide">
    <p:spTree>
      <p:nvGrpSpPr>
        <p:cNvPr id="1" name="Shape 12393"/>
        <p:cNvGrpSpPr/>
        <p:nvPr/>
      </p:nvGrpSpPr>
      <p:grpSpPr>
        <a:xfrm>
          <a:off x="0" y="0"/>
          <a:ext cx="0" cy="0"/>
          <a:chOff x="0" y="0"/>
          <a:chExt cx="0" cy="0"/>
        </a:xfrm>
      </p:grpSpPr>
      <p:sp>
        <p:nvSpPr>
          <p:cNvPr id="12394" name="Google Shape;12394;p172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395" name="Google Shape;12395;p172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396" name="Google Shape;12396;p1725"/>
          <p:cNvGrpSpPr/>
          <p:nvPr/>
        </p:nvGrpSpPr>
        <p:grpSpPr>
          <a:xfrm>
            <a:off x="0" y="5379426"/>
            <a:ext cx="2807368" cy="753891"/>
            <a:chOff x="0" y="5379426"/>
            <a:chExt cx="2807368" cy="753891"/>
          </a:xfrm>
        </p:grpSpPr>
        <p:sp>
          <p:nvSpPr>
            <p:cNvPr id="12397" name="Google Shape;12397;p172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398" name="Google Shape;12398;p172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399" name="Google Shape;12399;p1725"/>
          <p:cNvSpPr>
            <a:spLocks noGrp="1"/>
          </p:cNvSpPr>
          <p:nvPr>
            <p:ph type="pic" idx="2"/>
          </p:nvPr>
        </p:nvSpPr>
        <p:spPr>
          <a:xfrm>
            <a:off x="2807368" y="457202"/>
            <a:ext cx="8915400" cy="5943598"/>
          </a:xfrm>
          <a:prstGeom prst="rect">
            <a:avLst/>
          </a:prstGeom>
          <a:noFill/>
          <a:ln>
            <a:noFill/>
          </a:ln>
        </p:spPr>
      </p:sp>
      <p:pic>
        <p:nvPicPr>
          <p:cNvPr id="12400" name="Google Shape;12400;p172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matchingName="19_End">
  <p:cSld name="19_End">
    <p:spTree>
      <p:nvGrpSpPr>
        <p:cNvPr id="1" name="Shape 12401"/>
        <p:cNvGrpSpPr/>
        <p:nvPr/>
      </p:nvGrpSpPr>
      <p:grpSpPr>
        <a:xfrm>
          <a:off x="0" y="0"/>
          <a:ext cx="0" cy="0"/>
          <a:chOff x="0" y="0"/>
          <a:chExt cx="0" cy="0"/>
        </a:xfrm>
      </p:grpSpPr>
      <p:grpSp>
        <p:nvGrpSpPr>
          <p:cNvPr id="12402" name="Google Shape;12402;p1726"/>
          <p:cNvGrpSpPr/>
          <p:nvPr/>
        </p:nvGrpSpPr>
        <p:grpSpPr>
          <a:xfrm>
            <a:off x="0" y="0"/>
            <a:ext cx="12192000" cy="2148830"/>
            <a:chOff x="0" y="0"/>
            <a:chExt cx="12192000" cy="2148830"/>
          </a:xfrm>
        </p:grpSpPr>
        <p:sp>
          <p:nvSpPr>
            <p:cNvPr id="12403" name="Google Shape;12403;p17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04" name="Google Shape;12404;p17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405" name="Google Shape;12405;p17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06" name="Google Shape;12406;p17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07" name="Google Shape;12407;p17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408" name="Google Shape;12408;p17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409" name="Google Shape;12409;p17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matchingName="20_Blank">
  <p:cSld name="20_Blank">
    <p:spTree>
      <p:nvGrpSpPr>
        <p:cNvPr id="1" name="Shape 12410"/>
        <p:cNvGrpSpPr/>
        <p:nvPr/>
      </p:nvGrpSpPr>
      <p:grpSpPr>
        <a:xfrm>
          <a:off x="0" y="0"/>
          <a:ext cx="0" cy="0"/>
          <a:chOff x="0" y="0"/>
          <a:chExt cx="0" cy="0"/>
        </a:xfrm>
      </p:grpSpPr>
      <p:sp>
        <p:nvSpPr>
          <p:cNvPr id="12411" name="Google Shape;12411;p17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12" name="Google Shape;12412;p17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13" name="Google Shape;12413;p17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414" name="Google Shape;12414;p1727"/>
          <p:cNvGrpSpPr/>
          <p:nvPr/>
        </p:nvGrpSpPr>
        <p:grpSpPr>
          <a:xfrm>
            <a:off x="7191542" y="1"/>
            <a:ext cx="5000459" cy="1425992"/>
            <a:chOff x="7191542" y="1"/>
            <a:chExt cx="5000459" cy="1425992"/>
          </a:xfrm>
        </p:grpSpPr>
        <p:pic>
          <p:nvPicPr>
            <p:cNvPr id="12415" name="Google Shape;12415;p17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16" name="Google Shape;12416;p1727"/>
            <p:cNvGrpSpPr/>
            <p:nvPr/>
          </p:nvGrpSpPr>
          <p:grpSpPr>
            <a:xfrm>
              <a:off x="7191542" y="1"/>
              <a:ext cx="5000459" cy="1425992"/>
              <a:chOff x="7186272" y="0"/>
              <a:chExt cx="5005729" cy="1427495"/>
            </a:xfrm>
          </p:grpSpPr>
          <p:sp>
            <p:nvSpPr>
              <p:cNvPr id="12417" name="Google Shape;12417;p17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18" name="Google Shape;12418;p17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matchingName="19_Title Only">
  <p:cSld name="19_Title Only">
    <p:spTree>
      <p:nvGrpSpPr>
        <p:cNvPr id="1" name="Shape 12419"/>
        <p:cNvGrpSpPr/>
        <p:nvPr/>
      </p:nvGrpSpPr>
      <p:grpSpPr>
        <a:xfrm>
          <a:off x="0" y="0"/>
          <a:ext cx="0" cy="0"/>
          <a:chOff x="0" y="0"/>
          <a:chExt cx="0" cy="0"/>
        </a:xfrm>
      </p:grpSpPr>
      <p:grpSp>
        <p:nvGrpSpPr>
          <p:cNvPr id="12420" name="Google Shape;12420;p1728"/>
          <p:cNvGrpSpPr/>
          <p:nvPr/>
        </p:nvGrpSpPr>
        <p:grpSpPr>
          <a:xfrm>
            <a:off x="7191542" y="1"/>
            <a:ext cx="5000459" cy="1425992"/>
            <a:chOff x="7191542" y="1"/>
            <a:chExt cx="5000459" cy="1425992"/>
          </a:xfrm>
        </p:grpSpPr>
        <p:pic>
          <p:nvPicPr>
            <p:cNvPr id="12421" name="Google Shape;12421;p17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22" name="Google Shape;12422;p1728"/>
            <p:cNvGrpSpPr/>
            <p:nvPr/>
          </p:nvGrpSpPr>
          <p:grpSpPr>
            <a:xfrm>
              <a:off x="7191542" y="1"/>
              <a:ext cx="5000459" cy="1425992"/>
              <a:chOff x="7186272" y="0"/>
              <a:chExt cx="5005729" cy="1427495"/>
            </a:xfrm>
          </p:grpSpPr>
          <p:sp>
            <p:nvSpPr>
              <p:cNvPr id="12423" name="Google Shape;12423;p17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24" name="Google Shape;12424;p17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25" name="Google Shape;12425;p17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26" name="Google Shape;12426;p17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27" name="Google Shape;12427;p17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28" name="Google Shape;12428;p17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matchingName="21_Cover">
  <p:cSld name="21_Cover">
    <p:spTree>
      <p:nvGrpSpPr>
        <p:cNvPr id="1" name="Shape 12429"/>
        <p:cNvGrpSpPr/>
        <p:nvPr/>
      </p:nvGrpSpPr>
      <p:grpSpPr>
        <a:xfrm>
          <a:off x="0" y="0"/>
          <a:ext cx="0" cy="0"/>
          <a:chOff x="0" y="0"/>
          <a:chExt cx="0" cy="0"/>
        </a:xfrm>
      </p:grpSpPr>
      <p:sp>
        <p:nvSpPr>
          <p:cNvPr id="12430" name="Google Shape;12430;p172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31" name="Google Shape;12431;p172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32" name="Google Shape;12432;p172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433" name="Google Shape;12433;p1729"/>
          <p:cNvSpPr>
            <a:spLocks noGrp="1"/>
          </p:cNvSpPr>
          <p:nvPr>
            <p:ph type="pic" idx="2"/>
          </p:nvPr>
        </p:nvSpPr>
        <p:spPr>
          <a:xfrm>
            <a:off x="7118684" y="233915"/>
            <a:ext cx="5073316" cy="5943600"/>
          </a:xfrm>
          <a:prstGeom prst="rect">
            <a:avLst/>
          </a:prstGeom>
          <a:noFill/>
          <a:ln>
            <a:noFill/>
          </a:ln>
        </p:spPr>
      </p:sp>
      <p:grpSp>
        <p:nvGrpSpPr>
          <p:cNvPr id="12434" name="Google Shape;12434;p1729"/>
          <p:cNvGrpSpPr/>
          <p:nvPr/>
        </p:nvGrpSpPr>
        <p:grpSpPr>
          <a:xfrm>
            <a:off x="0" y="5020348"/>
            <a:ext cx="12192000" cy="1837653"/>
            <a:chOff x="0" y="5020348"/>
            <a:chExt cx="12192000" cy="1837653"/>
          </a:xfrm>
        </p:grpSpPr>
        <p:sp>
          <p:nvSpPr>
            <p:cNvPr id="12435" name="Google Shape;12435;p17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36" name="Google Shape;12436;p172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437" name="Google Shape;12437;p17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317"/>
        <p:cNvGrpSpPr/>
        <p:nvPr/>
      </p:nvGrpSpPr>
      <p:grpSpPr>
        <a:xfrm>
          <a:off x="0" y="0"/>
          <a:ext cx="0" cy="0"/>
          <a:chOff x="0" y="0"/>
          <a:chExt cx="0" cy="0"/>
        </a:xfrm>
      </p:grpSpPr>
      <p:grpSp>
        <p:nvGrpSpPr>
          <p:cNvPr id="1318" name="Google Shape;1318;p1221"/>
          <p:cNvGrpSpPr/>
          <p:nvPr/>
        </p:nvGrpSpPr>
        <p:grpSpPr>
          <a:xfrm>
            <a:off x="0" y="5020347"/>
            <a:ext cx="12192000" cy="1837653"/>
            <a:chOff x="0" y="5020347"/>
            <a:chExt cx="12192000" cy="1837653"/>
          </a:xfrm>
        </p:grpSpPr>
        <p:sp>
          <p:nvSpPr>
            <p:cNvPr id="1319" name="Google Shape;1319;p122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0" name="Google Shape;1320;p12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1" name="Google Shape;1321;p122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22" name="Google Shape;1322;p12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23" name="Google Shape;1323;p122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4" name="Google Shape;1324;p122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matchingName="21_Divider">
  <p:cSld name="21_Divider">
    <p:bg>
      <p:bgPr>
        <a:solidFill>
          <a:schemeClr val="lt2"/>
        </a:solidFill>
        <a:effectLst/>
      </p:bgPr>
    </p:bg>
    <p:spTree>
      <p:nvGrpSpPr>
        <p:cNvPr id="1" name="Shape 12438"/>
        <p:cNvGrpSpPr/>
        <p:nvPr/>
      </p:nvGrpSpPr>
      <p:grpSpPr>
        <a:xfrm>
          <a:off x="0" y="0"/>
          <a:ext cx="0" cy="0"/>
          <a:chOff x="0" y="0"/>
          <a:chExt cx="0" cy="0"/>
        </a:xfrm>
      </p:grpSpPr>
      <p:grpSp>
        <p:nvGrpSpPr>
          <p:cNvPr id="12439" name="Google Shape;12439;p1730"/>
          <p:cNvGrpSpPr/>
          <p:nvPr/>
        </p:nvGrpSpPr>
        <p:grpSpPr>
          <a:xfrm>
            <a:off x="0" y="5020347"/>
            <a:ext cx="12192000" cy="1837653"/>
            <a:chOff x="0" y="5020347"/>
            <a:chExt cx="12192000" cy="1837653"/>
          </a:xfrm>
        </p:grpSpPr>
        <p:sp>
          <p:nvSpPr>
            <p:cNvPr id="12440" name="Google Shape;12440;p173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41" name="Google Shape;12441;p17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42" name="Google Shape;12442;p173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443" name="Google Shape;12443;p17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444" name="Google Shape;12444;p173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45" name="Google Shape;12445;p173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matchingName="33_Quotation">
  <p:cSld name="33_Quotation">
    <p:spTree>
      <p:nvGrpSpPr>
        <p:cNvPr id="1" name="Shape 12446"/>
        <p:cNvGrpSpPr/>
        <p:nvPr/>
      </p:nvGrpSpPr>
      <p:grpSpPr>
        <a:xfrm>
          <a:off x="0" y="0"/>
          <a:ext cx="0" cy="0"/>
          <a:chOff x="0" y="0"/>
          <a:chExt cx="0" cy="0"/>
        </a:xfrm>
      </p:grpSpPr>
      <p:sp>
        <p:nvSpPr>
          <p:cNvPr id="12447" name="Google Shape;12447;p17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448" name="Google Shape;12448;p17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49" name="Google Shape;12449;p17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50" name="Google Shape;12450;p17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451" name="Google Shape;12451;p17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52" name="Google Shape;12452;p17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453" name="Google Shape;12453;p1731"/>
          <p:cNvGrpSpPr/>
          <p:nvPr/>
        </p:nvGrpSpPr>
        <p:grpSpPr>
          <a:xfrm>
            <a:off x="7191542" y="1"/>
            <a:ext cx="5000459" cy="1425992"/>
            <a:chOff x="7191542" y="1"/>
            <a:chExt cx="5000459" cy="1425992"/>
          </a:xfrm>
        </p:grpSpPr>
        <p:pic>
          <p:nvPicPr>
            <p:cNvPr id="12454" name="Google Shape;12454;p17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55" name="Google Shape;12455;p1731"/>
            <p:cNvGrpSpPr/>
            <p:nvPr/>
          </p:nvGrpSpPr>
          <p:grpSpPr>
            <a:xfrm>
              <a:off x="7191542" y="1"/>
              <a:ext cx="5000459" cy="1425992"/>
              <a:chOff x="7186272" y="0"/>
              <a:chExt cx="5005729" cy="1427495"/>
            </a:xfrm>
          </p:grpSpPr>
          <p:sp>
            <p:nvSpPr>
              <p:cNvPr id="12456" name="Google Shape;12456;p17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57" name="Google Shape;12457;p17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458" name="Google Shape;12458;p173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matchingName="30_Title and Content">
  <p:cSld name="30_Title and Content">
    <p:spTree>
      <p:nvGrpSpPr>
        <p:cNvPr id="1" name="Shape 12459"/>
        <p:cNvGrpSpPr/>
        <p:nvPr/>
      </p:nvGrpSpPr>
      <p:grpSpPr>
        <a:xfrm>
          <a:off x="0" y="0"/>
          <a:ext cx="0" cy="0"/>
          <a:chOff x="0" y="0"/>
          <a:chExt cx="0" cy="0"/>
        </a:xfrm>
      </p:grpSpPr>
      <p:grpSp>
        <p:nvGrpSpPr>
          <p:cNvPr id="12460" name="Google Shape;12460;p1732"/>
          <p:cNvGrpSpPr/>
          <p:nvPr/>
        </p:nvGrpSpPr>
        <p:grpSpPr>
          <a:xfrm>
            <a:off x="7191542" y="1"/>
            <a:ext cx="5000459" cy="1425992"/>
            <a:chOff x="7191542" y="1"/>
            <a:chExt cx="5000459" cy="1425992"/>
          </a:xfrm>
        </p:grpSpPr>
        <p:pic>
          <p:nvPicPr>
            <p:cNvPr id="12461" name="Google Shape;12461;p17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62" name="Google Shape;12462;p1732"/>
            <p:cNvGrpSpPr/>
            <p:nvPr/>
          </p:nvGrpSpPr>
          <p:grpSpPr>
            <a:xfrm>
              <a:off x="7191542" y="1"/>
              <a:ext cx="5000459" cy="1425992"/>
              <a:chOff x="7186272" y="0"/>
              <a:chExt cx="5005729" cy="1427495"/>
            </a:xfrm>
          </p:grpSpPr>
          <p:sp>
            <p:nvSpPr>
              <p:cNvPr id="12463" name="Google Shape;12463;p17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64" name="Google Shape;12464;p17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65" name="Google Shape;12465;p17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66" name="Google Shape;12466;p173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67" name="Google Shape;12467;p17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468" name="Google Shape;12468;p17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69" name="Google Shape;12469;p17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matchingName="20_Two Content">
  <p:cSld name="20_Two Content">
    <p:spTree>
      <p:nvGrpSpPr>
        <p:cNvPr id="1" name="Shape 12470"/>
        <p:cNvGrpSpPr/>
        <p:nvPr/>
      </p:nvGrpSpPr>
      <p:grpSpPr>
        <a:xfrm>
          <a:off x="0" y="0"/>
          <a:ext cx="0" cy="0"/>
          <a:chOff x="0" y="0"/>
          <a:chExt cx="0" cy="0"/>
        </a:xfrm>
      </p:grpSpPr>
      <p:sp>
        <p:nvSpPr>
          <p:cNvPr id="12471" name="Google Shape;12471;p17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72" name="Google Shape;12472;p173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473" name="Google Shape;12473;p1733"/>
          <p:cNvGrpSpPr/>
          <p:nvPr/>
        </p:nvGrpSpPr>
        <p:grpSpPr>
          <a:xfrm>
            <a:off x="7191542" y="1"/>
            <a:ext cx="5000459" cy="1425992"/>
            <a:chOff x="7191542" y="1"/>
            <a:chExt cx="5000459" cy="1425992"/>
          </a:xfrm>
        </p:grpSpPr>
        <p:pic>
          <p:nvPicPr>
            <p:cNvPr id="12474" name="Google Shape;12474;p17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75" name="Google Shape;12475;p1733"/>
            <p:cNvGrpSpPr/>
            <p:nvPr/>
          </p:nvGrpSpPr>
          <p:grpSpPr>
            <a:xfrm>
              <a:off x="7191542" y="1"/>
              <a:ext cx="5000459" cy="1425992"/>
              <a:chOff x="7186272" y="0"/>
              <a:chExt cx="5005729" cy="1427495"/>
            </a:xfrm>
          </p:grpSpPr>
          <p:sp>
            <p:nvSpPr>
              <p:cNvPr id="12476" name="Google Shape;12476;p17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77" name="Google Shape;12477;p17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78" name="Google Shape;12478;p173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9" name="Google Shape;12479;p173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80" name="Google Shape;12480;p17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81" name="Google Shape;12481;p17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matchingName="20_Comparison">
  <p:cSld name="20_Comparison">
    <p:spTree>
      <p:nvGrpSpPr>
        <p:cNvPr id="1" name="Shape 12482"/>
        <p:cNvGrpSpPr/>
        <p:nvPr/>
      </p:nvGrpSpPr>
      <p:grpSpPr>
        <a:xfrm>
          <a:off x="0" y="0"/>
          <a:ext cx="0" cy="0"/>
          <a:chOff x="0" y="0"/>
          <a:chExt cx="0" cy="0"/>
        </a:xfrm>
      </p:grpSpPr>
      <p:grpSp>
        <p:nvGrpSpPr>
          <p:cNvPr id="12483" name="Google Shape;12483;p1734"/>
          <p:cNvGrpSpPr/>
          <p:nvPr/>
        </p:nvGrpSpPr>
        <p:grpSpPr>
          <a:xfrm>
            <a:off x="7191542" y="1"/>
            <a:ext cx="5000459" cy="1425992"/>
            <a:chOff x="7191542" y="1"/>
            <a:chExt cx="5000459" cy="1425992"/>
          </a:xfrm>
        </p:grpSpPr>
        <p:pic>
          <p:nvPicPr>
            <p:cNvPr id="12484" name="Google Shape;12484;p17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85" name="Google Shape;12485;p1734"/>
            <p:cNvGrpSpPr/>
            <p:nvPr/>
          </p:nvGrpSpPr>
          <p:grpSpPr>
            <a:xfrm>
              <a:off x="7191542" y="1"/>
              <a:ext cx="5000459" cy="1425992"/>
              <a:chOff x="7186272" y="0"/>
              <a:chExt cx="5005729" cy="1427495"/>
            </a:xfrm>
          </p:grpSpPr>
          <p:sp>
            <p:nvSpPr>
              <p:cNvPr id="12486" name="Google Shape;12486;p17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87" name="Google Shape;12487;p17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488" name="Google Shape;12488;p17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89" name="Google Shape;12489;p173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90" name="Google Shape;12490;p173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1" name="Google Shape;12491;p17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92" name="Google Shape;12492;p17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3" name="Google Shape;12493;p17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494" name="Google Shape;12494;p17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495" name="Google Shape;12495;p17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matchingName="21_Photo Slide">
  <p:cSld name="21_Photo Slide">
    <p:spTree>
      <p:nvGrpSpPr>
        <p:cNvPr id="1" name="Shape 12496"/>
        <p:cNvGrpSpPr/>
        <p:nvPr/>
      </p:nvGrpSpPr>
      <p:grpSpPr>
        <a:xfrm>
          <a:off x="0" y="0"/>
          <a:ext cx="0" cy="0"/>
          <a:chOff x="0" y="0"/>
          <a:chExt cx="0" cy="0"/>
        </a:xfrm>
      </p:grpSpPr>
      <p:sp>
        <p:nvSpPr>
          <p:cNvPr id="12497" name="Google Shape;12497;p173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498" name="Google Shape;12498;p173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499" name="Google Shape;12499;p1735"/>
          <p:cNvGrpSpPr/>
          <p:nvPr/>
        </p:nvGrpSpPr>
        <p:grpSpPr>
          <a:xfrm>
            <a:off x="0" y="5379426"/>
            <a:ext cx="2807368" cy="753891"/>
            <a:chOff x="0" y="5379426"/>
            <a:chExt cx="2807368" cy="753891"/>
          </a:xfrm>
        </p:grpSpPr>
        <p:sp>
          <p:nvSpPr>
            <p:cNvPr id="12500" name="Google Shape;12500;p173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01" name="Google Shape;12501;p173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502" name="Google Shape;12502;p1735"/>
          <p:cNvSpPr>
            <a:spLocks noGrp="1"/>
          </p:cNvSpPr>
          <p:nvPr>
            <p:ph type="pic" idx="2"/>
          </p:nvPr>
        </p:nvSpPr>
        <p:spPr>
          <a:xfrm>
            <a:off x="2807368" y="457202"/>
            <a:ext cx="8915400" cy="5943598"/>
          </a:xfrm>
          <a:prstGeom prst="rect">
            <a:avLst/>
          </a:prstGeom>
          <a:noFill/>
          <a:ln>
            <a:noFill/>
          </a:ln>
        </p:spPr>
      </p:sp>
      <p:pic>
        <p:nvPicPr>
          <p:cNvPr id="12503" name="Google Shape;12503;p173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matchingName="39_Quotation">
  <p:cSld name="39_Quotation">
    <p:spTree>
      <p:nvGrpSpPr>
        <p:cNvPr id="1" name="Shape 12504"/>
        <p:cNvGrpSpPr/>
        <p:nvPr/>
      </p:nvGrpSpPr>
      <p:grpSpPr>
        <a:xfrm>
          <a:off x="0" y="0"/>
          <a:ext cx="0" cy="0"/>
          <a:chOff x="0" y="0"/>
          <a:chExt cx="0" cy="0"/>
        </a:xfrm>
      </p:grpSpPr>
      <p:sp>
        <p:nvSpPr>
          <p:cNvPr id="12505" name="Google Shape;12505;p17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06" name="Google Shape;12506;p17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07" name="Google Shape;12507;p17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08" name="Google Shape;12508;p17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09" name="Google Shape;12509;p17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10" name="Google Shape;12510;p17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11" name="Google Shape;12511;p1736"/>
          <p:cNvGrpSpPr/>
          <p:nvPr/>
        </p:nvGrpSpPr>
        <p:grpSpPr>
          <a:xfrm>
            <a:off x="7191542" y="1"/>
            <a:ext cx="5000459" cy="1425992"/>
            <a:chOff x="7191542" y="1"/>
            <a:chExt cx="5000459" cy="1425992"/>
          </a:xfrm>
        </p:grpSpPr>
        <p:pic>
          <p:nvPicPr>
            <p:cNvPr id="12512" name="Google Shape;12512;p17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13" name="Google Shape;12513;p1736"/>
            <p:cNvGrpSpPr/>
            <p:nvPr/>
          </p:nvGrpSpPr>
          <p:grpSpPr>
            <a:xfrm>
              <a:off x="7191542" y="1"/>
              <a:ext cx="5000459" cy="1425992"/>
              <a:chOff x="7186272" y="0"/>
              <a:chExt cx="5005729" cy="1427495"/>
            </a:xfrm>
          </p:grpSpPr>
          <p:sp>
            <p:nvSpPr>
              <p:cNvPr id="12514" name="Google Shape;12514;p17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15" name="Google Shape;12515;p17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516" name="Google Shape;12516;p173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matchingName="20_End">
  <p:cSld name="20_End">
    <p:spTree>
      <p:nvGrpSpPr>
        <p:cNvPr id="1" name="Shape 12517"/>
        <p:cNvGrpSpPr/>
        <p:nvPr/>
      </p:nvGrpSpPr>
      <p:grpSpPr>
        <a:xfrm>
          <a:off x="0" y="0"/>
          <a:ext cx="0" cy="0"/>
          <a:chOff x="0" y="0"/>
          <a:chExt cx="0" cy="0"/>
        </a:xfrm>
      </p:grpSpPr>
      <p:grpSp>
        <p:nvGrpSpPr>
          <p:cNvPr id="12518" name="Google Shape;12518;p1737"/>
          <p:cNvGrpSpPr/>
          <p:nvPr/>
        </p:nvGrpSpPr>
        <p:grpSpPr>
          <a:xfrm>
            <a:off x="0" y="0"/>
            <a:ext cx="12192000" cy="2148830"/>
            <a:chOff x="0" y="0"/>
            <a:chExt cx="12192000" cy="2148830"/>
          </a:xfrm>
        </p:grpSpPr>
        <p:sp>
          <p:nvSpPr>
            <p:cNvPr id="12519" name="Google Shape;12519;p173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20" name="Google Shape;12520;p173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521" name="Google Shape;12521;p173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22" name="Google Shape;12522;p173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23" name="Google Shape;12523;p173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524" name="Google Shape;12524;p173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525" name="Google Shape;12525;p173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matchingName="21_Blank">
  <p:cSld name="21_Blank">
    <p:spTree>
      <p:nvGrpSpPr>
        <p:cNvPr id="1" name="Shape 12526"/>
        <p:cNvGrpSpPr/>
        <p:nvPr/>
      </p:nvGrpSpPr>
      <p:grpSpPr>
        <a:xfrm>
          <a:off x="0" y="0"/>
          <a:ext cx="0" cy="0"/>
          <a:chOff x="0" y="0"/>
          <a:chExt cx="0" cy="0"/>
        </a:xfrm>
      </p:grpSpPr>
      <p:sp>
        <p:nvSpPr>
          <p:cNvPr id="12527" name="Google Shape;12527;p17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528" name="Google Shape;12528;p17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29" name="Google Shape;12529;p17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30" name="Google Shape;12530;p1738"/>
          <p:cNvGrpSpPr/>
          <p:nvPr/>
        </p:nvGrpSpPr>
        <p:grpSpPr>
          <a:xfrm>
            <a:off x="7191542" y="1"/>
            <a:ext cx="5000459" cy="1425992"/>
            <a:chOff x="7191542" y="1"/>
            <a:chExt cx="5000459" cy="1425992"/>
          </a:xfrm>
        </p:grpSpPr>
        <p:pic>
          <p:nvPicPr>
            <p:cNvPr id="12531" name="Google Shape;12531;p17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32" name="Google Shape;12532;p1738"/>
            <p:cNvGrpSpPr/>
            <p:nvPr/>
          </p:nvGrpSpPr>
          <p:grpSpPr>
            <a:xfrm>
              <a:off x="7191542" y="1"/>
              <a:ext cx="5000459" cy="1425992"/>
              <a:chOff x="7186272" y="0"/>
              <a:chExt cx="5005729" cy="1427495"/>
            </a:xfrm>
          </p:grpSpPr>
          <p:sp>
            <p:nvSpPr>
              <p:cNvPr id="12533" name="Google Shape;12533;p17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34" name="Google Shape;12534;p17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matchingName="20_Title Only">
  <p:cSld name="20_Title Only">
    <p:spTree>
      <p:nvGrpSpPr>
        <p:cNvPr id="1" name="Shape 12535"/>
        <p:cNvGrpSpPr/>
        <p:nvPr/>
      </p:nvGrpSpPr>
      <p:grpSpPr>
        <a:xfrm>
          <a:off x="0" y="0"/>
          <a:ext cx="0" cy="0"/>
          <a:chOff x="0" y="0"/>
          <a:chExt cx="0" cy="0"/>
        </a:xfrm>
      </p:grpSpPr>
      <p:grpSp>
        <p:nvGrpSpPr>
          <p:cNvPr id="12536" name="Google Shape;12536;p1739"/>
          <p:cNvGrpSpPr/>
          <p:nvPr/>
        </p:nvGrpSpPr>
        <p:grpSpPr>
          <a:xfrm>
            <a:off x="7191542" y="1"/>
            <a:ext cx="5000459" cy="1425992"/>
            <a:chOff x="7191542" y="1"/>
            <a:chExt cx="5000459" cy="1425992"/>
          </a:xfrm>
        </p:grpSpPr>
        <p:pic>
          <p:nvPicPr>
            <p:cNvPr id="12537" name="Google Shape;12537;p17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38" name="Google Shape;12538;p1739"/>
            <p:cNvGrpSpPr/>
            <p:nvPr/>
          </p:nvGrpSpPr>
          <p:grpSpPr>
            <a:xfrm>
              <a:off x="7191542" y="1"/>
              <a:ext cx="5000459" cy="1425992"/>
              <a:chOff x="7186272" y="0"/>
              <a:chExt cx="5005729" cy="1427495"/>
            </a:xfrm>
          </p:grpSpPr>
          <p:sp>
            <p:nvSpPr>
              <p:cNvPr id="12539" name="Google Shape;12539;p17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40" name="Google Shape;12540;p17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41" name="Google Shape;12541;p17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42" name="Google Shape;12542;p17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543" name="Google Shape;12543;p17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44" name="Google Shape;12544;p17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325"/>
        <p:cNvGrpSpPr/>
        <p:nvPr/>
      </p:nvGrpSpPr>
      <p:grpSpPr>
        <a:xfrm>
          <a:off x="0" y="0"/>
          <a:ext cx="0" cy="0"/>
          <a:chOff x="0" y="0"/>
          <a:chExt cx="0" cy="0"/>
        </a:xfrm>
      </p:grpSpPr>
      <p:sp>
        <p:nvSpPr>
          <p:cNvPr id="1326" name="Google Shape;1326;p122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27" name="Google Shape;1327;p122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28" name="Google Shape;1328;p1222"/>
          <p:cNvGrpSpPr/>
          <p:nvPr/>
        </p:nvGrpSpPr>
        <p:grpSpPr>
          <a:xfrm>
            <a:off x="0" y="5379426"/>
            <a:ext cx="2807368" cy="753891"/>
            <a:chOff x="0" y="5379426"/>
            <a:chExt cx="2807368" cy="753891"/>
          </a:xfrm>
        </p:grpSpPr>
        <p:sp>
          <p:nvSpPr>
            <p:cNvPr id="1329" name="Google Shape;1329;p122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0" name="Google Shape;1330;p122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31" name="Google Shape;1331;p1222"/>
          <p:cNvSpPr>
            <a:spLocks noGrp="1"/>
          </p:cNvSpPr>
          <p:nvPr>
            <p:ph type="pic" idx="2"/>
          </p:nvPr>
        </p:nvSpPr>
        <p:spPr>
          <a:xfrm>
            <a:off x="2807368" y="457202"/>
            <a:ext cx="8915400" cy="5943598"/>
          </a:xfrm>
          <a:prstGeom prst="rect">
            <a:avLst/>
          </a:prstGeom>
          <a:noFill/>
          <a:ln>
            <a:noFill/>
          </a:ln>
        </p:spPr>
      </p:sp>
      <p:pic>
        <p:nvPicPr>
          <p:cNvPr id="1332" name="Google Shape;1332;p122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matchingName="22_Photo Slide">
  <p:cSld name="22_Photo Slide">
    <p:spTree>
      <p:nvGrpSpPr>
        <p:cNvPr id="1" name="Shape 12545"/>
        <p:cNvGrpSpPr/>
        <p:nvPr/>
      </p:nvGrpSpPr>
      <p:grpSpPr>
        <a:xfrm>
          <a:off x="0" y="0"/>
          <a:ext cx="0" cy="0"/>
          <a:chOff x="0" y="0"/>
          <a:chExt cx="0" cy="0"/>
        </a:xfrm>
      </p:grpSpPr>
      <p:sp>
        <p:nvSpPr>
          <p:cNvPr id="12546" name="Google Shape;12546;p17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547" name="Google Shape;12547;p17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548" name="Google Shape;12548;p1740"/>
          <p:cNvGrpSpPr/>
          <p:nvPr/>
        </p:nvGrpSpPr>
        <p:grpSpPr>
          <a:xfrm>
            <a:off x="0" y="5379426"/>
            <a:ext cx="2807368" cy="753891"/>
            <a:chOff x="0" y="5379426"/>
            <a:chExt cx="2807368" cy="753891"/>
          </a:xfrm>
        </p:grpSpPr>
        <p:sp>
          <p:nvSpPr>
            <p:cNvPr id="12549" name="Google Shape;12549;p17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50" name="Google Shape;12550;p17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551" name="Google Shape;12551;p1740"/>
          <p:cNvSpPr>
            <a:spLocks noGrp="1"/>
          </p:cNvSpPr>
          <p:nvPr>
            <p:ph type="pic" idx="2"/>
          </p:nvPr>
        </p:nvSpPr>
        <p:spPr>
          <a:xfrm>
            <a:off x="2807368" y="457202"/>
            <a:ext cx="8915400" cy="5943598"/>
          </a:xfrm>
          <a:prstGeom prst="rect">
            <a:avLst/>
          </a:prstGeom>
          <a:noFill/>
          <a:ln>
            <a:noFill/>
          </a:ln>
        </p:spPr>
      </p:sp>
      <p:pic>
        <p:nvPicPr>
          <p:cNvPr id="12552" name="Google Shape;12552;p17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matchingName="40_Quotation">
  <p:cSld name="40_Quotation">
    <p:spTree>
      <p:nvGrpSpPr>
        <p:cNvPr id="1" name="Shape 12553"/>
        <p:cNvGrpSpPr/>
        <p:nvPr/>
      </p:nvGrpSpPr>
      <p:grpSpPr>
        <a:xfrm>
          <a:off x="0" y="0"/>
          <a:ext cx="0" cy="0"/>
          <a:chOff x="0" y="0"/>
          <a:chExt cx="0" cy="0"/>
        </a:xfrm>
      </p:grpSpPr>
      <p:sp>
        <p:nvSpPr>
          <p:cNvPr id="12554" name="Google Shape;12554;p17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555" name="Google Shape;12555;p17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56" name="Google Shape;12556;p17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57" name="Google Shape;12557;p17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58" name="Google Shape;12558;p17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59" name="Google Shape;12559;p17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60" name="Google Shape;12560;p1741"/>
          <p:cNvGrpSpPr/>
          <p:nvPr/>
        </p:nvGrpSpPr>
        <p:grpSpPr>
          <a:xfrm>
            <a:off x="7191542" y="1"/>
            <a:ext cx="5000459" cy="1425992"/>
            <a:chOff x="7191542" y="1"/>
            <a:chExt cx="5000459" cy="1425992"/>
          </a:xfrm>
        </p:grpSpPr>
        <p:pic>
          <p:nvPicPr>
            <p:cNvPr id="12561" name="Google Shape;12561;p17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62" name="Google Shape;12562;p1741"/>
            <p:cNvGrpSpPr/>
            <p:nvPr/>
          </p:nvGrpSpPr>
          <p:grpSpPr>
            <a:xfrm>
              <a:off x="7191542" y="1"/>
              <a:ext cx="5000459" cy="1425992"/>
              <a:chOff x="7186272" y="0"/>
              <a:chExt cx="5005729" cy="1427495"/>
            </a:xfrm>
          </p:grpSpPr>
          <p:sp>
            <p:nvSpPr>
              <p:cNvPr id="12563" name="Google Shape;12563;p17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64" name="Google Shape;12564;p17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565" name="Google Shape;12565;p174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matchingName="31_Title and Content">
  <p:cSld name="31_Title and Content">
    <p:spTree>
      <p:nvGrpSpPr>
        <p:cNvPr id="1" name="Shape 12566"/>
        <p:cNvGrpSpPr/>
        <p:nvPr/>
      </p:nvGrpSpPr>
      <p:grpSpPr>
        <a:xfrm>
          <a:off x="0" y="0"/>
          <a:ext cx="0" cy="0"/>
          <a:chOff x="0" y="0"/>
          <a:chExt cx="0" cy="0"/>
        </a:xfrm>
      </p:grpSpPr>
      <p:grpSp>
        <p:nvGrpSpPr>
          <p:cNvPr id="12567" name="Google Shape;12567;p1742"/>
          <p:cNvGrpSpPr/>
          <p:nvPr/>
        </p:nvGrpSpPr>
        <p:grpSpPr>
          <a:xfrm>
            <a:off x="7191542" y="1"/>
            <a:ext cx="5000459" cy="1425992"/>
            <a:chOff x="7191542" y="1"/>
            <a:chExt cx="5000459" cy="1425992"/>
          </a:xfrm>
        </p:grpSpPr>
        <p:pic>
          <p:nvPicPr>
            <p:cNvPr id="12568" name="Google Shape;12568;p17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69" name="Google Shape;12569;p1742"/>
            <p:cNvGrpSpPr/>
            <p:nvPr/>
          </p:nvGrpSpPr>
          <p:grpSpPr>
            <a:xfrm>
              <a:off x="7191542" y="1"/>
              <a:ext cx="5000459" cy="1425992"/>
              <a:chOff x="7186272" y="0"/>
              <a:chExt cx="5005729" cy="1427495"/>
            </a:xfrm>
          </p:grpSpPr>
          <p:sp>
            <p:nvSpPr>
              <p:cNvPr id="12570" name="Google Shape;12570;p17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71" name="Google Shape;12571;p17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72" name="Google Shape;12572;p17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73" name="Google Shape;12573;p174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74" name="Google Shape;12574;p17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575" name="Google Shape;12575;p17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76" name="Google Shape;12576;p17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matchingName="21_Two Content">
  <p:cSld name="21_Two Content">
    <p:spTree>
      <p:nvGrpSpPr>
        <p:cNvPr id="1" name="Shape 12577"/>
        <p:cNvGrpSpPr/>
        <p:nvPr/>
      </p:nvGrpSpPr>
      <p:grpSpPr>
        <a:xfrm>
          <a:off x="0" y="0"/>
          <a:ext cx="0" cy="0"/>
          <a:chOff x="0" y="0"/>
          <a:chExt cx="0" cy="0"/>
        </a:xfrm>
      </p:grpSpPr>
      <p:sp>
        <p:nvSpPr>
          <p:cNvPr id="12578" name="Google Shape;12578;p17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79" name="Google Shape;12579;p174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580" name="Google Shape;12580;p1743"/>
          <p:cNvGrpSpPr/>
          <p:nvPr/>
        </p:nvGrpSpPr>
        <p:grpSpPr>
          <a:xfrm>
            <a:off x="7191542" y="1"/>
            <a:ext cx="5000459" cy="1425992"/>
            <a:chOff x="7191542" y="1"/>
            <a:chExt cx="5000459" cy="1425992"/>
          </a:xfrm>
        </p:grpSpPr>
        <p:pic>
          <p:nvPicPr>
            <p:cNvPr id="12581" name="Google Shape;12581;p17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82" name="Google Shape;12582;p1743"/>
            <p:cNvGrpSpPr/>
            <p:nvPr/>
          </p:nvGrpSpPr>
          <p:grpSpPr>
            <a:xfrm>
              <a:off x="7191542" y="1"/>
              <a:ext cx="5000459" cy="1425992"/>
              <a:chOff x="7186272" y="0"/>
              <a:chExt cx="5005729" cy="1427495"/>
            </a:xfrm>
          </p:grpSpPr>
          <p:sp>
            <p:nvSpPr>
              <p:cNvPr id="12583" name="Google Shape;12583;p17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84" name="Google Shape;12584;p17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85" name="Google Shape;12585;p174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86" name="Google Shape;12586;p174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587" name="Google Shape;12587;p17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88" name="Google Shape;12588;p17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matchingName="21_Comparison">
  <p:cSld name="21_Comparison">
    <p:spTree>
      <p:nvGrpSpPr>
        <p:cNvPr id="1" name="Shape 12589"/>
        <p:cNvGrpSpPr/>
        <p:nvPr/>
      </p:nvGrpSpPr>
      <p:grpSpPr>
        <a:xfrm>
          <a:off x="0" y="0"/>
          <a:ext cx="0" cy="0"/>
          <a:chOff x="0" y="0"/>
          <a:chExt cx="0" cy="0"/>
        </a:xfrm>
      </p:grpSpPr>
      <p:grpSp>
        <p:nvGrpSpPr>
          <p:cNvPr id="12590" name="Google Shape;12590;p1744"/>
          <p:cNvGrpSpPr/>
          <p:nvPr/>
        </p:nvGrpSpPr>
        <p:grpSpPr>
          <a:xfrm>
            <a:off x="7191542" y="1"/>
            <a:ext cx="5000459" cy="1425992"/>
            <a:chOff x="7191542" y="1"/>
            <a:chExt cx="5000459" cy="1425992"/>
          </a:xfrm>
        </p:grpSpPr>
        <p:pic>
          <p:nvPicPr>
            <p:cNvPr id="12591" name="Google Shape;12591;p17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92" name="Google Shape;12592;p1744"/>
            <p:cNvGrpSpPr/>
            <p:nvPr/>
          </p:nvGrpSpPr>
          <p:grpSpPr>
            <a:xfrm>
              <a:off x="7191542" y="1"/>
              <a:ext cx="5000459" cy="1425992"/>
              <a:chOff x="7186272" y="0"/>
              <a:chExt cx="5005729" cy="1427495"/>
            </a:xfrm>
          </p:grpSpPr>
          <p:sp>
            <p:nvSpPr>
              <p:cNvPr id="12593" name="Google Shape;12593;p17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94" name="Google Shape;12594;p17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595" name="Google Shape;12595;p17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96" name="Google Shape;12596;p174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597" name="Google Shape;12597;p174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98" name="Google Shape;12598;p174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599" name="Google Shape;12599;p174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00" name="Google Shape;12600;p17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01" name="Google Shape;12601;p17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02" name="Google Shape;12602;p17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matchingName="21_Title Only">
  <p:cSld name="21_Title Only">
    <p:spTree>
      <p:nvGrpSpPr>
        <p:cNvPr id="1" name="Shape 12603"/>
        <p:cNvGrpSpPr/>
        <p:nvPr/>
      </p:nvGrpSpPr>
      <p:grpSpPr>
        <a:xfrm>
          <a:off x="0" y="0"/>
          <a:ext cx="0" cy="0"/>
          <a:chOff x="0" y="0"/>
          <a:chExt cx="0" cy="0"/>
        </a:xfrm>
      </p:grpSpPr>
      <p:grpSp>
        <p:nvGrpSpPr>
          <p:cNvPr id="12604" name="Google Shape;12604;p1745"/>
          <p:cNvGrpSpPr/>
          <p:nvPr/>
        </p:nvGrpSpPr>
        <p:grpSpPr>
          <a:xfrm>
            <a:off x="7191542" y="1"/>
            <a:ext cx="5000459" cy="1425992"/>
            <a:chOff x="7191542" y="1"/>
            <a:chExt cx="5000459" cy="1425992"/>
          </a:xfrm>
        </p:grpSpPr>
        <p:pic>
          <p:nvPicPr>
            <p:cNvPr id="12605" name="Google Shape;12605;p17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06" name="Google Shape;12606;p1745"/>
            <p:cNvGrpSpPr/>
            <p:nvPr/>
          </p:nvGrpSpPr>
          <p:grpSpPr>
            <a:xfrm>
              <a:off x="7191542" y="1"/>
              <a:ext cx="5000459" cy="1425992"/>
              <a:chOff x="7186272" y="0"/>
              <a:chExt cx="5005729" cy="1427495"/>
            </a:xfrm>
          </p:grpSpPr>
          <p:sp>
            <p:nvSpPr>
              <p:cNvPr id="12607" name="Google Shape;12607;p17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08" name="Google Shape;12608;p17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609" name="Google Shape;12609;p17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10" name="Google Shape;12610;p17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11" name="Google Shape;12611;p17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12" name="Google Shape;12612;p17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matchingName="21_End">
  <p:cSld name="21_End">
    <p:spTree>
      <p:nvGrpSpPr>
        <p:cNvPr id="1" name="Shape 12613"/>
        <p:cNvGrpSpPr/>
        <p:nvPr/>
      </p:nvGrpSpPr>
      <p:grpSpPr>
        <a:xfrm>
          <a:off x="0" y="0"/>
          <a:ext cx="0" cy="0"/>
          <a:chOff x="0" y="0"/>
          <a:chExt cx="0" cy="0"/>
        </a:xfrm>
      </p:grpSpPr>
      <p:grpSp>
        <p:nvGrpSpPr>
          <p:cNvPr id="12614" name="Google Shape;12614;p1746"/>
          <p:cNvGrpSpPr/>
          <p:nvPr/>
        </p:nvGrpSpPr>
        <p:grpSpPr>
          <a:xfrm>
            <a:off x="0" y="0"/>
            <a:ext cx="12192000" cy="2148830"/>
            <a:chOff x="0" y="0"/>
            <a:chExt cx="12192000" cy="2148830"/>
          </a:xfrm>
        </p:grpSpPr>
        <p:sp>
          <p:nvSpPr>
            <p:cNvPr id="12615" name="Google Shape;12615;p174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16" name="Google Shape;12616;p174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617" name="Google Shape;12617;p174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18" name="Google Shape;12618;p174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19" name="Google Shape;12619;p174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620" name="Google Shape;12620;p174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621" name="Google Shape;12621;p174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matchingName="22_Blank">
  <p:cSld name="22_Blank">
    <p:spTree>
      <p:nvGrpSpPr>
        <p:cNvPr id="1" name="Shape 12622"/>
        <p:cNvGrpSpPr/>
        <p:nvPr/>
      </p:nvGrpSpPr>
      <p:grpSpPr>
        <a:xfrm>
          <a:off x="0" y="0"/>
          <a:ext cx="0" cy="0"/>
          <a:chOff x="0" y="0"/>
          <a:chExt cx="0" cy="0"/>
        </a:xfrm>
      </p:grpSpPr>
      <p:sp>
        <p:nvSpPr>
          <p:cNvPr id="12623" name="Google Shape;12623;p17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624" name="Google Shape;12624;p17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25" name="Google Shape;12625;p17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26" name="Google Shape;12626;p1747"/>
          <p:cNvGrpSpPr/>
          <p:nvPr/>
        </p:nvGrpSpPr>
        <p:grpSpPr>
          <a:xfrm>
            <a:off x="7191542" y="1"/>
            <a:ext cx="5000459" cy="1425992"/>
            <a:chOff x="7191542" y="1"/>
            <a:chExt cx="5000459" cy="1425992"/>
          </a:xfrm>
        </p:grpSpPr>
        <p:pic>
          <p:nvPicPr>
            <p:cNvPr id="12627" name="Google Shape;12627;p17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28" name="Google Shape;12628;p1747"/>
            <p:cNvGrpSpPr/>
            <p:nvPr/>
          </p:nvGrpSpPr>
          <p:grpSpPr>
            <a:xfrm>
              <a:off x="7191542" y="1"/>
              <a:ext cx="5000459" cy="1425992"/>
              <a:chOff x="7186272" y="0"/>
              <a:chExt cx="5005729" cy="1427495"/>
            </a:xfrm>
          </p:grpSpPr>
          <p:sp>
            <p:nvSpPr>
              <p:cNvPr id="12629" name="Google Shape;12629;p17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30" name="Google Shape;12630;p17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matchingName="43_Quotation">
  <p:cSld name="43_Quotation">
    <p:spTree>
      <p:nvGrpSpPr>
        <p:cNvPr id="1" name="Shape 12631"/>
        <p:cNvGrpSpPr/>
        <p:nvPr/>
      </p:nvGrpSpPr>
      <p:grpSpPr>
        <a:xfrm>
          <a:off x="0" y="0"/>
          <a:ext cx="0" cy="0"/>
          <a:chOff x="0" y="0"/>
          <a:chExt cx="0" cy="0"/>
        </a:xfrm>
      </p:grpSpPr>
      <p:sp>
        <p:nvSpPr>
          <p:cNvPr id="12632" name="Google Shape;12632;p17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33" name="Google Shape;12633;p17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34" name="Google Shape;12634;p17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35" name="Google Shape;12635;p17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36" name="Google Shape;12636;p17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37" name="Google Shape;12637;p17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38" name="Google Shape;12638;p1748"/>
          <p:cNvGrpSpPr/>
          <p:nvPr/>
        </p:nvGrpSpPr>
        <p:grpSpPr>
          <a:xfrm>
            <a:off x="7191542" y="1"/>
            <a:ext cx="5000459" cy="1425992"/>
            <a:chOff x="7191542" y="1"/>
            <a:chExt cx="5000459" cy="1425992"/>
          </a:xfrm>
        </p:grpSpPr>
        <p:pic>
          <p:nvPicPr>
            <p:cNvPr id="12639" name="Google Shape;12639;p17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40" name="Google Shape;12640;p1748"/>
            <p:cNvGrpSpPr/>
            <p:nvPr/>
          </p:nvGrpSpPr>
          <p:grpSpPr>
            <a:xfrm>
              <a:off x="7191542" y="1"/>
              <a:ext cx="5000459" cy="1425992"/>
              <a:chOff x="7186272" y="0"/>
              <a:chExt cx="5005729" cy="1427495"/>
            </a:xfrm>
          </p:grpSpPr>
          <p:sp>
            <p:nvSpPr>
              <p:cNvPr id="12641" name="Google Shape;12641;p17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42" name="Google Shape;12642;p17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643" name="Google Shape;12643;p174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matchingName="22_Cover">
  <p:cSld name="22_Cover">
    <p:spTree>
      <p:nvGrpSpPr>
        <p:cNvPr id="1" name="Shape 12644"/>
        <p:cNvGrpSpPr/>
        <p:nvPr/>
      </p:nvGrpSpPr>
      <p:grpSpPr>
        <a:xfrm>
          <a:off x="0" y="0"/>
          <a:ext cx="0" cy="0"/>
          <a:chOff x="0" y="0"/>
          <a:chExt cx="0" cy="0"/>
        </a:xfrm>
      </p:grpSpPr>
      <p:sp>
        <p:nvSpPr>
          <p:cNvPr id="12645" name="Google Shape;12645;p174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46" name="Google Shape;12646;p174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47" name="Google Shape;12647;p174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648" name="Google Shape;12648;p1749"/>
          <p:cNvSpPr>
            <a:spLocks noGrp="1"/>
          </p:cNvSpPr>
          <p:nvPr>
            <p:ph type="pic" idx="2"/>
          </p:nvPr>
        </p:nvSpPr>
        <p:spPr>
          <a:xfrm>
            <a:off x="7118684" y="233915"/>
            <a:ext cx="5073316" cy="5943600"/>
          </a:xfrm>
          <a:prstGeom prst="rect">
            <a:avLst/>
          </a:prstGeom>
          <a:noFill/>
          <a:ln>
            <a:noFill/>
          </a:ln>
        </p:spPr>
      </p:sp>
      <p:grpSp>
        <p:nvGrpSpPr>
          <p:cNvPr id="12649" name="Google Shape;12649;p1749"/>
          <p:cNvGrpSpPr/>
          <p:nvPr/>
        </p:nvGrpSpPr>
        <p:grpSpPr>
          <a:xfrm>
            <a:off x="0" y="5020348"/>
            <a:ext cx="12192000" cy="1837653"/>
            <a:chOff x="0" y="5020348"/>
            <a:chExt cx="12192000" cy="1837653"/>
          </a:xfrm>
        </p:grpSpPr>
        <p:sp>
          <p:nvSpPr>
            <p:cNvPr id="12650" name="Google Shape;12650;p17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51" name="Google Shape;12651;p174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652" name="Google Shape;12652;p17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333"/>
        <p:cNvGrpSpPr/>
        <p:nvPr/>
      </p:nvGrpSpPr>
      <p:grpSpPr>
        <a:xfrm>
          <a:off x="0" y="0"/>
          <a:ext cx="0" cy="0"/>
          <a:chOff x="0" y="0"/>
          <a:chExt cx="0" cy="0"/>
        </a:xfrm>
      </p:grpSpPr>
      <p:sp>
        <p:nvSpPr>
          <p:cNvPr id="1334" name="Google Shape;1334;p1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5" name="Google Shape;1335;p1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6" name="Google Shape;1336;p1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7" name="Google Shape;1337;p1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38" name="Google Shape;1338;p1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39" name="Google Shape;1339;p1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40" name="Google Shape;1340;p1223"/>
          <p:cNvGrpSpPr/>
          <p:nvPr/>
        </p:nvGrpSpPr>
        <p:grpSpPr>
          <a:xfrm>
            <a:off x="7191542" y="1"/>
            <a:ext cx="5000459" cy="1425992"/>
            <a:chOff x="7191542" y="1"/>
            <a:chExt cx="5000459" cy="1425992"/>
          </a:xfrm>
        </p:grpSpPr>
        <p:pic>
          <p:nvPicPr>
            <p:cNvPr id="1341" name="Google Shape;1341;p1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2" name="Google Shape;1342;p1223"/>
            <p:cNvGrpSpPr/>
            <p:nvPr/>
          </p:nvGrpSpPr>
          <p:grpSpPr>
            <a:xfrm>
              <a:off x="7191542" y="1"/>
              <a:ext cx="5000459" cy="1425992"/>
              <a:chOff x="7186272" y="0"/>
              <a:chExt cx="5005729" cy="1427495"/>
            </a:xfrm>
          </p:grpSpPr>
          <p:sp>
            <p:nvSpPr>
              <p:cNvPr id="1343" name="Google Shape;1343;p1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4" name="Google Shape;1344;p1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45" name="Google Shape;1345;p12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matchingName="22_Divider">
  <p:cSld name="22_Divider">
    <p:bg>
      <p:bgPr>
        <a:solidFill>
          <a:schemeClr val="lt2"/>
        </a:solidFill>
        <a:effectLst/>
      </p:bgPr>
    </p:bg>
    <p:spTree>
      <p:nvGrpSpPr>
        <p:cNvPr id="1" name="Shape 12653"/>
        <p:cNvGrpSpPr/>
        <p:nvPr/>
      </p:nvGrpSpPr>
      <p:grpSpPr>
        <a:xfrm>
          <a:off x="0" y="0"/>
          <a:ext cx="0" cy="0"/>
          <a:chOff x="0" y="0"/>
          <a:chExt cx="0" cy="0"/>
        </a:xfrm>
      </p:grpSpPr>
      <p:grpSp>
        <p:nvGrpSpPr>
          <p:cNvPr id="12654" name="Google Shape;12654;p1750"/>
          <p:cNvGrpSpPr/>
          <p:nvPr/>
        </p:nvGrpSpPr>
        <p:grpSpPr>
          <a:xfrm>
            <a:off x="0" y="5020347"/>
            <a:ext cx="12192000" cy="1837653"/>
            <a:chOff x="0" y="5020347"/>
            <a:chExt cx="12192000" cy="1837653"/>
          </a:xfrm>
        </p:grpSpPr>
        <p:sp>
          <p:nvSpPr>
            <p:cNvPr id="12655" name="Google Shape;12655;p17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56" name="Google Shape;12656;p17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57" name="Google Shape;12657;p17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658" name="Google Shape;12658;p17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659" name="Google Shape;12659;p17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60" name="Google Shape;12660;p17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matchingName="23_Photo Slide">
  <p:cSld name="23_Photo Slide">
    <p:spTree>
      <p:nvGrpSpPr>
        <p:cNvPr id="1" name="Shape 12661"/>
        <p:cNvGrpSpPr/>
        <p:nvPr/>
      </p:nvGrpSpPr>
      <p:grpSpPr>
        <a:xfrm>
          <a:off x="0" y="0"/>
          <a:ext cx="0" cy="0"/>
          <a:chOff x="0" y="0"/>
          <a:chExt cx="0" cy="0"/>
        </a:xfrm>
      </p:grpSpPr>
      <p:sp>
        <p:nvSpPr>
          <p:cNvPr id="12662" name="Google Shape;12662;p175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663" name="Google Shape;12663;p175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664" name="Google Shape;12664;p1751"/>
          <p:cNvGrpSpPr/>
          <p:nvPr/>
        </p:nvGrpSpPr>
        <p:grpSpPr>
          <a:xfrm>
            <a:off x="0" y="5379426"/>
            <a:ext cx="2807368" cy="753891"/>
            <a:chOff x="0" y="5379426"/>
            <a:chExt cx="2807368" cy="753891"/>
          </a:xfrm>
        </p:grpSpPr>
        <p:sp>
          <p:nvSpPr>
            <p:cNvPr id="12665" name="Google Shape;12665;p175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66" name="Google Shape;12666;p175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667" name="Google Shape;12667;p1751"/>
          <p:cNvSpPr>
            <a:spLocks noGrp="1"/>
          </p:cNvSpPr>
          <p:nvPr>
            <p:ph type="pic" idx="2"/>
          </p:nvPr>
        </p:nvSpPr>
        <p:spPr>
          <a:xfrm>
            <a:off x="2807368" y="457202"/>
            <a:ext cx="8915400" cy="5943598"/>
          </a:xfrm>
          <a:prstGeom prst="rect">
            <a:avLst/>
          </a:prstGeom>
          <a:noFill/>
          <a:ln>
            <a:noFill/>
          </a:ln>
        </p:spPr>
      </p:sp>
      <p:pic>
        <p:nvPicPr>
          <p:cNvPr id="12668" name="Google Shape;12668;p175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matchingName="44_Quotation">
  <p:cSld name="44_Quotation">
    <p:spTree>
      <p:nvGrpSpPr>
        <p:cNvPr id="1" name="Shape 12669"/>
        <p:cNvGrpSpPr/>
        <p:nvPr/>
      </p:nvGrpSpPr>
      <p:grpSpPr>
        <a:xfrm>
          <a:off x="0" y="0"/>
          <a:ext cx="0" cy="0"/>
          <a:chOff x="0" y="0"/>
          <a:chExt cx="0" cy="0"/>
        </a:xfrm>
      </p:grpSpPr>
      <p:sp>
        <p:nvSpPr>
          <p:cNvPr id="12670" name="Google Shape;12670;p17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671" name="Google Shape;12671;p17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2" name="Google Shape;12672;p17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73" name="Google Shape;12673;p17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74" name="Google Shape;12674;p17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75" name="Google Shape;12675;p17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676" name="Google Shape;12676;p1752"/>
          <p:cNvGrpSpPr/>
          <p:nvPr/>
        </p:nvGrpSpPr>
        <p:grpSpPr>
          <a:xfrm>
            <a:off x="7191542" y="1"/>
            <a:ext cx="5000459" cy="1425992"/>
            <a:chOff x="7191542" y="1"/>
            <a:chExt cx="5000459" cy="1425992"/>
          </a:xfrm>
        </p:grpSpPr>
        <p:pic>
          <p:nvPicPr>
            <p:cNvPr id="12677" name="Google Shape;12677;p17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78" name="Google Shape;12678;p1752"/>
            <p:cNvGrpSpPr/>
            <p:nvPr/>
          </p:nvGrpSpPr>
          <p:grpSpPr>
            <a:xfrm>
              <a:off x="7191542" y="1"/>
              <a:ext cx="5000459" cy="1425992"/>
              <a:chOff x="7186272" y="0"/>
              <a:chExt cx="5005729" cy="1427495"/>
            </a:xfrm>
          </p:grpSpPr>
          <p:sp>
            <p:nvSpPr>
              <p:cNvPr id="12679" name="Google Shape;12679;p17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0" name="Google Shape;12680;p17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681" name="Google Shape;12681;p175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matchingName="32_Title and Content">
  <p:cSld name="32_Title and Content">
    <p:spTree>
      <p:nvGrpSpPr>
        <p:cNvPr id="1" name="Shape 12682"/>
        <p:cNvGrpSpPr/>
        <p:nvPr/>
      </p:nvGrpSpPr>
      <p:grpSpPr>
        <a:xfrm>
          <a:off x="0" y="0"/>
          <a:ext cx="0" cy="0"/>
          <a:chOff x="0" y="0"/>
          <a:chExt cx="0" cy="0"/>
        </a:xfrm>
      </p:grpSpPr>
      <p:grpSp>
        <p:nvGrpSpPr>
          <p:cNvPr id="12683" name="Google Shape;12683;p1753"/>
          <p:cNvGrpSpPr/>
          <p:nvPr/>
        </p:nvGrpSpPr>
        <p:grpSpPr>
          <a:xfrm>
            <a:off x="7191542" y="1"/>
            <a:ext cx="5000459" cy="1425992"/>
            <a:chOff x="7191542" y="1"/>
            <a:chExt cx="5000459" cy="1425992"/>
          </a:xfrm>
        </p:grpSpPr>
        <p:pic>
          <p:nvPicPr>
            <p:cNvPr id="12684" name="Google Shape;12684;p17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85" name="Google Shape;12685;p1753"/>
            <p:cNvGrpSpPr/>
            <p:nvPr/>
          </p:nvGrpSpPr>
          <p:grpSpPr>
            <a:xfrm>
              <a:off x="7191542" y="1"/>
              <a:ext cx="5000459" cy="1425992"/>
              <a:chOff x="7186272" y="0"/>
              <a:chExt cx="5005729" cy="1427495"/>
            </a:xfrm>
          </p:grpSpPr>
          <p:sp>
            <p:nvSpPr>
              <p:cNvPr id="12686" name="Google Shape;12686;p17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7" name="Google Shape;12687;p17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688" name="Google Shape;12688;p17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89" name="Google Shape;12689;p175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90" name="Google Shape;12690;p17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691" name="Google Shape;12691;p17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92" name="Google Shape;12692;p17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matchingName="22_Two Content">
  <p:cSld name="22_Two Content">
    <p:spTree>
      <p:nvGrpSpPr>
        <p:cNvPr id="1" name="Shape 12693"/>
        <p:cNvGrpSpPr/>
        <p:nvPr/>
      </p:nvGrpSpPr>
      <p:grpSpPr>
        <a:xfrm>
          <a:off x="0" y="0"/>
          <a:ext cx="0" cy="0"/>
          <a:chOff x="0" y="0"/>
          <a:chExt cx="0" cy="0"/>
        </a:xfrm>
      </p:grpSpPr>
      <p:sp>
        <p:nvSpPr>
          <p:cNvPr id="12694" name="Google Shape;12694;p17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95" name="Google Shape;12695;p175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696" name="Google Shape;12696;p1754"/>
          <p:cNvGrpSpPr/>
          <p:nvPr/>
        </p:nvGrpSpPr>
        <p:grpSpPr>
          <a:xfrm>
            <a:off x="7191542" y="1"/>
            <a:ext cx="5000459" cy="1425992"/>
            <a:chOff x="7191542" y="1"/>
            <a:chExt cx="5000459" cy="1425992"/>
          </a:xfrm>
        </p:grpSpPr>
        <p:pic>
          <p:nvPicPr>
            <p:cNvPr id="12697" name="Google Shape;12697;p17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698" name="Google Shape;12698;p1754"/>
            <p:cNvGrpSpPr/>
            <p:nvPr/>
          </p:nvGrpSpPr>
          <p:grpSpPr>
            <a:xfrm>
              <a:off x="7191542" y="1"/>
              <a:ext cx="5000459" cy="1425992"/>
              <a:chOff x="7186272" y="0"/>
              <a:chExt cx="5005729" cy="1427495"/>
            </a:xfrm>
          </p:grpSpPr>
          <p:sp>
            <p:nvSpPr>
              <p:cNvPr id="12699" name="Google Shape;12699;p17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00" name="Google Shape;12700;p17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701" name="Google Shape;12701;p175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02" name="Google Shape;12702;p175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03" name="Google Shape;12703;p17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04" name="Google Shape;12704;p17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matchingName="22_Comparison">
  <p:cSld name="22_Comparison">
    <p:spTree>
      <p:nvGrpSpPr>
        <p:cNvPr id="1" name="Shape 12705"/>
        <p:cNvGrpSpPr/>
        <p:nvPr/>
      </p:nvGrpSpPr>
      <p:grpSpPr>
        <a:xfrm>
          <a:off x="0" y="0"/>
          <a:ext cx="0" cy="0"/>
          <a:chOff x="0" y="0"/>
          <a:chExt cx="0" cy="0"/>
        </a:xfrm>
      </p:grpSpPr>
      <p:grpSp>
        <p:nvGrpSpPr>
          <p:cNvPr id="12706" name="Google Shape;12706;p1755"/>
          <p:cNvGrpSpPr/>
          <p:nvPr/>
        </p:nvGrpSpPr>
        <p:grpSpPr>
          <a:xfrm>
            <a:off x="7191542" y="1"/>
            <a:ext cx="5000459" cy="1425992"/>
            <a:chOff x="7191542" y="1"/>
            <a:chExt cx="5000459" cy="1425992"/>
          </a:xfrm>
        </p:grpSpPr>
        <p:pic>
          <p:nvPicPr>
            <p:cNvPr id="12707" name="Google Shape;12707;p17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08" name="Google Shape;12708;p1755"/>
            <p:cNvGrpSpPr/>
            <p:nvPr/>
          </p:nvGrpSpPr>
          <p:grpSpPr>
            <a:xfrm>
              <a:off x="7191542" y="1"/>
              <a:ext cx="5000459" cy="1425992"/>
              <a:chOff x="7186272" y="0"/>
              <a:chExt cx="5005729" cy="1427495"/>
            </a:xfrm>
          </p:grpSpPr>
          <p:sp>
            <p:nvSpPr>
              <p:cNvPr id="12709" name="Google Shape;12709;p17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10" name="Google Shape;12710;p17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711" name="Google Shape;12711;p17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12" name="Google Shape;12712;p175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13" name="Google Shape;12713;p175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14" name="Google Shape;12714;p175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715" name="Google Shape;12715;p175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16" name="Google Shape;12716;p17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17" name="Google Shape;12717;p17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18" name="Google Shape;12718;p17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matchingName="22_Title Only">
  <p:cSld name="22_Title Only">
    <p:spTree>
      <p:nvGrpSpPr>
        <p:cNvPr id="1" name="Shape 12719"/>
        <p:cNvGrpSpPr/>
        <p:nvPr/>
      </p:nvGrpSpPr>
      <p:grpSpPr>
        <a:xfrm>
          <a:off x="0" y="0"/>
          <a:ext cx="0" cy="0"/>
          <a:chOff x="0" y="0"/>
          <a:chExt cx="0" cy="0"/>
        </a:xfrm>
      </p:grpSpPr>
      <p:grpSp>
        <p:nvGrpSpPr>
          <p:cNvPr id="12720" name="Google Shape;12720;p1756"/>
          <p:cNvGrpSpPr/>
          <p:nvPr/>
        </p:nvGrpSpPr>
        <p:grpSpPr>
          <a:xfrm>
            <a:off x="7191542" y="1"/>
            <a:ext cx="5000459" cy="1425992"/>
            <a:chOff x="7191542" y="1"/>
            <a:chExt cx="5000459" cy="1425992"/>
          </a:xfrm>
        </p:grpSpPr>
        <p:pic>
          <p:nvPicPr>
            <p:cNvPr id="12721" name="Google Shape;12721;p1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22" name="Google Shape;12722;p1756"/>
            <p:cNvGrpSpPr/>
            <p:nvPr/>
          </p:nvGrpSpPr>
          <p:grpSpPr>
            <a:xfrm>
              <a:off x="7191542" y="1"/>
              <a:ext cx="5000459" cy="1425992"/>
              <a:chOff x="7186272" y="0"/>
              <a:chExt cx="5005729" cy="1427495"/>
            </a:xfrm>
          </p:grpSpPr>
          <p:sp>
            <p:nvSpPr>
              <p:cNvPr id="12723" name="Google Shape;12723;p1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24" name="Google Shape;12724;p1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725" name="Google Shape;12725;p17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26" name="Google Shape;12726;p17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27" name="Google Shape;12727;p1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28" name="Google Shape;12728;p1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matchingName="22_End">
  <p:cSld name="22_End">
    <p:spTree>
      <p:nvGrpSpPr>
        <p:cNvPr id="1" name="Shape 12729"/>
        <p:cNvGrpSpPr/>
        <p:nvPr/>
      </p:nvGrpSpPr>
      <p:grpSpPr>
        <a:xfrm>
          <a:off x="0" y="0"/>
          <a:ext cx="0" cy="0"/>
          <a:chOff x="0" y="0"/>
          <a:chExt cx="0" cy="0"/>
        </a:xfrm>
      </p:grpSpPr>
      <p:grpSp>
        <p:nvGrpSpPr>
          <p:cNvPr id="12730" name="Google Shape;12730;p1757"/>
          <p:cNvGrpSpPr/>
          <p:nvPr/>
        </p:nvGrpSpPr>
        <p:grpSpPr>
          <a:xfrm>
            <a:off x="0" y="0"/>
            <a:ext cx="12192000" cy="2148830"/>
            <a:chOff x="0" y="0"/>
            <a:chExt cx="12192000" cy="2148830"/>
          </a:xfrm>
        </p:grpSpPr>
        <p:sp>
          <p:nvSpPr>
            <p:cNvPr id="12731" name="Google Shape;12731;p175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32" name="Google Shape;12732;p175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733" name="Google Shape;12733;p175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34" name="Google Shape;12734;p175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5" name="Google Shape;12735;p175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736" name="Google Shape;12736;p175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737" name="Google Shape;12737;p175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matchingName="23_Blank">
  <p:cSld name="23_Blank">
    <p:spTree>
      <p:nvGrpSpPr>
        <p:cNvPr id="1" name="Shape 12738"/>
        <p:cNvGrpSpPr/>
        <p:nvPr/>
      </p:nvGrpSpPr>
      <p:grpSpPr>
        <a:xfrm>
          <a:off x="0" y="0"/>
          <a:ext cx="0" cy="0"/>
          <a:chOff x="0" y="0"/>
          <a:chExt cx="0" cy="0"/>
        </a:xfrm>
      </p:grpSpPr>
      <p:sp>
        <p:nvSpPr>
          <p:cNvPr id="12739" name="Google Shape;12739;p17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740" name="Google Shape;12740;p17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41" name="Google Shape;12741;p17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42" name="Google Shape;12742;p1758"/>
          <p:cNvGrpSpPr/>
          <p:nvPr/>
        </p:nvGrpSpPr>
        <p:grpSpPr>
          <a:xfrm>
            <a:off x="7191542" y="1"/>
            <a:ext cx="5000459" cy="1425992"/>
            <a:chOff x="7191542" y="1"/>
            <a:chExt cx="5000459" cy="1425992"/>
          </a:xfrm>
        </p:grpSpPr>
        <p:pic>
          <p:nvPicPr>
            <p:cNvPr id="12743" name="Google Shape;12743;p17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44" name="Google Shape;12744;p1758"/>
            <p:cNvGrpSpPr/>
            <p:nvPr/>
          </p:nvGrpSpPr>
          <p:grpSpPr>
            <a:xfrm>
              <a:off x="7191542" y="1"/>
              <a:ext cx="5000459" cy="1425992"/>
              <a:chOff x="7186272" y="0"/>
              <a:chExt cx="5005729" cy="1427495"/>
            </a:xfrm>
          </p:grpSpPr>
          <p:sp>
            <p:nvSpPr>
              <p:cNvPr id="12745" name="Google Shape;12745;p17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46" name="Google Shape;12746;p17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matchingName="23_Cover">
  <p:cSld name="23_Cover">
    <p:spTree>
      <p:nvGrpSpPr>
        <p:cNvPr id="1" name="Shape 12747"/>
        <p:cNvGrpSpPr/>
        <p:nvPr/>
      </p:nvGrpSpPr>
      <p:grpSpPr>
        <a:xfrm>
          <a:off x="0" y="0"/>
          <a:ext cx="0" cy="0"/>
          <a:chOff x="0" y="0"/>
          <a:chExt cx="0" cy="0"/>
        </a:xfrm>
      </p:grpSpPr>
      <p:sp>
        <p:nvSpPr>
          <p:cNvPr id="12748" name="Google Shape;12748;p17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49" name="Google Shape;12749;p17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50" name="Google Shape;12750;p17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751" name="Google Shape;12751;p1759"/>
          <p:cNvSpPr>
            <a:spLocks noGrp="1"/>
          </p:cNvSpPr>
          <p:nvPr>
            <p:ph type="pic" idx="2"/>
          </p:nvPr>
        </p:nvSpPr>
        <p:spPr>
          <a:xfrm>
            <a:off x="7118684" y="233915"/>
            <a:ext cx="5073316" cy="5943600"/>
          </a:xfrm>
          <a:prstGeom prst="rect">
            <a:avLst/>
          </a:prstGeom>
          <a:noFill/>
          <a:ln>
            <a:noFill/>
          </a:ln>
        </p:spPr>
      </p:sp>
      <p:grpSp>
        <p:nvGrpSpPr>
          <p:cNvPr id="12752" name="Google Shape;12752;p1759"/>
          <p:cNvGrpSpPr/>
          <p:nvPr/>
        </p:nvGrpSpPr>
        <p:grpSpPr>
          <a:xfrm>
            <a:off x="0" y="5020348"/>
            <a:ext cx="12192000" cy="1837653"/>
            <a:chOff x="0" y="5020348"/>
            <a:chExt cx="12192000" cy="1837653"/>
          </a:xfrm>
        </p:grpSpPr>
        <p:sp>
          <p:nvSpPr>
            <p:cNvPr id="12753" name="Google Shape;12753;p17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54" name="Google Shape;12754;p17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755" name="Google Shape;12755;p17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346"/>
        <p:cNvGrpSpPr/>
        <p:nvPr/>
      </p:nvGrpSpPr>
      <p:grpSpPr>
        <a:xfrm>
          <a:off x="0" y="0"/>
          <a:ext cx="0" cy="0"/>
          <a:chOff x="0" y="0"/>
          <a:chExt cx="0" cy="0"/>
        </a:xfrm>
      </p:grpSpPr>
      <p:grpSp>
        <p:nvGrpSpPr>
          <p:cNvPr id="1347" name="Google Shape;1347;p1224"/>
          <p:cNvGrpSpPr/>
          <p:nvPr/>
        </p:nvGrpSpPr>
        <p:grpSpPr>
          <a:xfrm>
            <a:off x="7191542" y="1"/>
            <a:ext cx="5000459" cy="1425992"/>
            <a:chOff x="7191542" y="1"/>
            <a:chExt cx="5000459" cy="1425992"/>
          </a:xfrm>
        </p:grpSpPr>
        <p:pic>
          <p:nvPicPr>
            <p:cNvPr id="1348" name="Google Shape;1348;p1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49" name="Google Shape;1349;p1224"/>
            <p:cNvGrpSpPr/>
            <p:nvPr/>
          </p:nvGrpSpPr>
          <p:grpSpPr>
            <a:xfrm>
              <a:off x="7191542" y="1"/>
              <a:ext cx="5000459" cy="1425992"/>
              <a:chOff x="7186272" y="0"/>
              <a:chExt cx="5005729" cy="1427495"/>
            </a:xfrm>
          </p:grpSpPr>
          <p:sp>
            <p:nvSpPr>
              <p:cNvPr id="1350" name="Google Shape;1350;p1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51" name="Google Shape;1351;p1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2" name="Google Shape;1352;p12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3" name="Google Shape;1353;p12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4" name="Google Shape;1354;p1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55" name="Google Shape;1355;p1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6" name="Google Shape;1356;p1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matchingName="23_Divider">
  <p:cSld name="23_Divider">
    <p:bg>
      <p:bgPr>
        <a:solidFill>
          <a:schemeClr val="lt2"/>
        </a:solidFill>
        <a:effectLst/>
      </p:bgPr>
    </p:bg>
    <p:spTree>
      <p:nvGrpSpPr>
        <p:cNvPr id="1" name="Shape 12756"/>
        <p:cNvGrpSpPr/>
        <p:nvPr/>
      </p:nvGrpSpPr>
      <p:grpSpPr>
        <a:xfrm>
          <a:off x="0" y="0"/>
          <a:ext cx="0" cy="0"/>
          <a:chOff x="0" y="0"/>
          <a:chExt cx="0" cy="0"/>
        </a:xfrm>
      </p:grpSpPr>
      <p:grpSp>
        <p:nvGrpSpPr>
          <p:cNvPr id="12757" name="Google Shape;12757;p1760"/>
          <p:cNvGrpSpPr/>
          <p:nvPr/>
        </p:nvGrpSpPr>
        <p:grpSpPr>
          <a:xfrm>
            <a:off x="0" y="5020347"/>
            <a:ext cx="12192000" cy="1837653"/>
            <a:chOff x="0" y="5020347"/>
            <a:chExt cx="12192000" cy="1837653"/>
          </a:xfrm>
        </p:grpSpPr>
        <p:sp>
          <p:nvSpPr>
            <p:cNvPr id="12758" name="Google Shape;12758;p17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59" name="Google Shape;12759;p17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60" name="Google Shape;12760;p17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761" name="Google Shape;12761;p17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762" name="Google Shape;12762;p17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63" name="Google Shape;12763;p17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matchingName="46_Quotation">
  <p:cSld name="46_Quotation">
    <p:spTree>
      <p:nvGrpSpPr>
        <p:cNvPr id="1" name="Shape 12764"/>
        <p:cNvGrpSpPr/>
        <p:nvPr/>
      </p:nvGrpSpPr>
      <p:grpSpPr>
        <a:xfrm>
          <a:off x="0" y="0"/>
          <a:ext cx="0" cy="0"/>
          <a:chOff x="0" y="0"/>
          <a:chExt cx="0" cy="0"/>
        </a:xfrm>
      </p:grpSpPr>
      <p:sp>
        <p:nvSpPr>
          <p:cNvPr id="12765" name="Google Shape;12765;p17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66" name="Google Shape;12766;p17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67" name="Google Shape;12767;p17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68" name="Google Shape;12768;p17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769" name="Google Shape;12769;p17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70" name="Google Shape;12770;p17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71" name="Google Shape;12771;p1761"/>
          <p:cNvGrpSpPr/>
          <p:nvPr/>
        </p:nvGrpSpPr>
        <p:grpSpPr>
          <a:xfrm>
            <a:off x="7191542" y="1"/>
            <a:ext cx="5000459" cy="1425992"/>
            <a:chOff x="7191542" y="1"/>
            <a:chExt cx="5000459" cy="1425992"/>
          </a:xfrm>
        </p:grpSpPr>
        <p:pic>
          <p:nvPicPr>
            <p:cNvPr id="12772" name="Google Shape;12772;p17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73" name="Google Shape;12773;p1761"/>
            <p:cNvGrpSpPr/>
            <p:nvPr/>
          </p:nvGrpSpPr>
          <p:grpSpPr>
            <a:xfrm>
              <a:off x="7191542" y="1"/>
              <a:ext cx="5000459" cy="1425992"/>
              <a:chOff x="7186272" y="0"/>
              <a:chExt cx="5005729" cy="1427495"/>
            </a:xfrm>
          </p:grpSpPr>
          <p:sp>
            <p:nvSpPr>
              <p:cNvPr id="12774" name="Google Shape;12774;p17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75" name="Google Shape;12775;p17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776" name="Google Shape;12776;p176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matchingName="24_Photo Slide">
  <p:cSld name="24_Photo Slide">
    <p:spTree>
      <p:nvGrpSpPr>
        <p:cNvPr id="1" name="Shape 12777"/>
        <p:cNvGrpSpPr/>
        <p:nvPr/>
      </p:nvGrpSpPr>
      <p:grpSpPr>
        <a:xfrm>
          <a:off x="0" y="0"/>
          <a:ext cx="0" cy="0"/>
          <a:chOff x="0" y="0"/>
          <a:chExt cx="0" cy="0"/>
        </a:xfrm>
      </p:grpSpPr>
      <p:sp>
        <p:nvSpPr>
          <p:cNvPr id="12778" name="Google Shape;12778;p17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779" name="Google Shape;12779;p17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780" name="Google Shape;12780;p1762"/>
          <p:cNvGrpSpPr/>
          <p:nvPr/>
        </p:nvGrpSpPr>
        <p:grpSpPr>
          <a:xfrm>
            <a:off x="0" y="5379426"/>
            <a:ext cx="2807368" cy="753891"/>
            <a:chOff x="0" y="5379426"/>
            <a:chExt cx="2807368" cy="753891"/>
          </a:xfrm>
        </p:grpSpPr>
        <p:sp>
          <p:nvSpPr>
            <p:cNvPr id="12781" name="Google Shape;12781;p17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82" name="Google Shape;12782;p17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783" name="Google Shape;12783;p1762"/>
          <p:cNvSpPr>
            <a:spLocks noGrp="1"/>
          </p:cNvSpPr>
          <p:nvPr>
            <p:ph type="pic" idx="2"/>
          </p:nvPr>
        </p:nvSpPr>
        <p:spPr>
          <a:xfrm>
            <a:off x="2807368" y="457202"/>
            <a:ext cx="8915400" cy="5943598"/>
          </a:xfrm>
          <a:prstGeom prst="rect">
            <a:avLst/>
          </a:prstGeom>
          <a:noFill/>
          <a:ln>
            <a:noFill/>
          </a:ln>
        </p:spPr>
      </p:sp>
      <p:pic>
        <p:nvPicPr>
          <p:cNvPr id="12784" name="Google Shape;12784;p17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matchingName="47_Quotation">
  <p:cSld name="47_Quotation">
    <p:spTree>
      <p:nvGrpSpPr>
        <p:cNvPr id="1" name="Shape 12785"/>
        <p:cNvGrpSpPr/>
        <p:nvPr/>
      </p:nvGrpSpPr>
      <p:grpSpPr>
        <a:xfrm>
          <a:off x="0" y="0"/>
          <a:ext cx="0" cy="0"/>
          <a:chOff x="0" y="0"/>
          <a:chExt cx="0" cy="0"/>
        </a:xfrm>
      </p:grpSpPr>
      <p:sp>
        <p:nvSpPr>
          <p:cNvPr id="12786" name="Google Shape;12786;p17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87" name="Google Shape;12787;p17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88" name="Google Shape;12788;p17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89" name="Google Shape;12789;p17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790" name="Google Shape;12790;p17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91" name="Google Shape;12791;p17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92" name="Google Shape;12792;p1763"/>
          <p:cNvGrpSpPr/>
          <p:nvPr/>
        </p:nvGrpSpPr>
        <p:grpSpPr>
          <a:xfrm>
            <a:off x="7191542" y="1"/>
            <a:ext cx="5000459" cy="1425992"/>
            <a:chOff x="7191542" y="1"/>
            <a:chExt cx="5000459" cy="1425992"/>
          </a:xfrm>
        </p:grpSpPr>
        <p:pic>
          <p:nvPicPr>
            <p:cNvPr id="12793" name="Google Shape;12793;p17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94" name="Google Shape;12794;p1763"/>
            <p:cNvGrpSpPr/>
            <p:nvPr/>
          </p:nvGrpSpPr>
          <p:grpSpPr>
            <a:xfrm>
              <a:off x="7191542" y="1"/>
              <a:ext cx="5000459" cy="1425992"/>
              <a:chOff x="7186272" y="0"/>
              <a:chExt cx="5005729" cy="1427495"/>
            </a:xfrm>
          </p:grpSpPr>
          <p:sp>
            <p:nvSpPr>
              <p:cNvPr id="12795" name="Google Shape;12795;p17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96" name="Google Shape;12796;p17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797" name="Google Shape;12797;p17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matchingName="33_Title and Content">
  <p:cSld name="33_Title and Content">
    <p:spTree>
      <p:nvGrpSpPr>
        <p:cNvPr id="1" name="Shape 12798"/>
        <p:cNvGrpSpPr/>
        <p:nvPr/>
      </p:nvGrpSpPr>
      <p:grpSpPr>
        <a:xfrm>
          <a:off x="0" y="0"/>
          <a:ext cx="0" cy="0"/>
          <a:chOff x="0" y="0"/>
          <a:chExt cx="0" cy="0"/>
        </a:xfrm>
      </p:grpSpPr>
      <p:grpSp>
        <p:nvGrpSpPr>
          <p:cNvPr id="12799" name="Google Shape;12799;p1764"/>
          <p:cNvGrpSpPr/>
          <p:nvPr/>
        </p:nvGrpSpPr>
        <p:grpSpPr>
          <a:xfrm>
            <a:off x="7191542" y="1"/>
            <a:ext cx="5000459" cy="1425992"/>
            <a:chOff x="7191542" y="1"/>
            <a:chExt cx="5000459" cy="1425992"/>
          </a:xfrm>
        </p:grpSpPr>
        <p:pic>
          <p:nvPicPr>
            <p:cNvPr id="12800" name="Google Shape;12800;p17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01" name="Google Shape;12801;p1764"/>
            <p:cNvGrpSpPr/>
            <p:nvPr/>
          </p:nvGrpSpPr>
          <p:grpSpPr>
            <a:xfrm>
              <a:off x="7191542" y="1"/>
              <a:ext cx="5000459" cy="1425992"/>
              <a:chOff x="7186272" y="0"/>
              <a:chExt cx="5005729" cy="1427495"/>
            </a:xfrm>
          </p:grpSpPr>
          <p:sp>
            <p:nvSpPr>
              <p:cNvPr id="12802" name="Google Shape;12802;p17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03" name="Google Shape;12803;p17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04" name="Google Shape;12804;p17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05" name="Google Shape;12805;p176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06" name="Google Shape;12806;p17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807" name="Google Shape;12807;p17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08" name="Google Shape;12808;p17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matchingName="23_Two Content">
  <p:cSld name="23_Two Content">
    <p:spTree>
      <p:nvGrpSpPr>
        <p:cNvPr id="1" name="Shape 12809"/>
        <p:cNvGrpSpPr/>
        <p:nvPr/>
      </p:nvGrpSpPr>
      <p:grpSpPr>
        <a:xfrm>
          <a:off x="0" y="0"/>
          <a:ext cx="0" cy="0"/>
          <a:chOff x="0" y="0"/>
          <a:chExt cx="0" cy="0"/>
        </a:xfrm>
      </p:grpSpPr>
      <p:sp>
        <p:nvSpPr>
          <p:cNvPr id="12810" name="Google Shape;12810;p17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11" name="Google Shape;12811;p176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812" name="Google Shape;12812;p1765"/>
          <p:cNvGrpSpPr/>
          <p:nvPr/>
        </p:nvGrpSpPr>
        <p:grpSpPr>
          <a:xfrm>
            <a:off x="7191542" y="1"/>
            <a:ext cx="5000459" cy="1425992"/>
            <a:chOff x="7191542" y="1"/>
            <a:chExt cx="5000459" cy="1425992"/>
          </a:xfrm>
        </p:grpSpPr>
        <p:pic>
          <p:nvPicPr>
            <p:cNvPr id="12813" name="Google Shape;12813;p17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14" name="Google Shape;12814;p1765"/>
            <p:cNvGrpSpPr/>
            <p:nvPr/>
          </p:nvGrpSpPr>
          <p:grpSpPr>
            <a:xfrm>
              <a:off x="7191542" y="1"/>
              <a:ext cx="5000459" cy="1425992"/>
              <a:chOff x="7186272" y="0"/>
              <a:chExt cx="5005729" cy="1427495"/>
            </a:xfrm>
          </p:grpSpPr>
          <p:sp>
            <p:nvSpPr>
              <p:cNvPr id="12815" name="Google Shape;12815;p17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16" name="Google Shape;12816;p17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17" name="Google Shape;12817;p176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18" name="Google Shape;12818;p176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19" name="Google Shape;12819;p17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20" name="Google Shape;12820;p17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matchingName="23_Comparison">
  <p:cSld name="23_Comparison">
    <p:spTree>
      <p:nvGrpSpPr>
        <p:cNvPr id="1" name="Shape 12821"/>
        <p:cNvGrpSpPr/>
        <p:nvPr/>
      </p:nvGrpSpPr>
      <p:grpSpPr>
        <a:xfrm>
          <a:off x="0" y="0"/>
          <a:ext cx="0" cy="0"/>
          <a:chOff x="0" y="0"/>
          <a:chExt cx="0" cy="0"/>
        </a:xfrm>
      </p:grpSpPr>
      <p:grpSp>
        <p:nvGrpSpPr>
          <p:cNvPr id="12822" name="Google Shape;12822;p1766"/>
          <p:cNvGrpSpPr/>
          <p:nvPr/>
        </p:nvGrpSpPr>
        <p:grpSpPr>
          <a:xfrm>
            <a:off x="7191542" y="1"/>
            <a:ext cx="5000459" cy="1425992"/>
            <a:chOff x="7191542" y="1"/>
            <a:chExt cx="5000459" cy="1425992"/>
          </a:xfrm>
        </p:grpSpPr>
        <p:pic>
          <p:nvPicPr>
            <p:cNvPr id="12823" name="Google Shape;12823;p17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24" name="Google Shape;12824;p1766"/>
            <p:cNvGrpSpPr/>
            <p:nvPr/>
          </p:nvGrpSpPr>
          <p:grpSpPr>
            <a:xfrm>
              <a:off x="7191542" y="1"/>
              <a:ext cx="5000459" cy="1425992"/>
              <a:chOff x="7186272" y="0"/>
              <a:chExt cx="5005729" cy="1427495"/>
            </a:xfrm>
          </p:grpSpPr>
          <p:sp>
            <p:nvSpPr>
              <p:cNvPr id="12825" name="Google Shape;12825;p17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26" name="Google Shape;12826;p17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27" name="Google Shape;12827;p17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28" name="Google Shape;12828;p176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829" name="Google Shape;12829;p176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30" name="Google Shape;12830;p176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831" name="Google Shape;12831;p176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32" name="Google Shape;12832;p17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33" name="Google Shape;12833;p17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34" name="Google Shape;12834;p17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matchingName="23_Title Only">
  <p:cSld name="23_Title Only">
    <p:spTree>
      <p:nvGrpSpPr>
        <p:cNvPr id="1" name="Shape 12835"/>
        <p:cNvGrpSpPr/>
        <p:nvPr/>
      </p:nvGrpSpPr>
      <p:grpSpPr>
        <a:xfrm>
          <a:off x="0" y="0"/>
          <a:ext cx="0" cy="0"/>
          <a:chOff x="0" y="0"/>
          <a:chExt cx="0" cy="0"/>
        </a:xfrm>
      </p:grpSpPr>
      <p:grpSp>
        <p:nvGrpSpPr>
          <p:cNvPr id="12836" name="Google Shape;12836;p1767"/>
          <p:cNvGrpSpPr/>
          <p:nvPr/>
        </p:nvGrpSpPr>
        <p:grpSpPr>
          <a:xfrm>
            <a:off x="7191542" y="1"/>
            <a:ext cx="5000459" cy="1425992"/>
            <a:chOff x="7191542" y="1"/>
            <a:chExt cx="5000459" cy="1425992"/>
          </a:xfrm>
        </p:grpSpPr>
        <p:pic>
          <p:nvPicPr>
            <p:cNvPr id="12837" name="Google Shape;12837;p17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38" name="Google Shape;12838;p1767"/>
            <p:cNvGrpSpPr/>
            <p:nvPr/>
          </p:nvGrpSpPr>
          <p:grpSpPr>
            <a:xfrm>
              <a:off x="7191542" y="1"/>
              <a:ext cx="5000459" cy="1425992"/>
              <a:chOff x="7186272" y="0"/>
              <a:chExt cx="5005729" cy="1427495"/>
            </a:xfrm>
          </p:grpSpPr>
          <p:sp>
            <p:nvSpPr>
              <p:cNvPr id="12839" name="Google Shape;12839;p17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40" name="Google Shape;12840;p17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841" name="Google Shape;12841;p17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42" name="Google Shape;12842;p17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43" name="Google Shape;12843;p17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44" name="Google Shape;12844;p17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matchingName="23_End">
  <p:cSld name="23_End">
    <p:spTree>
      <p:nvGrpSpPr>
        <p:cNvPr id="1" name="Shape 12845"/>
        <p:cNvGrpSpPr/>
        <p:nvPr/>
      </p:nvGrpSpPr>
      <p:grpSpPr>
        <a:xfrm>
          <a:off x="0" y="0"/>
          <a:ext cx="0" cy="0"/>
          <a:chOff x="0" y="0"/>
          <a:chExt cx="0" cy="0"/>
        </a:xfrm>
      </p:grpSpPr>
      <p:grpSp>
        <p:nvGrpSpPr>
          <p:cNvPr id="12846" name="Google Shape;12846;p1768"/>
          <p:cNvGrpSpPr/>
          <p:nvPr/>
        </p:nvGrpSpPr>
        <p:grpSpPr>
          <a:xfrm>
            <a:off x="0" y="0"/>
            <a:ext cx="12192000" cy="2148830"/>
            <a:chOff x="0" y="0"/>
            <a:chExt cx="12192000" cy="2148830"/>
          </a:xfrm>
        </p:grpSpPr>
        <p:sp>
          <p:nvSpPr>
            <p:cNvPr id="12847" name="Google Shape;12847;p176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48" name="Google Shape;12848;p176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2849" name="Google Shape;12849;p176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850" name="Google Shape;12850;p176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51" name="Google Shape;12851;p176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852" name="Google Shape;12852;p176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853" name="Google Shape;12853;p176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matchingName="24_Blank">
  <p:cSld name="24_Blank">
    <p:spTree>
      <p:nvGrpSpPr>
        <p:cNvPr id="1" name="Shape 12854"/>
        <p:cNvGrpSpPr/>
        <p:nvPr/>
      </p:nvGrpSpPr>
      <p:grpSpPr>
        <a:xfrm>
          <a:off x="0" y="0"/>
          <a:ext cx="0" cy="0"/>
          <a:chOff x="0" y="0"/>
          <a:chExt cx="0" cy="0"/>
        </a:xfrm>
      </p:grpSpPr>
      <p:sp>
        <p:nvSpPr>
          <p:cNvPr id="12855" name="Google Shape;12855;p17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856" name="Google Shape;12856;p17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57" name="Google Shape;12857;p17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58" name="Google Shape;12858;p1769"/>
          <p:cNvGrpSpPr/>
          <p:nvPr/>
        </p:nvGrpSpPr>
        <p:grpSpPr>
          <a:xfrm>
            <a:off x="7191542" y="1"/>
            <a:ext cx="5000459" cy="1425992"/>
            <a:chOff x="7191542" y="1"/>
            <a:chExt cx="5000459" cy="1425992"/>
          </a:xfrm>
        </p:grpSpPr>
        <p:pic>
          <p:nvPicPr>
            <p:cNvPr id="12859" name="Google Shape;12859;p17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60" name="Google Shape;12860;p1769"/>
            <p:cNvGrpSpPr/>
            <p:nvPr/>
          </p:nvGrpSpPr>
          <p:grpSpPr>
            <a:xfrm>
              <a:off x="7191542" y="1"/>
              <a:ext cx="5000459" cy="1425992"/>
              <a:chOff x="7186272" y="0"/>
              <a:chExt cx="5005729" cy="1427495"/>
            </a:xfrm>
          </p:grpSpPr>
          <p:sp>
            <p:nvSpPr>
              <p:cNvPr id="12861" name="Google Shape;12861;p17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62" name="Google Shape;12862;p17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357"/>
        <p:cNvGrpSpPr/>
        <p:nvPr/>
      </p:nvGrpSpPr>
      <p:grpSpPr>
        <a:xfrm>
          <a:off x="0" y="0"/>
          <a:ext cx="0" cy="0"/>
          <a:chOff x="0" y="0"/>
          <a:chExt cx="0" cy="0"/>
        </a:xfrm>
      </p:grpSpPr>
      <p:sp>
        <p:nvSpPr>
          <p:cNvPr id="1358" name="Google Shape;1358;p12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9" name="Google Shape;1359;p12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60" name="Google Shape;1360;p1225"/>
          <p:cNvGrpSpPr/>
          <p:nvPr/>
        </p:nvGrpSpPr>
        <p:grpSpPr>
          <a:xfrm>
            <a:off x="7191542" y="1"/>
            <a:ext cx="5000459" cy="1425992"/>
            <a:chOff x="7191542" y="1"/>
            <a:chExt cx="5000459" cy="1425992"/>
          </a:xfrm>
        </p:grpSpPr>
        <p:pic>
          <p:nvPicPr>
            <p:cNvPr id="1361" name="Google Shape;1361;p12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2" name="Google Shape;1362;p1225"/>
            <p:cNvGrpSpPr/>
            <p:nvPr/>
          </p:nvGrpSpPr>
          <p:grpSpPr>
            <a:xfrm>
              <a:off x="7191542" y="1"/>
              <a:ext cx="5000459" cy="1425992"/>
              <a:chOff x="7186272" y="0"/>
              <a:chExt cx="5005729" cy="1427495"/>
            </a:xfrm>
          </p:grpSpPr>
          <p:sp>
            <p:nvSpPr>
              <p:cNvPr id="1363" name="Google Shape;1363;p12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4" name="Google Shape;1364;p12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65" name="Google Shape;1365;p12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 name="Google Shape;1366;p12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7" name="Google Shape;1367;p12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8" name="Google Shape;1368;p12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matchingName="48_Quotation">
  <p:cSld name="48_Quotation">
    <p:spTree>
      <p:nvGrpSpPr>
        <p:cNvPr id="1" name="Shape 12863"/>
        <p:cNvGrpSpPr/>
        <p:nvPr/>
      </p:nvGrpSpPr>
      <p:grpSpPr>
        <a:xfrm>
          <a:off x="0" y="0"/>
          <a:ext cx="0" cy="0"/>
          <a:chOff x="0" y="0"/>
          <a:chExt cx="0" cy="0"/>
        </a:xfrm>
      </p:grpSpPr>
      <p:sp>
        <p:nvSpPr>
          <p:cNvPr id="12864" name="Google Shape;12864;p17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865" name="Google Shape;12865;p17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66" name="Google Shape;12866;p17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67" name="Google Shape;12867;p17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868" name="Google Shape;12868;p17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69" name="Google Shape;12869;p17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70" name="Google Shape;12870;p1770"/>
          <p:cNvGrpSpPr/>
          <p:nvPr/>
        </p:nvGrpSpPr>
        <p:grpSpPr>
          <a:xfrm>
            <a:off x="7191542" y="1"/>
            <a:ext cx="5000459" cy="1425992"/>
            <a:chOff x="7191542" y="1"/>
            <a:chExt cx="5000459" cy="1425992"/>
          </a:xfrm>
        </p:grpSpPr>
        <p:pic>
          <p:nvPicPr>
            <p:cNvPr id="12871" name="Google Shape;12871;p17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72" name="Google Shape;12872;p1770"/>
            <p:cNvGrpSpPr/>
            <p:nvPr/>
          </p:nvGrpSpPr>
          <p:grpSpPr>
            <a:xfrm>
              <a:off x="7191542" y="1"/>
              <a:ext cx="5000459" cy="1425992"/>
              <a:chOff x="7186272" y="0"/>
              <a:chExt cx="5005729" cy="1427495"/>
            </a:xfrm>
          </p:grpSpPr>
          <p:sp>
            <p:nvSpPr>
              <p:cNvPr id="12873" name="Google Shape;12873;p17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74" name="Google Shape;12874;p17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875" name="Google Shape;12875;p17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matchingName="49_Quotation">
  <p:cSld name="49_Quotation">
    <p:spTree>
      <p:nvGrpSpPr>
        <p:cNvPr id="1" name="Shape 12876"/>
        <p:cNvGrpSpPr/>
        <p:nvPr/>
      </p:nvGrpSpPr>
      <p:grpSpPr>
        <a:xfrm>
          <a:off x="0" y="0"/>
          <a:ext cx="0" cy="0"/>
          <a:chOff x="0" y="0"/>
          <a:chExt cx="0" cy="0"/>
        </a:xfrm>
      </p:grpSpPr>
      <p:sp>
        <p:nvSpPr>
          <p:cNvPr id="12877" name="Google Shape;12877;p17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878" name="Google Shape;12878;p17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9" name="Google Shape;12879;p17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80" name="Google Shape;12880;p17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881" name="Google Shape;12881;p17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82" name="Google Shape;12882;p17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883" name="Google Shape;12883;p1771"/>
          <p:cNvGrpSpPr/>
          <p:nvPr/>
        </p:nvGrpSpPr>
        <p:grpSpPr>
          <a:xfrm>
            <a:off x="7191542" y="1"/>
            <a:ext cx="5000459" cy="1425992"/>
            <a:chOff x="7191542" y="1"/>
            <a:chExt cx="5000459" cy="1425992"/>
          </a:xfrm>
        </p:grpSpPr>
        <p:pic>
          <p:nvPicPr>
            <p:cNvPr id="12884" name="Google Shape;12884;p17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85" name="Google Shape;12885;p1771"/>
            <p:cNvGrpSpPr/>
            <p:nvPr/>
          </p:nvGrpSpPr>
          <p:grpSpPr>
            <a:xfrm>
              <a:off x="7191542" y="1"/>
              <a:ext cx="5000459" cy="1425992"/>
              <a:chOff x="7186272" y="0"/>
              <a:chExt cx="5005729" cy="1427495"/>
            </a:xfrm>
          </p:grpSpPr>
          <p:sp>
            <p:nvSpPr>
              <p:cNvPr id="12886" name="Google Shape;12886;p17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87" name="Google Shape;12887;p17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888" name="Google Shape;12888;p177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matchingName="5_Title Slide">
  <p:cSld name="5_Title Slide">
    <p:bg>
      <p:bgPr>
        <a:solidFill>
          <a:schemeClr val="lt1"/>
        </a:solidFill>
        <a:effectLst/>
      </p:bgPr>
    </p:bg>
    <p:spTree>
      <p:nvGrpSpPr>
        <p:cNvPr id="1" name="Shape 12889"/>
        <p:cNvGrpSpPr/>
        <p:nvPr/>
      </p:nvGrpSpPr>
      <p:grpSpPr>
        <a:xfrm>
          <a:off x="0" y="0"/>
          <a:ext cx="0" cy="0"/>
          <a:chOff x="0" y="0"/>
          <a:chExt cx="0" cy="0"/>
        </a:xfrm>
      </p:grpSpPr>
      <p:sp>
        <p:nvSpPr>
          <p:cNvPr id="12890" name="Google Shape;12890;p177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91" name="Google Shape;12891;p177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892" name="Google Shape;12892;p177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893" name="Google Shape;12893;p177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2894" name="Google Shape;12894;p177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895" name="Google Shape;12895;p177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96" name="Google Shape;12896;p177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97" name="Google Shape;12897;p177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898" name="Google Shape;12898;p177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99" name="Google Shape;12899;p177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2900" name="Google Shape;12900;p177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matchingName="25_Cover">
  <p:cSld name="25_Cover">
    <p:spTree>
      <p:nvGrpSpPr>
        <p:cNvPr id="1" name="Shape 12901"/>
        <p:cNvGrpSpPr/>
        <p:nvPr/>
      </p:nvGrpSpPr>
      <p:grpSpPr>
        <a:xfrm>
          <a:off x="0" y="0"/>
          <a:ext cx="0" cy="0"/>
          <a:chOff x="0" y="0"/>
          <a:chExt cx="0" cy="0"/>
        </a:xfrm>
      </p:grpSpPr>
      <p:sp>
        <p:nvSpPr>
          <p:cNvPr id="12902" name="Google Shape;12902;p177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03" name="Google Shape;12903;p177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04" name="Google Shape;12904;p177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905" name="Google Shape;12905;p1773"/>
          <p:cNvSpPr>
            <a:spLocks noGrp="1"/>
          </p:cNvSpPr>
          <p:nvPr>
            <p:ph type="pic" idx="2"/>
          </p:nvPr>
        </p:nvSpPr>
        <p:spPr>
          <a:xfrm>
            <a:off x="7118684" y="233915"/>
            <a:ext cx="5073316" cy="5943600"/>
          </a:xfrm>
          <a:prstGeom prst="rect">
            <a:avLst/>
          </a:prstGeom>
          <a:noFill/>
          <a:ln>
            <a:noFill/>
          </a:ln>
        </p:spPr>
      </p:sp>
      <p:grpSp>
        <p:nvGrpSpPr>
          <p:cNvPr id="12906" name="Google Shape;12906;p1773"/>
          <p:cNvGrpSpPr/>
          <p:nvPr/>
        </p:nvGrpSpPr>
        <p:grpSpPr>
          <a:xfrm>
            <a:off x="0" y="5020348"/>
            <a:ext cx="12192000" cy="1837653"/>
            <a:chOff x="0" y="5020348"/>
            <a:chExt cx="12192000" cy="1837653"/>
          </a:xfrm>
        </p:grpSpPr>
        <p:sp>
          <p:nvSpPr>
            <p:cNvPr id="12907" name="Google Shape;12907;p17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08" name="Google Shape;12908;p177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909" name="Google Shape;12909;p17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matchingName="25_Divider">
  <p:cSld name="25_Divider">
    <p:bg>
      <p:bgPr>
        <a:solidFill>
          <a:schemeClr val="lt2"/>
        </a:solidFill>
        <a:effectLst/>
      </p:bgPr>
    </p:bg>
    <p:spTree>
      <p:nvGrpSpPr>
        <p:cNvPr id="1" name="Shape 12910"/>
        <p:cNvGrpSpPr/>
        <p:nvPr/>
      </p:nvGrpSpPr>
      <p:grpSpPr>
        <a:xfrm>
          <a:off x="0" y="0"/>
          <a:ext cx="0" cy="0"/>
          <a:chOff x="0" y="0"/>
          <a:chExt cx="0" cy="0"/>
        </a:xfrm>
      </p:grpSpPr>
      <p:grpSp>
        <p:nvGrpSpPr>
          <p:cNvPr id="12911" name="Google Shape;12911;p1774"/>
          <p:cNvGrpSpPr/>
          <p:nvPr/>
        </p:nvGrpSpPr>
        <p:grpSpPr>
          <a:xfrm>
            <a:off x="0" y="5020347"/>
            <a:ext cx="12192000" cy="1837653"/>
            <a:chOff x="0" y="5020347"/>
            <a:chExt cx="12192000" cy="1837653"/>
          </a:xfrm>
        </p:grpSpPr>
        <p:sp>
          <p:nvSpPr>
            <p:cNvPr id="12912" name="Google Shape;12912;p177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13" name="Google Shape;12913;p17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14" name="Google Shape;12914;p177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2915" name="Google Shape;12915;p17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916" name="Google Shape;12916;p177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17" name="Google Shape;12917;p177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matchingName="26_Photo Slide">
  <p:cSld name="26_Photo Slide">
    <p:spTree>
      <p:nvGrpSpPr>
        <p:cNvPr id="1" name="Shape 12918"/>
        <p:cNvGrpSpPr/>
        <p:nvPr/>
      </p:nvGrpSpPr>
      <p:grpSpPr>
        <a:xfrm>
          <a:off x="0" y="0"/>
          <a:ext cx="0" cy="0"/>
          <a:chOff x="0" y="0"/>
          <a:chExt cx="0" cy="0"/>
        </a:xfrm>
      </p:grpSpPr>
      <p:sp>
        <p:nvSpPr>
          <p:cNvPr id="12919" name="Google Shape;12919;p177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920" name="Google Shape;12920;p177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921" name="Google Shape;12921;p1775"/>
          <p:cNvGrpSpPr/>
          <p:nvPr/>
        </p:nvGrpSpPr>
        <p:grpSpPr>
          <a:xfrm>
            <a:off x="0" y="5379426"/>
            <a:ext cx="2807368" cy="753891"/>
            <a:chOff x="0" y="5379426"/>
            <a:chExt cx="2807368" cy="753891"/>
          </a:xfrm>
        </p:grpSpPr>
        <p:sp>
          <p:nvSpPr>
            <p:cNvPr id="12922" name="Google Shape;12922;p177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23" name="Google Shape;12923;p177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2924" name="Google Shape;12924;p1775"/>
          <p:cNvSpPr>
            <a:spLocks noGrp="1"/>
          </p:cNvSpPr>
          <p:nvPr>
            <p:ph type="pic" idx="2"/>
          </p:nvPr>
        </p:nvSpPr>
        <p:spPr>
          <a:xfrm>
            <a:off x="2807368" y="457202"/>
            <a:ext cx="8915400" cy="5943598"/>
          </a:xfrm>
          <a:prstGeom prst="rect">
            <a:avLst/>
          </a:prstGeom>
          <a:noFill/>
          <a:ln>
            <a:noFill/>
          </a:ln>
        </p:spPr>
      </p:sp>
      <p:pic>
        <p:nvPicPr>
          <p:cNvPr id="12925" name="Google Shape;12925;p177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matchingName="50_Quotation">
  <p:cSld name="50_Quotation">
    <p:spTree>
      <p:nvGrpSpPr>
        <p:cNvPr id="1" name="Shape 12926"/>
        <p:cNvGrpSpPr/>
        <p:nvPr/>
      </p:nvGrpSpPr>
      <p:grpSpPr>
        <a:xfrm>
          <a:off x="0" y="0"/>
          <a:ext cx="0" cy="0"/>
          <a:chOff x="0" y="0"/>
          <a:chExt cx="0" cy="0"/>
        </a:xfrm>
      </p:grpSpPr>
      <p:sp>
        <p:nvSpPr>
          <p:cNvPr id="12927" name="Google Shape;12927;p17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28" name="Google Shape;12928;p17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29" name="Google Shape;12929;p17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30" name="Google Shape;12930;p17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931" name="Google Shape;12931;p17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32" name="Google Shape;12932;p17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933" name="Google Shape;12933;p1776"/>
          <p:cNvGrpSpPr/>
          <p:nvPr/>
        </p:nvGrpSpPr>
        <p:grpSpPr>
          <a:xfrm>
            <a:off x="7191542" y="1"/>
            <a:ext cx="5000459" cy="1425992"/>
            <a:chOff x="7191542" y="1"/>
            <a:chExt cx="5000459" cy="1425992"/>
          </a:xfrm>
        </p:grpSpPr>
        <p:pic>
          <p:nvPicPr>
            <p:cNvPr id="12934" name="Google Shape;12934;p17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35" name="Google Shape;12935;p1776"/>
            <p:cNvGrpSpPr/>
            <p:nvPr/>
          </p:nvGrpSpPr>
          <p:grpSpPr>
            <a:xfrm>
              <a:off x="7191542" y="1"/>
              <a:ext cx="5000459" cy="1425992"/>
              <a:chOff x="7186272" y="0"/>
              <a:chExt cx="5005729" cy="1427495"/>
            </a:xfrm>
          </p:grpSpPr>
          <p:sp>
            <p:nvSpPr>
              <p:cNvPr id="12936" name="Google Shape;12936;p17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37" name="Google Shape;12937;p17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938" name="Google Shape;12938;p17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matchingName="51_Quotation">
  <p:cSld name="51_Quotation">
    <p:spTree>
      <p:nvGrpSpPr>
        <p:cNvPr id="1" name="Shape 12939"/>
        <p:cNvGrpSpPr/>
        <p:nvPr/>
      </p:nvGrpSpPr>
      <p:grpSpPr>
        <a:xfrm>
          <a:off x="0" y="0"/>
          <a:ext cx="0" cy="0"/>
          <a:chOff x="0" y="0"/>
          <a:chExt cx="0" cy="0"/>
        </a:xfrm>
      </p:grpSpPr>
      <p:sp>
        <p:nvSpPr>
          <p:cNvPr id="12940" name="Google Shape;12940;p17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941" name="Google Shape;12941;p17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42" name="Google Shape;12942;p17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43" name="Google Shape;12943;p17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944" name="Google Shape;12944;p17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45" name="Google Shape;12945;p17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946" name="Google Shape;12946;p1777"/>
          <p:cNvGrpSpPr/>
          <p:nvPr/>
        </p:nvGrpSpPr>
        <p:grpSpPr>
          <a:xfrm>
            <a:off x="7191542" y="1"/>
            <a:ext cx="5000459" cy="1425992"/>
            <a:chOff x="7191542" y="1"/>
            <a:chExt cx="5000459" cy="1425992"/>
          </a:xfrm>
        </p:grpSpPr>
        <p:pic>
          <p:nvPicPr>
            <p:cNvPr id="12947" name="Google Shape;12947;p17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48" name="Google Shape;12948;p1777"/>
            <p:cNvGrpSpPr/>
            <p:nvPr/>
          </p:nvGrpSpPr>
          <p:grpSpPr>
            <a:xfrm>
              <a:off x="7191542" y="1"/>
              <a:ext cx="5000459" cy="1425992"/>
              <a:chOff x="7186272" y="0"/>
              <a:chExt cx="5005729" cy="1427495"/>
            </a:xfrm>
          </p:grpSpPr>
          <p:sp>
            <p:nvSpPr>
              <p:cNvPr id="12949" name="Google Shape;12949;p17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50" name="Google Shape;12950;p17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2951" name="Google Shape;12951;p17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matchingName="37_Title and Content">
  <p:cSld name="37_Title and Content">
    <p:spTree>
      <p:nvGrpSpPr>
        <p:cNvPr id="1" name="Shape 12952"/>
        <p:cNvGrpSpPr/>
        <p:nvPr/>
      </p:nvGrpSpPr>
      <p:grpSpPr>
        <a:xfrm>
          <a:off x="0" y="0"/>
          <a:ext cx="0" cy="0"/>
          <a:chOff x="0" y="0"/>
          <a:chExt cx="0" cy="0"/>
        </a:xfrm>
      </p:grpSpPr>
      <p:grpSp>
        <p:nvGrpSpPr>
          <p:cNvPr id="12953" name="Google Shape;12953;p1778"/>
          <p:cNvGrpSpPr/>
          <p:nvPr/>
        </p:nvGrpSpPr>
        <p:grpSpPr>
          <a:xfrm>
            <a:off x="7191542" y="1"/>
            <a:ext cx="5000459" cy="1425992"/>
            <a:chOff x="7191542" y="1"/>
            <a:chExt cx="5000459" cy="1425992"/>
          </a:xfrm>
        </p:grpSpPr>
        <p:pic>
          <p:nvPicPr>
            <p:cNvPr id="12954" name="Google Shape;12954;p17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55" name="Google Shape;12955;p1778"/>
            <p:cNvGrpSpPr/>
            <p:nvPr/>
          </p:nvGrpSpPr>
          <p:grpSpPr>
            <a:xfrm>
              <a:off x="7191542" y="1"/>
              <a:ext cx="5000459" cy="1425992"/>
              <a:chOff x="7186272" y="0"/>
              <a:chExt cx="5005729" cy="1427495"/>
            </a:xfrm>
          </p:grpSpPr>
          <p:sp>
            <p:nvSpPr>
              <p:cNvPr id="12956" name="Google Shape;12956;p17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57" name="Google Shape;12957;p17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58" name="Google Shape;12958;p17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59" name="Google Shape;12959;p177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60" name="Google Shape;12960;p17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2961" name="Google Shape;12961;p17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62" name="Google Shape;12962;p17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matchingName="25_Two Content">
  <p:cSld name="25_Two Content">
    <p:spTree>
      <p:nvGrpSpPr>
        <p:cNvPr id="1" name="Shape 12963"/>
        <p:cNvGrpSpPr/>
        <p:nvPr/>
      </p:nvGrpSpPr>
      <p:grpSpPr>
        <a:xfrm>
          <a:off x="0" y="0"/>
          <a:ext cx="0" cy="0"/>
          <a:chOff x="0" y="0"/>
          <a:chExt cx="0" cy="0"/>
        </a:xfrm>
      </p:grpSpPr>
      <p:sp>
        <p:nvSpPr>
          <p:cNvPr id="12964" name="Google Shape;12964;p17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65" name="Google Shape;12965;p17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966" name="Google Shape;12966;p1779"/>
          <p:cNvGrpSpPr/>
          <p:nvPr/>
        </p:nvGrpSpPr>
        <p:grpSpPr>
          <a:xfrm>
            <a:off x="7191542" y="1"/>
            <a:ext cx="5000459" cy="1425992"/>
            <a:chOff x="7191542" y="1"/>
            <a:chExt cx="5000459" cy="1425992"/>
          </a:xfrm>
        </p:grpSpPr>
        <p:pic>
          <p:nvPicPr>
            <p:cNvPr id="12967" name="Google Shape;12967;p17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68" name="Google Shape;12968;p1779"/>
            <p:cNvGrpSpPr/>
            <p:nvPr/>
          </p:nvGrpSpPr>
          <p:grpSpPr>
            <a:xfrm>
              <a:off x="7191542" y="1"/>
              <a:ext cx="5000459" cy="1425992"/>
              <a:chOff x="7186272" y="0"/>
              <a:chExt cx="5005729" cy="1427495"/>
            </a:xfrm>
          </p:grpSpPr>
          <p:sp>
            <p:nvSpPr>
              <p:cNvPr id="12969" name="Google Shape;12969;p17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70" name="Google Shape;12970;p17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71" name="Google Shape;12971;p17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72" name="Google Shape;12972;p17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973" name="Google Shape;12973;p17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74" name="Google Shape;12974;p17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369"/>
        <p:cNvGrpSpPr/>
        <p:nvPr/>
      </p:nvGrpSpPr>
      <p:grpSpPr>
        <a:xfrm>
          <a:off x="0" y="0"/>
          <a:ext cx="0" cy="0"/>
          <a:chOff x="0" y="0"/>
          <a:chExt cx="0" cy="0"/>
        </a:xfrm>
      </p:grpSpPr>
      <p:grpSp>
        <p:nvGrpSpPr>
          <p:cNvPr id="1370" name="Google Shape;1370;p1226"/>
          <p:cNvGrpSpPr/>
          <p:nvPr/>
        </p:nvGrpSpPr>
        <p:grpSpPr>
          <a:xfrm>
            <a:off x="7191542" y="1"/>
            <a:ext cx="5000459" cy="1425992"/>
            <a:chOff x="7191542" y="1"/>
            <a:chExt cx="5000459" cy="1425992"/>
          </a:xfrm>
        </p:grpSpPr>
        <p:pic>
          <p:nvPicPr>
            <p:cNvPr id="1371" name="Google Shape;1371;p12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2" name="Google Shape;1372;p1226"/>
            <p:cNvGrpSpPr/>
            <p:nvPr/>
          </p:nvGrpSpPr>
          <p:grpSpPr>
            <a:xfrm>
              <a:off x="7191542" y="1"/>
              <a:ext cx="5000459" cy="1425992"/>
              <a:chOff x="7186272" y="0"/>
              <a:chExt cx="5005729" cy="1427495"/>
            </a:xfrm>
          </p:grpSpPr>
          <p:sp>
            <p:nvSpPr>
              <p:cNvPr id="1373" name="Google Shape;1373;p1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4" name="Google Shape;1374;p1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75" name="Google Shape;1375;p12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6" name="Google Shape;1376;p12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7" name="Google Shape;1377;p12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8" name="Google Shape;1378;p12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9" name="Google Shape;1379;p12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0" name="Google Shape;1380;p12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81" name="Google Shape;1381;p1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2" name="Google Shape;1382;p1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matchingName="24_Comparison">
  <p:cSld name="24_Comparison">
    <p:spTree>
      <p:nvGrpSpPr>
        <p:cNvPr id="1" name="Shape 12975"/>
        <p:cNvGrpSpPr/>
        <p:nvPr/>
      </p:nvGrpSpPr>
      <p:grpSpPr>
        <a:xfrm>
          <a:off x="0" y="0"/>
          <a:ext cx="0" cy="0"/>
          <a:chOff x="0" y="0"/>
          <a:chExt cx="0" cy="0"/>
        </a:xfrm>
      </p:grpSpPr>
      <p:grpSp>
        <p:nvGrpSpPr>
          <p:cNvPr id="12976" name="Google Shape;12976;p1780"/>
          <p:cNvGrpSpPr/>
          <p:nvPr/>
        </p:nvGrpSpPr>
        <p:grpSpPr>
          <a:xfrm>
            <a:off x="7191542" y="1"/>
            <a:ext cx="5000459" cy="1425992"/>
            <a:chOff x="7191542" y="1"/>
            <a:chExt cx="5000459" cy="1425992"/>
          </a:xfrm>
        </p:grpSpPr>
        <p:pic>
          <p:nvPicPr>
            <p:cNvPr id="12977" name="Google Shape;12977;p17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78" name="Google Shape;12978;p1780"/>
            <p:cNvGrpSpPr/>
            <p:nvPr/>
          </p:nvGrpSpPr>
          <p:grpSpPr>
            <a:xfrm>
              <a:off x="7191542" y="1"/>
              <a:ext cx="5000459" cy="1425992"/>
              <a:chOff x="7186272" y="0"/>
              <a:chExt cx="5005729" cy="1427495"/>
            </a:xfrm>
          </p:grpSpPr>
          <p:sp>
            <p:nvSpPr>
              <p:cNvPr id="12979" name="Google Shape;12979;p17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80" name="Google Shape;12980;p17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81" name="Google Shape;12981;p17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82" name="Google Shape;12982;p17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83" name="Google Shape;12983;p17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84" name="Google Shape;12984;p17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985" name="Google Shape;12985;p17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986" name="Google Shape;12986;p17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987" name="Google Shape;12987;p17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88" name="Google Shape;12988;p17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matchingName="24_Title Only">
  <p:cSld name="24_Title Only">
    <p:spTree>
      <p:nvGrpSpPr>
        <p:cNvPr id="1" name="Shape 12989"/>
        <p:cNvGrpSpPr/>
        <p:nvPr/>
      </p:nvGrpSpPr>
      <p:grpSpPr>
        <a:xfrm>
          <a:off x="0" y="0"/>
          <a:ext cx="0" cy="0"/>
          <a:chOff x="0" y="0"/>
          <a:chExt cx="0" cy="0"/>
        </a:xfrm>
      </p:grpSpPr>
      <p:grpSp>
        <p:nvGrpSpPr>
          <p:cNvPr id="12990" name="Google Shape;12990;p1781"/>
          <p:cNvGrpSpPr/>
          <p:nvPr/>
        </p:nvGrpSpPr>
        <p:grpSpPr>
          <a:xfrm>
            <a:off x="7191542" y="1"/>
            <a:ext cx="5000459" cy="1425992"/>
            <a:chOff x="7191542" y="1"/>
            <a:chExt cx="5000459" cy="1425992"/>
          </a:xfrm>
        </p:grpSpPr>
        <p:pic>
          <p:nvPicPr>
            <p:cNvPr id="12991" name="Google Shape;12991;p17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92" name="Google Shape;12992;p1781"/>
            <p:cNvGrpSpPr/>
            <p:nvPr/>
          </p:nvGrpSpPr>
          <p:grpSpPr>
            <a:xfrm>
              <a:off x="7191542" y="1"/>
              <a:ext cx="5000459" cy="1425992"/>
              <a:chOff x="7186272" y="0"/>
              <a:chExt cx="5005729" cy="1427495"/>
            </a:xfrm>
          </p:grpSpPr>
          <p:sp>
            <p:nvSpPr>
              <p:cNvPr id="12993" name="Google Shape;12993;p17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94" name="Google Shape;12994;p17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2995" name="Google Shape;12995;p17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96" name="Google Shape;12996;p17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2997" name="Google Shape;12997;p17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98" name="Google Shape;12998;p17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matchingName="24_End">
  <p:cSld name="24_End">
    <p:spTree>
      <p:nvGrpSpPr>
        <p:cNvPr id="1" name="Shape 12999"/>
        <p:cNvGrpSpPr/>
        <p:nvPr/>
      </p:nvGrpSpPr>
      <p:grpSpPr>
        <a:xfrm>
          <a:off x="0" y="0"/>
          <a:ext cx="0" cy="0"/>
          <a:chOff x="0" y="0"/>
          <a:chExt cx="0" cy="0"/>
        </a:xfrm>
      </p:grpSpPr>
      <p:grpSp>
        <p:nvGrpSpPr>
          <p:cNvPr id="13000" name="Google Shape;13000;p1782"/>
          <p:cNvGrpSpPr/>
          <p:nvPr/>
        </p:nvGrpSpPr>
        <p:grpSpPr>
          <a:xfrm>
            <a:off x="0" y="0"/>
            <a:ext cx="12192000" cy="2148830"/>
            <a:chOff x="0" y="0"/>
            <a:chExt cx="12192000" cy="2148830"/>
          </a:xfrm>
        </p:grpSpPr>
        <p:sp>
          <p:nvSpPr>
            <p:cNvPr id="13001" name="Google Shape;13001;p17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02" name="Google Shape;13002;p17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003" name="Google Shape;13003;p17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04" name="Google Shape;13004;p17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05" name="Google Shape;13005;p17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06" name="Google Shape;13006;p178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007" name="Google Shape;13007;p17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matchingName="25_Blank">
  <p:cSld name="25_Blank">
    <p:spTree>
      <p:nvGrpSpPr>
        <p:cNvPr id="1" name="Shape 13008"/>
        <p:cNvGrpSpPr/>
        <p:nvPr/>
      </p:nvGrpSpPr>
      <p:grpSpPr>
        <a:xfrm>
          <a:off x="0" y="0"/>
          <a:ext cx="0" cy="0"/>
          <a:chOff x="0" y="0"/>
          <a:chExt cx="0" cy="0"/>
        </a:xfrm>
      </p:grpSpPr>
      <p:sp>
        <p:nvSpPr>
          <p:cNvPr id="13009" name="Google Shape;13009;p17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010" name="Google Shape;13010;p17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11" name="Google Shape;13011;p17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12" name="Google Shape;13012;p1783"/>
          <p:cNvGrpSpPr/>
          <p:nvPr/>
        </p:nvGrpSpPr>
        <p:grpSpPr>
          <a:xfrm>
            <a:off x="7191542" y="1"/>
            <a:ext cx="5000459" cy="1425992"/>
            <a:chOff x="7191542" y="1"/>
            <a:chExt cx="5000459" cy="1425992"/>
          </a:xfrm>
        </p:grpSpPr>
        <p:pic>
          <p:nvPicPr>
            <p:cNvPr id="13013" name="Google Shape;13013;p17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14" name="Google Shape;13014;p1783"/>
            <p:cNvGrpSpPr/>
            <p:nvPr/>
          </p:nvGrpSpPr>
          <p:grpSpPr>
            <a:xfrm>
              <a:off x="7191542" y="1"/>
              <a:ext cx="5000459" cy="1425992"/>
              <a:chOff x="7186272" y="0"/>
              <a:chExt cx="5005729" cy="1427495"/>
            </a:xfrm>
          </p:grpSpPr>
          <p:sp>
            <p:nvSpPr>
              <p:cNvPr id="13015" name="Google Shape;13015;p17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16" name="Google Shape;13016;p17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matchingName="52_Quotation">
  <p:cSld name="52_Quotation">
    <p:spTree>
      <p:nvGrpSpPr>
        <p:cNvPr id="1" name="Shape 13017"/>
        <p:cNvGrpSpPr/>
        <p:nvPr/>
      </p:nvGrpSpPr>
      <p:grpSpPr>
        <a:xfrm>
          <a:off x="0" y="0"/>
          <a:ext cx="0" cy="0"/>
          <a:chOff x="0" y="0"/>
          <a:chExt cx="0" cy="0"/>
        </a:xfrm>
      </p:grpSpPr>
      <p:sp>
        <p:nvSpPr>
          <p:cNvPr id="13018" name="Google Shape;13018;p17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19" name="Google Shape;13019;p17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20" name="Google Shape;13020;p17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1" name="Google Shape;13021;p17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22" name="Google Shape;13022;p17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23" name="Google Shape;13023;p17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24" name="Google Shape;13024;p1784"/>
          <p:cNvGrpSpPr/>
          <p:nvPr/>
        </p:nvGrpSpPr>
        <p:grpSpPr>
          <a:xfrm>
            <a:off x="7191542" y="1"/>
            <a:ext cx="5000459" cy="1425992"/>
            <a:chOff x="7191542" y="1"/>
            <a:chExt cx="5000459" cy="1425992"/>
          </a:xfrm>
        </p:grpSpPr>
        <p:pic>
          <p:nvPicPr>
            <p:cNvPr id="13025" name="Google Shape;13025;p17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26" name="Google Shape;13026;p1784"/>
            <p:cNvGrpSpPr/>
            <p:nvPr/>
          </p:nvGrpSpPr>
          <p:grpSpPr>
            <a:xfrm>
              <a:off x="7191542" y="1"/>
              <a:ext cx="5000459" cy="1425992"/>
              <a:chOff x="7186272" y="0"/>
              <a:chExt cx="5005729" cy="1427495"/>
            </a:xfrm>
          </p:grpSpPr>
          <p:sp>
            <p:nvSpPr>
              <p:cNvPr id="13027" name="Google Shape;13027;p17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28" name="Google Shape;13028;p17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29" name="Google Shape;13029;p178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matchingName="53_Quotation">
  <p:cSld name="53_Quotation">
    <p:spTree>
      <p:nvGrpSpPr>
        <p:cNvPr id="1" name="Shape 13030"/>
        <p:cNvGrpSpPr/>
        <p:nvPr/>
      </p:nvGrpSpPr>
      <p:grpSpPr>
        <a:xfrm>
          <a:off x="0" y="0"/>
          <a:ext cx="0" cy="0"/>
          <a:chOff x="0" y="0"/>
          <a:chExt cx="0" cy="0"/>
        </a:xfrm>
      </p:grpSpPr>
      <p:sp>
        <p:nvSpPr>
          <p:cNvPr id="13031" name="Google Shape;13031;p17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32" name="Google Shape;13032;p17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33" name="Google Shape;13033;p17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34" name="Google Shape;13034;p17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35" name="Google Shape;13035;p17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36" name="Google Shape;13036;p1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37" name="Google Shape;13037;p1785"/>
          <p:cNvGrpSpPr/>
          <p:nvPr/>
        </p:nvGrpSpPr>
        <p:grpSpPr>
          <a:xfrm>
            <a:off x="7191542" y="1"/>
            <a:ext cx="5000459" cy="1425992"/>
            <a:chOff x="7191542" y="1"/>
            <a:chExt cx="5000459" cy="1425992"/>
          </a:xfrm>
        </p:grpSpPr>
        <p:pic>
          <p:nvPicPr>
            <p:cNvPr id="13038" name="Google Shape;13038;p17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39" name="Google Shape;13039;p1785"/>
            <p:cNvGrpSpPr/>
            <p:nvPr/>
          </p:nvGrpSpPr>
          <p:grpSpPr>
            <a:xfrm>
              <a:off x="7191542" y="1"/>
              <a:ext cx="5000459" cy="1425992"/>
              <a:chOff x="7186272" y="0"/>
              <a:chExt cx="5005729" cy="1427495"/>
            </a:xfrm>
          </p:grpSpPr>
          <p:sp>
            <p:nvSpPr>
              <p:cNvPr id="13040" name="Google Shape;13040;p17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41" name="Google Shape;13041;p17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42" name="Google Shape;13042;p17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matchingName="54_Quotation">
  <p:cSld name="54_Quotation">
    <p:spTree>
      <p:nvGrpSpPr>
        <p:cNvPr id="1" name="Shape 13043"/>
        <p:cNvGrpSpPr/>
        <p:nvPr/>
      </p:nvGrpSpPr>
      <p:grpSpPr>
        <a:xfrm>
          <a:off x="0" y="0"/>
          <a:ext cx="0" cy="0"/>
          <a:chOff x="0" y="0"/>
          <a:chExt cx="0" cy="0"/>
        </a:xfrm>
      </p:grpSpPr>
      <p:sp>
        <p:nvSpPr>
          <p:cNvPr id="13044" name="Google Shape;13044;p17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45" name="Google Shape;13045;p17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46" name="Google Shape;13046;p17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47" name="Google Shape;13047;p17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48" name="Google Shape;13048;p17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49" name="Google Shape;13049;p17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50" name="Google Shape;13050;p1786"/>
          <p:cNvGrpSpPr/>
          <p:nvPr/>
        </p:nvGrpSpPr>
        <p:grpSpPr>
          <a:xfrm>
            <a:off x="7191542" y="1"/>
            <a:ext cx="5000459" cy="1425992"/>
            <a:chOff x="7191542" y="1"/>
            <a:chExt cx="5000459" cy="1425992"/>
          </a:xfrm>
        </p:grpSpPr>
        <p:pic>
          <p:nvPicPr>
            <p:cNvPr id="13051" name="Google Shape;13051;p17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52" name="Google Shape;13052;p1786"/>
            <p:cNvGrpSpPr/>
            <p:nvPr/>
          </p:nvGrpSpPr>
          <p:grpSpPr>
            <a:xfrm>
              <a:off x="7191542" y="1"/>
              <a:ext cx="5000459" cy="1425992"/>
              <a:chOff x="7186272" y="0"/>
              <a:chExt cx="5005729" cy="1427495"/>
            </a:xfrm>
          </p:grpSpPr>
          <p:sp>
            <p:nvSpPr>
              <p:cNvPr id="13053" name="Google Shape;13053;p17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54" name="Google Shape;13054;p17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55" name="Google Shape;13055;p17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matchingName="55_Quotation">
  <p:cSld name="55_Quotation">
    <p:spTree>
      <p:nvGrpSpPr>
        <p:cNvPr id="1" name="Shape 13056"/>
        <p:cNvGrpSpPr/>
        <p:nvPr/>
      </p:nvGrpSpPr>
      <p:grpSpPr>
        <a:xfrm>
          <a:off x="0" y="0"/>
          <a:ext cx="0" cy="0"/>
          <a:chOff x="0" y="0"/>
          <a:chExt cx="0" cy="0"/>
        </a:xfrm>
      </p:grpSpPr>
      <p:sp>
        <p:nvSpPr>
          <p:cNvPr id="13057" name="Google Shape;13057;p17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58" name="Google Shape;13058;p17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59" name="Google Shape;13059;p17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0" name="Google Shape;13060;p17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61" name="Google Shape;13061;p17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62" name="Google Shape;13062;p17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63" name="Google Shape;13063;p1787"/>
          <p:cNvGrpSpPr/>
          <p:nvPr/>
        </p:nvGrpSpPr>
        <p:grpSpPr>
          <a:xfrm>
            <a:off x="7191542" y="1"/>
            <a:ext cx="5000459" cy="1425992"/>
            <a:chOff x="7191542" y="1"/>
            <a:chExt cx="5000459" cy="1425992"/>
          </a:xfrm>
        </p:grpSpPr>
        <p:pic>
          <p:nvPicPr>
            <p:cNvPr id="13064" name="Google Shape;13064;p17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65" name="Google Shape;13065;p1787"/>
            <p:cNvGrpSpPr/>
            <p:nvPr/>
          </p:nvGrpSpPr>
          <p:grpSpPr>
            <a:xfrm>
              <a:off x="7191542" y="1"/>
              <a:ext cx="5000459" cy="1425992"/>
              <a:chOff x="7186272" y="0"/>
              <a:chExt cx="5005729" cy="1427495"/>
            </a:xfrm>
          </p:grpSpPr>
          <p:sp>
            <p:nvSpPr>
              <p:cNvPr id="13066" name="Google Shape;13066;p17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67" name="Google Shape;13067;p17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068" name="Google Shape;13068;p17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matchingName="26_Cover">
  <p:cSld name="26_Cover">
    <p:spTree>
      <p:nvGrpSpPr>
        <p:cNvPr id="1" name="Shape 13069"/>
        <p:cNvGrpSpPr/>
        <p:nvPr/>
      </p:nvGrpSpPr>
      <p:grpSpPr>
        <a:xfrm>
          <a:off x="0" y="0"/>
          <a:ext cx="0" cy="0"/>
          <a:chOff x="0" y="0"/>
          <a:chExt cx="0" cy="0"/>
        </a:xfrm>
      </p:grpSpPr>
      <p:sp>
        <p:nvSpPr>
          <p:cNvPr id="13070" name="Google Shape;13070;p178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71" name="Google Shape;13071;p178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2" name="Google Shape;13072;p178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073" name="Google Shape;13073;p1788"/>
          <p:cNvSpPr>
            <a:spLocks noGrp="1"/>
          </p:cNvSpPr>
          <p:nvPr>
            <p:ph type="pic" idx="2"/>
          </p:nvPr>
        </p:nvSpPr>
        <p:spPr>
          <a:xfrm>
            <a:off x="7118684" y="233915"/>
            <a:ext cx="5073316" cy="5943600"/>
          </a:xfrm>
          <a:prstGeom prst="rect">
            <a:avLst/>
          </a:prstGeom>
          <a:noFill/>
          <a:ln>
            <a:noFill/>
          </a:ln>
        </p:spPr>
      </p:sp>
      <p:grpSp>
        <p:nvGrpSpPr>
          <p:cNvPr id="13074" name="Google Shape;13074;p1788"/>
          <p:cNvGrpSpPr/>
          <p:nvPr/>
        </p:nvGrpSpPr>
        <p:grpSpPr>
          <a:xfrm>
            <a:off x="0" y="5020348"/>
            <a:ext cx="12192000" cy="1837653"/>
            <a:chOff x="0" y="5020348"/>
            <a:chExt cx="12192000" cy="1837653"/>
          </a:xfrm>
        </p:grpSpPr>
        <p:sp>
          <p:nvSpPr>
            <p:cNvPr id="13075" name="Google Shape;13075;p17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76" name="Google Shape;13076;p178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077" name="Google Shape;13077;p17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matchingName="26_Divider">
  <p:cSld name="26_Divider">
    <p:bg>
      <p:bgPr>
        <a:solidFill>
          <a:schemeClr val="lt2"/>
        </a:solidFill>
        <a:effectLst/>
      </p:bgPr>
    </p:bg>
    <p:spTree>
      <p:nvGrpSpPr>
        <p:cNvPr id="1" name="Shape 13078"/>
        <p:cNvGrpSpPr/>
        <p:nvPr/>
      </p:nvGrpSpPr>
      <p:grpSpPr>
        <a:xfrm>
          <a:off x="0" y="0"/>
          <a:ext cx="0" cy="0"/>
          <a:chOff x="0" y="0"/>
          <a:chExt cx="0" cy="0"/>
        </a:xfrm>
      </p:grpSpPr>
      <p:grpSp>
        <p:nvGrpSpPr>
          <p:cNvPr id="13079" name="Google Shape;13079;p1789"/>
          <p:cNvGrpSpPr/>
          <p:nvPr/>
        </p:nvGrpSpPr>
        <p:grpSpPr>
          <a:xfrm>
            <a:off x="0" y="5020347"/>
            <a:ext cx="12192000" cy="1837653"/>
            <a:chOff x="0" y="5020347"/>
            <a:chExt cx="12192000" cy="1837653"/>
          </a:xfrm>
        </p:grpSpPr>
        <p:sp>
          <p:nvSpPr>
            <p:cNvPr id="13080" name="Google Shape;13080;p17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81" name="Google Shape;13081;p17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82" name="Google Shape;13082;p17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083" name="Google Shape;13083;p17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084" name="Google Shape;13084;p17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85" name="Google Shape;13085;p178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383"/>
        <p:cNvGrpSpPr/>
        <p:nvPr/>
      </p:nvGrpSpPr>
      <p:grpSpPr>
        <a:xfrm>
          <a:off x="0" y="0"/>
          <a:ext cx="0" cy="0"/>
          <a:chOff x="0" y="0"/>
          <a:chExt cx="0" cy="0"/>
        </a:xfrm>
      </p:grpSpPr>
      <p:grpSp>
        <p:nvGrpSpPr>
          <p:cNvPr id="1384" name="Google Shape;1384;p1227"/>
          <p:cNvGrpSpPr/>
          <p:nvPr/>
        </p:nvGrpSpPr>
        <p:grpSpPr>
          <a:xfrm>
            <a:off x="7191542" y="1"/>
            <a:ext cx="5000459" cy="1425992"/>
            <a:chOff x="7191542" y="1"/>
            <a:chExt cx="5000459" cy="1425992"/>
          </a:xfrm>
        </p:grpSpPr>
        <p:pic>
          <p:nvPicPr>
            <p:cNvPr id="1385" name="Google Shape;1385;p12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6" name="Google Shape;1386;p1227"/>
            <p:cNvGrpSpPr/>
            <p:nvPr/>
          </p:nvGrpSpPr>
          <p:grpSpPr>
            <a:xfrm>
              <a:off x="7191542" y="1"/>
              <a:ext cx="5000459" cy="1425992"/>
              <a:chOff x="7186272" y="0"/>
              <a:chExt cx="5005729" cy="1427495"/>
            </a:xfrm>
          </p:grpSpPr>
          <p:sp>
            <p:nvSpPr>
              <p:cNvPr id="1387" name="Google Shape;1387;p1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88" name="Google Shape;1388;p1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89" name="Google Shape;1389;p12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0" name="Google Shape;1390;p1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1" name="Google Shape;1391;p1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2" name="Google Shape;1392;p1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matchingName="27_Photo Slide">
  <p:cSld name="27_Photo Slide">
    <p:spTree>
      <p:nvGrpSpPr>
        <p:cNvPr id="1" name="Shape 13086"/>
        <p:cNvGrpSpPr/>
        <p:nvPr/>
      </p:nvGrpSpPr>
      <p:grpSpPr>
        <a:xfrm>
          <a:off x="0" y="0"/>
          <a:ext cx="0" cy="0"/>
          <a:chOff x="0" y="0"/>
          <a:chExt cx="0" cy="0"/>
        </a:xfrm>
      </p:grpSpPr>
      <p:sp>
        <p:nvSpPr>
          <p:cNvPr id="13087" name="Google Shape;13087;p179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088" name="Google Shape;13088;p179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089" name="Google Shape;13089;p1790"/>
          <p:cNvGrpSpPr/>
          <p:nvPr/>
        </p:nvGrpSpPr>
        <p:grpSpPr>
          <a:xfrm>
            <a:off x="0" y="5379426"/>
            <a:ext cx="2807368" cy="753891"/>
            <a:chOff x="0" y="5379426"/>
            <a:chExt cx="2807368" cy="753891"/>
          </a:xfrm>
        </p:grpSpPr>
        <p:sp>
          <p:nvSpPr>
            <p:cNvPr id="13090" name="Google Shape;13090;p179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91" name="Google Shape;13091;p179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3092" name="Google Shape;13092;p1790"/>
          <p:cNvSpPr>
            <a:spLocks noGrp="1"/>
          </p:cNvSpPr>
          <p:nvPr>
            <p:ph type="pic" idx="2"/>
          </p:nvPr>
        </p:nvSpPr>
        <p:spPr>
          <a:xfrm>
            <a:off x="2807368" y="457202"/>
            <a:ext cx="8915400" cy="5943598"/>
          </a:xfrm>
          <a:prstGeom prst="rect">
            <a:avLst/>
          </a:prstGeom>
          <a:noFill/>
          <a:ln>
            <a:noFill/>
          </a:ln>
        </p:spPr>
      </p:sp>
      <p:pic>
        <p:nvPicPr>
          <p:cNvPr id="13093" name="Google Shape;13093;p179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matchingName="56_Quotation">
  <p:cSld name="56_Quotation">
    <p:spTree>
      <p:nvGrpSpPr>
        <p:cNvPr id="1" name="Shape 13094"/>
        <p:cNvGrpSpPr/>
        <p:nvPr/>
      </p:nvGrpSpPr>
      <p:grpSpPr>
        <a:xfrm>
          <a:off x="0" y="0"/>
          <a:ext cx="0" cy="0"/>
          <a:chOff x="0" y="0"/>
          <a:chExt cx="0" cy="0"/>
        </a:xfrm>
      </p:grpSpPr>
      <p:sp>
        <p:nvSpPr>
          <p:cNvPr id="13095" name="Google Shape;13095;p17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096" name="Google Shape;13096;p17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97" name="Google Shape;13097;p17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98" name="Google Shape;13098;p17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099" name="Google Shape;13099;p17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00" name="Google Shape;13100;p17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101" name="Google Shape;13101;p1791"/>
          <p:cNvGrpSpPr/>
          <p:nvPr/>
        </p:nvGrpSpPr>
        <p:grpSpPr>
          <a:xfrm>
            <a:off x="7191542" y="1"/>
            <a:ext cx="5000459" cy="1425992"/>
            <a:chOff x="7191542" y="1"/>
            <a:chExt cx="5000459" cy="1425992"/>
          </a:xfrm>
        </p:grpSpPr>
        <p:pic>
          <p:nvPicPr>
            <p:cNvPr id="13102" name="Google Shape;13102;p17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03" name="Google Shape;13103;p1791"/>
            <p:cNvGrpSpPr/>
            <p:nvPr/>
          </p:nvGrpSpPr>
          <p:grpSpPr>
            <a:xfrm>
              <a:off x="7191542" y="1"/>
              <a:ext cx="5000459" cy="1425992"/>
              <a:chOff x="7186272" y="0"/>
              <a:chExt cx="5005729" cy="1427495"/>
            </a:xfrm>
          </p:grpSpPr>
          <p:sp>
            <p:nvSpPr>
              <p:cNvPr id="13104" name="Google Shape;13104;p17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05" name="Google Shape;13105;p17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106" name="Google Shape;13106;p17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matchingName="38_Title and Content">
  <p:cSld name="38_Title and Content">
    <p:spTree>
      <p:nvGrpSpPr>
        <p:cNvPr id="1" name="Shape 13107"/>
        <p:cNvGrpSpPr/>
        <p:nvPr/>
      </p:nvGrpSpPr>
      <p:grpSpPr>
        <a:xfrm>
          <a:off x="0" y="0"/>
          <a:ext cx="0" cy="0"/>
          <a:chOff x="0" y="0"/>
          <a:chExt cx="0" cy="0"/>
        </a:xfrm>
      </p:grpSpPr>
      <p:grpSp>
        <p:nvGrpSpPr>
          <p:cNvPr id="13108" name="Google Shape;13108;p1792"/>
          <p:cNvGrpSpPr/>
          <p:nvPr/>
        </p:nvGrpSpPr>
        <p:grpSpPr>
          <a:xfrm>
            <a:off x="7191542" y="1"/>
            <a:ext cx="5000459" cy="1425992"/>
            <a:chOff x="7191542" y="1"/>
            <a:chExt cx="5000459" cy="1425992"/>
          </a:xfrm>
        </p:grpSpPr>
        <p:pic>
          <p:nvPicPr>
            <p:cNvPr id="13109" name="Google Shape;13109;p17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10" name="Google Shape;13110;p1792"/>
            <p:cNvGrpSpPr/>
            <p:nvPr/>
          </p:nvGrpSpPr>
          <p:grpSpPr>
            <a:xfrm>
              <a:off x="7191542" y="1"/>
              <a:ext cx="5000459" cy="1425992"/>
              <a:chOff x="7186272" y="0"/>
              <a:chExt cx="5005729" cy="1427495"/>
            </a:xfrm>
          </p:grpSpPr>
          <p:sp>
            <p:nvSpPr>
              <p:cNvPr id="13111" name="Google Shape;13111;p17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12" name="Google Shape;13112;p17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13" name="Google Shape;13113;p17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14" name="Google Shape;13114;p179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15" name="Google Shape;13115;p17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116" name="Google Shape;13116;p17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17" name="Google Shape;13117;p17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matchingName="26_Two Content">
  <p:cSld name="26_Two Content">
    <p:spTree>
      <p:nvGrpSpPr>
        <p:cNvPr id="1" name="Shape 13118"/>
        <p:cNvGrpSpPr/>
        <p:nvPr/>
      </p:nvGrpSpPr>
      <p:grpSpPr>
        <a:xfrm>
          <a:off x="0" y="0"/>
          <a:ext cx="0" cy="0"/>
          <a:chOff x="0" y="0"/>
          <a:chExt cx="0" cy="0"/>
        </a:xfrm>
      </p:grpSpPr>
      <p:sp>
        <p:nvSpPr>
          <p:cNvPr id="13119" name="Google Shape;13119;p17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20" name="Google Shape;13120;p179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121" name="Google Shape;13121;p1793"/>
          <p:cNvGrpSpPr/>
          <p:nvPr/>
        </p:nvGrpSpPr>
        <p:grpSpPr>
          <a:xfrm>
            <a:off x="7191542" y="1"/>
            <a:ext cx="5000459" cy="1425992"/>
            <a:chOff x="7191542" y="1"/>
            <a:chExt cx="5000459" cy="1425992"/>
          </a:xfrm>
        </p:grpSpPr>
        <p:pic>
          <p:nvPicPr>
            <p:cNvPr id="13122" name="Google Shape;13122;p1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23" name="Google Shape;13123;p1793"/>
            <p:cNvGrpSpPr/>
            <p:nvPr/>
          </p:nvGrpSpPr>
          <p:grpSpPr>
            <a:xfrm>
              <a:off x="7191542" y="1"/>
              <a:ext cx="5000459" cy="1425992"/>
              <a:chOff x="7186272" y="0"/>
              <a:chExt cx="5005729" cy="1427495"/>
            </a:xfrm>
          </p:grpSpPr>
          <p:sp>
            <p:nvSpPr>
              <p:cNvPr id="13124" name="Google Shape;13124;p1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25" name="Google Shape;13125;p1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26" name="Google Shape;13126;p179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27" name="Google Shape;13127;p179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28" name="Google Shape;13128;p1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29" name="Google Shape;13129;p1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matchingName="25_Comparison">
  <p:cSld name="25_Comparison">
    <p:spTree>
      <p:nvGrpSpPr>
        <p:cNvPr id="1" name="Shape 13130"/>
        <p:cNvGrpSpPr/>
        <p:nvPr/>
      </p:nvGrpSpPr>
      <p:grpSpPr>
        <a:xfrm>
          <a:off x="0" y="0"/>
          <a:ext cx="0" cy="0"/>
          <a:chOff x="0" y="0"/>
          <a:chExt cx="0" cy="0"/>
        </a:xfrm>
      </p:grpSpPr>
      <p:grpSp>
        <p:nvGrpSpPr>
          <p:cNvPr id="13131" name="Google Shape;13131;p1794"/>
          <p:cNvGrpSpPr/>
          <p:nvPr/>
        </p:nvGrpSpPr>
        <p:grpSpPr>
          <a:xfrm>
            <a:off x="7191542" y="1"/>
            <a:ext cx="5000459" cy="1425992"/>
            <a:chOff x="7191542" y="1"/>
            <a:chExt cx="5000459" cy="1425992"/>
          </a:xfrm>
        </p:grpSpPr>
        <p:pic>
          <p:nvPicPr>
            <p:cNvPr id="13132" name="Google Shape;13132;p17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33" name="Google Shape;13133;p1794"/>
            <p:cNvGrpSpPr/>
            <p:nvPr/>
          </p:nvGrpSpPr>
          <p:grpSpPr>
            <a:xfrm>
              <a:off x="7191542" y="1"/>
              <a:ext cx="5000459" cy="1425992"/>
              <a:chOff x="7186272" y="0"/>
              <a:chExt cx="5005729" cy="1427495"/>
            </a:xfrm>
          </p:grpSpPr>
          <p:sp>
            <p:nvSpPr>
              <p:cNvPr id="13134" name="Google Shape;13134;p17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35" name="Google Shape;13135;p17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36" name="Google Shape;13136;p17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37" name="Google Shape;13137;p179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138" name="Google Shape;13138;p179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39" name="Google Shape;13139;p179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140" name="Google Shape;13140;p179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41" name="Google Shape;13141;p17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42" name="Google Shape;13142;p17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43" name="Google Shape;13143;p17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matchingName="25_Title Only">
  <p:cSld name="25_Title Only">
    <p:spTree>
      <p:nvGrpSpPr>
        <p:cNvPr id="1" name="Shape 13144"/>
        <p:cNvGrpSpPr/>
        <p:nvPr/>
      </p:nvGrpSpPr>
      <p:grpSpPr>
        <a:xfrm>
          <a:off x="0" y="0"/>
          <a:ext cx="0" cy="0"/>
          <a:chOff x="0" y="0"/>
          <a:chExt cx="0" cy="0"/>
        </a:xfrm>
      </p:grpSpPr>
      <p:grpSp>
        <p:nvGrpSpPr>
          <p:cNvPr id="13145" name="Google Shape;13145;p1795"/>
          <p:cNvGrpSpPr/>
          <p:nvPr/>
        </p:nvGrpSpPr>
        <p:grpSpPr>
          <a:xfrm>
            <a:off x="7191542" y="1"/>
            <a:ext cx="5000459" cy="1425992"/>
            <a:chOff x="7191542" y="1"/>
            <a:chExt cx="5000459" cy="1425992"/>
          </a:xfrm>
        </p:grpSpPr>
        <p:pic>
          <p:nvPicPr>
            <p:cNvPr id="13146" name="Google Shape;13146;p17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47" name="Google Shape;13147;p1795"/>
            <p:cNvGrpSpPr/>
            <p:nvPr/>
          </p:nvGrpSpPr>
          <p:grpSpPr>
            <a:xfrm>
              <a:off x="7191542" y="1"/>
              <a:ext cx="5000459" cy="1425992"/>
              <a:chOff x="7186272" y="0"/>
              <a:chExt cx="5005729" cy="1427495"/>
            </a:xfrm>
          </p:grpSpPr>
          <p:sp>
            <p:nvSpPr>
              <p:cNvPr id="13148" name="Google Shape;13148;p17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49" name="Google Shape;13149;p17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150" name="Google Shape;13150;p17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51" name="Google Shape;13151;p17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52" name="Google Shape;13152;p17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53" name="Google Shape;13153;p17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matchingName="26_End">
  <p:cSld name="26_End">
    <p:spTree>
      <p:nvGrpSpPr>
        <p:cNvPr id="1" name="Shape 13154"/>
        <p:cNvGrpSpPr/>
        <p:nvPr/>
      </p:nvGrpSpPr>
      <p:grpSpPr>
        <a:xfrm>
          <a:off x="0" y="0"/>
          <a:ext cx="0" cy="0"/>
          <a:chOff x="0" y="0"/>
          <a:chExt cx="0" cy="0"/>
        </a:xfrm>
      </p:grpSpPr>
      <p:grpSp>
        <p:nvGrpSpPr>
          <p:cNvPr id="13155" name="Google Shape;13155;p1796"/>
          <p:cNvGrpSpPr/>
          <p:nvPr/>
        </p:nvGrpSpPr>
        <p:grpSpPr>
          <a:xfrm>
            <a:off x="0" y="0"/>
            <a:ext cx="12192000" cy="2148830"/>
            <a:chOff x="0" y="0"/>
            <a:chExt cx="12192000" cy="2148830"/>
          </a:xfrm>
        </p:grpSpPr>
        <p:sp>
          <p:nvSpPr>
            <p:cNvPr id="13156" name="Google Shape;13156;p179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57" name="Google Shape;13157;p179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158" name="Google Shape;13158;p179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59" name="Google Shape;13159;p179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0" name="Google Shape;13160;p179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161" name="Google Shape;13161;p179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162" name="Google Shape;13162;p179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matchingName="26_Blank">
  <p:cSld name="26_Blank">
    <p:spTree>
      <p:nvGrpSpPr>
        <p:cNvPr id="1" name="Shape 13163"/>
        <p:cNvGrpSpPr/>
        <p:nvPr/>
      </p:nvGrpSpPr>
      <p:grpSpPr>
        <a:xfrm>
          <a:off x="0" y="0"/>
          <a:ext cx="0" cy="0"/>
          <a:chOff x="0" y="0"/>
          <a:chExt cx="0" cy="0"/>
        </a:xfrm>
      </p:grpSpPr>
      <p:sp>
        <p:nvSpPr>
          <p:cNvPr id="13164" name="Google Shape;13164;p17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165" name="Google Shape;13165;p17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66" name="Google Shape;13166;p17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167" name="Google Shape;13167;p1797"/>
          <p:cNvGrpSpPr/>
          <p:nvPr/>
        </p:nvGrpSpPr>
        <p:grpSpPr>
          <a:xfrm>
            <a:off x="7191542" y="1"/>
            <a:ext cx="5000459" cy="1425992"/>
            <a:chOff x="7191542" y="1"/>
            <a:chExt cx="5000459" cy="1425992"/>
          </a:xfrm>
        </p:grpSpPr>
        <p:pic>
          <p:nvPicPr>
            <p:cNvPr id="13168" name="Google Shape;13168;p17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69" name="Google Shape;13169;p1797"/>
            <p:cNvGrpSpPr/>
            <p:nvPr/>
          </p:nvGrpSpPr>
          <p:grpSpPr>
            <a:xfrm>
              <a:off x="7191542" y="1"/>
              <a:ext cx="5000459" cy="1425992"/>
              <a:chOff x="7186272" y="0"/>
              <a:chExt cx="5005729" cy="1427495"/>
            </a:xfrm>
          </p:grpSpPr>
          <p:sp>
            <p:nvSpPr>
              <p:cNvPr id="13170" name="Google Shape;13170;p17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71" name="Google Shape;13171;p17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matchingName="27_Cover">
  <p:cSld name="27_Cover">
    <p:spTree>
      <p:nvGrpSpPr>
        <p:cNvPr id="1" name="Shape 13172"/>
        <p:cNvGrpSpPr/>
        <p:nvPr/>
      </p:nvGrpSpPr>
      <p:grpSpPr>
        <a:xfrm>
          <a:off x="0" y="0"/>
          <a:ext cx="0" cy="0"/>
          <a:chOff x="0" y="0"/>
          <a:chExt cx="0" cy="0"/>
        </a:xfrm>
      </p:grpSpPr>
      <p:sp>
        <p:nvSpPr>
          <p:cNvPr id="13173" name="Google Shape;13173;p179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74" name="Google Shape;13174;p179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5" name="Google Shape;13175;p179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176" name="Google Shape;13176;p1798"/>
          <p:cNvSpPr>
            <a:spLocks noGrp="1"/>
          </p:cNvSpPr>
          <p:nvPr>
            <p:ph type="pic" idx="2"/>
          </p:nvPr>
        </p:nvSpPr>
        <p:spPr>
          <a:xfrm>
            <a:off x="7118684" y="233915"/>
            <a:ext cx="5073316" cy="5943600"/>
          </a:xfrm>
          <a:prstGeom prst="rect">
            <a:avLst/>
          </a:prstGeom>
          <a:noFill/>
          <a:ln>
            <a:noFill/>
          </a:ln>
        </p:spPr>
      </p:sp>
      <p:grpSp>
        <p:nvGrpSpPr>
          <p:cNvPr id="13177" name="Google Shape;13177;p1798"/>
          <p:cNvGrpSpPr/>
          <p:nvPr/>
        </p:nvGrpSpPr>
        <p:grpSpPr>
          <a:xfrm>
            <a:off x="0" y="5020348"/>
            <a:ext cx="12192000" cy="1837653"/>
            <a:chOff x="0" y="5020348"/>
            <a:chExt cx="12192000" cy="1837653"/>
          </a:xfrm>
        </p:grpSpPr>
        <p:sp>
          <p:nvSpPr>
            <p:cNvPr id="13178" name="Google Shape;13178;p17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79" name="Google Shape;13179;p179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180" name="Google Shape;13180;p17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matchingName="27_Divider">
  <p:cSld name="27_Divider">
    <p:bg>
      <p:bgPr>
        <a:solidFill>
          <a:schemeClr val="lt2"/>
        </a:solidFill>
        <a:effectLst/>
      </p:bgPr>
    </p:bg>
    <p:spTree>
      <p:nvGrpSpPr>
        <p:cNvPr id="1" name="Shape 13181"/>
        <p:cNvGrpSpPr/>
        <p:nvPr/>
      </p:nvGrpSpPr>
      <p:grpSpPr>
        <a:xfrm>
          <a:off x="0" y="0"/>
          <a:ext cx="0" cy="0"/>
          <a:chOff x="0" y="0"/>
          <a:chExt cx="0" cy="0"/>
        </a:xfrm>
      </p:grpSpPr>
      <p:grpSp>
        <p:nvGrpSpPr>
          <p:cNvPr id="13182" name="Google Shape;13182;p1799"/>
          <p:cNvGrpSpPr/>
          <p:nvPr/>
        </p:nvGrpSpPr>
        <p:grpSpPr>
          <a:xfrm>
            <a:off x="0" y="5020347"/>
            <a:ext cx="12192000" cy="1837653"/>
            <a:chOff x="0" y="5020347"/>
            <a:chExt cx="12192000" cy="1837653"/>
          </a:xfrm>
        </p:grpSpPr>
        <p:sp>
          <p:nvSpPr>
            <p:cNvPr id="13183" name="Google Shape;13183;p17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84" name="Google Shape;13184;p17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85" name="Google Shape;13185;p17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186" name="Google Shape;13186;p17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187" name="Google Shape;13187;p17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88" name="Google Shape;13188;p17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43"/>
        <p:cNvGrpSpPr/>
        <p:nvPr/>
      </p:nvGrpSpPr>
      <p:grpSpPr>
        <a:xfrm>
          <a:off x="0" y="0"/>
          <a:ext cx="0" cy="0"/>
          <a:chOff x="0" y="0"/>
          <a:chExt cx="0" cy="0"/>
        </a:xfrm>
      </p:grpSpPr>
      <p:sp>
        <p:nvSpPr>
          <p:cNvPr id="144" name="Google Shape;144;p3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 name="Google Shape;145;p3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6" name="Google Shape;146;p345"/>
          <p:cNvGrpSpPr/>
          <p:nvPr/>
        </p:nvGrpSpPr>
        <p:grpSpPr>
          <a:xfrm>
            <a:off x="7191542" y="1"/>
            <a:ext cx="5000459" cy="1425992"/>
            <a:chOff x="7191542" y="1"/>
            <a:chExt cx="5000459" cy="1425992"/>
          </a:xfrm>
        </p:grpSpPr>
        <p:pic>
          <p:nvPicPr>
            <p:cNvPr id="147" name="Google Shape;147;p3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 name="Google Shape;148;p345"/>
            <p:cNvGrpSpPr/>
            <p:nvPr/>
          </p:nvGrpSpPr>
          <p:grpSpPr>
            <a:xfrm>
              <a:off x="7191542" y="1"/>
              <a:ext cx="5000459" cy="1425992"/>
              <a:chOff x="7186272" y="0"/>
              <a:chExt cx="5005729" cy="1427495"/>
            </a:xfrm>
          </p:grpSpPr>
          <p:sp>
            <p:nvSpPr>
              <p:cNvPr id="149" name="Google Shape;149;p3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 name="Google Shape;150;p3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 name="Google Shape;151;p3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 name="Google Shape;152;p3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 name="Google Shape;153;p3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 name="Google Shape;154;p3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393"/>
        <p:cNvGrpSpPr/>
        <p:nvPr/>
      </p:nvGrpSpPr>
      <p:grpSpPr>
        <a:xfrm>
          <a:off x="0" y="0"/>
          <a:ext cx="0" cy="0"/>
          <a:chOff x="0" y="0"/>
          <a:chExt cx="0" cy="0"/>
        </a:xfrm>
      </p:grpSpPr>
      <p:grpSp>
        <p:nvGrpSpPr>
          <p:cNvPr id="1394" name="Google Shape;1394;p1228"/>
          <p:cNvGrpSpPr/>
          <p:nvPr/>
        </p:nvGrpSpPr>
        <p:grpSpPr>
          <a:xfrm>
            <a:off x="0" y="0"/>
            <a:ext cx="12192000" cy="2148830"/>
            <a:chOff x="0" y="0"/>
            <a:chExt cx="12192000" cy="2148830"/>
          </a:xfrm>
        </p:grpSpPr>
        <p:sp>
          <p:nvSpPr>
            <p:cNvPr id="1395" name="Google Shape;1395;p12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96" name="Google Shape;1396;p12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397" name="Google Shape;1397;p12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8" name="Google Shape;1398;p12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9" name="Google Shape;1399;p12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00" name="Google Shape;1400;p12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01" name="Google Shape;1401;p12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matchingName="28_Photo Slide">
  <p:cSld name="28_Photo Slide">
    <p:spTree>
      <p:nvGrpSpPr>
        <p:cNvPr id="1" name="Shape 13189"/>
        <p:cNvGrpSpPr/>
        <p:nvPr/>
      </p:nvGrpSpPr>
      <p:grpSpPr>
        <a:xfrm>
          <a:off x="0" y="0"/>
          <a:ext cx="0" cy="0"/>
          <a:chOff x="0" y="0"/>
          <a:chExt cx="0" cy="0"/>
        </a:xfrm>
      </p:grpSpPr>
      <p:sp>
        <p:nvSpPr>
          <p:cNvPr id="13190" name="Google Shape;13190;p18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191" name="Google Shape;13191;p18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192" name="Google Shape;13192;p1800"/>
          <p:cNvGrpSpPr/>
          <p:nvPr/>
        </p:nvGrpSpPr>
        <p:grpSpPr>
          <a:xfrm>
            <a:off x="0" y="5379426"/>
            <a:ext cx="2807368" cy="753891"/>
            <a:chOff x="0" y="5379426"/>
            <a:chExt cx="2807368" cy="753891"/>
          </a:xfrm>
        </p:grpSpPr>
        <p:sp>
          <p:nvSpPr>
            <p:cNvPr id="13193" name="Google Shape;13193;p18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94" name="Google Shape;13194;p18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3195" name="Google Shape;13195;p1800"/>
          <p:cNvSpPr>
            <a:spLocks noGrp="1"/>
          </p:cNvSpPr>
          <p:nvPr>
            <p:ph type="pic" idx="2"/>
          </p:nvPr>
        </p:nvSpPr>
        <p:spPr>
          <a:xfrm>
            <a:off x="2807368" y="457202"/>
            <a:ext cx="8915400" cy="5943598"/>
          </a:xfrm>
          <a:prstGeom prst="rect">
            <a:avLst/>
          </a:prstGeom>
          <a:noFill/>
          <a:ln>
            <a:noFill/>
          </a:ln>
        </p:spPr>
      </p:sp>
      <p:pic>
        <p:nvPicPr>
          <p:cNvPr id="13196" name="Google Shape;13196;p18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matchingName="57_Quotation">
  <p:cSld name="57_Quotation">
    <p:spTree>
      <p:nvGrpSpPr>
        <p:cNvPr id="1" name="Shape 13197"/>
        <p:cNvGrpSpPr/>
        <p:nvPr/>
      </p:nvGrpSpPr>
      <p:grpSpPr>
        <a:xfrm>
          <a:off x="0" y="0"/>
          <a:ext cx="0" cy="0"/>
          <a:chOff x="0" y="0"/>
          <a:chExt cx="0" cy="0"/>
        </a:xfrm>
      </p:grpSpPr>
      <p:sp>
        <p:nvSpPr>
          <p:cNvPr id="13198" name="Google Shape;13198;p18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199" name="Google Shape;13199;p18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00" name="Google Shape;13200;p18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01" name="Google Shape;13201;p18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202" name="Google Shape;13202;p18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03" name="Google Shape;13203;p18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04" name="Google Shape;13204;p1801"/>
          <p:cNvGrpSpPr/>
          <p:nvPr/>
        </p:nvGrpSpPr>
        <p:grpSpPr>
          <a:xfrm>
            <a:off x="7191542" y="1"/>
            <a:ext cx="5000459" cy="1425992"/>
            <a:chOff x="7191542" y="1"/>
            <a:chExt cx="5000459" cy="1425992"/>
          </a:xfrm>
        </p:grpSpPr>
        <p:pic>
          <p:nvPicPr>
            <p:cNvPr id="13205" name="Google Shape;13205;p18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06" name="Google Shape;13206;p1801"/>
            <p:cNvGrpSpPr/>
            <p:nvPr/>
          </p:nvGrpSpPr>
          <p:grpSpPr>
            <a:xfrm>
              <a:off x="7191542" y="1"/>
              <a:ext cx="5000459" cy="1425992"/>
              <a:chOff x="7186272" y="0"/>
              <a:chExt cx="5005729" cy="1427495"/>
            </a:xfrm>
          </p:grpSpPr>
          <p:sp>
            <p:nvSpPr>
              <p:cNvPr id="13207" name="Google Shape;13207;p18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08" name="Google Shape;13208;p18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209" name="Google Shape;13209;p18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matchingName="39_Title and Content">
  <p:cSld name="39_Title and Content">
    <p:spTree>
      <p:nvGrpSpPr>
        <p:cNvPr id="1" name="Shape 13210"/>
        <p:cNvGrpSpPr/>
        <p:nvPr/>
      </p:nvGrpSpPr>
      <p:grpSpPr>
        <a:xfrm>
          <a:off x="0" y="0"/>
          <a:ext cx="0" cy="0"/>
          <a:chOff x="0" y="0"/>
          <a:chExt cx="0" cy="0"/>
        </a:xfrm>
      </p:grpSpPr>
      <p:grpSp>
        <p:nvGrpSpPr>
          <p:cNvPr id="13211" name="Google Shape;13211;p1802"/>
          <p:cNvGrpSpPr/>
          <p:nvPr/>
        </p:nvGrpSpPr>
        <p:grpSpPr>
          <a:xfrm>
            <a:off x="7191542" y="1"/>
            <a:ext cx="5000459" cy="1425992"/>
            <a:chOff x="7191542" y="1"/>
            <a:chExt cx="5000459" cy="1425992"/>
          </a:xfrm>
        </p:grpSpPr>
        <p:pic>
          <p:nvPicPr>
            <p:cNvPr id="13212" name="Google Shape;13212;p18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13" name="Google Shape;13213;p1802"/>
            <p:cNvGrpSpPr/>
            <p:nvPr/>
          </p:nvGrpSpPr>
          <p:grpSpPr>
            <a:xfrm>
              <a:off x="7191542" y="1"/>
              <a:ext cx="5000459" cy="1425992"/>
              <a:chOff x="7186272" y="0"/>
              <a:chExt cx="5005729" cy="1427495"/>
            </a:xfrm>
          </p:grpSpPr>
          <p:sp>
            <p:nvSpPr>
              <p:cNvPr id="13214" name="Google Shape;13214;p18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15" name="Google Shape;13215;p18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16" name="Google Shape;13216;p18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17" name="Google Shape;13217;p180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18" name="Google Shape;13218;p18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219" name="Google Shape;13219;p18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20" name="Google Shape;13220;p18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matchingName="27_Two Content">
  <p:cSld name="27_Two Content">
    <p:spTree>
      <p:nvGrpSpPr>
        <p:cNvPr id="1" name="Shape 13221"/>
        <p:cNvGrpSpPr/>
        <p:nvPr/>
      </p:nvGrpSpPr>
      <p:grpSpPr>
        <a:xfrm>
          <a:off x="0" y="0"/>
          <a:ext cx="0" cy="0"/>
          <a:chOff x="0" y="0"/>
          <a:chExt cx="0" cy="0"/>
        </a:xfrm>
      </p:grpSpPr>
      <p:sp>
        <p:nvSpPr>
          <p:cNvPr id="13222" name="Google Shape;13222;p18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23" name="Google Shape;13223;p180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224" name="Google Shape;13224;p1803"/>
          <p:cNvGrpSpPr/>
          <p:nvPr/>
        </p:nvGrpSpPr>
        <p:grpSpPr>
          <a:xfrm>
            <a:off x="7191542" y="1"/>
            <a:ext cx="5000459" cy="1425992"/>
            <a:chOff x="7191542" y="1"/>
            <a:chExt cx="5000459" cy="1425992"/>
          </a:xfrm>
        </p:grpSpPr>
        <p:pic>
          <p:nvPicPr>
            <p:cNvPr id="13225" name="Google Shape;13225;p18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26" name="Google Shape;13226;p1803"/>
            <p:cNvGrpSpPr/>
            <p:nvPr/>
          </p:nvGrpSpPr>
          <p:grpSpPr>
            <a:xfrm>
              <a:off x="7191542" y="1"/>
              <a:ext cx="5000459" cy="1425992"/>
              <a:chOff x="7186272" y="0"/>
              <a:chExt cx="5005729" cy="1427495"/>
            </a:xfrm>
          </p:grpSpPr>
          <p:sp>
            <p:nvSpPr>
              <p:cNvPr id="13227" name="Google Shape;13227;p18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28" name="Google Shape;13228;p18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29" name="Google Shape;13229;p180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30" name="Google Shape;13230;p180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31" name="Google Shape;13231;p18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32" name="Google Shape;13232;p18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matchingName="26_Comparison">
  <p:cSld name="26_Comparison">
    <p:spTree>
      <p:nvGrpSpPr>
        <p:cNvPr id="1" name="Shape 13233"/>
        <p:cNvGrpSpPr/>
        <p:nvPr/>
      </p:nvGrpSpPr>
      <p:grpSpPr>
        <a:xfrm>
          <a:off x="0" y="0"/>
          <a:ext cx="0" cy="0"/>
          <a:chOff x="0" y="0"/>
          <a:chExt cx="0" cy="0"/>
        </a:xfrm>
      </p:grpSpPr>
      <p:grpSp>
        <p:nvGrpSpPr>
          <p:cNvPr id="13234" name="Google Shape;13234;p1804"/>
          <p:cNvGrpSpPr/>
          <p:nvPr/>
        </p:nvGrpSpPr>
        <p:grpSpPr>
          <a:xfrm>
            <a:off x="7191542" y="1"/>
            <a:ext cx="5000459" cy="1425992"/>
            <a:chOff x="7191542" y="1"/>
            <a:chExt cx="5000459" cy="1425992"/>
          </a:xfrm>
        </p:grpSpPr>
        <p:pic>
          <p:nvPicPr>
            <p:cNvPr id="13235" name="Google Shape;13235;p18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36" name="Google Shape;13236;p1804"/>
            <p:cNvGrpSpPr/>
            <p:nvPr/>
          </p:nvGrpSpPr>
          <p:grpSpPr>
            <a:xfrm>
              <a:off x="7191542" y="1"/>
              <a:ext cx="5000459" cy="1425992"/>
              <a:chOff x="7186272" y="0"/>
              <a:chExt cx="5005729" cy="1427495"/>
            </a:xfrm>
          </p:grpSpPr>
          <p:sp>
            <p:nvSpPr>
              <p:cNvPr id="13237" name="Google Shape;13237;p18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38" name="Google Shape;13238;p18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39" name="Google Shape;13239;p18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40" name="Google Shape;13240;p180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41" name="Google Shape;13241;p180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42" name="Google Shape;13242;p180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243" name="Google Shape;13243;p180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44" name="Google Shape;13244;p18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45" name="Google Shape;13245;p18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46" name="Google Shape;13246;p18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matchingName="26_Title Only">
  <p:cSld name="26_Title Only">
    <p:spTree>
      <p:nvGrpSpPr>
        <p:cNvPr id="1" name="Shape 13247"/>
        <p:cNvGrpSpPr/>
        <p:nvPr/>
      </p:nvGrpSpPr>
      <p:grpSpPr>
        <a:xfrm>
          <a:off x="0" y="0"/>
          <a:ext cx="0" cy="0"/>
          <a:chOff x="0" y="0"/>
          <a:chExt cx="0" cy="0"/>
        </a:xfrm>
      </p:grpSpPr>
      <p:grpSp>
        <p:nvGrpSpPr>
          <p:cNvPr id="13248" name="Google Shape;13248;p1805"/>
          <p:cNvGrpSpPr/>
          <p:nvPr/>
        </p:nvGrpSpPr>
        <p:grpSpPr>
          <a:xfrm>
            <a:off x="7191542" y="1"/>
            <a:ext cx="5000459" cy="1425992"/>
            <a:chOff x="7191542" y="1"/>
            <a:chExt cx="5000459" cy="1425992"/>
          </a:xfrm>
        </p:grpSpPr>
        <p:pic>
          <p:nvPicPr>
            <p:cNvPr id="13249" name="Google Shape;13249;p18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50" name="Google Shape;13250;p1805"/>
            <p:cNvGrpSpPr/>
            <p:nvPr/>
          </p:nvGrpSpPr>
          <p:grpSpPr>
            <a:xfrm>
              <a:off x="7191542" y="1"/>
              <a:ext cx="5000459" cy="1425992"/>
              <a:chOff x="7186272" y="0"/>
              <a:chExt cx="5005729" cy="1427495"/>
            </a:xfrm>
          </p:grpSpPr>
          <p:sp>
            <p:nvSpPr>
              <p:cNvPr id="13251" name="Google Shape;13251;p18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52" name="Google Shape;13252;p18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253" name="Google Shape;13253;p18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54" name="Google Shape;13254;p18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55" name="Google Shape;13255;p18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56" name="Google Shape;13256;p18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matchingName="27_End">
  <p:cSld name="27_End">
    <p:spTree>
      <p:nvGrpSpPr>
        <p:cNvPr id="1" name="Shape 13257"/>
        <p:cNvGrpSpPr/>
        <p:nvPr/>
      </p:nvGrpSpPr>
      <p:grpSpPr>
        <a:xfrm>
          <a:off x="0" y="0"/>
          <a:ext cx="0" cy="0"/>
          <a:chOff x="0" y="0"/>
          <a:chExt cx="0" cy="0"/>
        </a:xfrm>
      </p:grpSpPr>
      <p:grpSp>
        <p:nvGrpSpPr>
          <p:cNvPr id="13258" name="Google Shape;13258;p1806"/>
          <p:cNvGrpSpPr/>
          <p:nvPr/>
        </p:nvGrpSpPr>
        <p:grpSpPr>
          <a:xfrm>
            <a:off x="0" y="0"/>
            <a:ext cx="12192000" cy="2148830"/>
            <a:chOff x="0" y="0"/>
            <a:chExt cx="12192000" cy="2148830"/>
          </a:xfrm>
        </p:grpSpPr>
        <p:sp>
          <p:nvSpPr>
            <p:cNvPr id="13259" name="Google Shape;13259;p180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60" name="Google Shape;13260;p180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261" name="Google Shape;13261;p180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262" name="Google Shape;13262;p180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63" name="Google Shape;13263;p180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264" name="Google Shape;13264;p180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265" name="Google Shape;13265;p180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matchingName="27_Blank">
  <p:cSld name="27_Blank">
    <p:spTree>
      <p:nvGrpSpPr>
        <p:cNvPr id="1" name="Shape 13266"/>
        <p:cNvGrpSpPr/>
        <p:nvPr/>
      </p:nvGrpSpPr>
      <p:grpSpPr>
        <a:xfrm>
          <a:off x="0" y="0"/>
          <a:ext cx="0" cy="0"/>
          <a:chOff x="0" y="0"/>
          <a:chExt cx="0" cy="0"/>
        </a:xfrm>
      </p:grpSpPr>
      <p:sp>
        <p:nvSpPr>
          <p:cNvPr id="13267" name="Google Shape;13267;p18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268" name="Google Shape;13268;p18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69" name="Google Shape;13269;p18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70" name="Google Shape;13270;p1807"/>
          <p:cNvGrpSpPr/>
          <p:nvPr/>
        </p:nvGrpSpPr>
        <p:grpSpPr>
          <a:xfrm>
            <a:off x="7191542" y="1"/>
            <a:ext cx="5000459" cy="1425992"/>
            <a:chOff x="7191542" y="1"/>
            <a:chExt cx="5000459" cy="1425992"/>
          </a:xfrm>
        </p:grpSpPr>
        <p:pic>
          <p:nvPicPr>
            <p:cNvPr id="13271" name="Google Shape;13271;p18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72" name="Google Shape;13272;p1807"/>
            <p:cNvGrpSpPr/>
            <p:nvPr/>
          </p:nvGrpSpPr>
          <p:grpSpPr>
            <a:xfrm>
              <a:off x="7191542" y="1"/>
              <a:ext cx="5000459" cy="1425992"/>
              <a:chOff x="7186272" y="0"/>
              <a:chExt cx="5005729" cy="1427495"/>
            </a:xfrm>
          </p:grpSpPr>
          <p:sp>
            <p:nvSpPr>
              <p:cNvPr id="13273" name="Google Shape;13273;p18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74" name="Google Shape;13274;p18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matchingName="58_Quotation">
  <p:cSld name="58_Quotation">
    <p:spTree>
      <p:nvGrpSpPr>
        <p:cNvPr id="1" name="Shape 13275"/>
        <p:cNvGrpSpPr/>
        <p:nvPr/>
      </p:nvGrpSpPr>
      <p:grpSpPr>
        <a:xfrm>
          <a:off x="0" y="0"/>
          <a:ext cx="0" cy="0"/>
          <a:chOff x="0" y="0"/>
          <a:chExt cx="0" cy="0"/>
        </a:xfrm>
      </p:grpSpPr>
      <p:sp>
        <p:nvSpPr>
          <p:cNvPr id="13276" name="Google Shape;13276;p180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277" name="Google Shape;13277;p180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78" name="Google Shape;13278;p18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79" name="Google Shape;13279;p18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280" name="Google Shape;13280;p18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81" name="Google Shape;13281;p18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282" name="Google Shape;13282;p1808"/>
          <p:cNvGrpSpPr/>
          <p:nvPr/>
        </p:nvGrpSpPr>
        <p:grpSpPr>
          <a:xfrm>
            <a:off x="7191542" y="1"/>
            <a:ext cx="5000459" cy="1425992"/>
            <a:chOff x="7191542" y="1"/>
            <a:chExt cx="5000459" cy="1425992"/>
          </a:xfrm>
        </p:grpSpPr>
        <p:pic>
          <p:nvPicPr>
            <p:cNvPr id="13283" name="Google Shape;13283;p18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284" name="Google Shape;13284;p1808"/>
            <p:cNvGrpSpPr/>
            <p:nvPr/>
          </p:nvGrpSpPr>
          <p:grpSpPr>
            <a:xfrm>
              <a:off x="7191542" y="1"/>
              <a:ext cx="5000459" cy="1425992"/>
              <a:chOff x="7186272" y="0"/>
              <a:chExt cx="5005729" cy="1427495"/>
            </a:xfrm>
          </p:grpSpPr>
          <p:sp>
            <p:nvSpPr>
              <p:cNvPr id="13285" name="Google Shape;13285;p18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86" name="Google Shape;13286;p18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287" name="Google Shape;13287;p180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matchingName="6_Title Slide">
  <p:cSld name="6_Title Slide">
    <p:spTree>
      <p:nvGrpSpPr>
        <p:cNvPr id="1" name="Shape 13288"/>
        <p:cNvGrpSpPr/>
        <p:nvPr/>
      </p:nvGrpSpPr>
      <p:grpSpPr>
        <a:xfrm>
          <a:off x="0" y="0"/>
          <a:ext cx="0" cy="0"/>
          <a:chOff x="0" y="0"/>
          <a:chExt cx="0" cy="0"/>
        </a:xfrm>
      </p:grpSpPr>
      <p:sp>
        <p:nvSpPr>
          <p:cNvPr id="13289" name="Google Shape;13289;p1809"/>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90" name="Google Shape;13290;p1809"/>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291" name="Google Shape;13291;p180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292" name="Google Shape;13292;p18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3" name="Google Shape;13293;p18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402"/>
        <p:cNvGrpSpPr/>
        <p:nvPr/>
      </p:nvGrpSpPr>
      <p:grpSpPr>
        <a:xfrm>
          <a:off x="0" y="0"/>
          <a:ext cx="0" cy="0"/>
          <a:chOff x="0" y="0"/>
          <a:chExt cx="0" cy="0"/>
        </a:xfrm>
      </p:grpSpPr>
      <p:sp>
        <p:nvSpPr>
          <p:cNvPr id="1403" name="Google Shape;1403;p1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4" name="Google Shape;1404;p1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5" name="Google Shape;1405;p1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06" name="Google Shape;1406;p1229"/>
          <p:cNvGrpSpPr/>
          <p:nvPr/>
        </p:nvGrpSpPr>
        <p:grpSpPr>
          <a:xfrm>
            <a:off x="7191542" y="1"/>
            <a:ext cx="5000459" cy="1425992"/>
            <a:chOff x="7191542" y="1"/>
            <a:chExt cx="5000459" cy="1425992"/>
          </a:xfrm>
        </p:grpSpPr>
        <p:pic>
          <p:nvPicPr>
            <p:cNvPr id="1407" name="Google Shape;1407;p12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8" name="Google Shape;1408;p1229"/>
            <p:cNvGrpSpPr/>
            <p:nvPr/>
          </p:nvGrpSpPr>
          <p:grpSpPr>
            <a:xfrm>
              <a:off x="7191542" y="1"/>
              <a:ext cx="5000459" cy="1425992"/>
              <a:chOff x="7186272" y="0"/>
              <a:chExt cx="5005729" cy="1427495"/>
            </a:xfrm>
          </p:grpSpPr>
          <p:sp>
            <p:nvSpPr>
              <p:cNvPr id="1409" name="Google Shape;1409;p1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0" name="Google Shape;1410;p1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matchingName="10_Title Slide_Yale Blue">
  <p:cSld name="10_Title Slide_Yale Blue">
    <p:spTree>
      <p:nvGrpSpPr>
        <p:cNvPr id="1" name="Shape 13294"/>
        <p:cNvGrpSpPr/>
        <p:nvPr/>
      </p:nvGrpSpPr>
      <p:grpSpPr>
        <a:xfrm>
          <a:off x="0" y="0"/>
          <a:ext cx="0" cy="0"/>
          <a:chOff x="0" y="0"/>
          <a:chExt cx="0" cy="0"/>
        </a:xfrm>
      </p:grpSpPr>
      <p:sp>
        <p:nvSpPr>
          <p:cNvPr id="13295" name="Google Shape;13295;p181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96" name="Google Shape;13296;p181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97" name="Google Shape;13297;p181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298" name="Google Shape;13298;p18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99" name="Google Shape;13299;p18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00" name="Google Shape;13300;p181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01" name="Google Shape;13301;p181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02" name="Google Shape;13302;p181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03" name="Google Shape;13303;p181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p:spTree>
      <p:nvGrpSpPr>
        <p:cNvPr id="1" name="Shape 13304"/>
        <p:cNvGrpSpPr/>
        <p:nvPr/>
      </p:nvGrpSpPr>
      <p:grpSpPr>
        <a:xfrm>
          <a:off x="0" y="0"/>
          <a:ext cx="0" cy="0"/>
          <a:chOff x="0" y="0"/>
          <a:chExt cx="0" cy="0"/>
        </a:xfrm>
      </p:grpSpPr>
      <p:sp>
        <p:nvSpPr>
          <p:cNvPr id="13305" name="Google Shape;13305;p181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06" name="Google Shape;13306;p181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07" name="Google Shape;13307;p18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08" name="Google Shape;13308;p18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09" name="Google Shape;13309;p18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10" name="Google Shape;13310;p181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11" name="Google Shape;13311;p181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12" name="Google Shape;13312;p181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13" name="Google Shape;13313;p181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matchingName="6_Title and Bullets Layout">
  <p:cSld name="6_Title and Bullets Layout">
    <p:spTree>
      <p:nvGrpSpPr>
        <p:cNvPr id="1" name="Shape 13314"/>
        <p:cNvGrpSpPr/>
        <p:nvPr/>
      </p:nvGrpSpPr>
      <p:grpSpPr>
        <a:xfrm>
          <a:off x="0" y="0"/>
          <a:ext cx="0" cy="0"/>
          <a:chOff x="0" y="0"/>
          <a:chExt cx="0" cy="0"/>
        </a:xfrm>
      </p:grpSpPr>
      <p:sp>
        <p:nvSpPr>
          <p:cNvPr id="13315" name="Google Shape;13315;p181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16" name="Google Shape;13316;p181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17" name="Google Shape;13317;p181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18" name="Google Shape;13318;p181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19" name="Google Shape;13319;p181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matchingName="40_Title and Content">
  <p:cSld name="40_Title and Content">
    <p:spTree>
      <p:nvGrpSpPr>
        <p:cNvPr id="1" name="Shape 13320"/>
        <p:cNvGrpSpPr/>
        <p:nvPr/>
      </p:nvGrpSpPr>
      <p:grpSpPr>
        <a:xfrm>
          <a:off x="0" y="0"/>
          <a:ext cx="0" cy="0"/>
          <a:chOff x="0" y="0"/>
          <a:chExt cx="0" cy="0"/>
        </a:xfrm>
      </p:grpSpPr>
      <p:sp>
        <p:nvSpPr>
          <p:cNvPr id="13321" name="Google Shape;13321;p181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322" name="Google Shape;13322;p181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323" name="Google Shape;13323;p181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24" name="Google Shape;13324;p181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25" name="Google Shape;13325;p181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matchingName="6_Two Section | Picture and Copy Layout">
  <p:cSld name="6_Two Section | Picture and Copy Layout">
    <p:spTree>
      <p:nvGrpSpPr>
        <p:cNvPr id="1" name="Shape 13326"/>
        <p:cNvGrpSpPr/>
        <p:nvPr/>
      </p:nvGrpSpPr>
      <p:grpSpPr>
        <a:xfrm>
          <a:off x="0" y="0"/>
          <a:ext cx="0" cy="0"/>
          <a:chOff x="0" y="0"/>
          <a:chExt cx="0" cy="0"/>
        </a:xfrm>
      </p:grpSpPr>
      <p:sp>
        <p:nvSpPr>
          <p:cNvPr id="13327" name="Google Shape;13327;p181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28" name="Google Shape;13328;p181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29" name="Google Shape;13329;p181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30" name="Google Shape;13330;p181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31" name="Google Shape;13331;p181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332" name="Google Shape;13332;p181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matchingName="13_Title Slide_Yale Blue">
  <p:cSld name="13_Title Slide_Yale Blue">
    <p:spTree>
      <p:nvGrpSpPr>
        <p:cNvPr id="1" name="Shape 13333"/>
        <p:cNvGrpSpPr/>
        <p:nvPr/>
      </p:nvGrpSpPr>
      <p:grpSpPr>
        <a:xfrm>
          <a:off x="0" y="0"/>
          <a:ext cx="0" cy="0"/>
          <a:chOff x="0" y="0"/>
          <a:chExt cx="0" cy="0"/>
        </a:xfrm>
      </p:grpSpPr>
      <p:sp>
        <p:nvSpPr>
          <p:cNvPr id="13334" name="Google Shape;13334;p181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35" name="Google Shape;13335;p181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36" name="Google Shape;13336;p18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37" name="Google Shape;13337;p1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38" name="Google Shape;13338;p18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39" name="Google Shape;13339;p181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40" name="Google Shape;13340;p181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41" name="Google Shape;13341;p181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42" name="Google Shape;13342;p181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matchingName="9_Title and Bullets Layout">
  <p:cSld name="9_Title and Bullets Layout">
    <p:spTree>
      <p:nvGrpSpPr>
        <p:cNvPr id="1" name="Shape 13343"/>
        <p:cNvGrpSpPr/>
        <p:nvPr/>
      </p:nvGrpSpPr>
      <p:grpSpPr>
        <a:xfrm>
          <a:off x="0" y="0"/>
          <a:ext cx="0" cy="0"/>
          <a:chOff x="0" y="0"/>
          <a:chExt cx="0" cy="0"/>
        </a:xfrm>
      </p:grpSpPr>
      <p:sp>
        <p:nvSpPr>
          <p:cNvPr id="13344" name="Google Shape;13344;p181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45" name="Google Shape;13345;p181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46" name="Google Shape;13346;p181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47" name="Google Shape;13347;p181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48" name="Google Shape;13348;p181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matchingName="41_Title and Content">
  <p:cSld name="41_Title and Content">
    <p:spTree>
      <p:nvGrpSpPr>
        <p:cNvPr id="1" name="Shape 13349"/>
        <p:cNvGrpSpPr/>
        <p:nvPr/>
      </p:nvGrpSpPr>
      <p:grpSpPr>
        <a:xfrm>
          <a:off x="0" y="0"/>
          <a:ext cx="0" cy="0"/>
          <a:chOff x="0" y="0"/>
          <a:chExt cx="0" cy="0"/>
        </a:xfrm>
      </p:grpSpPr>
      <p:sp>
        <p:nvSpPr>
          <p:cNvPr id="13350" name="Google Shape;13350;p181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351" name="Google Shape;13351;p181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352" name="Google Shape;13352;p181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53" name="Google Shape;13353;p181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4" name="Google Shape;13354;p181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matchingName="9_Two Section | Picture and Copy Layout">
  <p:cSld name="9_Two Section | Picture and Copy Layout">
    <p:spTree>
      <p:nvGrpSpPr>
        <p:cNvPr id="1" name="Shape 13355"/>
        <p:cNvGrpSpPr/>
        <p:nvPr/>
      </p:nvGrpSpPr>
      <p:grpSpPr>
        <a:xfrm>
          <a:off x="0" y="0"/>
          <a:ext cx="0" cy="0"/>
          <a:chOff x="0" y="0"/>
          <a:chExt cx="0" cy="0"/>
        </a:xfrm>
      </p:grpSpPr>
      <p:sp>
        <p:nvSpPr>
          <p:cNvPr id="13356" name="Google Shape;13356;p18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57" name="Google Shape;13357;p181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58" name="Google Shape;13358;p181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59" name="Google Shape;13359;p181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60" name="Google Shape;13360;p181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361" name="Google Shape;13361;p181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matchingName="14_Title Slide_Yale Blue">
  <p:cSld name="14_Title Slide_Yale Blue">
    <p:spTree>
      <p:nvGrpSpPr>
        <p:cNvPr id="1" name="Shape 13362"/>
        <p:cNvGrpSpPr/>
        <p:nvPr/>
      </p:nvGrpSpPr>
      <p:grpSpPr>
        <a:xfrm>
          <a:off x="0" y="0"/>
          <a:ext cx="0" cy="0"/>
          <a:chOff x="0" y="0"/>
          <a:chExt cx="0" cy="0"/>
        </a:xfrm>
      </p:grpSpPr>
      <p:sp>
        <p:nvSpPr>
          <p:cNvPr id="13363" name="Google Shape;13363;p181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64" name="Google Shape;13364;p181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65" name="Google Shape;13365;p181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66" name="Google Shape;13366;p18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67" name="Google Shape;13367;p18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68" name="Google Shape;13368;p181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69" name="Google Shape;13369;p181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70" name="Google Shape;13370;p181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71" name="Google Shape;13371;p181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411"/>
        <p:cNvGrpSpPr/>
        <p:nvPr/>
      </p:nvGrpSpPr>
      <p:grpSpPr>
        <a:xfrm>
          <a:off x="0" y="0"/>
          <a:ext cx="0" cy="0"/>
          <a:chOff x="0" y="0"/>
          <a:chExt cx="0" cy="0"/>
        </a:xfrm>
      </p:grpSpPr>
      <p:sp>
        <p:nvSpPr>
          <p:cNvPr id="1412" name="Google Shape;1412;p19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3" name="Google Shape;1413;p19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4" name="Google Shape;1414;p19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15" name="Google Shape;1415;p191"/>
          <p:cNvSpPr>
            <a:spLocks noGrp="1"/>
          </p:cNvSpPr>
          <p:nvPr>
            <p:ph type="pic" idx="2"/>
          </p:nvPr>
        </p:nvSpPr>
        <p:spPr>
          <a:xfrm>
            <a:off x="7118684" y="233915"/>
            <a:ext cx="5073316" cy="5943600"/>
          </a:xfrm>
          <a:prstGeom prst="rect">
            <a:avLst/>
          </a:prstGeom>
          <a:noFill/>
          <a:ln>
            <a:noFill/>
          </a:ln>
        </p:spPr>
      </p:sp>
      <p:grpSp>
        <p:nvGrpSpPr>
          <p:cNvPr id="1416" name="Google Shape;1416;p191"/>
          <p:cNvGrpSpPr/>
          <p:nvPr/>
        </p:nvGrpSpPr>
        <p:grpSpPr>
          <a:xfrm>
            <a:off x="0" y="5020348"/>
            <a:ext cx="12192000" cy="1837653"/>
            <a:chOff x="0" y="5020348"/>
            <a:chExt cx="12192000" cy="1837653"/>
          </a:xfrm>
        </p:grpSpPr>
        <p:sp>
          <p:nvSpPr>
            <p:cNvPr id="1417" name="Google Shape;1417;p1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8" name="Google Shape;1418;p1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19" name="Google Shape;1419;p1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matchingName="15_Title Slide_Yale Blue">
  <p:cSld name="15_Title Slide_Yale Blue">
    <p:spTree>
      <p:nvGrpSpPr>
        <p:cNvPr id="1" name="Shape 13372"/>
        <p:cNvGrpSpPr/>
        <p:nvPr/>
      </p:nvGrpSpPr>
      <p:grpSpPr>
        <a:xfrm>
          <a:off x="0" y="0"/>
          <a:ext cx="0" cy="0"/>
          <a:chOff x="0" y="0"/>
          <a:chExt cx="0" cy="0"/>
        </a:xfrm>
      </p:grpSpPr>
      <p:sp>
        <p:nvSpPr>
          <p:cNvPr id="13373" name="Google Shape;13373;p182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74" name="Google Shape;13374;p182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75" name="Google Shape;13375;p182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76" name="Google Shape;13376;p18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77" name="Google Shape;13377;p18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78" name="Google Shape;13378;p182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79" name="Google Shape;13379;p182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80" name="Google Shape;13380;p182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81" name="Google Shape;13381;p182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matchingName="16_Title Slide_Yale Blue">
  <p:cSld name="16_Title Slide_Yale Blue">
    <p:spTree>
      <p:nvGrpSpPr>
        <p:cNvPr id="1" name="Shape 13382"/>
        <p:cNvGrpSpPr/>
        <p:nvPr/>
      </p:nvGrpSpPr>
      <p:grpSpPr>
        <a:xfrm>
          <a:off x="0" y="0"/>
          <a:ext cx="0" cy="0"/>
          <a:chOff x="0" y="0"/>
          <a:chExt cx="0" cy="0"/>
        </a:xfrm>
      </p:grpSpPr>
      <p:sp>
        <p:nvSpPr>
          <p:cNvPr id="13383" name="Google Shape;13383;p182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84" name="Google Shape;13384;p182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85" name="Google Shape;13385;p18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386" name="Google Shape;13386;p18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87" name="Google Shape;13387;p18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388" name="Google Shape;13388;p182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89" name="Google Shape;13389;p182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390" name="Google Shape;13390;p182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91" name="Google Shape;13391;p182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matchingName="10_Title and Bullets Layout">
  <p:cSld name="10_Title and Bullets Layout">
    <p:spTree>
      <p:nvGrpSpPr>
        <p:cNvPr id="1" name="Shape 13392"/>
        <p:cNvGrpSpPr/>
        <p:nvPr/>
      </p:nvGrpSpPr>
      <p:grpSpPr>
        <a:xfrm>
          <a:off x="0" y="0"/>
          <a:ext cx="0" cy="0"/>
          <a:chOff x="0" y="0"/>
          <a:chExt cx="0" cy="0"/>
        </a:xfrm>
      </p:grpSpPr>
      <p:sp>
        <p:nvSpPr>
          <p:cNvPr id="13393" name="Google Shape;13393;p182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94" name="Google Shape;13394;p18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95" name="Google Shape;13395;p18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396" name="Google Shape;13396;p182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397" name="Google Shape;13397;p182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matchingName="42_Title and Content">
  <p:cSld name="42_Title and Content">
    <p:spTree>
      <p:nvGrpSpPr>
        <p:cNvPr id="1" name="Shape 13398"/>
        <p:cNvGrpSpPr/>
        <p:nvPr/>
      </p:nvGrpSpPr>
      <p:grpSpPr>
        <a:xfrm>
          <a:off x="0" y="0"/>
          <a:ext cx="0" cy="0"/>
          <a:chOff x="0" y="0"/>
          <a:chExt cx="0" cy="0"/>
        </a:xfrm>
      </p:grpSpPr>
      <p:sp>
        <p:nvSpPr>
          <p:cNvPr id="13399" name="Google Shape;13399;p18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00" name="Google Shape;13400;p182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01" name="Google Shape;13401;p18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02" name="Google Shape;13402;p182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03" name="Google Shape;13403;p182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matchingName="10_Two Section | Picture and Copy Layout">
  <p:cSld name="10_Two Section | Picture and Copy Layout">
    <p:spTree>
      <p:nvGrpSpPr>
        <p:cNvPr id="1" name="Shape 13404"/>
        <p:cNvGrpSpPr/>
        <p:nvPr/>
      </p:nvGrpSpPr>
      <p:grpSpPr>
        <a:xfrm>
          <a:off x="0" y="0"/>
          <a:ext cx="0" cy="0"/>
          <a:chOff x="0" y="0"/>
          <a:chExt cx="0" cy="0"/>
        </a:xfrm>
      </p:grpSpPr>
      <p:sp>
        <p:nvSpPr>
          <p:cNvPr id="13405" name="Google Shape;13405;p18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06" name="Google Shape;13406;p18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07" name="Google Shape;13407;p182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8" name="Google Shape;13408;p182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9" name="Google Shape;13409;p182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10" name="Google Shape;13410;p182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matchingName="17_Title Slide_Yale Blue">
  <p:cSld name="17_Title Slide_Yale Blue">
    <p:spTree>
      <p:nvGrpSpPr>
        <p:cNvPr id="1" name="Shape 13411"/>
        <p:cNvGrpSpPr/>
        <p:nvPr/>
      </p:nvGrpSpPr>
      <p:grpSpPr>
        <a:xfrm>
          <a:off x="0" y="0"/>
          <a:ext cx="0" cy="0"/>
          <a:chOff x="0" y="0"/>
          <a:chExt cx="0" cy="0"/>
        </a:xfrm>
      </p:grpSpPr>
      <p:sp>
        <p:nvSpPr>
          <p:cNvPr id="13412" name="Google Shape;13412;p182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3" name="Google Shape;13413;p182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14" name="Google Shape;13414;p18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415" name="Google Shape;13415;p18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16" name="Google Shape;13416;p18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417" name="Google Shape;13417;p182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18" name="Google Shape;13418;p182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19" name="Google Shape;13419;p182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20" name="Google Shape;13420;p182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matchingName="11_Title and Bullets Layout">
  <p:cSld name="11_Title and Bullets Layout">
    <p:spTree>
      <p:nvGrpSpPr>
        <p:cNvPr id="1" name="Shape 13421"/>
        <p:cNvGrpSpPr/>
        <p:nvPr/>
      </p:nvGrpSpPr>
      <p:grpSpPr>
        <a:xfrm>
          <a:off x="0" y="0"/>
          <a:ext cx="0" cy="0"/>
          <a:chOff x="0" y="0"/>
          <a:chExt cx="0" cy="0"/>
        </a:xfrm>
      </p:grpSpPr>
      <p:sp>
        <p:nvSpPr>
          <p:cNvPr id="13422" name="Google Shape;13422;p182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23" name="Google Shape;13423;p18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24" name="Google Shape;13424;p18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25" name="Google Shape;13425;p182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26" name="Google Shape;13426;p182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matchingName="43_Title and Content">
  <p:cSld name="43_Title and Content">
    <p:spTree>
      <p:nvGrpSpPr>
        <p:cNvPr id="1" name="Shape 13427"/>
        <p:cNvGrpSpPr/>
        <p:nvPr/>
      </p:nvGrpSpPr>
      <p:grpSpPr>
        <a:xfrm>
          <a:off x="0" y="0"/>
          <a:ext cx="0" cy="0"/>
          <a:chOff x="0" y="0"/>
          <a:chExt cx="0" cy="0"/>
        </a:xfrm>
      </p:grpSpPr>
      <p:sp>
        <p:nvSpPr>
          <p:cNvPr id="13428" name="Google Shape;13428;p18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29" name="Google Shape;13429;p182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30" name="Google Shape;13430;p18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31" name="Google Shape;13431;p182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32" name="Google Shape;13432;p182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matchingName="11_Two Section | Picture and Copy Layout">
  <p:cSld name="11_Two Section | Picture and Copy Layout">
    <p:spTree>
      <p:nvGrpSpPr>
        <p:cNvPr id="1" name="Shape 13433"/>
        <p:cNvGrpSpPr/>
        <p:nvPr/>
      </p:nvGrpSpPr>
      <p:grpSpPr>
        <a:xfrm>
          <a:off x="0" y="0"/>
          <a:ext cx="0" cy="0"/>
          <a:chOff x="0" y="0"/>
          <a:chExt cx="0" cy="0"/>
        </a:xfrm>
      </p:grpSpPr>
      <p:sp>
        <p:nvSpPr>
          <p:cNvPr id="13434" name="Google Shape;13434;p18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35" name="Google Shape;13435;p18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36" name="Google Shape;13436;p182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37" name="Google Shape;13437;p182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38" name="Google Shape;13438;p182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39" name="Google Shape;13439;p182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matchingName="12_Title and Bullets Layout">
  <p:cSld name="12_Title and Bullets Layout">
    <p:spTree>
      <p:nvGrpSpPr>
        <p:cNvPr id="1" name="Shape 13440"/>
        <p:cNvGrpSpPr/>
        <p:nvPr/>
      </p:nvGrpSpPr>
      <p:grpSpPr>
        <a:xfrm>
          <a:off x="0" y="0"/>
          <a:ext cx="0" cy="0"/>
          <a:chOff x="0" y="0"/>
          <a:chExt cx="0" cy="0"/>
        </a:xfrm>
      </p:grpSpPr>
      <p:sp>
        <p:nvSpPr>
          <p:cNvPr id="13441" name="Google Shape;13441;p182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42" name="Google Shape;13442;p182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43" name="Google Shape;13443;p182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44" name="Google Shape;13444;p182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45" name="Google Shape;13445;p182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420"/>
        <p:cNvGrpSpPr/>
        <p:nvPr/>
      </p:nvGrpSpPr>
      <p:grpSpPr>
        <a:xfrm>
          <a:off x="0" y="0"/>
          <a:ext cx="0" cy="0"/>
          <a:chOff x="0" y="0"/>
          <a:chExt cx="0" cy="0"/>
        </a:xfrm>
      </p:grpSpPr>
      <p:grpSp>
        <p:nvGrpSpPr>
          <p:cNvPr id="1421" name="Google Shape;1421;p192"/>
          <p:cNvGrpSpPr/>
          <p:nvPr/>
        </p:nvGrpSpPr>
        <p:grpSpPr>
          <a:xfrm>
            <a:off x="0" y="5020347"/>
            <a:ext cx="12192000" cy="1837653"/>
            <a:chOff x="0" y="5020347"/>
            <a:chExt cx="12192000" cy="1837653"/>
          </a:xfrm>
        </p:grpSpPr>
        <p:sp>
          <p:nvSpPr>
            <p:cNvPr id="1422" name="Google Shape;1422;p1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23" name="Google Shape;1423;p1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24" name="Google Shape;1424;p1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25" name="Google Shape;1425;p1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26" name="Google Shape;1426;p1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7" name="Google Shape;1427;p1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matchingName="44_Title and Content">
  <p:cSld name="44_Title and Content">
    <p:spTree>
      <p:nvGrpSpPr>
        <p:cNvPr id="1" name="Shape 13446"/>
        <p:cNvGrpSpPr/>
        <p:nvPr/>
      </p:nvGrpSpPr>
      <p:grpSpPr>
        <a:xfrm>
          <a:off x="0" y="0"/>
          <a:ext cx="0" cy="0"/>
          <a:chOff x="0" y="0"/>
          <a:chExt cx="0" cy="0"/>
        </a:xfrm>
      </p:grpSpPr>
      <p:sp>
        <p:nvSpPr>
          <p:cNvPr id="13447" name="Google Shape;13447;p183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48" name="Google Shape;13448;p183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49" name="Google Shape;13449;p183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50" name="Google Shape;13450;p183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51" name="Google Shape;13451;p183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matchingName="12_Two Section | Picture and Copy Layout">
  <p:cSld name="12_Two Section | Picture and Copy Layout">
    <p:spTree>
      <p:nvGrpSpPr>
        <p:cNvPr id="1" name="Shape 13452"/>
        <p:cNvGrpSpPr/>
        <p:nvPr/>
      </p:nvGrpSpPr>
      <p:grpSpPr>
        <a:xfrm>
          <a:off x="0" y="0"/>
          <a:ext cx="0" cy="0"/>
          <a:chOff x="0" y="0"/>
          <a:chExt cx="0" cy="0"/>
        </a:xfrm>
      </p:grpSpPr>
      <p:sp>
        <p:nvSpPr>
          <p:cNvPr id="13453" name="Google Shape;13453;p18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54" name="Google Shape;13454;p18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55" name="Google Shape;13455;p183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6" name="Google Shape;13456;p183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7" name="Google Shape;13457;p183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58" name="Google Shape;13458;p183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matchingName="18_Title Slide_Yale Blue">
  <p:cSld name="18_Title Slide_Yale Blue">
    <p:spTree>
      <p:nvGrpSpPr>
        <p:cNvPr id="1" name="Shape 13459"/>
        <p:cNvGrpSpPr/>
        <p:nvPr/>
      </p:nvGrpSpPr>
      <p:grpSpPr>
        <a:xfrm>
          <a:off x="0" y="0"/>
          <a:ext cx="0" cy="0"/>
          <a:chOff x="0" y="0"/>
          <a:chExt cx="0" cy="0"/>
        </a:xfrm>
      </p:grpSpPr>
      <p:sp>
        <p:nvSpPr>
          <p:cNvPr id="13460" name="Google Shape;13460;p183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61" name="Google Shape;13461;p183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2" name="Google Shape;13462;p183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463" name="Google Shape;13463;p18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64" name="Google Shape;13464;p18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465" name="Google Shape;13465;p183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66" name="Google Shape;13466;p183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467" name="Google Shape;13467;p183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68" name="Google Shape;13468;p183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matchingName="13_Title and Bullets Layout">
  <p:cSld name="13_Title and Bullets Layout">
    <p:spTree>
      <p:nvGrpSpPr>
        <p:cNvPr id="1" name="Shape 13469"/>
        <p:cNvGrpSpPr/>
        <p:nvPr/>
      </p:nvGrpSpPr>
      <p:grpSpPr>
        <a:xfrm>
          <a:off x="0" y="0"/>
          <a:ext cx="0" cy="0"/>
          <a:chOff x="0" y="0"/>
          <a:chExt cx="0" cy="0"/>
        </a:xfrm>
      </p:grpSpPr>
      <p:sp>
        <p:nvSpPr>
          <p:cNvPr id="13470" name="Google Shape;13470;p183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71" name="Google Shape;13471;p18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72" name="Google Shape;13472;p18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73" name="Google Shape;13473;p183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74" name="Google Shape;13474;p18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matchingName="45_Title and Content">
  <p:cSld name="45_Title and Content">
    <p:spTree>
      <p:nvGrpSpPr>
        <p:cNvPr id="1" name="Shape 13475"/>
        <p:cNvGrpSpPr/>
        <p:nvPr/>
      </p:nvGrpSpPr>
      <p:grpSpPr>
        <a:xfrm>
          <a:off x="0" y="0"/>
          <a:ext cx="0" cy="0"/>
          <a:chOff x="0" y="0"/>
          <a:chExt cx="0" cy="0"/>
        </a:xfrm>
      </p:grpSpPr>
      <p:sp>
        <p:nvSpPr>
          <p:cNvPr id="13476" name="Google Shape;13476;p18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77" name="Google Shape;13477;p183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78" name="Google Shape;13478;p18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79" name="Google Shape;13479;p183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80" name="Google Shape;13480;p183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matchingName="13_Two Section | Picture and Copy Layout">
  <p:cSld name="13_Two Section | Picture and Copy Layout">
    <p:spTree>
      <p:nvGrpSpPr>
        <p:cNvPr id="1" name="Shape 13481"/>
        <p:cNvGrpSpPr/>
        <p:nvPr/>
      </p:nvGrpSpPr>
      <p:grpSpPr>
        <a:xfrm>
          <a:off x="0" y="0"/>
          <a:ext cx="0" cy="0"/>
          <a:chOff x="0" y="0"/>
          <a:chExt cx="0" cy="0"/>
        </a:xfrm>
      </p:grpSpPr>
      <p:sp>
        <p:nvSpPr>
          <p:cNvPr id="13482" name="Google Shape;13482;p18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83" name="Google Shape;13483;p18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84" name="Google Shape;13484;p183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85" name="Google Shape;13485;p183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86" name="Google Shape;13486;p183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87" name="Google Shape;13487;p18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matchingName="14_Title and Bullets Layout">
  <p:cSld name="14_Title and Bullets Layout">
    <p:spTree>
      <p:nvGrpSpPr>
        <p:cNvPr id="1" name="Shape 13488"/>
        <p:cNvGrpSpPr/>
        <p:nvPr/>
      </p:nvGrpSpPr>
      <p:grpSpPr>
        <a:xfrm>
          <a:off x="0" y="0"/>
          <a:ext cx="0" cy="0"/>
          <a:chOff x="0" y="0"/>
          <a:chExt cx="0" cy="0"/>
        </a:xfrm>
      </p:grpSpPr>
      <p:sp>
        <p:nvSpPr>
          <p:cNvPr id="13489" name="Google Shape;13489;p183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90" name="Google Shape;13490;p18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91" name="Google Shape;13491;p18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92" name="Google Shape;13492;p183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93" name="Google Shape;13493;p183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matchingName="46_Title and Content">
  <p:cSld name="46_Title and Content">
    <p:spTree>
      <p:nvGrpSpPr>
        <p:cNvPr id="1" name="Shape 13494"/>
        <p:cNvGrpSpPr/>
        <p:nvPr/>
      </p:nvGrpSpPr>
      <p:grpSpPr>
        <a:xfrm>
          <a:off x="0" y="0"/>
          <a:ext cx="0" cy="0"/>
          <a:chOff x="0" y="0"/>
          <a:chExt cx="0" cy="0"/>
        </a:xfrm>
      </p:grpSpPr>
      <p:sp>
        <p:nvSpPr>
          <p:cNvPr id="13495" name="Google Shape;13495;p18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496" name="Google Shape;13496;p183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497" name="Google Shape;13497;p18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498" name="Google Shape;13498;p183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99" name="Google Shape;13499;p183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matchingName="14_Two Section | Picture and Copy Layout">
  <p:cSld name="14_Two Section | Picture and Copy Layout">
    <p:spTree>
      <p:nvGrpSpPr>
        <p:cNvPr id="1" name="Shape 13500"/>
        <p:cNvGrpSpPr/>
        <p:nvPr/>
      </p:nvGrpSpPr>
      <p:grpSpPr>
        <a:xfrm>
          <a:off x="0" y="0"/>
          <a:ext cx="0" cy="0"/>
          <a:chOff x="0" y="0"/>
          <a:chExt cx="0" cy="0"/>
        </a:xfrm>
      </p:grpSpPr>
      <p:sp>
        <p:nvSpPr>
          <p:cNvPr id="13501" name="Google Shape;13501;p18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02" name="Google Shape;13502;p18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03" name="Google Shape;13503;p183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04" name="Google Shape;13504;p183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05" name="Google Shape;13505;p183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506" name="Google Shape;13506;p183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matchingName="15_Title and Bullets Layout">
  <p:cSld name="15_Title and Bullets Layout">
    <p:spTree>
      <p:nvGrpSpPr>
        <p:cNvPr id="1" name="Shape 13507"/>
        <p:cNvGrpSpPr/>
        <p:nvPr/>
      </p:nvGrpSpPr>
      <p:grpSpPr>
        <a:xfrm>
          <a:off x="0" y="0"/>
          <a:ext cx="0" cy="0"/>
          <a:chOff x="0" y="0"/>
          <a:chExt cx="0" cy="0"/>
        </a:xfrm>
      </p:grpSpPr>
      <p:sp>
        <p:nvSpPr>
          <p:cNvPr id="13508" name="Google Shape;13508;p183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09" name="Google Shape;13509;p18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10" name="Google Shape;13510;p18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11" name="Google Shape;13511;p183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12" name="Google Shape;13512;p183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428"/>
        <p:cNvGrpSpPr/>
        <p:nvPr/>
      </p:nvGrpSpPr>
      <p:grpSpPr>
        <a:xfrm>
          <a:off x="0" y="0"/>
          <a:ext cx="0" cy="0"/>
          <a:chOff x="0" y="0"/>
          <a:chExt cx="0" cy="0"/>
        </a:xfrm>
      </p:grpSpPr>
      <p:sp>
        <p:nvSpPr>
          <p:cNvPr id="1429" name="Google Shape;1429;p1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30" name="Google Shape;1430;p1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31" name="Google Shape;1431;p193"/>
          <p:cNvGrpSpPr/>
          <p:nvPr/>
        </p:nvGrpSpPr>
        <p:grpSpPr>
          <a:xfrm>
            <a:off x="0" y="5379426"/>
            <a:ext cx="2807368" cy="753891"/>
            <a:chOff x="0" y="5379426"/>
            <a:chExt cx="2807368" cy="753891"/>
          </a:xfrm>
        </p:grpSpPr>
        <p:sp>
          <p:nvSpPr>
            <p:cNvPr id="1432" name="Google Shape;1432;p1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3" name="Google Shape;1433;p1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34" name="Google Shape;1434;p193"/>
          <p:cNvSpPr>
            <a:spLocks noGrp="1"/>
          </p:cNvSpPr>
          <p:nvPr>
            <p:ph type="pic" idx="2"/>
          </p:nvPr>
        </p:nvSpPr>
        <p:spPr>
          <a:xfrm>
            <a:off x="2807368" y="457202"/>
            <a:ext cx="8915400" cy="5943598"/>
          </a:xfrm>
          <a:prstGeom prst="rect">
            <a:avLst/>
          </a:prstGeom>
          <a:noFill/>
          <a:ln>
            <a:noFill/>
          </a:ln>
        </p:spPr>
      </p:sp>
      <p:pic>
        <p:nvPicPr>
          <p:cNvPr id="1435" name="Google Shape;1435;p1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matchingName="47_Title and Content">
  <p:cSld name="47_Title and Content">
    <p:spTree>
      <p:nvGrpSpPr>
        <p:cNvPr id="1" name="Shape 13513"/>
        <p:cNvGrpSpPr/>
        <p:nvPr/>
      </p:nvGrpSpPr>
      <p:grpSpPr>
        <a:xfrm>
          <a:off x="0" y="0"/>
          <a:ext cx="0" cy="0"/>
          <a:chOff x="0" y="0"/>
          <a:chExt cx="0" cy="0"/>
        </a:xfrm>
      </p:grpSpPr>
      <p:sp>
        <p:nvSpPr>
          <p:cNvPr id="13514" name="Google Shape;13514;p18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515" name="Google Shape;13515;p184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516" name="Google Shape;13516;p18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17" name="Google Shape;13517;p184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18" name="Google Shape;13518;p184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matchingName="15_Two Section | Picture and Copy Layout">
  <p:cSld name="15_Two Section | Picture and Copy Layout">
    <p:spTree>
      <p:nvGrpSpPr>
        <p:cNvPr id="1" name="Shape 13519"/>
        <p:cNvGrpSpPr/>
        <p:nvPr/>
      </p:nvGrpSpPr>
      <p:grpSpPr>
        <a:xfrm>
          <a:off x="0" y="0"/>
          <a:ext cx="0" cy="0"/>
          <a:chOff x="0" y="0"/>
          <a:chExt cx="0" cy="0"/>
        </a:xfrm>
      </p:grpSpPr>
      <p:sp>
        <p:nvSpPr>
          <p:cNvPr id="13520" name="Google Shape;13520;p18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21" name="Google Shape;13521;p18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522" name="Google Shape;13522;p184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23" name="Google Shape;13523;p184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24" name="Google Shape;13524;p184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525" name="Google Shape;13525;p18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matchingName="28_Cover">
  <p:cSld name="28_Cover">
    <p:spTree>
      <p:nvGrpSpPr>
        <p:cNvPr id="1" name="Shape 13526"/>
        <p:cNvGrpSpPr/>
        <p:nvPr/>
      </p:nvGrpSpPr>
      <p:grpSpPr>
        <a:xfrm>
          <a:off x="0" y="0"/>
          <a:ext cx="0" cy="0"/>
          <a:chOff x="0" y="0"/>
          <a:chExt cx="0" cy="0"/>
        </a:xfrm>
      </p:grpSpPr>
      <p:sp>
        <p:nvSpPr>
          <p:cNvPr id="13527" name="Google Shape;13527;p18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28" name="Google Shape;13528;p18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29" name="Google Shape;13529;p18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530" name="Google Shape;13530;p1842"/>
          <p:cNvSpPr>
            <a:spLocks noGrp="1"/>
          </p:cNvSpPr>
          <p:nvPr>
            <p:ph type="pic" idx="2"/>
          </p:nvPr>
        </p:nvSpPr>
        <p:spPr>
          <a:xfrm>
            <a:off x="7118684" y="233915"/>
            <a:ext cx="5073316" cy="5943600"/>
          </a:xfrm>
          <a:prstGeom prst="rect">
            <a:avLst/>
          </a:prstGeom>
          <a:noFill/>
          <a:ln>
            <a:noFill/>
          </a:ln>
        </p:spPr>
      </p:sp>
      <p:grpSp>
        <p:nvGrpSpPr>
          <p:cNvPr id="13531" name="Google Shape;13531;p1842"/>
          <p:cNvGrpSpPr/>
          <p:nvPr/>
        </p:nvGrpSpPr>
        <p:grpSpPr>
          <a:xfrm>
            <a:off x="0" y="5020348"/>
            <a:ext cx="12192000" cy="1837653"/>
            <a:chOff x="0" y="5020348"/>
            <a:chExt cx="12192000" cy="1837653"/>
          </a:xfrm>
        </p:grpSpPr>
        <p:sp>
          <p:nvSpPr>
            <p:cNvPr id="13532" name="Google Shape;13532;p18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33" name="Google Shape;13533;p18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534" name="Google Shape;13534;p18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matchingName="28_Divider">
  <p:cSld name="28_Divider">
    <p:bg>
      <p:bgPr>
        <a:solidFill>
          <a:schemeClr val="lt2"/>
        </a:solidFill>
        <a:effectLst/>
      </p:bgPr>
    </p:bg>
    <p:spTree>
      <p:nvGrpSpPr>
        <p:cNvPr id="1" name="Shape 13535"/>
        <p:cNvGrpSpPr/>
        <p:nvPr/>
      </p:nvGrpSpPr>
      <p:grpSpPr>
        <a:xfrm>
          <a:off x="0" y="0"/>
          <a:ext cx="0" cy="0"/>
          <a:chOff x="0" y="0"/>
          <a:chExt cx="0" cy="0"/>
        </a:xfrm>
      </p:grpSpPr>
      <p:grpSp>
        <p:nvGrpSpPr>
          <p:cNvPr id="13536" name="Google Shape;13536;p1843"/>
          <p:cNvGrpSpPr/>
          <p:nvPr/>
        </p:nvGrpSpPr>
        <p:grpSpPr>
          <a:xfrm>
            <a:off x="0" y="5020347"/>
            <a:ext cx="12192000" cy="1837653"/>
            <a:chOff x="0" y="5020347"/>
            <a:chExt cx="12192000" cy="1837653"/>
          </a:xfrm>
        </p:grpSpPr>
        <p:sp>
          <p:nvSpPr>
            <p:cNvPr id="13537" name="Google Shape;13537;p18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38" name="Google Shape;13538;p18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39" name="Google Shape;13539;p18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3540" name="Google Shape;13540;p18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541" name="Google Shape;13541;p18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42" name="Google Shape;13542;p18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matchingName="29_Photo Slide">
  <p:cSld name="29_Photo Slide">
    <p:spTree>
      <p:nvGrpSpPr>
        <p:cNvPr id="1" name="Shape 13543"/>
        <p:cNvGrpSpPr/>
        <p:nvPr/>
      </p:nvGrpSpPr>
      <p:grpSpPr>
        <a:xfrm>
          <a:off x="0" y="0"/>
          <a:ext cx="0" cy="0"/>
          <a:chOff x="0" y="0"/>
          <a:chExt cx="0" cy="0"/>
        </a:xfrm>
      </p:grpSpPr>
      <p:sp>
        <p:nvSpPr>
          <p:cNvPr id="13544" name="Google Shape;13544;p18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545" name="Google Shape;13545;p18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546" name="Google Shape;13546;p1844"/>
          <p:cNvGrpSpPr/>
          <p:nvPr/>
        </p:nvGrpSpPr>
        <p:grpSpPr>
          <a:xfrm>
            <a:off x="0" y="5379426"/>
            <a:ext cx="2807368" cy="753891"/>
            <a:chOff x="0" y="5379426"/>
            <a:chExt cx="2807368" cy="753891"/>
          </a:xfrm>
        </p:grpSpPr>
        <p:sp>
          <p:nvSpPr>
            <p:cNvPr id="13547" name="Google Shape;13547;p18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48" name="Google Shape;13548;p18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3549" name="Google Shape;13549;p1844"/>
          <p:cNvSpPr>
            <a:spLocks noGrp="1"/>
          </p:cNvSpPr>
          <p:nvPr>
            <p:ph type="pic" idx="2"/>
          </p:nvPr>
        </p:nvSpPr>
        <p:spPr>
          <a:xfrm>
            <a:off x="2807368" y="457202"/>
            <a:ext cx="8915400" cy="5943598"/>
          </a:xfrm>
          <a:prstGeom prst="rect">
            <a:avLst/>
          </a:prstGeom>
          <a:noFill/>
          <a:ln>
            <a:noFill/>
          </a:ln>
        </p:spPr>
      </p:sp>
      <p:pic>
        <p:nvPicPr>
          <p:cNvPr id="13550" name="Google Shape;13550;p184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matchingName="59_Quotation">
  <p:cSld name="59_Quotation">
    <p:spTree>
      <p:nvGrpSpPr>
        <p:cNvPr id="1" name="Shape 13551"/>
        <p:cNvGrpSpPr/>
        <p:nvPr/>
      </p:nvGrpSpPr>
      <p:grpSpPr>
        <a:xfrm>
          <a:off x="0" y="0"/>
          <a:ext cx="0" cy="0"/>
          <a:chOff x="0" y="0"/>
          <a:chExt cx="0" cy="0"/>
        </a:xfrm>
      </p:grpSpPr>
      <p:sp>
        <p:nvSpPr>
          <p:cNvPr id="13552" name="Google Shape;13552;p18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553" name="Google Shape;13553;p18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4" name="Google Shape;13554;p18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55" name="Google Shape;13555;p18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56" name="Google Shape;13556;p18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57" name="Google Shape;13557;p18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558" name="Google Shape;13558;p1845"/>
          <p:cNvGrpSpPr/>
          <p:nvPr/>
        </p:nvGrpSpPr>
        <p:grpSpPr>
          <a:xfrm>
            <a:off x="7191542" y="1"/>
            <a:ext cx="5000459" cy="1425992"/>
            <a:chOff x="7191542" y="1"/>
            <a:chExt cx="5000459" cy="1425992"/>
          </a:xfrm>
        </p:grpSpPr>
        <p:pic>
          <p:nvPicPr>
            <p:cNvPr id="13559" name="Google Shape;13559;p18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60" name="Google Shape;13560;p1845"/>
            <p:cNvGrpSpPr/>
            <p:nvPr/>
          </p:nvGrpSpPr>
          <p:grpSpPr>
            <a:xfrm>
              <a:off x="7191542" y="1"/>
              <a:ext cx="5000459" cy="1425992"/>
              <a:chOff x="7186272" y="0"/>
              <a:chExt cx="5005729" cy="1427495"/>
            </a:xfrm>
          </p:grpSpPr>
          <p:sp>
            <p:nvSpPr>
              <p:cNvPr id="13561" name="Google Shape;13561;p18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2" name="Google Shape;13562;p18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3563" name="Google Shape;13563;p18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matchingName="48_Title and Content">
  <p:cSld name="48_Title and Content">
    <p:spTree>
      <p:nvGrpSpPr>
        <p:cNvPr id="1" name="Shape 13564"/>
        <p:cNvGrpSpPr/>
        <p:nvPr/>
      </p:nvGrpSpPr>
      <p:grpSpPr>
        <a:xfrm>
          <a:off x="0" y="0"/>
          <a:ext cx="0" cy="0"/>
          <a:chOff x="0" y="0"/>
          <a:chExt cx="0" cy="0"/>
        </a:xfrm>
      </p:grpSpPr>
      <p:grpSp>
        <p:nvGrpSpPr>
          <p:cNvPr id="13565" name="Google Shape;13565;p1846"/>
          <p:cNvGrpSpPr/>
          <p:nvPr/>
        </p:nvGrpSpPr>
        <p:grpSpPr>
          <a:xfrm>
            <a:off x="7191542" y="1"/>
            <a:ext cx="5000459" cy="1425992"/>
            <a:chOff x="7191542" y="1"/>
            <a:chExt cx="5000459" cy="1425992"/>
          </a:xfrm>
        </p:grpSpPr>
        <p:pic>
          <p:nvPicPr>
            <p:cNvPr id="13566" name="Google Shape;13566;p18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67" name="Google Shape;13567;p1846"/>
            <p:cNvGrpSpPr/>
            <p:nvPr/>
          </p:nvGrpSpPr>
          <p:grpSpPr>
            <a:xfrm>
              <a:off x="7191542" y="1"/>
              <a:ext cx="5000459" cy="1425992"/>
              <a:chOff x="7186272" y="0"/>
              <a:chExt cx="5005729" cy="1427495"/>
            </a:xfrm>
          </p:grpSpPr>
          <p:sp>
            <p:nvSpPr>
              <p:cNvPr id="13568" name="Google Shape;13568;p18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9" name="Google Shape;13569;p18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570" name="Google Shape;13570;p18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71" name="Google Shape;13571;p18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72" name="Google Shape;13572;p18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573" name="Google Shape;13573;p18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74" name="Google Shape;13574;p18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matchingName="28_Two Content">
  <p:cSld name="28_Two Content">
    <p:spTree>
      <p:nvGrpSpPr>
        <p:cNvPr id="1" name="Shape 13575"/>
        <p:cNvGrpSpPr/>
        <p:nvPr/>
      </p:nvGrpSpPr>
      <p:grpSpPr>
        <a:xfrm>
          <a:off x="0" y="0"/>
          <a:ext cx="0" cy="0"/>
          <a:chOff x="0" y="0"/>
          <a:chExt cx="0" cy="0"/>
        </a:xfrm>
      </p:grpSpPr>
      <p:sp>
        <p:nvSpPr>
          <p:cNvPr id="13576" name="Google Shape;13576;p18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77" name="Google Shape;13577;p18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578" name="Google Shape;13578;p1847"/>
          <p:cNvGrpSpPr/>
          <p:nvPr/>
        </p:nvGrpSpPr>
        <p:grpSpPr>
          <a:xfrm>
            <a:off x="7191542" y="1"/>
            <a:ext cx="5000459" cy="1425992"/>
            <a:chOff x="7191542" y="1"/>
            <a:chExt cx="5000459" cy="1425992"/>
          </a:xfrm>
        </p:grpSpPr>
        <p:pic>
          <p:nvPicPr>
            <p:cNvPr id="13579" name="Google Shape;13579;p18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80" name="Google Shape;13580;p1847"/>
            <p:cNvGrpSpPr/>
            <p:nvPr/>
          </p:nvGrpSpPr>
          <p:grpSpPr>
            <a:xfrm>
              <a:off x="7191542" y="1"/>
              <a:ext cx="5000459" cy="1425992"/>
              <a:chOff x="7186272" y="0"/>
              <a:chExt cx="5005729" cy="1427495"/>
            </a:xfrm>
          </p:grpSpPr>
          <p:sp>
            <p:nvSpPr>
              <p:cNvPr id="13581" name="Google Shape;13581;p18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82" name="Google Shape;13582;p18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583" name="Google Shape;13583;p18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84" name="Google Shape;13584;p18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585" name="Google Shape;13585;p18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586" name="Google Shape;13586;p18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matchingName="27_Comparison">
  <p:cSld name="27_Comparison">
    <p:spTree>
      <p:nvGrpSpPr>
        <p:cNvPr id="1" name="Shape 13587"/>
        <p:cNvGrpSpPr/>
        <p:nvPr/>
      </p:nvGrpSpPr>
      <p:grpSpPr>
        <a:xfrm>
          <a:off x="0" y="0"/>
          <a:ext cx="0" cy="0"/>
          <a:chOff x="0" y="0"/>
          <a:chExt cx="0" cy="0"/>
        </a:xfrm>
      </p:grpSpPr>
      <p:grpSp>
        <p:nvGrpSpPr>
          <p:cNvPr id="13588" name="Google Shape;13588;p1848"/>
          <p:cNvGrpSpPr/>
          <p:nvPr/>
        </p:nvGrpSpPr>
        <p:grpSpPr>
          <a:xfrm>
            <a:off x="7191542" y="1"/>
            <a:ext cx="5000459" cy="1425992"/>
            <a:chOff x="7191542" y="1"/>
            <a:chExt cx="5000459" cy="1425992"/>
          </a:xfrm>
        </p:grpSpPr>
        <p:pic>
          <p:nvPicPr>
            <p:cNvPr id="13589" name="Google Shape;13589;p18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590" name="Google Shape;13590;p1848"/>
            <p:cNvGrpSpPr/>
            <p:nvPr/>
          </p:nvGrpSpPr>
          <p:grpSpPr>
            <a:xfrm>
              <a:off x="7191542" y="1"/>
              <a:ext cx="5000459" cy="1425992"/>
              <a:chOff x="7186272" y="0"/>
              <a:chExt cx="5005729" cy="1427495"/>
            </a:xfrm>
          </p:grpSpPr>
          <p:sp>
            <p:nvSpPr>
              <p:cNvPr id="13591" name="Google Shape;13591;p18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92" name="Google Shape;13592;p18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593" name="Google Shape;13593;p18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94" name="Google Shape;13594;p18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595" name="Google Shape;13595;p18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96" name="Google Shape;13596;p18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597" name="Google Shape;13597;p18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98" name="Google Shape;13598;p18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599" name="Google Shape;13599;p18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00" name="Google Shape;13600;p18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matchingName="27_Title Only">
  <p:cSld name="27_Title Only">
    <p:spTree>
      <p:nvGrpSpPr>
        <p:cNvPr id="1" name="Shape 13601"/>
        <p:cNvGrpSpPr/>
        <p:nvPr/>
      </p:nvGrpSpPr>
      <p:grpSpPr>
        <a:xfrm>
          <a:off x="0" y="0"/>
          <a:ext cx="0" cy="0"/>
          <a:chOff x="0" y="0"/>
          <a:chExt cx="0" cy="0"/>
        </a:xfrm>
      </p:grpSpPr>
      <p:grpSp>
        <p:nvGrpSpPr>
          <p:cNvPr id="13602" name="Google Shape;13602;p1849"/>
          <p:cNvGrpSpPr/>
          <p:nvPr/>
        </p:nvGrpSpPr>
        <p:grpSpPr>
          <a:xfrm>
            <a:off x="7191542" y="1"/>
            <a:ext cx="5000459" cy="1425992"/>
            <a:chOff x="7191542" y="1"/>
            <a:chExt cx="5000459" cy="1425992"/>
          </a:xfrm>
        </p:grpSpPr>
        <p:pic>
          <p:nvPicPr>
            <p:cNvPr id="13603" name="Google Shape;13603;p18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04" name="Google Shape;13604;p1849"/>
            <p:cNvGrpSpPr/>
            <p:nvPr/>
          </p:nvGrpSpPr>
          <p:grpSpPr>
            <a:xfrm>
              <a:off x="7191542" y="1"/>
              <a:ext cx="5000459" cy="1425992"/>
              <a:chOff x="7186272" y="0"/>
              <a:chExt cx="5005729" cy="1427495"/>
            </a:xfrm>
          </p:grpSpPr>
          <p:sp>
            <p:nvSpPr>
              <p:cNvPr id="13605" name="Google Shape;13605;p18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06" name="Google Shape;13606;p18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3607" name="Google Shape;13607;p18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08" name="Google Shape;13608;p18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609" name="Google Shape;13609;p18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10" name="Google Shape;13610;p18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436"/>
        <p:cNvGrpSpPr/>
        <p:nvPr/>
      </p:nvGrpSpPr>
      <p:grpSpPr>
        <a:xfrm>
          <a:off x="0" y="0"/>
          <a:ext cx="0" cy="0"/>
          <a:chOff x="0" y="0"/>
          <a:chExt cx="0" cy="0"/>
        </a:xfrm>
      </p:grpSpPr>
      <p:sp>
        <p:nvSpPr>
          <p:cNvPr id="1437" name="Google Shape;1437;p1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38" name="Google Shape;1438;p1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9" name="Google Shape;1439;p1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0" name="Google Shape;1440;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41" name="Google Shape;1441;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2" name="Google Shape;1442;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43" name="Google Shape;1443;p194"/>
          <p:cNvGrpSpPr/>
          <p:nvPr/>
        </p:nvGrpSpPr>
        <p:grpSpPr>
          <a:xfrm>
            <a:off x="7191542" y="1"/>
            <a:ext cx="5000459" cy="1425992"/>
            <a:chOff x="7191542" y="1"/>
            <a:chExt cx="5000459" cy="1425992"/>
          </a:xfrm>
        </p:grpSpPr>
        <p:pic>
          <p:nvPicPr>
            <p:cNvPr id="1444" name="Google Shape;1444;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5" name="Google Shape;1445;p194"/>
            <p:cNvGrpSpPr/>
            <p:nvPr/>
          </p:nvGrpSpPr>
          <p:grpSpPr>
            <a:xfrm>
              <a:off x="7191542" y="1"/>
              <a:ext cx="5000459" cy="1425992"/>
              <a:chOff x="7186272" y="0"/>
              <a:chExt cx="5005729" cy="1427495"/>
            </a:xfrm>
          </p:grpSpPr>
          <p:sp>
            <p:nvSpPr>
              <p:cNvPr id="1446" name="Google Shape;1446;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47" name="Google Shape;1447;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48" name="Google Shape;1448;p1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matchingName="28_End">
  <p:cSld name="28_End">
    <p:spTree>
      <p:nvGrpSpPr>
        <p:cNvPr id="1" name="Shape 13611"/>
        <p:cNvGrpSpPr/>
        <p:nvPr/>
      </p:nvGrpSpPr>
      <p:grpSpPr>
        <a:xfrm>
          <a:off x="0" y="0"/>
          <a:ext cx="0" cy="0"/>
          <a:chOff x="0" y="0"/>
          <a:chExt cx="0" cy="0"/>
        </a:xfrm>
      </p:grpSpPr>
      <p:grpSp>
        <p:nvGrpSpPr>
          <p:cNvPr id="13612" name="Google Shape;13612;p1850"/>
          <p:cNvGrpSpPr/>
          <p:nvPr/>
        </p:nvGrpSpPr>
        <p:grpSpPr>
          <a:xfrm>
            <a:off x="0" y="0"/>
            <a:ext cx="12192000" cy="2148830"/>
            <a:chOff x="0" y="0"/>
            <a:chExt cx="12192000" cy="2148830"/>
          </a:xfrm>
        </p:grpSpPr>
        <p:sp>
          <p:nvSpPr>
            <p:cNvPr id="13613" name="Google Shape;13613;p18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14" name="Google Shape;13614;p18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3615" name="Google Shape;13615;p18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3616" name="Google Shape;13616;p18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17" name="Google Shape;13617;p18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618" name="Google Shape;13618;p185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3619" name="Google Shape;13619;p18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matchingName="28_Blank">
  <p:cSld name="28_Blank">
    <p:spTree>
      <p:nvGrpSpPr>
        <p:cNvPr id="1" name="Shape 13620"/>
        <p:cNvGrpSpPr/>
        <p:nvPr/>
      </p:nvGrpSpPr>
      <p:grpSpPr>
        <a:xfrm>
          <a:off x="0" y="0"/>
          <a:ext cx="0" cy="0"/>
          <a:chOff x="0" y="0"/>
          <a:chExt cx="0" cy="0"/>
        </a:xfrm>
      </p:grpSpPr>
      <p:sp>
        <p:nvSpPr>
          <p:cNvPr id="13621" name="Google Shape;13621;p18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622" name="Google Shape;13622;p18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23" name="Google Shape;13623;p18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624" name="Google Shape;13624;p1851"/>
          <p:cNvGrpSpPr/>
          <p:nvPr/>
        </p:nvGrpSpPr>
        <p:grpSpPr>
          <a:xfrm>
            <a:off x="7191542" y="1"/>
            <a:ext cx="5000459" cy="1425992"/>
            <a:chOff x="7191542" y="1"/>
            <a:chExt cx="5000459" cy="1425992"/>
          </a:xfrm>
        </p:grpSpPr>
        <p:pic>
          <p:nvPicPr>
            <p:cNvPr id="13625" name="Google Shape;13625;p18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26" name="Google Shape;13626;p1851"/>
            <p:cNvGrpSpPr/>
            <p:nvPr/>
          </p:nvGrpSpPr>
          <p:grpSpPr>
            <a:xfrm>
              <a:off x="7191542" y="1"/>
              <a:ext cx="5000459" cy="1425992"/>
              <a:chOff x="7186272" y="0"/>
              <a:chExt cx="5005729" cy="1427495"/>
            </a:xfrm>
          </p:grpSpPr>
          <p:sp>
            <p:nvSpPr>
              <p:cNvPr id="13627" name="Google Shape;13627;p18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28" name="Google Shape;13628;p18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matchingName="7_Title Slide">
  <p:cSld name="7_Title Slide">
    <p:spTree>
      <p:nvGrpSpPr>
        <p:cNvPr id="1" name="Shape 13629"/>
        <p:cNvGrpSpPr/>
        <p:nvPr/>
      </p:nvGrpSpPr>
      <p:grpSpPr>
        <a:xfrm>
          <a:off x="0" y="0"/>
          <a:ext cx="0" cy="0"/>
          <a:chOff x="0" y="0"/>
          <a:chExt cx="0" cy="0"/>
        </a:xfrm>
      </p:grpSpPr>
      <p:sp>
        <p:nvSpPr>
          <p:cNvPr id="13630" name="Google Shape;13630;p185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3631" name="Google Shape;13631;p1852"/>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3632" name="Google Shape;13632;p1852"/>
          <p:cNvGrpSpPr/>
          <p:nvPr/>
        </p:nvGrpSpPr>
        <p:grpSpPr>
          <a:xfrm>
            <a:off x="0" y="0"/>
            <a:ext cx="1862667" cy="6629400"/>
            <a:chOff x="-15876" y="0"/>
            <a:chExt cx="1927803" cy="6858000"/>
          </a:xfrm>
        </p:grpSpPr>
        <p:sp>
          <p:nvSpPr>
            <p:cNvPr id="13633" name="Google Shape;13633;p185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3634" name="Google Shape;13634;p1852"/>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3635" name="Google Shape;13635;p185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3636" name="Google Shape;13636;p185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37" name="Google Shape;13637;p185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38" name="Google Shape;13638;p185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p:spTree>
      <p:nvGrpSpPr>
        <p:cNvPr id="1" name="Shape 13639"/>
        <p:cNvGrpSpPr/>
        <p:nvPr/>
      </p:nvGrpSpPr>
      <p:grpSpPr>
        <a:xfrm>
          <a:off x="0" y="0"/>
          <a:ext cx="0" cy="0"/>
          <a:chOff x="0" y="0"/>
          <a:chExt cx="0" cy="0"/>
        </a:xfrm>
      </p:grpSpPr>
      <p:sp>
        <p:nvSpPr>
          <p:cNvPr id="13640" name="Google Shape;13640;p185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641" name="Google Shape;13641;p185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2" name="Google Shape;13642;p185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43" name="Google Shape;13643;p185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44" name="Google Shape;13644;p18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645" name="Google Shape;13645;p1853"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matchingName="Title and Content">
  <p:cSld name="1_Title and Content 2">
    <p:spTree>
      <p:nvGrpSpPr>
        <p:cNvPr id="1" name="Shape 13646"/>
        <p:cNvGrpSpPr/>
        <p:nvPr/>
      </p:nvGrpSpPr>
      <p:grpSpPr>
        <a:xfrm>
          <a:off x="0" y="0"/>
          <a:ext cx="0" cy="0"/>
          <a:chOff x="0" y="0"/>
          <a:chExt cx="0" cy="0"/>
        </a:xfrm>
      </p:grpSpPr>
      <p:grpSp>
        <p:nvGrpSpPr>
          <p:cNvPr id="13647" name="Google Shape;13647;p1854"/>
          <p:cNvGrpSpPr/>
          <p:nvPr/>
        </p:nvGrpSpPr>
        <p:grpSpPr>
          <a:xfrm>
            <a:off x="7191542" y="1"/>
            <a:ext cx="5000459" cy="1425992"/>
            <a:chOff x="7191542" y="1"/>
            <a:chExt cx="5000459" cy="1425992"/>
          </a:xfrm>
        </p:grpSpPr>
        <p:pic>
          <p:nvPicPr>
            <p:cNvPr id="13648" name="Google Shape;13648;p18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649" name="Google Shape;13649;p1854"/>
            <p:cNvGrpSpPr/>
            <p:nvPr/>
          </p:nvGrpSpPr>
          <p:grpSpPr>
            <a:xfrm>
              <a:off x="7191542" y="1"/>
              <a:ext cx="5000459" cy="1425992"/>
              <a:chOff x="7186272" y="0"/>
              <a:chExt cx="5005729" cy="1427495"/>
            </a:xfrm>
          </p:grpSpPr>
          <p:sp>
            <p:nvSpPr>
              <p:cNvPr id="13650" name="Google Shape;13650;p18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651" name="Google Shape;13651;p18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652" name="Google Shape;13652;p18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53" name="Google Shape;13653;p18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54" name="Google Shape;13654;p18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55" name="Google Shape;13655;p18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56" name="Google Shape;13656;p18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3657"/>
        <p:cNvGrpSpPr/>
        <p:nvPr/>
      </p:nvGrpSpPr>
      <p:grpSpPr>
        <a:xfrm>
          <a:off x="0" y="0"/>
          <a:ext cx="0" cy="0"/>
          <a:chOff x="0" y="0"/>
          <a:chExt cx="0" cy="0"/>
        </a:xfrm>
      </p:grpSpPr>
      <p:sp>
        <p:nvSpPr>
          <p:cNvPr id="13658" name="Google Shape;13658;p185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659" name="Google Shape;13659;p18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660" name="Google Shape;13660;p1855"/>
          <p:cNvGrpSpPr/>
          <p:nvPr/>
        </p:nvGrpSpPr>
        <p:grpSpPr>
          <a:xfrm>
            <a:off x="0" y="5379426"/>
            <a:ext cx="2807368" cy="753891"/>
            <a:chOff x="0" y="5379426"/>
            <a:chExt cx="2807368" cy="753891"/>
          </a:xfrm>
        </p:grpSpPr>
        <p:sp>
          <p:nvSpPr>
            <p:cNvPr id="13661" name="Google Shape;13661;p18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62" name="Google Shape;13662;p18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663" name="Google Shape;13663;p1855"/>
          <p:cNvSpPr>
            <a:spLocks noGrp="1"/>
          </p:cNvSpPr>
          <p:nvPr>
            <p:ph type="pic" idx="2"/>
          </p:nvPr>
        </p:nvSpPr>
        <p:spPr>
          <a:xfrm>
            <a:off x="2807368" y="457202"/>
            <a:ext cx="8915400" cy="5943598"/>
          </a:xfrm>
          <a:prstGeom prst="rect">
            <a:avLst/>
          </a:prstGeom>
          <a:noFill/>
          <a:ln>
            <a:noFill/>
          </a:ln>
        </p:spPr>
      </p:sp>
      <p:pic>
        <p:nvPicPr>
          <p:cNvPr id="13664" name="Google Shape;13664;p185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matchingName="8_Title Slide">
  <p:cSld name="8_Title Slide">
    <p:spTree>
      <p:nvGrpSpPr>
        <p:cNvPr id="1" name="Shape 13665"/>
        <p:cNvGrpSpPr/>
        <p:nvPr/>
      </p:nvGrpSpPr>
      <p:grpSpPr>
        <a:xfrm>
          <a:off x="0" y="0"/>
          <a:ext cx="0" cy="0"/>
          <a:chOff x="0" y="0"/>
          <a:chExt cx="0" cy="0"/>
        </a:xfrm>
      </p:grpSpPr>
      <p:pic>
        <p:nvPicPr>
          <p:cNvPr id="13666" name="Google Shape;13666;p1856"/>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3667" name="Google Shape;13667;p1856"/>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3668" name="Google Shape;13668;p1856"/>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9" name="Google Shape;13669;p185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matchingName="49_Title and Content">
  <p:cSld name="49_Title and Content">
    <p:spTree>
      <p:nvGrpSpPr>
        <p:cNvPr id="1" name="Shape 13670"/>
        <p:cNvGrpSpPr/>
        <p:nvPr/>
      </p:nvGrpSpPr>
      <p:grpSpPr>
        <a:xfrm>
          <a:off x="0" y="0"/>
          <a:ext cx="0" cy="0"/>
          <a:chOff x="0" y="0"/>
          <a:chExt cx="0" cy="0"/>
        </a:xfrm>
      </p:grpSpPr>
      <p:pic>
        <p:nvPicPr>
          <p:cNvPr id="13671" name="Google Shape;13671;p1857"/>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13672" name="Google Shape;13672;p18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73" name="Google Shape;13673;p18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3674" name="Google Shape;13674;p1857"/>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matchingName="50_Title and Content">
  <p:cSld name="50_Title and Content">
    <p:spTree>
      <p:nvGrpSpPr>
        <p:cNvPr id="1" name="Shape 13675"/>
        <p:cNvGrpSpPr/>
        <p:nvPr/>
      </p:nvGrpSpPr>
      <p:grpSpPr>
        <a:xfrm>
          <a:off x="0" y="0"/>
          <a:ext cx="0" cy="0"/>
          <a:chOff x="0" y="0"/>
          <a:chExt cx="0" cy="0"/>
        </a:xfrm>
      </p:grpSpPr>
      <p:pic>
        <p:nvPicPr>
          <p:cNvPr id="13676" name="Google Shape;13676;p1858"/>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13677" name="Google Shape;13677;p18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78" name="Google Shape;13678;p18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3679" name="Google Shape;13679;p1858"/>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13680"/>
        <p:cNvGrpSpPr/>
        <p:nvPr/>
      </p:nvGrpSpPr>
      <p:grpSpPr>
        <a:xfrm>
          <a:off x="0" y="0"/>
          <a:ext cx="0" cy="0"/>
          <a:chOff x="0" y="0"/>
          <a:chExt cx="0" cy="0"/>
        </a:xfrm>
      </p:grpSpPr>
      <p:pic>
        <p:nvPicPr>
          <p:cNvPr id="13681" name="Google Shape;13681;p1859"/>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3682" name="Google Shape;13682;p1859"/>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83" name="Google Shape;13683;p18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3684" name="Google Shape;13684;p1859"/>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449"/>
        <p:cNvGrpSpPr/>
        <p:nvPr/>
      </p:nvGrpSpPr>
      <p:grpSpPr>
        <a:xfrm>
          <a:off x="0" y="0"/>
          <a:ext cx="0" cy="0"/>
          <a:chOff x="0" y="0"/>
          <a:chExt cx="0" cy="0"/>
        </a:xfrm>
      </p:grpSpPr>
      <p:grpSp>
        <p:nvGrpSpPr>
          <p:cNvPr id="1450" name="Google Shape;1450;p195"/>
          <p:cNvGrpSpPr/>
          <p:nvPr/>
        </p:nvGrpSpPr>
        <p:grpSpPr>
          <a:xfrm>
            <a:off x="7191542" y="1"/>
            <a:ext cx="5000459" cy="1425992"/>
            <a:chOff x="7191542" y="1"/>
            <a:chExt cx="5000459" cy="1425992"/>
          </a:xfrm>
        </p:grpSpPr>
        <p:pic>
          <p:nvPicPr>
            <p:cNvPr id="1451" name="Google Shape;1451;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2" name="Google Shape;1452;p195"/>
            <p:cNvGrpSpPr/>
            <p:nvPr/>
          </p:nvGrpSpPr>
          <p:grpSpPr>
            <a:xfrm>
              <a:off x="7191542" y="1"/>
              <a:ext cx="5000459" cy="1425992"/>
              <a:chOff x="7186272" y="0"/>
              <a:chExt cx="5005729" cy="1427495"/>
            </a:xfrm>
          </p:grpSpPr>
          <p:sp>
            <p:nvSpPr>
              <p:cNvPr id="1453" name="Google Shape;1453;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54" name="Google Shape;1454;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55" name="Google Shape;1455;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6" name="Google Shape;1456;p1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7" name="Google Shape;1457;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58" name="Google Shape;1458;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9" name="Google Shape;1459;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13685"/>
        <p:cNvGrpSpPr/>
        <p:nvPr/>
      </p:nvGrpSpPr>
      <p:grpSpPr>
        <a:xfrm>
          <a:off x="0" y="0"/>
          <a:ext cx="0" cy="0"/>
          <a:chOff x="0" y="0"/>
          <a:chExt cx="0" cy="0"/>
        </a:xfrm>
      </p:grpSpPr>
      <p:pic>
        <p:nvPicPr>
          <p:cNvPr id="13686" name="Google Shape;13686;p1860"/>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687" name="Google Shape;13687;p1860"/>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3688" name="Google Shape;13688;p1860"/>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89" name="Google Shape;13689;p1860"/>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matchingName="1_Breaker-4">
  <p:cSld name="1_Breaker-4">
    <p:spTree>
      <p:nvGrpSpPr>
        <p:cNvPr id="1" name="Shape 13690"/>
        <p:cNvGrpSpPr/>
        <p:nvPr/>
      </p:nvGrpSpPr>
      <p:grpSpPr>
        <a:xfrm>
          <a:off x="0" y="0"/>
          <a:ext cx="0" cy="0"/>
          <a:chOff x="0" y="0"/>
          <a:chExt cx="0" cy="0"/>
        </a:xfrm>
      </p:grpSpPr>
      <p:pic>
        <p:nvPicPr>
          <p:cNvPr id="13691" name="Google Shape;13691;p1861"/>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692" name="Google Shape;13692;p1861"/>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3693" name="Google Shape;13693;p1861"/>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4" name="Google Shape;13694;p1861"/>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matchingName="2_Breaker-4">
  <p:cSld name="2_Breaker-4">
    <p:spTree>
      <p:nvGrpSpPr>
        <p:cNvPr id="1" name="Shape 13695"/>
        <p:cNvGrpSpPr/>
        <p:nvPr/>
      </p:nvGrpSpPr>
      <p:grpSpPr>
        <a:xfrm>
          <a:off x="0" y="0"/>
          <a:ext cx="0" cy="0"/>
          <a:chOff x="0" y="0"/>
          <a:chExt cx="0" cy="0"/>
        </a:xfrm>
      </p:grpSpPr>
      <p:pic>
        <p:nvPicPr>
          <p:cNvPr id="13696" name="Google Shape;13696;p1862"/>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3697" name="Google Shape;13697;p1862"/>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3698" name="Google Shape;13698;p1862"/>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9" name="Google Shape;13699;p1862"/>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matchingName="51_Title and Content">
  <p:cSld name="51_Title and Content">
    <p:spTree>
      <p:nvGrpSpPr>
        <p:cNvPr id="1" name="Shape 13700"/>
        <p:cNvGrpSpPr/>
        <p:nvPr/>
      </p:nvGrpSpPr>
      <p:grpSpPr>
        <a:xfrm>
          <a:off x="0" y="0"/>
          <a:ext cx="0" cy="0"/>
          <a:chOff x="0" y="0"/>
          <a:chExt cx="0" cy="0"/>
        </a:xfrm>
      </p:grpSpPr>
      <p:pic>
        <p:nvPicPr>
          <p:cNvPr id="13701" name="Google Shape;13701;p1863"/>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3702" name="Google Shape;13702;p18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03" name="Google Shape;13703;p18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704" name="Google Shape;13704;p1863"/>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13705"/>
        <p:cNvGrpSpPr/>
        <p:nvPr/>
      </p:nvGrpSpPr>
      <p:grpSpPr>
        <a:xfrm>
          <a:off x="0" y="0"/>
          <a:ext cx="0" cy="0"/>
          <a:chOff x="0" y="0"/>
          <a:chExt cx="0" cy="0"/>
        </a:xfrm>
      </p:grpSpPr>
      <p:pic>
        <p:nvPicPr>
          <p:cNvPr id="13706" name="Google Shape;13706;p1864"/>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3707" name="Google Shape;13707;p1864"/>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08" name="Google Shape;13708;p1864"/>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9" name="Google Shape;13709;p1864"/>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13710"/>
        <p:cNvGrpSpPr/>
        <p:nvPr/>
      </p:nvGrpSpPr>
      <p:grpSpPr>
        <a:xfrm>
          <a:off x="0" y="0"/>
          <a:ext cx="0" cy="0"/>
          <a:chOff x="0" y="0"/>
          <a:chExt cx="0" cy="0"/>
        </a:xfrm>
      </p:grpSpPr>
      <p:pic>
        <p:nvPicPr>
          <p:cNvPr id="13711" name="Google Shape;13711;p1865"/>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3712" name="Google Shape;13712;p1865"/>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matchingName="Title and Content">
  <p:cSld name="1_Title and Content 3">
    <p:spTree>
      <p:nvGrpSpPr>
        <p:cNvPr id="1" name="Shape 13713"/>
        <p:cNvGrpSpPr/>
        <p:nvPr/>
      </p:nvGrpSpPr>
      <p:grpSpPr>
        <a:xfrm>
          <a:off x="0" y="0"/>
          <a:ext cx="0" cy="0"/>
          <a:chOff x="0" y="0"/>
          <a:chExt cx="0" cy="0"/>
        </a:xfrm>
      </p:grpSpPr>
      <p:grpSp>
        <p:nvGrpSpPr>
          <p:cNvPr id="13714" name="Google Shape;13714;p1866"/>
          <p:cNvGrpSpPr/>
          <p:nvPr/>
        </p:nvGrpSpPr>
        <p:grpSpPr>
          <a:xfrm>
            <a:off x="7191543" y="1"/>
            <a:ext cx="5000459" cy="1425992"/>
            <a:chOff x="7191542" y="1"/>
            <a:chExt cx="5000459" cy="1425992"/>
          </a:xfrm>
        </p:grpSpPr>
        <p:pic>
          <p:nvPicPr>
            <p:cNvPr id="13715" name="Google Shape;13715;p18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16" name="Google Shape;13716;p1866"/>
            <p:cNvGrpSpPr/>
            <p:nvPr/>
          </p:nvGrpSpPr>
          <p:grpSpPr>
            <a:xfrm>
              <a:off x="7191542" y="1"/>
              <a:ext cx="5000459" cy="1425992"/>
              <a:chOff x="7186272" y="0"/>
              <a:chExt cx="5005729" cy="1427495"/>
            </a:xfrm>
          </p:grpSpPr>
          <p:sp>
            <p:nvSpPr>
              <p:cNvPr id="13717" name="Google Shape;13717;p18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18" name="Google Shape;13718;p18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719" name="Google Shape;13719;p186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20" name="Google Shape;13720;p186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21" name="Google Shape;13721;p18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22" name="Google Shape;13722;p18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23" name="Google Shape;13723;p186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13724"/>
        <p:cNvGrpSpPr/>
        <p:nvPr/>
      </p:nvGrpSpPr>
      <p:grpSpPr>
        <a:xfrm>
          <a:off x="0" y="0"/>
          <a:ext cx="0" cy="0"/>
          <a:chOff x="0" y="0"/>
          <a:chExt cx="0" cy="0"/>
        </a:xfrm>
      </p:grpSpPr>
      <p:sp>
        <p:nvSpPr>
          <p:cNvPr id="13725" name="Google Shape;13725;p186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726" name="Google Shape;13726;p186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727" name="Google Shape;13727;p1867"/>
          <p:cNvGrpSpPr/>
          <p:nvPr/>
        </p:nvGrpSpPr>
        <p:grpSpPr>
          <a:xfrm>
            <a:off x="0" y="5379427"/>
            <a:ext cx="2807368" cy="753891"/>
            <a:chOff x="0" y="5379426"/>
            <a:chExt cx="2807368" cy="753891"/>
          </a:xfrm>
        </p:grpSpPr>
        <p:sp>
          <p:nvSpPr>
            <p:cNvPr id="13728" name="Google Shape;13728;p186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729" name="Google Shape;13729;p186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730" name="Google Shape;13730;p1867"/>
          <p:cNvSpPr>
            <a:spLocks noGrp="1"/>
          </p:cNvSpPr>
          <p:nvPr>
            <p:ph type="pic" idx="2"/>
          </p:nvPr>
        </p:nvSpPr>
        <p:spPr>
          <a:xfrm>
            <a:off x="2807368" y="457202"/>
            <a:ext cx="8915400" cy="5943598"/>
          </a:xfrm>
          <a:prstGeom prst="rect">
            <a:avLst/>
          </a:prstGeom>
          <a:noFill/>
          <a:ln>
            <a:noFill/>
          </a:ln>
        </p:spPr>
      </p:sp>
      <p:pic>
        <p:nvPicPr>
          <p:cNvPr id="13731" name="Google Shape;13731;p186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matchingName="19_Title Slide_Yale Blue">
  <p:cSld name="19_Title Slide_Yale Blue">
    <p:spTree>
      <p:nvGrpSpPr>
        <p:cNvPr id="1" name="Shape 13732"/>
        <p:cNvGrpSpPr/>
        <p:nvPr/>
      </p:nvGrpSpPr>
      <p:grpSpPr>
        <a:xfrm>
          <a:off x="0" y="0"/>
          <a:ext cx="0" cy="0"/>
          <a:chOff x="0" y="0"/>
          <a:chExt cx="0" cy="0"/>
        </a:xfrm>
      </p:grpSpPr>
      <p:sp>
        <p:nvSpPr>
          <p:cNvPr id="13733" name="Google Shape;13733;p1868"/>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34" name="Google Shape;13734;p1868"/>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35" name="Google Shape;13735;p18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736" name="Google Shape;13736;p18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37" name="Google Shape;13737;p18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3738" name="Google Shape;13738;p1868"/>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739" name="Google Shape;13739;p1868"/>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740" name="Google Shape;13740;p1868"/>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41" name="Google Shape;13741;p1868"/>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matchingName="16_Title and Bullets Layout">
  <p:cSld name="16_Title and Bullets Layout">
    <p:spTree>
      <p:nvGrpSpPr>
        <p:cNvPr id="1" name="Shape 13742"/>
        <p:cNvGrpSpPr/>
        <p:nvPr/>
      </p:nvGrpSpPr>
      <p:grpSpPr>
        <a:xfrm>
          <a:off x="0" y="0"/>
          <a:ext cx="0" cy="0"/>
          <a:chOff x="0" y="0"/>
          <a:chExt cx="0" cy="0"/>
        </a:xfrm>
      </p:grpSpPr>
      <p:sp>
        <p:nvSpPr>
          <p:cNvPr id="13743" name="Google Shape;13743;p1869"/>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44" name="Google Shape;13744;p186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45" name="Google Shape;13745;p186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46" name="Google Shape;13746;p1869"/>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47" name="Google Shape;13747;p186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460"/>
        <p:cNvGrpSpPr/>
        <p:nvPr/>
      </p:nvGrpSpPr>
      <p:grpSpPr>
        <a:xfrm>
          <a:off x="0" y="0"/>
          <a:ext cx="0" cy="0"/>
          <a:chOff x="0" y="0"/>
          <a:chExt cx="0" cy="0"/>
        </a:xfrm>
      </p:grpSpPr>
      <p:sp>
        <p:nvSpPr>
          <p:cNvPr id="1461" name="Google Shape;1461;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2" name="Google Shape;1462;p1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63" name="Google Shape;1463;p196"/>
          <p:cNvGrpSpPr/>
          <p:nvPr/>
        </p:nvGrpSpPr>
        <p:grpSpPr>
          <a:xfrm>
            <a:off x="7191542" y="1"/>
            <a:ext cx="5000459" cy="1425992"/>
            <a:chOff x="7191542" y="1"/>
            <a:chExt cx="5000459" cy="1425992"/>
          </a:xfrm>
        </p:grpSpPr>
        <p:pic>
          <p:nvPicPr>
            <p:cNvPr id="1464" name="Google Shape;1464;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5" name="Google Shape;1465;p196"/>
            <p:cNvGrpSpPr/>
            <p:nvPr/>
          </p:nvGrpSpPr>
          <p:grpSpPr>
            <a:xfrm>
              <a:off x="7191542" y="1"/>
              <a:ext cx="5000459" cy="1425992"/>
              <a:chOff x="7186272" y="0"/>
              <a:chExt cx="5005729" cy="1427495"/>
            </a:xfrm>
          </p:grpSpPr>
          <p:sp>
            <p:nvSpPr>
              <p:cNvPr id="1466" name="Google Shape;1466;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67" name="Google Shape;1467;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68" name="Google Shape;1468;p1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9" name="Google Shape;1469;p1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70" name="Google Shape;1470;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1" name="Google Shape;1471;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matchingName="52_Title and Content">
  <p:cSld name="52_Title and Content">
    <p:spTree>
      <p:nvGrpSpPr>
        <p:cNvPr id="1" name="Shape 13748"/>
        <p:cNvGrpSpPr/>
        <p:nvPr/>
      </p:nvGrpSpPr>
      <p:grpSpPr>
        <a:xfrm>
          <a:off x="0" y="0"/>
          <a:ext cx="0" cy="0"/>
          <a:chOff x="0" y="0"/>
          <a:chExt cx="0" cy="0"/>
        </a:xfrm>
      </p:grpSpPr>
      <p:sp>
        <p:nvSpPr>
          <p:cNvPr id="13749" name="Google Shape;13749;p187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3750" name="Google Shape;13750;p187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751" name="Google Shape;13751;p187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52" name="Google Shape;13752;p1870"/>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53" name="Google Shape;13753;p1870"/>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matchingName="16_Two Section | Picture and Copy Layout">
  <p:cSld name="16_Two Section | Picture and Copy Layout">
    <p:spTree>
      <p:nvGrpSpPr>
        <p:cNvPr id="1" name="Shape 13754"/>
        <p:cNvGrpSpPr/>
        <p:nvPr/>
      </p:nvGrpSpPr>
      <p:grpSpPr>
        <a:xfrm>
          <a:off x="0" y="0"/>
          <a:ext cx="0" cy="0"/>
          <a:chOff x="0" y="0"/>
          <a:chExt cx="0" cy="0"/>
        </a:xfrm>
      </p:grpSpPr>
      <p:sp>
        <p:nvSpPr>
          <p:cNvPr id="13755" name="Google Shape;13755;p187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56" name="Google Shape;13756;p187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3757" name="Google Shape;13757;p1871"/>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58" name="Google Shape;13758;p1871"/>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59" name="Google Shape;13759;p1871"/>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60" name="Google Shape;13760;p187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matchingName="2_Table of Content">
  <p:cSld name="2_Table of Content">
    <p:spTree>
      <p:nvGrpSpPr>
        <p:cNvPr id="1" name="Shape 13761"/>
        <p:cNvGrpSpPr/>
        <p:nvPr/>
      </p:nvGrpSpPr>
      <p:grpSpPr>
        <a:xfrm>
          <a:off x="0" y="0"/>
          <a:ext cx="0" cy="0"/>
          <a:chOff x="0" y="0"/>
          <a:chExt cx="0" cy="0"/>
        </a:xfrm>
      </p:grpSpPr>
      <p:sp>
        <p:nvSpPr>
          <p:cNvPr id="13762" name="Google Shape;13762;p1872"/>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3763" name="Google Shape;13763;p1872"/>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64" name="Google Shape;13764;p1872"/>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65" name="Google Shape;13765;p1872"/>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66" name="Google Shape;13766;p18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767" name="Google Shape;13767;p187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768"/>
        <p:cNvGrpSpPr/>
        <p:nvPr/>
      </p:nvGrpSpPr>
      <p:grpSpPr>
        <a:xfrm>
          <a:off x="0" y="0"/>
          <a:ext cx="0" cy="0"/>
          <a:chOff x="0" y="0"/>
          <a:chExt cx="0" cy="0"/>
        </a:xfrm>
      </p:grpSpPr>
      <p:sp>
        <p:nvSpPr>
          <p:cNvPr id="13769" name="Google Shape;13769;p1873"/>
          <p:cNvSpPr txBox="1">
            <a:spLocks noGrp="1"/>
          </p:cNvSpPr>
          <p:nvPr>
            <p:ph type="title"/>
          </p:nvPr>
        </p:nvSpPr>
        <p:spPr>
          <a:xfrm>
            <a:off x="963084" y="4406904"/>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70" name="Google Shape;13770;p1873"/>
          <p:cNvSpPr txBox="1">
            <a:spLocks noGrp="1"/>
          </p:cNvSpPr>
          <p:nvPr>
            <p:ph type="body" idx="1"/>
          </p:nvPr>
        </p:nvSpPr>
        <p:spPr>
          <a:xfrm>
            <a:off x="963084" y="2906714"/>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3771" name="Google Shape;13771;p18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772" name="Google Shape;13772;p18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73" name="Google Shape;13773;p18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774"/>
        <p:cNvGrpSpPr/>
        <p:nvPr/>
      </p:nvGrpSpPr>
      <p:grpSpPr>
        <a:xfrm>
          <a:off x="0" y="0"/>
          <a:ext cx="0" cy="0"/>
          <a:chOff x="0" y="0"/>
          <a:chExt cx="0" cy="0"/>
        </a:xfrm>
      </p:grpSpPr>
      <p:sp>
        <p:nvSpPr>
          <p:cNvPr id="13775" name="Google Shape;13775;p1874"/>
          <p:cNvSpPr txBox="1">
            <a:spLocks noGrp="1"/>
          </p:cNvSpPr>
          <p:nvPr>
            <p:ph type="title"/>
          </p:nvPr>
        </p:nvSpPr>
        <p:spPr>
          <a:xfrm>
            <a:off x="609605" y="273052"/>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76" name="Google Shape;13776;p1874"/>
          <p:cNvSpPr txBox="1">
            <a:spLocks noGrp="1"/>
          </p:cNvSpPr>
          <p:nvPr>
            <p:ph type="body" idx="1"/>
          </p:nvPr>
        </p:nvSpPr>
        <p:spPr>
          <a:xfrm>
            <a:off x="4766734" y="273055"/>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777" name="Google Shape;13777;p1874"/>
          <p:cNvSpPr txBox="1">
            <a:spLocks noGrp="1"/>
          </p:cNvSpPr>
          <p:nvPr>
            <p:ph type="body" idx="2"/>
          </p:nvPr>
        </p:nvSpPr>
        <p:spPr>
          <a:xfrm>
            <a:off x="609605"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3778" name="Google Shape;13778;p18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3779" name="Google Shape;13779;p18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80" name="Google Shape;13780;p18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p:spTree>
      <p:nvGrpSpPr>
        <p:cNvPr id="1" name="Shape 13781"/>
        <p:cNvGrpSpPr/>
        <p:nvPr/>
      </p:nvGrpSpPr>
      <p:grpSpPr>
        <a:xfrm>
          <a:off x="0" y="0"/>
          <a:ext cx="0" cy="0"/>
          <a:chOff x="0" y="0"/>
          <a:chExt cx="0" cy="0"/>
        </a:xfrm>
      </p:grpSpPr>
      <p:sp>
        <p:nvSpPr>
          <p:cNvPr id="13782" name="Google Shape;13782;p18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783" name="Google Shape;13783;p18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784" name="Google Shape;13784;p18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85" name="Google Shape;13785;p18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786" name="Google Shape;13786;p18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87" name="Google Shape;13787;p18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788" name="Google Shape;13788;p1875"/>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789" name="Google Shape;13789;p1875"/>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3790" name="Google Shape;13790;p1875"/>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matchingName="Title and Content">
  <p:cSld name="1_Title and Content 4">
    <p:spTree>
      <p:nvGrpSpPr>
        <p:cNvPr id="1" name="Shape 13791"/>
        <p:cNvGrpSpPr/>
        <p:nvPr/>
      </p:nvGrpSpPr>
      <p:grpSpPr>
        <a:xfrm>
          <a:off x="0" y="0"/>
          <a:ext cx="0" cy="0"/>
          <a:chOff x="0" y="0"/>
          <a:chExt cx="0" cy="0"/>
        </a:xfrm>
      </p:grpSpPr>
      <p:grpSp>
        <p:nvGrpSpPr>
          <p:cNvPr id="13792" name="Google Shape;13792;p1876"/>
          <p:cNvGrpSpPr/>
          <p:nvPr/>
        </p:nvGrpSpPr>
        <p:grpSpPr>
          <a:xfrm>
            <a:off x="7191543" y="1"/>
            <a:ext cx="5000459" cy="1425992"/>
            <a:chOff x="7191542" y="1"/>
            <a:chExt cx="5000459" cy="1425992"/>
          </a:xfrm>
        </p:grpSpPr>
        <p:pic>
          <p:nvPicPr>
            <p:cNvPr id="13793" name="Google Shape;13793;p18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94" name="Google Shape;13794;p1876"/>
            <p:cNvGrpSpPr/>
            <p:nvPr/>
          </p:nvGrpSpPr>
          <p:grpSpPr>
            <a:xfrm>
              <a:off x="7191542" y="1"/>
              <a:ext cx="5000459" cy="1425992"/>
              <a:chOff x="7186272" y="0"/>
              <a:chExt cx="5005729" cy="1427495"/>
            </a:xfrm>
          </p:grpSpPr>
          <p:sp>
            <p:nvSpPr>
              <p:cNvPr id="13795" name="Google Shape;13795;p18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96" name="Google Shape;13796;p18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797" name="Google Shape;13797;p187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798" name="Google Shape;13798;p187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99" name="Google Shape;13799;p18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800" name="Google Shape;13800;p18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01" name="Google Shape;13801;p187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13802"/>
        <p:cNvGrpSpPr/>
        <p:nvPr/>
      </p:nvGrpSpPr>
      <p:grpSpPr>
        <a:xfrm>
          <a:off x="0" y="0"/>
          <a:ext cx="0" cy="0"/>
          <a:chOff x="0" y="0"/>
          <a:chExt cx="0" cy="0"/>
        </a:xfrm>
      </p:grpSpPr>
      <p:sp>
        <p:nvSpPr>
          <p:cNvPr id="13803" name="Google Shape;13803;p187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04" name="Google Shape;13804;p18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05" name="Google Shape;13805;p1877"/>
          <p:cNvGrpSpPr/>
          <p:nvPr/>
        </p:nvGrpSpPr>
        <p:grpSpPr>
          <a:xfrm>
            <a:off x="0" y="5379427"/>
            <a:ext cx="2807368" cy="753891"/>
            <a:chOff x="0" y="5379426"/>
            <a:chExt cx="2807368" cy="753891"/>
          </a:xfrm>
        </p:grpSpPr>
        <p:sp>
          <p:nvSpPr>
            <p:cNvPr id="13806" name="Google Shape;13806;p18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07" name="Google Shape;13807;p18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808" name="Google Shape;13808;p1877"/>
          <p:cNvSpPr>
            <a:spLocks noGrp="1"/>
          </p:cNvSpPr>
          <p:nvPr>
            <p:ph type="pic" idx="2"/>
          </p:nvPr>
        </p:nvSpPr>
        <p:spPr>
          <a:xfrm>
            <a:off x="2807368" y="457202"/>
            <a:ext cx="8915400" cy="5943598"/>
          </a:xfrm>
          <a:prstGeom prst="rect">
            <a:avLst/>
          </a:prstGeom>
          <a:noFill/>
          <a:ln>
            <a:noFill/>
          </a:ln>
        </p:spPr>
      </p:sp>
      <p:pic>
        <p:nvPicPr>
          <p:cNvPr id="13809" name="Google Shape;13809;p187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matchingName="Photo Slide">
  <p:cSld name="1_Photo Slide 4">
    <p:spTree>
      <p:nvGrpSpPr>
        <p:cNvPr id="1" name="Shape 13810"/>
        <p:cNvGrpSpPr/>
        <p:nvPr/>
      </p:nvGrpSpPr>
      <p:grpSpPr>
        <a:xfrm>
          <a:off x="0" y="0"/>
          <a:ext cx="0" cy="0"/>
          <a:chOff x="0" y="0"/>
          <a:chExt cx="0" cy="0"/>
        </a:xfrm>
      </p:grpSpPr>
      <p:sp>
        <p:nvSpPr>
          <p:cNvPr id="13811" name="Google Shape;13811;p187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12" name="Google Shape;13812;p18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13" name="Google Shape;13813;p1878"/>
          <p:cNvGrpSpPr/>
          <p:nvPr/>
        </p:nvGrpSpPr>
        <p:grpSpPr>
          <a:xfrm>
            <a:off x="0" y="5379427"/>
            <a:ext cx="2807368" cy="753891"/>
            <a:chOff x="0" y="5379426"/>
            <a:chExt cx="2807368" cy="753891"/>
          </a:xfrm>
        </p:grpSpPr>
        <p:sp>
          <p:nvSpPr>
            <p:cNvPr id="13814" name="Google Shape;13814;p18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15" name="Google Shape;13815;p18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816" name="Google Shape;13816;p1878"/>
          <p:cNvSpPr>
            <a:spLocks noGrp="1"/>
          </p:cNvSpPr>
          <p:nvPr>
            <p:ph type="pic" idx="2"/>
          </p:nvPr>
        </p:nvSpPr>
        <p:spPr>
          <a:xfrm>
            <a:off x="2807368" y="457202"/>
            <a:ext cx="8915400" cy="5943598"/>
          </a:xfrm>
          <a:prstGeom prst="rect">
            <a:avLst/>
          </a:prstGeom>
          <a:noFill/>
          <a:ln>
            <a:noFill/>
          </a:ln>
        </p:spPr>
      </p:sp>
      <p:pic>
        <p:nvPicPr>
          <p:cNvPr id="13817" name="Google Shape;13817;p187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matchingName="2_EVERYDAY - CONTENT ONLY">
  <p:cSld name="2_EVERYDAY - CONTENT ONLY">
    <p:spTree>
      <p:nvGrpSpPr>
        <p:cNvPr id="1" name="Shape 13818"/>
        <p:cNvGrpSpPr/>
        <p:nvPr/>
      </p:nvGrpSpPr>
      <p:grpSpPr>
        <a:xfrm>
          <a:off x="0" y="0"/>
          <a:ext cx="0" cy="0"/>
          <a:chOff x="0" y="0"/>
          <a:chExt cx="0" cy="0"/>
        </a:xfrm>
      </p:grpSpPr>
      <p:sp>
        <p:nvSpPr>
          <p:cNvPr id="13819" name="Google Shape;13819;p1879"/>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20" name="Google Shape;13820;p1879"/>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21" name="Google Shape;13821;p1879"/>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22" name="Google Shape;13822;p1879"/>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23" name="Google Shape;13823;p1879"/>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24" name="Google Shape;13824;p1879"/>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25" name="Google Shape;13825;p1879"/>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26" name="Google Shape;13826;p1879"/>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3827" name="Google Shape;13827;p1879"/>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472"/>
        <p:cNvGrpSpPr/>
        <p:nvPr/>
      </p:nvGrpSpPr>
      <p:grpSpPr>
        <a:xfrm>
          <a:off x="0" y="0"/>
          <a:ext cx="0" cy="0"/>
          <a:chOff x="0" y="0"/>
          <a:chExt cx="0" cy="0"/>
        </a:xfrm>
      </p:grpSpPr>
      <p:grpSp>
        <p:nvGrpSpPr>
          <p:cNvPr id="1473" name="Google Shape;1473;p197"/>
          <p:cNvGrpSpPr/>
          <p:nvPr/>
        </p:nvGrpSpPr>
        <p:grpSpPr>
          <a:xfrm>
            <a:off x="7191542" y="1"/>
            <a:ext cx="5000459" cy="1425992"/>
            <a:chOff x="7191542" y="1"/>
            <a:chExt cx="5000459" cy="1425992"/>
          </a:xfrm>
        </p:grpSpPr>
        <p:pic>
          <p:nvPicPr>
            <p:cNvPr id="1474" name="Google Shape;1474;p1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5" name="Google Shape;1475;p197"/>
            <p:cNvGrpSpPr/>
            <p:nvPr/>
          </p:nvGrpSpPr>
          <p:grpSpPr>
            <a:xfrm>
              <a:off x="7191542" y="1"/>
              <a:ext cx="5000459" cy="1425992"/>
              <a:chOff x="7186272" y="0"/>
              <a:chExt cx="5005729" cy="1427495"/>
            </a:xfrm>
          </p:grpSpPr>
          <p:sp>
            <p:nvSpPr>
              <p:cNvPr id="1476" name="Google Shape;1476;p1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7" name="Google Shape;1477;p1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78" name="Google Shape;1478;p1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9" name="Google Shape;1479;p1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80" name="Google Shape;1480;p1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1" name="Google Shape;1481;p1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82" name="Google Shape;1482;p1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3" name="Google Shape;1483;p1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4" name="Google Shape;1484;p1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5" name="Google Shape;1485;p1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matchingName="3_EVERYDAY - CONTENT ONLY">
  <p:cSld name="3_EVERYDAY - CONTENT ONLY">
    <p:spTree>
      <p:nvGrpSpPr>
        <p:cNvPr id="1" name="Shape 13828"/>
        <p:cNvGrpSpPr/>
        <p:nvPr/>
      </p:nvGrpSpPr>
      <p:grpSpPr>
        <a:xfrm>
          <a:off x="0" y="0"/>
          <a:ext cx="0" cy="0"/>
          <a:chOff x="0" y="0"/>
          <a:chExt cx="0" cy="0"/>
        </a:xfrm>
      </p:grpSpPr>
      <p:sp>
        <p:nvSpPr>
          <p:cNvPr id="13829" name="Google Shape;13829;p188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30" name="Google Shape;13830;p188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31" name="Google Shape;13831;p188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2" name="Google Shape;13832;p188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3833" name="Google Shape;13833;p188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34" name="Google Shape;13834;p188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35" name="Google Shape;13835;p1880"/>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36" name="Google Shape;13836;p1880"/>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3837" name="Google Shape;13837;p1880"/>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matchingName="60_Quotation">
  <p:cSld name="60_Quotation">
    <p:spTree>
      <p:nvGrpSpPr>
        <p:cNvPr id="1" name="Shape 13838"/>
        <p:cNvGrpSpPr/>
        <p:nvPr/>
      </p:nvGrpSpPr>
      <p:grpSpPr>
        <a:xfrm>
          <a:off x="0" y="0"/>
          <a:ext cx="0" cy="0"/>
          <a:chOff x="0" y="0"/>
          <a:chExt cx="0" cy="0"/>
        </a:xfrm>
      </p:grpSpPr>
      <p:sp>
        <p:nvSpPr>
          <p:cNvPr id="13839" name="Google Shape;13839;p188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40" name="Google Shape;13840;p188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41" name="Google Shape;13841;p18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42" name="Google Shape;13842;p18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843" name="Google Shape;13843;p18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44" name="Google Shape;13844;p18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845" name="Google Shape;13845;p1881"/>
          <p:cNvGrpSpPr/>
          <p:nvPr/>
        </p:nvGrpSpPr>
        <p:grpSpPr>
          <a:xfrm>
            <a:off x="7191543" y="1"/>
            <a:ext cx="5000459" cy="1425992"/>
            <a:chOff x="7191542" y="1"/>
            <a:chExt cx="5000459" cy="1425992"/>
          </a:xfrm>
        </p:grpSpPr>
        <p:pic>
          <p:nvPicPr>
            <p:cNvPr id="13846" name="Google Shape;13846;p18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47" name="Google Shape;13847;p1881"/>
            <p:cNvGrpSpPr/>
            <p:nvPr/>
          </p:nvGrpSpPr>
          <p:grpSpPr>
            <a:xfrm>
              <a:off x="7191542" y="1"/>
              <a:ext cx="5000459" cy="1425992"/>
              <a:chOff x="7186272" y="0"/>
              <a:chExt cx="5005729" cy="1427495"/>
            </a:xfrm>
          </p:grpSpPr>
          <p:sp>
            <p:nvSpPr>
              <p:cNvPr id="13848" name="Google Shape;13848;p18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49" name="Google Shape;13849;p18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850" name="Google Shape;13850;p188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matchingName="61_Quotation">
  <p:cSld name="61_Quotation">
    <p:spTree>
      <p:nvGrpSpPr>
        <p:cNvPr id="1" name="Shape 13851"/>
        <p:cNvGrpSpPr/>
        <p:nvPr/>
      </p:nvGrpSpPr>
      <p:grpSpPr>
        <a:xfrm>
          <a:off x="0" y="0"/>
          <a:ext cx="0" cy="0"/>
          <a:chOff x="0" y="0"/>
          <a:chExt cx="0" cy="0"/>
        </a:xfrm>
      </p:grpSpPr>
      <p:sp>
        <p:nvSpPr>
          <p:cNvPr id="13852" name="Google Shape;13852;p18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53" name="Google Shape;13853;p18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54" name="Google Shape;13854;p18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55" name="Google Shape;13855;p18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856" name="Google Shape;13856;p18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57" name="Google Shape;13857;p18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858" name="Google Shape;13858;p1882"/>
          <p:cNvGrpSpPr/>
          <p:nvPr/>
        </p:nvGrpSpPr>
        <p:grpSpPr>
          <a:xfrm>
            <a:off x="7191543" y="1"/>
            <a:ext cx="5000459" cy="1425992"/>
            <a:chOff x="7191542" y="1"/>
            <a:chExt cx="5000459" cy="1425992"/>
          </a:xfrm>
        </p:grpSpPr>
        <p:pic>
          <p:nvPicPr>
            <p:cNvPr id="13859" name="Google Shape;13859;p18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60" name="Google Shape;13860;p1882"/>
            <p:cNvGrpSpPr/>
            <p:nvPr/>
          </p:nvGrpSpPr>
          <p:grpSpPr>
            <a:xfrm>
              <a:off x="7191542" y="1"/>
              <a:ext cx="5000459" cy="1425992"/>
              <a:chOff x="7186272" y="0"/>
              <a:chExt cx="5005729" cy="1427495"/>
            </a:xfrm>
          </p:grpSpPr>
          <p:sp>
            <p:nvSpPr>
              <p:cNvPr id="13861" name="Google Shape;13861;p18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862" name="Google Shape;13862;p18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863" name="Google Shape;13863;p188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matchingName="29_Cover">
  <p:cSld name="29_Cover">
    <p:spTree>
      <p:nvGrpSpPr>
        <p:cNvPr id="1" name="Shape 13864"/>
        <p:cNvGrpSpPr/>
        <p:nvPr/>
      </p:nvGrpSpPr>
      <p:grpSpPr>
        <a:xfrm>
          <a:off x="0" y="0"/>
          <a:ext cx="0" cy="0"/>
          <a:chOff x="0" y="0"/>
          <a:chExt cx="0" cy="0"/>
        </a:xfrm>
      </p:grpSpPr>
      <p:sp>
        <p:nvSpPr>
          <p:cNvPr id="13865" name="Google Shape;13865;p188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66" name="Google Shape;13866;p188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67" name="Google Shape;13867;p188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868" name="Google Shape;13868;p1883"/>
          <p:cNvSpPr>
            <a:spLocks noGrp="1"/>
          </p:cNvSpPr>
          <p:nvPr>
            <p:ph type="pic" idx="2"/>
          </p:nvPr>
        </p:nvSpPr>
        <p:spPr>
          <a:xfrm>
            <a:off x="7118684" y="233915"/>
            <a:ext cx="5073316" cy="5943600"/>
          </a:xfrm>
          <a:prstGeom prst="rect">
            <a:avLst/>
          </a:prstGeom>
          <a:noFill/>
          <a:ln>
            <a:noFill/>
          </a:ln>
        </p:spPr>
      </p:sp>
      <p:grpSp>
        <p:nvGrpSpPr>
          <p:cNvPr id="13869" name="Google Shape;13869;p1883"/>
          <p:cNvGrpSpPr/>
          <p:nvPr/>
        </p:nvGrpSpPr>
        <p:grpSpPr>
          <a:xfrm>
            <a:off x="0" y="5020349"/>
            <a:ext cx="12192000" cy="1837653"/>
            <a:chOff x="0" y="5020348"/>
            <a:chExt cx="12192000" cy="1837653"/>
          </a:xfrm>
        </p:grpSpPr>
        <p:sp>
          <p:nvSpPr>
            <p:cNvPr id="13870" name="Google Shape;13870;p18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71" name="Google Shape;13871;p18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872" name="Google Shape;13872;p18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matchingName="29_Divider">
  <p:cSld name="29_Divider">
    <p:bg>
      <p:bgPr>
        <a:solidFill>
          <a:schemeClr val="lt2"/>
        </a:solidFill>
        <a:effectLst/>
      </p:bgPr>
    </p:bg>
    <p:spTree>
      <p:nvGrpSpPr>
        <p:cNvPr id="1" name="Shape 13873"/>
        <p:cNvGrpSpPr/>
        <p:nvPr/>
      </p:nvGrpSpPr>
      <p:grpSpPr>
        <a:xfrm>
          <a:off x="0" y="0"/>
          <a:ext cx="0" cy="0"/>
          <a:chOff x="0" y="0"/>
          <a:chExt cx="0" cy="0"/>
        </a:xfrm>
      </p:grpSpPr>
      <p:grpSp>
        <p:nvGrpSpPr>
          <p:cNvPr id="13874" name="Google Shape;13874;p1884"/>
          <p:cNvGrpSpPr/>
          <p:nvPr/>
        </p:nvGrpSpPr>
        <p:grpSpPr>
          <a:xfrm>
            <a:off x="0" y="5020348"/>
            <a:ext cx="12192000" cy="1837653"/>
            <a:chOff x="0" y="5020347"/>
            <a:chExt cx="12192000" cy="1837653"/>
          </a:xfrm>
        </p:grpSpPr>
        <p:sp>
          <p:nvSpPr>
            <p:cNvPr id="13875" name="Google Shape;13875;p18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76" name="Google Shape;13876;p18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77" name="Google Shape;13877;p18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3878" name="Google Shape;13878;p18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879" name="Google Shape;13879;p188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80" name="Google Shape;13880;p188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matchingName="30_Photo Slide">
  <p:cSld name="30_Photo Slide">
    <p:spTree>
      <p:nvGrpSpPr>
        <p:cNvPr id="1" name="Shape 13881"/>
        <p:cNvGrpSpPr/>
        <p:nvPr/>
      </p:nvGrpSpPr>
      <p:grpSpPr>
        <a:xfrm>
          <a:off x="0" y="0"/>
          <a:ext cx="0" cy="0"/>
          <a:chOff x="0" y="0"/>
          <a:chExt cx="0" cy="0"/>
        </a:xfrm>
      </p:grpSpPr>
      <p:sp>
        <p:nvSpPr>
          <p:cNvPr id="13882" name="Google Shape;13882;p188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83" name="Google Shape;13883;p18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884" name="Google Shape;13884;p1885"/>
          <p:cNvGrpSpPr/>
          <p:nvPr/>
        </p:nvGrpSpPr>
        <p:grpSpPr>
          <a:xfrm>
            <a:off x="0" y="5379427"/>
            <a:ext cx="2807368" cy="753891"/>
            <a:chOff x="0" y="5379426"/>
            <a:chExt cx="2807368" cy="753891"/>
          </a:xfrm>
        </p:grpSpPr>
        <p:sp>
          <p:nvSpPr>
            <p:cNvPr id="13885" name="Google Shape;13885;p18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86" name="Google Shape;13886;p18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3887" name="Google Shape;13887;p1885"/>
          <p:cNvSpPr>
            <a:spLocks noGrp="1"/>
          </p:cNvSpPr>
          <p:nvPr>
            <p:ph type="pic" idx="2"/>
          </p:nvPr>
        </p:nvSpPr>
        <p:spPr>
          <a:xfrm>
            <a:off x="2807368" y="457202"/>
            <a:ext cx="8915400" cy="5943598"/>
          </a:xfrm>
          <a:prstGeom prst="rect">
            <a:avLst/>
          </a:prstGeom>
          <a:noFill/>
          <a:ln>
            <a:noFill/>
          </a:ln>
        </p:spPr>
      </p:sp>
      <p:pic>
        <p:nvPicPr>
          <p:cNvPr id="13888" name="Google Shape;13888;p188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matchingName="62_Quotation">
  <p:cSld name="62_Quotation">
    <p:spTree>
      <p:nvGrpSpPr>
        <p:cNvPr id="1" name="Shape 13889"/>
        <p:cNvGrpSpPr/>
        <p:nvPr/>
      </p:nvGrpSpPr>
      <p:grpSpPr>
        <a:xfrm>
          <a:off x="0" y="0"/>
          <a:ext cx="0" cy="0"/>
          <a:chOff x="0" y="0"/>
          <a:chExt cx="0" cy="0"/>
        </a:xfrm>
      </p:grpSpPr>
      <p:sp>
        <p:nvSpPr>
          <p:cNvPr id="13890" name="Google Shape;13890;p188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891" name="Google Shape;13891;p188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92" name="Google Shape;13892;p18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3" name="Google Shape;13893;p18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894" name="Google Shape;13894;p18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95" name="Google Shape;13895;p18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896" name="Google Shape;13896;p1886"/>
          <p:cNvGrpSpPr/>
          <p:nvPr/>
        </p:nvGrpSpPr>
        <p:grpSpPr>
          <a:xfrm>
            <a:off x="7191543" y="1"/>
            <a:ext cx="5000459" cy="1425992"/>
            <a:chOff x="7191542" y="1"/>
            <a:chExt cx="5000459" cy="1425992"/>
          </a:xfrm>
        </p:grpSpPr>
        <p:pic>
          <p:nvPicPr>
            <p:cNvPr id="13897" name="Google Shape;13897;p18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898" name="Google Shape;13898;p1886"/>
            <p:cNvGrpSpPr/>
            <p:nvPr/>
          </p:nvGrpSpPr>
          <p:grpSpPr>
            <a:xfrm>
              <a:off x="7191542" y="1"/>
              <a:ext cx="5000459" cy="1425992"/>
              <a:chOff x="7186272" y="0"/>
              <a:chExt cx="5005729" cy="1427495"/>
            </a:xfrm>
          </p:grpSpPr>
          <p:sp>
            <p:nvSpPr>
              <p:cNvPr id="13899" name="Google Shape;13899;p18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00" name="Google Shape;13900;p18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01" name="Google Shape;13901;p18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matchingName="63_Quotation">
  <p:cSld name="63_Quotation">
    <p:spTree>
      <p:nvGrpSpPr>
        <p:cNvPr id="1" name="Shape 13902"/>
        <p:cNvGrpSpPr/>
        <p:nvPr/>
      </p:nvGrpSpPr>
      <p:grpSpPr>
        <a:xfrm>
          <a:off x="0" y="0"/>
          <a:ext cx="0" cy="0"/>
          <a:chOff x="0" y="0"/>
          <a:chExt cx="0" cy="0"/>
        </a:xfrm>
      </p:grpSpPr>
      <p:sp>
        <p:nvSpPr>
          <p:cNvPr id="13903" name="Google Shape;13903;p188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04" name="Google Shape;13904;p188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05" name="Google Shape;13905;p18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06" name="Google Shape;13906;p18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07" name="Google Shape;13907;p18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08" name="Google Shape;13908;p18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09" name="Google Shape;13909;p1887"/>
          <p:cNvGrpSpPr/>
          <p:nvPr/>
        </p:nvGrpSpPr>
        <p:grpSpPr>
          <a:xfrm>
            <a:off x="7191543" y="1"/>
            <a:ext cx="5000459" cy="1425992"/>
            <a:chOff x="7191542" y="1"/>
            <a:chExt cx="5000459" cy="1425992"/>
          </a:xfrm>
        </p:grpSpPr>
        <p:pic>
          <p:nvPicPr>
            <p:cNvPr id="13910" name="Google Shape;13910;p18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11" name="Google Shape;13911;p1887"/>
            <p:cNvGrpSpPr/>
            <p:nvPr/>
          </p:nvGrpSpPr>
          <p:grpSpPr>
            <a:xfrm>
              <a:off x="7191542" y="1"/>
              <a:ext cx="5000459" cy="1425992"/>
              <a:chOff x="7186272" y="0"/>
              <a:chExt cx="5005729" cy="1427495"/>
            </a:xfrm>
          </p:grpSpPr>
          <p:sp>
            <p:nvSpPr>
              <p:cNvPr id="13912" name="Google Shape;13912;p18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13" name="Google Shape;13913;p18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3914" name="Google Shape;13914;p18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matchingName="53_Title and Content">
  <p:cSld name="53_Title and Content">
    <p:spTree>
      <p:nvGrpSpPr>
        <p:cNvPr id="1" name="Shape 13915"/>
        <p:cNvGrpSpPr/>
        <p:nvPr/>
      </p:nvGrpSpPr>
      <p:grpSpPr>
        <a:xfrm>
          <a:off x="0" y="0"/>
          <a:ext cx="0" cy="0"/>
          <a:chOff x="0" y="0"/>
          <a:chExt cx="0" cy="0"/>
        </a:xfrm>
      </p:grpSpPr>
      <p:grpSp>
        <p:nvGrpSpPr>
          <p:cNvPr id="13916" name="Google Shape;13916;p1888"/>
          <p:cNvGrpSpPr/>
          <p:nvPr/>
        </p:nvGrpSpPr>
        <p:grpSpPr>
          <a:xfrm>
            <a:off x="7191543" y="1"/>
            <a:ext cx="5000459" cy="1425992"/>
            <a:chOff x="7191542" y="1"/>
            <a:chExt cx="5000459" cy="1425992"/>
          </a:xfrm>
        </p:grpSpPr>
        <p:pic>
          <p:nvPicPr>
            <p:cNvPr id="13917" name="Google Shape;13917;p18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18" name="Google Shape;13918;p1888"/>
            <p:cNvGrpSpPr/>
            <p:nvPr/>
          </p:nvGrpSpPr>
          <p:grpSpPr>
            <a:xfrm>
              <a:off x="7191542" y="1"/>
              <a:ext cx="5000459" cy="1425992"/>
              <a:chOff x="7186272" y="0"/>
              <a:chExt cx="5005729" cy="1427495"/>
            </a:xfrm>
          </p:grpSpPr>
          <p:sp>
            <p:nvSpPr>
              <p:cNvPr id="13919" name="Google Shape;13919;p18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20" name="Google Shape;13920;p18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21" name="Google Shape;13921;p18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22" name="Google Shape;13922;p188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23" name="Google Shape;13923;p18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3924" name="Google Shape;13924;p18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25" name="Google Shape;13925;p18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matchingName="29_Two Content">
  <p:cSld name="29_Two Content">
    <p:spTree>
      <p:nvGrpSpPr>
        <p:cNvPr id="1" name="Shape 13926"/>
        <p:cNvGrpSpPr/>
        <p:nvPr/>
      </p:nvGrpSpPr>
      <p:grpSpPr>
        <a:xfrm>
          <a:off x="0" y="0"/>
          <a:ext cx="0" cy="0"/>
          <a:chOff x="0" y="0"/>
          <a:chExt cx="0" cy="0"/>
        </a:xfrm>
      </p:grpSpPr>
      <p:sp>
        <p:nvSpPr>
          <p:cNvPr id="13927" name="Google Shape;13927;p18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28" name="Google Shape;13928;p188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929" name="Google Shape;13929;p1889"/>
          <p:cNvGrpSpPr/>
          <p:nvPr/>
        </p:nvGrpSpPr>
        <p:grpSpPr>
          <a:xfrm>
            <a:off x="7191543" y="1"/>
            <a:ext cx="5000459" cy="1425992"/>
            <a:chOff x="7191542" y="1"/>
            <a:chExt cx="5000459" cy="1425992"/>
          </a:xfrm>
        </p:grpSpPr>
        <p:pic>
          <p:nvPicPr>
            <p:cNvPr id="13930" name="Google Shape;13930;p18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31" name="Google Shape;13931;p1889"/>
            <p:cNvGrpSpPr/>
            <p:nvPr/>
          </p:nvGrpSpPr>
          <p:grpSpPr>
            <a:xfrm>
              <a:off x="7191542" y="1"/>
              <a:ext cx="5000459" cy="1425992"/>
              <a:chOff x="7186272" y="0"/>
              <a:chExt cx="5005729" cy="1427495"/>
            </a:xfrm>
          </p:grpSpPr>
          <p:sp>
            <p:nvSpPr>
              <p:cNvPr id="13932" name="Google Shape;13932;p18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33" name="Google Shape;13933;p18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34" name="Google Shape;13934;p188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35" name="Google Shape;13935;p188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36" name="Google Shape;13936;p18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37" name="Google Shape;13937;p18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486"/>
        <p:cNvGrpSpPr/>
        <p:nvPr/>
      </p:nvGrpSpPr>
      <p:grpSpPr>
        <a:xfrm>
          <a:off x="0" y="0"/>
          <a:ext cx="0" cy="0"/>
          <a:chOff x="0" y="0"/>
          <a:chExt cx="0" cy="0"/>
        </a:xfrm>
      </p:grpSpPr>
      <p:grpSp>
        <p:nvGrpSpPr>
          <p:cNvPr id="1487" name="Google Shape;1487;p198"/>
          <p:cNvGrpSpPr/>
          <p:nvPr/>
        </p:nvGrpSpPr>
        <p:grpSpPr>
          <a:xfrm>
            <a:off x="7191542" y="1"/>
            <a:ext cx="5000459" cy="1425992"/>
            <a:chOff x="7191542" y="1"/>
            <a:chExt cx="5000459" cy="1425992"/>
          </a:xfrm>
        </p:grpSpPr>
        <p:pic>
          <p:nvPicPr>
            <p:cNvPr id="1488" name="Google Shape;1488;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9" name="Google Shape;1489;p198"/>
            <p:cNvGrpSpPr/>
            <p:nvPr/>
          </p:nvGrpSpPr>
          <p:grpSpPr>
            <a:xfrm>
              <a:off x="7191542" y="1"/>
              <a:ext cx="5000459" cy="1425992"/>
              <a:chOff x="7186272" y="0"/>
              <a:chExt cx="5005729" cy="1427495"/>
            </a:xfrm>
          </p:grpSpPr>
          <p:sp>
            <p:nvSpPr>
              <p:cNvPr id="1490" name="Google Shape;1490;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1" name="Google Shape;1491;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92" name="Google Shape;1492;p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3" name="Google Shape;1493;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4" name="Google Shape;1494;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5" name="Google Shape;1495;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matchingName="28_Comparison">
  <p:cSld name="28_Comparison">
    <p:spTree>
      <p:nvGrpSpPr>
        <p:cNvPr id="1" name="Shape 13938"/>
        <p:cNvGrpSpPr/>
        <p:nvPr/>
      </p:nvGrpSpPr>
      <p:grpSpPr>
        <a:xfrm>
          <a:off x="0" y="0"/>
          <a:ext cx="0" cy="0"/>
          <a:chOff x="0" y="0"/>
          <a:chExt cx="0" cy="0"/>
        </a:xfrm>
      </p:grpSpPr>
      <p:grpSp>
        <p:nvGrpSpPr>
          <p:cNvPr id="13939" name="Google Shape;13939;p1890"/>
          <p:cNvGrpSpPr/>
          <p:nvPr/>
        </p:nvGrpSpPr>
        <p:grpSpPr>
          <a:xfrm>
            <a:off x="7191543" y="1"/>
            <a:ext cx="5000459" cy="1425992"/>
            <a:chOff x="7191542" y="1"/>
            <a:chExt cx="5000459" cy="1425992"/>
          </a:xfrm>
        </p:grpSpPr>
        <p:pic>
          <p:nvPicPr>
            <p:cNvPr id="13940" name="Google Shape;13940;p18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41" name="Google Shape;13941;p1890"/>
            <p:cNvGrpSpPr/>
            <p:nvPr/>
          </p:nvGrpSpPr>
          <p:grpSpPr>
            <a:xfrm>
              <a:off x="7191542" y="1"/>
              <a:ext cx="5000459" cy="1425992"/>
              <a:chOff x="7186272" y="0"/>
              <a:chExt cx="5005729" cy="1427495"/>
            </a:xfrm>
          </p:grpSpPr>
          <p:sp>
            <p:nvSpPr>
              <p:cNvPr id="13942" name="Google Shape;13942;p18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43" name="Google Shape;13943;p18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44" name="Google Shape;13944;p189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45" name="Google Shape;13945;p189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46" name="Google Shape;13946;p189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7" name="Google Shape;13947;p189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48" name="Google Shape;13948;p189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9" name="Google Shape;13949;p18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50" name="Google Shape;13950;p18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51" name="Google Shape;13951;p18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matchingName="28_Title Only">
  <p:cSld name="28_Title Only">
    <p:spTree>
      <p:nvGrpSpPr>
        <p:cNvPr id="1" name="Shape 13952"/>
        <p:cNvGrpSpPr/>
        <p:nvPr/>
      </p:nvGrpSpPr>
      <p:grpSpPr>
        <a:xfrm>
          <a:off x="0" y="0"/>
          <a:ext cx="0" cy="0"/>
          <a:chOff x="0" y="0"/>
          <a:chExt cx="0" cy="0"/>
        </a:xfrm>
      </p:grpSpPr>
      <p:grpSp>
        <p:nvGrpSpPr>
          <p:cNvPr id="13953" name="Google Shape;13953;p1891"/>
          <p:cNvGrpSpPr/>
          <p:nvPr/>
        </p:nvGrpSpPr>
        <p:grpSpPr>
          <a:xfrm>
            <a:off x="7191543" y="1"/>
            <a:ext cx="5000459" cy="1425992"/>
            <a:chOff x="7191542" y="1"/>
            <a:chExt cx="5000459" cy="1425992"/>
          </a:xfrm>
        </p:grpSpPr>
        <p:pic>
          <p:nvPicPr>
            <p:cNvPr id="13954" name="Google Shape;13954;p18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55" name="Google Shape;13955;p1891"/>
            <p:cNvGrpSpPr/>
            <p:nvPr/>
          </p:nvGrpSpPr>
          <p:grpSpPr>
            <a:xfrm>
              <a:off x="7191542" y="1"/>
              <a:ext cx="5000459" cy="1425992"/>
              <a:chOff x="7186272" y="0"/>
              <a:chExt cx="5005729" cy="1427495"/>
            </a:xfrm>
          </p:grpSpPr>
          <p:sp>
            <p:nvSpPr>
              <p:cNvPr id="13956" name="Google Shape;13956;p18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57" name="Google Shape;13957;p18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3958" name="Google Shape;13958;p18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59" name="Google Shape;13959;p18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60" name="Google Shape;13960;p18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61" name="Google Shape;13961;p18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matchingName="29_End">
  <p:cSld name="29_End">
    <p:spTree>
      <p:nvGrpSpPr>
        <p:cNvPr id="1" name="Shape 13962"/>
        <p:cNvGrpSpPr/>
        <p:nvPr/>
      </p:nvGrpSpPr>
      <p:grpSpPr>
        <a:xfrm>
          <a:off x="0" y="0"/>
          <a:ext cx="0" cy="0"/>
          <a:chOff x="0" y="0"/>
          <a:chExt cx="0" cy="0"/>
        </a:xfrm>
      </p:grpSpPr>
      <p:grpSp>
        <p:nvGrpSpPr>
          <p:cNvPr id="13963" name="Google Shape;13963;p1892"/>
          <p:cNvGrpSpPr/>
          <p:nvPr/>
        </p:nvGrpSpPr>
        <p:grpSpPr>
          <a:xfrm>
            <a:off x="0" y="0"/>
            <a:ext cx="12192000" cy="2148830"/>
            <a:chOff x="0" y="0"/>
            <a:chExt cx="12192000" cy="2148830"/>
          </a:xfrm>
        </p:grpSpPr>
        <p:sp>
          <p:nvSpPr>
            <p:cNvPr id="13964" name="Google Shape;13964;p189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65" name="Google Shape;13965;p189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3966" name="Google Shape;13966;p189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3967" name="Google Shape;13967;p189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68" name="Google Shape;13968;p189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69" name="Google Shape;13969;p189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3970" name="Google Shape;13970;p189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matchingName="29_Blank">
  <p:cSld name="29_Blank">
    <p:spTree>
      <p:nvGrpSpPr>
        <p:cNvPr id="1" name="Shape 13971"/>
        <p:cNvGrpSpPr/>
        <p:nvPr/>
      </p:nvGrpSpPr>
      <p:grpSpPr>
        <a:xfrm>
          <a:off x="0" y="0"/>
          <a:ext cx="0" cy="0"/>
          <a:chOff x="0" y="0"/>
          <a:chExt cx="0" cy="0"/>
        </a:xfrm>
      </p:grpSpPr>
      <p:sp>
        <p:nvSpPr>
          <p:cNvPr id="13972" name="Google Shape;13972;p18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3973" name="Google Shape;13973;p18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74" name="Google Shape;13974;p18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975" name="Google Shape;13975;p1893"/>
          <p:cNvGrpSpPr/>
          <p:nvPr/>
        </p:nvGrpSpPr>
        <p:grpSpPr>
          <a:xfrm>
            <a:off x="7191543" y="1"/>
            <a:ext cx="5000459" cy="1425992"/>
            <a:chOff x="7191542" y="1"/>
            <a:chExt cx="5000459" cy="1425992"/>
          </a:xfrm>
        </p:grpSpPr>
        <p:pic>
          <p:nvPicPr>
            <p:cNvPr id="13976" name="Google Shape;13976;p18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77" name="Google Shape;13977;p1893"/>
            <p:cNvGrpSpPr/>
            <p:nvPr/>
          </p:nvGrpSpPr>
          <p:grpSpPr>
            <a:xfrm>
              <a:off x="7191542" y="1"/>
              <a:ext cx="5000459" cy="1425992"/>
              <a:chOff x="7186272" y="0"/>
              <a:chExt cx="5005729" cy="1427495"/>
            </a:xfrm>
          </p:grpSpPr>
          <p:sp>
            <p:nvSpPr>
              <p:cNvPr id="13978" name="Google Shape;13978;p18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979" name="Google Shape;13979;p18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matchingName="Title and Content">
  <p:cSld name="1_Title and Content 5">
    <p:spTree>
      <p:nvGrpSpPr>
        <p:cNvPr id="1" name="Shape 13980"/>
        <p:cNvGrpSpPr/>
        <p:nvPr/>
      </p:nvGrpSpPr>
      <p:grpSpPr>
        <a:xfrm>
          <a:off x="0" y="0"/>
          <a:ext cx="0" cy="0"/>
          <a:chOff x="0" y="0"/>
          <a:chExt cx="0" cy="0"/>
        </a:xfrm>
      </p:grpSpPr>
      <p:grpSp>
        <p:nvGrpSpPr>
          <p:cNvPr id="13981" name="Google Shape;13981;p1894"/>
          <p:cNvGrpSpPr/>
          <p:nvPr/>
        </p:nvGrpSpPr>
        <p:grpSpPr>
          <a:xfrm>
            <a:off x="7191542" y="1"/>
            <a:ext cx="5000459" cy="1425992"/>
            <a:chOff x="7191542" y="1"/>
            <a:chExt cx="5000459" cy="1425992"/>
          </a:xfrm>
        </p:grpSpPr>
        <p:pic>
          <p:nvPicPr>
            <p:cNvPr id="13982" name="Google Shape;13982;p18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83" name="Google Shape;13983;p1894"/>
            <p:cNvGrpSpPr/>
            <p:nvPr/>
          </p:nvGrpSpPr>
          <p:grpSpPr>
            <a:xfrm>
              <a:off x="7191542" y="1"/>
              <a:ext cx="5000459" cy="1425992"/>
              <a:chOff x="7186272" y="0"/>
              <a:chExt cx="5005729" cy="1427495"/>
            </a:xfrm>
          </p:grpSpPr>
          <p:sp>
            <p:nvSpPr>
              <p:cNvPr id="13984" name="Google Shape;13984;p18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985" name="Google Shape;13985;p18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986" name="Google Shape;13986;p18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87" name="Google Shape;13987;p189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88" name="Google Shape;13988;p18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89" name="Google Shape;13989;p18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90" name="Google Shape;13990;p18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matchingName="Photo Slide">
  <p:cSld name="1_Photo Slide 5">
    <p:spTree>
      <p:nvGrpSpPr>
        <p:cNvPr id="1" name="Shape 13991"/>
        <p:cNvGrpSpPr/>
        <p:nvPr/>
      </p:nvGrpSpPr>
      <p:grpSpPr>
        <a:xfrm>
          <a:off x="0" y="0"/>
          <a:ext cx="0" cy="0"/>
          <a:chOff x="0" y="0"/>
          <a:chExt cx="0" cy="0"/>
        </a:xfrm>
      </p:grpSpPr>
      <p:sp>
        <p:nvSpPr>
          <p:cNvPr id="13992" name="Google Shape;13992;p189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993" name="Google Shape;13993;p189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994" name="Google Shape;13994;p1895"/>
          <p:cNvGrpSpPr/>
          <p:nvPr/>
        </p:nvGrpSpPr>
        <p:grpSpPr>
          <a:xfrm>
            <a:off x="0" y="5379426"/>
            <a:ext cx="2807368" cy="753891"/>
            <a:chOff x="0" y="5379426"/>
            <a:chExt cx="2807368" cy="753891"/>
          </a:xfrm>
        </p:grpSpPr>
        <p:sp>
          <p:nvSpPr>
            <p:cNvPr id="13995" name="Google Shape;13995;p189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996" name="Google Shape;13996;p189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997" name="Google Shape;13997;p1895"/>
          <p:cNvSpPr>
            <a:spLocks noGrp="1"/>
          </p:cNvSpPr>
          <p:nvPr>
            <p:ph type="pic" idx="2"/>
          </p:nvPr>
        </p:nvSpPr>
        <p:spPr>
          <a:xfrm>
            <a:off x="2807368" y="457202"/>
            <a:ext cx="8915400" cy="5943598"/>
          </a:xfrm>
          <a:prstGeom prst="rect">
            <a:avLst/>
          </a:prstGeom>
          <a:noFill/>
          <a:ln>
            <a:noFill/>
          </a:ln>
        </p:spPr>
      </p:sp>
      <p:pic>
        <p:nvPicPr>
          <p:cNvPr id="13998" name="Google Shape;13998;p189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matchingName="9_Title Slide">
  <p:cSld name="9_Title Slide">
    <p:spTree>
      <p:nvGrpSpPr>
        <p:cNvPr id="1" name="Shape 13999"/>
        <p:cNvGrpSpPr/>
        <p:nvPr/>
      </p:nvGrpSpPr>
      <p:grpSpPr>
        <a:xfrm>
          <a:off x="0" y="0"/>
          <a:ext cx="0" cy="0"/>
          <a:chOff x="0" y="0"/>
          <a:chExt cx="0" cy="0"/>
        </a:xfrm>
      </p:grpSpPr>
      <p:pic>
        <p:nvPicPr>
          <p:cNvPr id="14000" name="Google Shape;14000;p1896"/>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4001" name="Google Shape;14001;p1896"/>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4002" name="Google Shape;14002;p1896"/>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03" name="Google Shape;14003;p189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matchingName="1_Image Left">
  <p:cSld name="1_Image Left">
    <p:spTree>
      <p:nvGrpSpPr>
        <p:cNvPr id="1" name="Shape 14004"/>
        <p:cNvGrpSpPr/>
        <p:nvPr/>
      </p:nvGrpSpPr>
      <p:grpSpPr>
        <a:xfrm>
          <a:off x="0" y="0"/>
          <a:ext cx="0" cy="0"/>
          <a:chOff x="0" y="0"/>
          <a:chExt cx="0" cy="0"/>
        </a:xfrm>
      </p:grpSpPr>
      <p:pic>
        <p:nvPicPr>
          <p:cNvPr id="14005" name="Google Shape;14005;p1897"/>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4006" name="Google Shape;14006;p1897"/>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07" name="Google Shape;14007;p18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4008" name="Google Shape;14008;p1897"/>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matchingName="3_Breaker-4">
  <p:cSld name="3_Breaker-4">
    <p:spTree>
      <p:nvGrpSpPr>
        <p:cNvPr id="1" name="Shape 14009"/>
        <p:cNvGrpSpPr/>
        <p:nvPr/>
      </p:nvGrpSpPr>
      <p:grpSpPr>
        <a:xfrm>
          <a:off x="0" y="0"/>
          <a:ext cx="0" cy="0"/>
          <a:chOff x="0" y="0"/>
          <a:chExt cx="0" cy="0"/>
        </a:xfrm>
      </p:grpSpPr>
      <p:pic>
        <p:nvPicPr>
          <p:cNvPr id="14010" name="Google Shape;14010;p1898"/>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4011" name="Google Shape;14011;p1898"/>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4012" name="Google Shape;14012;p1898"/>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13" name="Google Shape;14013;p1898"/>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matchingName="54_Title and Content">
  <p:cSld name="54_Title and Content">
    <p:spTree>
      <p:nvGrpSpPr>
        <p:cNvPr id="1" name="Shape 14014"/>
        <p:cNvGrpSpPr/>
        <p:nvPr/>
      </p:nvGrpSpPr>
      <p:grpSpPr>
        <a:xfrm>
          <a:off x="0" y="0"/>
          <a:ext cx="0" cy="0"/>
          <a:chOff x="0" y="0"/>
          <a:chExt cx="0" cy="0"/>
        </a:xfrm>
      </p:grpSpPr>
      <p:pic>
        <p:nvPicPr>
          <p:cNvPr id="14015" name="Google Shape;14015;p1899"/>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4016" name="Google Shape;14016;p18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17" name="Google Shape;14017;p18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018" name="Google Shape;14018;p1899"/>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55"/>
        <p:cNvGrpSpPr/>
        <p:nvPr/>
      </p:nvGrpSpPr>
      <p:grpSpPr>
        <a:xfrm>
          <a:off x="0" y="0"/>
          <a:ext cx="0" cy="0"/>
          <a:chOff x="0" y="0"/>
          <a:chExt cx="0" cy="0"/>
        </a:xfrm>
      </p:grpSpPr>
      <p:grpSp>
        <p:nvGrpSpPr>
          <p:cNvPr id="156" name="Google Shape;156;p347"/>
          <p:cNvGrpSpPr/>
          <p:nvPr/>
        </p:nvGrpSpPr>
        <p:grpSpPr>
          <a:xfrm>
            <a:off x="7191542" y="1"/>
            <a:ext cx="5000459" cy="1425992"/>
            <a:chOff x="7191542" y="1"/>
            <a:chExt cx="5000459" cy="1425992"/>
          </a:xfrm>
        </p:grpSpPr>
        <p:pic>
          <p:nvPicPr>
            <p:cNvPr id="157" name="Google Shape;157;p3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 name="Google Shape;158;p347"/>
            <p:cNvGrpSpPr/>
            <p:nvPr/>
          </p:nvGrpSpPr>
          <p:grpSpPr>
            <a:xfrm>
              <a:off x="7191542" y="1"/>
              <a:ext cx="5000459" cy="1425992"/>
              <a:chOff x="7186272" y="0"/>
              <a:chExt cx="5005729" cy="1427495"/>
            </a:xfrm>
          </p:grpSpPr>
          <p:sp>
            <p:nvSpPr>
              <p:cNvPr id="159" name="Google Shape;159;p3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 name="Google Shape;160;p3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 name="Google Shape;161;p3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 name="Google Shape;162;p3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 name="Google Shape;163;p3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 name="Google Shape;164;p3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5" name="Google Shape;165;p3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 name="Google Shape;166;p3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7" name="Google Shape;167;p3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 name="Google Shape;168;p3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496"/>
        <p:cNvGrpSpPr/>
        <p:nvPr/>
      </p:nvGrpSpPr>
      <p:grpSpPr>
        <a:xfrm>
          <a:off x="0" y="0"/>
          <a:ext cx="0" cy="0"/>
          <a:chOff x="0" y="0"/>
          <a:chExt cx="0" cy="0"/>
        </a:xfrm>
      </p:grpSpPr>
      <p:grpSp>
        <p:nvGrpSpPr>
          <p:cNvPr id="1497" name="Google Shape;1497;p199"/>
          <p:cNvGrpSpPr/>
          <p:nvPr/>
        </p:nvGrpSpPr>
        <p:grpSpPr>
          <a:xfrm>
            <a:off x="0" y="0"/>
            <a:ext cx="12192000" cy="2148830"/>
            <a:chOff x="0" y="0"/>
            <a:chExt cx="12192000" cy="2148830"/>
          </a:xfrm>
        </p:grpSpPr>
        <p:sp>
          <p:nvSpPr>
            <p:cNvPr id="1498" name="Google Shape;1498;p1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9" name="Google Shape;1499;p1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00" name="Google Shape;1500;p1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01" name="Google Shape;1501;p1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2" name="Google Shape;1502;p1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03" name="Google Shape;1503;p1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04" name="Google Shape;1504;p1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matchingName="1_Blue Graphic Right">
  <p:cSld name="1_Blue Graphic Right">
    <p:spTree>
      <p:nvGrpSpPr>
        <p:cNvPr id="1" name="Shape 14019"/>
        <p:cNvGrpSpPr/>
        <p:nvPr/>
      </p:nvGrpSpPr>
      <p:grpSpPr>
        <a:xfrm>
          <a:off x="0" y="0"/>
          <a:ext cx="0" cy="0"/>
          <a:chOff x="0" y="0"/>
          <a:chExt cx="0" cy="0"/>
        </a:xfrm>
      </p:grpSpPr>
      <p:pic>
        <p:nvPicPr>
          <p:cNvPr id="14020" name="Google Shape;14020;p1900"/>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4021" name="Google Shape;14021;p1900"/>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22" name="Google Shape;14022;p1900"/>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23" name="Google Shape;14023;p1900"/>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matchingName="1_3-Closing Slide">
  <p:cSld name="1_3-Closing Slide">
    <p:spTree>
      <p:nvGrpSpPr>
        <p:cNvPr id="1" name="Shape 14024"/>
        <p:cNvGrpSpPr/>
        <p:nvPr/>
      </p:nvGrpSpPr>
      <p:grpSpPr>
        <a:xfrm>
          <a:off x="0" y="0"/>
          <a:ext cx="0" cy="0"/>
          <a:chOff x="0" y="0"/>
          <a:chExt cx="0" cy="0"/>
        </a:xfrm>
      </p:grpSpPr>
      <p:pic>
        <p:nvPicPr>
          <p:cNvPr id="14025" name="Google Shape;14025;p1901"/>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4026" name="Google Shape;14026;p1901"/>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matchingName="10_Title Slide">
  <p:cSld name="10_Title Slide">
    <p:spTree>
      <p:nvGrpSpPr>
        <p:cNvPr id="1" name="Shape 14027"/>
        <p:cNvGrpSpPr/>
        <p:nvPr/>
      </p:nvGrpSpPr>
      <p:grpSpPr>
        <a:xfrm>
          <a:off x="0" y="0"/>
          <a:ext cx="0" cy="0"/>
          <a:chOff x="0" y="0"/>
          <a:chExt cx="0" cy="0"/>
        </a:xfrm>
      </p:grpSpPr>
      <p:pic>
        <p:nvPicPr>
          <p:cNvPr id="14028" name="Google Shape;14028;p1902"/>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4029" name="Google Shape;14029;p1902"/>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4030" name="Google Shape;14030;p1902"/>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31" name="Google Shape;14031;p1902"/>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matchingName="20_Title Slide_Yale Blue">
  <p:cSld name="20_Title Slide_Yale Blue">
    <p:spTree>
      <p:nvGrpSpPr>
        <p:cNvPr id="1" name="Shape 14032"/>
        <p:cNvGrpSpPr/>
        <p:nvPr/>
      </p:nvGrpSpPr>
      <p:grpSpPr>
        <a:xfrm>
          <a:off x="0" y="0"/>
          <a:ext cx="0" cy="0"/>
          <a:chOff x="0" y="0"/>
          <a:chExt cx="0" cy="0"/>
        </a:xfrm>
      </p:grpSpPr>
      <p:sp>
        <p:nvSpPr>
          <p:cNvPr id="14033" name="Google Shape;14033;p190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34" name="Google Shape;14034;p190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35" name="Google Shape;14035;p19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036" name="Google Shape;14036;p19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37" name="Google Shape;14037;p19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4038" name="Google Shape;14038;p190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039" name="Google Shape;14039;p190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040" name="Google Shape;14040;p190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1" name="Google Shape;14041;p190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matchingName="17_Title and Bullets Layout">
  <p:cSld name="17_Title and Bullets Layout">
    <p:spTree>
      <p:nvGrpSpPr>
        <p:cNvPr id="1" name="Shape 14042"/>
        <p:cNvGrpSpPr/>
        <p:nvPr/>
      </p:nvGrpSpPr>
      <p:grpSpPr>
        <a:xfrm>
          <a:off x="0" y="0"/>
          <a:ext cx="0" cy="0"/>
          <a:chOff x="0" y="0"/>
          <a:chExt cx="0" cy="0"/>
        </a:xfrm>
      </p:grpSpPr>
      <p:sp>
        <p:nvSpPr>
          <p:cNvPr id="14043" name="Google Shape;14043;p190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44" name="Google Shape;14044;p190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45" name="Google Shape;14045;p190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46" name="Google Shape;14046;p190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7" name="Google Shape;14047;p19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matchingName="55_Title and Content">
  <p:cSld name="55_Title and Content">
    <p:spTree>
      <p:nvGrpSpPr>
        <p:cNvPr id="1" name="Shape 14048"/>
        <p:cNvGrpSpPr/>
        <p:nvPr/>
      </p:nvGrpSpPr>
      <p:grpSpPr>
        <a:xfrm>
          <a:off x="0" y="0"/>
          <a:ext cx="0" cy="0"/>
          <a:chOff x="0" y="0"/>
          <a:chExt cx="0" cy="0"/>
        </a:xfrm>
      </p:grpSpPr>
      <p:sp>
        <p:nvSpPr>
          <p:cNvPr id="14049" name="Google Shape;14049;p19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4050" name="Google Shape;14050;p190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051" name="Google Shape;14051;p19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52" name="Google Shape;14052;p190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53" name="Google Shape;14053;p190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matchingName="17_Two Section | Picture and Copy Layout">
  <p:cSld name="17_Two Section | Picture and Copy Layout">
    <p:spTree>
      <p:nvGrpSpPr>
        <p:cNvPr id="1" name="Shape 14054"/>
        <p:cNvGrpSpPr/>
        <p:nvPr/>
      </p:nvGrpSpPr>
      <p:grpSpPr>
        <a:xfrm>
          <a:off x="0" y="0"/>
          <a:ext cx="0" cy="0"/>
          <a:chOff x="0" y="0"/>
          <a:chExt cx="0" cy="0"/>
        </a:xfrm>
      </p:grpSpPr>
      <p:sp>
        <p:nvSpPr>
          <p:cNvPr id="14055" name="Google Shape;14055;p19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56" name="Google Shape;14056;p190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4057" name="Google Shape;14057;p190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58" name="Google Shape;14058;p190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59" name="Google Shape;14059;p190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060" name="Google Shape;14060;p190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matchingName="3_Table of Content">
  <p:cSld name="3_Table of Content">
    <p:spTree>
      <p:nvGrpSpPr>
        <p:cNvPr id="1" name="Shape 14061"/>
        <p:cNvGrpSpPr/>
        <p:nvPr/>
      </p:nvGrpSpPr>
      <p:grpSpPr>
        <a:xfrm>
          <a:off x="0" y="0"/>
          <a:ext cx="0" cy="0"/>
          <a:chOff x="0" y="0"/>
          <a:chExt cx="0" cy="0"/>
        </a:xfrm>
      </p:grpSpPr>
      <p:sp>
        <p:nvSpPr>
          <p:cNvPr id="14062" name="Google Shape;14062;p1907"/>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4063" name="Google Shape;14063;p1907"/>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64" name="Google Shape;14064;p1907"/>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5" name="Google Shape;14065;p1907"/>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6" name="Google Shape;14066;p19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4067" name="Google Shape;14067;p190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matchingName="1_Section Header">
  <p:cSld name="1_Section Header">
    <p:spTree>
      <p:nvGrpSpPr>
        <p:cNvPr id="1" name="Shape 14068"/>
        <p:cNvGrpSpPr/>
        <p:nvPr/>
      </p:nvGrpSpPr>
      <p:grpSpPr>
        <a:xfrm>
          <a:off x="0" y="0"/>
          <a:ext cx="0" cy="0"/>
          <a:chOff x="0" y="0"/>
          <a:chExt cx="0" cy="0"/>
        </a:xfrm>
      </p:grpSpPr>
      <p:sp>
        <p:nvSpPr>
          <p:cNvPr id="14069" name="Google Shape;14069;p1908"/>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0" name="Google Shape;14070;p1908"/>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4071" name="Google Shape;14071;p190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072" name="Google Shape;14072;p19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73" name="Google Shape;14073;p19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matchingName="1_Content with Caption">
  <p:cSld name="1_Content with Caption">
    <p:spTree>
      <p:nvGrpSpPr>
        <p:cNvPr id="1" name="Shape 14074"/>
        <p:cNvGrpSpPr/>
        <p:nvPr/>
      </p:nvGrpSpPr>
      <p:grpSpPr>
        <a:xfrm>
          <a:off x="0" y="0"/>
          <a:ext cx="0" cy="0"/>
          <a:chOff x="0" y="0"/>
          <a:chExt cx="0" cy="0"/>
        </a:xfrm>
      </p:grpSpPr>
      <p:sp>
        <p:nvSpPr>
          <p:cNvPr id="14075" name="Google Shape;14075;p1909"/>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6" name="Google Shape;14076;p1909"/>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4077" name="Google Shape;14077;p1909"/>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4078" name="Google Shape;14078;p190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079" name="Google Shape;14079;p19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80" name="Google Shape;14080;p19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505"/>
        <p:cNvGrpSpPr/>
        <p:nvPr/>
      </p:nvGrpSpPr>
      <p:grpSpPr>
        <a:xfrm>
          <a:off x="0" y="0"/>
          <a:ext cx="0" cy="0"/>
          <a:chOff x="0" y="0"/>
          <a:chExt cx="0" cy="0"/>
        </a:xfrm>
      </p:grpSpPr>
      <p:sp>
        <p:nvSpPr>
          <p:cNvPr id="1506" name="Google Shape;1506;p2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07" name="Google Shape;1507;p2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8" name="Google Shape;1508;p2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09" name="Google Shape;1509;p200"/>
          <p:cNvGrpSpPr/>
          <p:nvPr/>
        </p:nvGrpSpPr>
        <p:grpSpPr>
          <a:xfrm>
            <a:off x="7191542" y="1"/>
            <a:ext cx="5000459" cy="1425992"/>
            <a:chOff x="7191542" y="1"/>
            <a:chExt cx="5000459" cy="1425992"/>
          </a:xfrm>
        </p:grpSpPr>
        <p:pic>
          <p:nvPicPr>
            <p:cNvPr id="1510" name="Google Shape;1510;p2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1" name="Google Shape;1511;p200"/>
            <p:cNvGrpSpPr/>
            <p:nvPr/>
          </p:nvGrpSpPr>
          <p:grpSpPr>
            <a:xfrm>
              <a:off x="7191542" y="1"/>
              <a:ext cx="5000459" cy="1425992"/>
              <a:chOff x="7186272" y="0"/>
              <a:chExt cx="5005729" cy="1427495"/>
            </a:xfrm>
          </p:grpSpPr>
          <p:sp>
            <p:nvSpPr>
              <p:cNvPr id="1512" name="Google Shape;1512;p2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3" name="Google Shape;1513;p2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matchingName="Title and Content">
  <p:cSld name="1_Title and Content 6">
    <p:spTree>
      <p:nvGrpSpPr>
        <p:cNvPr id="1" name="Shape 14081"/>
        <p:cNvGrpSpPr/>
        <p:nvPr/>
      </p:nvGrpSpPr>
      <p:grpSpPr>
        <a:xfrm>
          <a:off x="0" y="0"/>
          <a:ext cx="0" cy="0"/>
          <a:chOff x="0" y="0"/>
          <a:chExt cx="0" cy="0"/>
        </a:xfrm>
      </p:grpSpPr>
      <p:grpSp>
        <p:nvGrpSpPr>
          <p:cNvPr id="14082" name="Google Shape;14082;p1910"/>
          <p:cNvGrpSpPr/>
          <p:nvPr/>
        </p:nvGrpSpPr>
        <p:grpSpPr>
          <a:xfrm>
            <a:off x="7191542" y="1"/>
            <a:ext cx="5000459" cy="1425992"/>
            <a:chOff x="7191542" y="1"/>
            <a:chExt cx="5000459" cy="1425992"/>
          </a:xfrm>
        </p:grpSpPr>
        <p:pic>
          <p:nvPicPr>
            <p:cNvPr id="14083" name="Google Shape;14083;p19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84" name="Google Shape;14084;p1910"/>
            <p:cNvGrpSpPr/>
            <p:nvPr/>
          </p:nvGrpSpPr>
          <p:grpSpPr>
            <a:xfrm>
              <a:off x="7191542" y="1"/>
              <a:ext cx="5000459" cy="1425992"/>
              <a:chOff x="7186272" y="0"/>
              <a:chExt cx="5005729" cy="1427495"/>
            </a:xfrm>
          </p:grpSpPr>
          <p:sp>
            <p:nvSpPr>
              <p:cNvPr id="14085" name="Google Shape;14085;p19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86" name="Google Shape;14086;p19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087" name="Google Shape;14087;p19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88" name="Google Shape;14088;p19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89" name="Google Shape;14089;p19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90" name="Google Shape;14090;p19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091" name="Google Shape;14091;p19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matchingName="Photo Slide">
  <p:cSld name="1_Photo Slide 6">
    <p:spTree>
      <p:nvGrpSpPr>
        <p:cNvPr id="1" name="Shape 14092"/>
        <p:cNvGrpSpPr/>
        <p:nvPr/>
      </p:nvGrpSpPr>
      <p:grpSpPr>
        <a:xfrm>
          <a:off x="0" y="0"/>
          <a:ext cx="0" cy="0"/>
          <a:chOff x="0" y="0"/>
          <a:chExt cx="0" cy="0"/>
        </a:xfrm>
      </p:grpSpPr>
      <p:sp>
        <p:nvSpPr>
          <p:cNvPr id="14093" name="Google Shape;14093;p19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094" name="Google Shape;14094;p19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095" name="Google Shape;14095;p1911"/>
          <p:cNvGrpSpPr/>
          <p:nvPr/>
        </p:nvGrpSpPr>
        <p:grpSpPr>
          <a:xfrm>
            <a:off x="0" y="5379426"/>
            <a:ext cx="2807368" cy="753891"/>
            <a:chOff x="0" y="5379426"/>
            <a:chExt cx="2807368" cy="753891"/>
          </a:xfrm>
        </p:grpSpPr>
        <p:sp>
          <p:nvSpPr>
            <p:cNvPr id="14096" name="Google Shape;14096;p19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97" name="Google Shape;14097;p19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098" name="Google Shape;14098;p1911"/>
          <p:cNvSpPr>
            <a:spLocks noGrp="1"/>
          </p:cNvSpPr>
          <p:nvPr>
            <p:ph type="pic" idx="2"/>
          </p:nvPr>
        </p:nvSpPr>
        <p:spPr>
          <a:xfrm>
            <a:off x="2807368" y="457202"/>
            <a:ext cx="8915400" cy="5943598"/>
          </a:xfrm>
          <a:prstGeom prst="rect">
            <a:avLst/>
          </a:prstGeom>
          <a:noFill/>
          <a:ln>
            <a:noFill/>
          </a:ln>
        </p:spPr>
      </p:sp>
      <p:pic>
        <p:nvPicPr>
          <p:cNvPr id="14099" name="Google Shape;14099;p19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matchingName="Photo Slide">
  <p:cSld name="1_Photo Slide 7">
    <p:spTree>
      <p:nvGrpSpPr>
        <p:cNvPr id="1" name="Shape 14100"/>
        <p:cNvGrpSpPr/>
        <p:nvPr/>
      </p:nvGrpSpPr>
      <p:grpSpPr>
        <a:xfrm>
          <a:off x="0" y="0"/>
          <a:ext cx="0" cy="0"/>
          <a:chOff x="0" y="0"/>
          <a:chExt cx="0" cy="0"/>
        </a:xfrm>
      </p:grpSpPr>
      <p:sp>
        <p:nvSpPr>
          <p:cNvPr id="14101" name="Google Shape;14101;p191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02" name="Google Shape;14102;p19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03" name="Google Shape;14103;p1912"/>
          <p:cNvGrpSpPr/>
          <p:nvPr/>
        </p:nvGrpSpPr>
        <p:grpSpPr>
          <a:xfrm>
            <a:off x="0" y="5379426"/>
            <a:ext cx="2807368" cy="753891"/>
            <a:chOff x="0" y="5379426"/>
            <a:chExt cx="2807368" cy="753891"/>
          </a:xfrm>
        </p:grpSpPr>
        <p:sp>
          <p:nvSpPr>
            <p:cNvPr id="14104" name="Google Shape;14104;p19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105" name="Google Shape;14105;p19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106" name="Google Shape;14106;p1912"/>
          <p:cNvSpPr>
            <a:spLocks noGrp="1"/>
          </p:cNvSpPr>
          <p:nvPr>
            <p:ph type="pic" idx="2"/>
          </p:nvPr>
        </p:nvSpPr>
        <p:spPr>
          <a:xfrm>
            <a:off x="2807368" y="457202"/>
            <a:ext cx="8915400" cy="5943598"/>
          </a:xfrm>
          <a:prstGeom prst="rect">
            <a:avLst/>
          </a:prstGeom>
          <a:noFill/>
          <a:ln>
            <a:noFill/>
          </a:ln>
        </p:spPr>
      </p:sp>
      <p:pic>
        <p:nvPicPr>
          <p:cNvPr id="14107" name="Google Shape;14107;p191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matchingName="4_EVERYDAY - CONTENT ONLY">
  <p:cSld name="4_EVERYDAY - CONTENT ONLY">
    <p:spTree>
      <p:nvGrpSpPr>
        <p:cNvPr id="1" name="Shape 14108"/>
        <p:cNvGrpSpPr/>
        <p:nvPr/>
      </p:nvGrpSpPr>
      <p:grpSpPr>
        <a:xfrm>
          <a:off x="0" y="0"/>
          <a:ext cx="0" cy="0"/>
          <a:chOff x="0" y="0"/>
          <a:chExt cx="0" cy="0"/>
        </a:xfrm>
      </p:grpSpPr>
      <p:sp>
        <p:nvSpPr>
          <p:cNvPr id="14109" name="Google Shape;14109;p191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10" name="Google Shape;14110;p191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11" name="Google Shape;14111;p191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12" name="Google Shape;14112;p191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13" name="Google Shape;14113;p191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14" name="Google Shape;14114;p191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15" name="Google Shape;14115;p191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4116" name="Google Shape;14116;p191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4117" name="Google Shape;14117;p191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matchingName="5_EVERYDAY - CONTENT ONLY">
  <p:cSld name="5_EVERYDAY - CONTENT ONLY">
    <p:spTree>
      <p:nvGrpSpPr>
        <p:cNvPr id="1" name="Shape 14118"/>
        <p:cNvGrpSpPr/>
        <p:nvPr/>
      </p:nvGrpSpPr>
      <p:grpSpPr>
        <a:xfrm>
          <a:off x="0" y="0"/>
          <a:ext cx="0" cy="0"/>
          <a:chOff x="0" y="0"/>
          <a:chExt cx="0" cy="0"/>
        </a:xfrm>
      </p:grpSpPr>
      <p:sp>
        <p:nvSpPr>
          <p:cNvPr id="14119" name="Google Shape;14119;p1914"/>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120" name="Google Shape;14120;p1914"/>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21" name="Google Shape;14121;p1914"/>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22" name="Google Shape;14122;p1914"/>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4123" name="Google Shape;14123;p1914"/>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24" name="Google Shape;14124;p1914"/>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25" name="Google Shape;14125;p1914"/>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4126" name="Google Shape;14126;p1914"/>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4127" name="Google Shape;14127;p1914"/>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matchingName="64_Quotation">
  <p:cSld name="64_Quotation">
    <p:spTree>
      <p:nvGrpSpPr>
        <p:cNvPr id="1" name="Shape 14128"/>
        <p:cNvGrpSpPr/>
        <p:nvPr/>
      </p:nvGrpSpPr>
      <p:grpSpPr>
        <a:xfrm>
          <a:off x="0" y="0"/>
          <a:ext cx="0" cy="0"/>
          <a:chOff x="0" y="0"/>
          <a:chExt cx="0" cy="0"/>
        </a:xfrm>
      </p:grpSpPr>
      <p:sp>
        <p:nvSpPr>
          <p:cNvPr id="14129" name="Google Shape;14129;p19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30" name="Google Shape;14130;p19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31" name="Google Shape;14131;p19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32" name="Google Shape;14132;p19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33" name="Google Shape;14133;p19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34" name="Google Shape;14134;p19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35" name="Google Shape;14135;p1915"/>
          <p:cNvGrpSpPr/>
          <p:nvPr/>
        </p:nvGrpSpPr>
        <p:grpSpPr>
          <a:xfrm>
            <a:off x="7191542" y="1"/>
            <a:ext cx="5000459" cy="1425992"/>
            <a:chOff x="7191542" y="1"/>
            <a:chExt cx="5000459" cy="1425992"/>
          </a:xfrm>
        </p:grpSpPr>
        <p:pic>
          <p:nvPicPr>
            <p:cNvPr id="14136" name="Google Shape;14136;p19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37" name="Google Shape;14137;p1915"/>
            <p:cNvGrpSpPr/>
            <p:nvPr/>
          </p:nvGrpSpPr>
          <p:grpSpPr>
            <a:xfrm>
              <a:off x="7191542" y="1"/>
              <a:ext cx="5000459" cy="1425992"/>
              <a:chOff x="7186272" y="0"/>
              <a:chExt cx="5005729" cy="1427495"/>
            </a:xfrm>
          </p:grpSpPr>
          <p:sp>
            <p:nvSpPr>
              <p:cNvPr id="14138" name="Google Shape;14138;p19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39" name="Google Shape;14139;p19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140" name="Google Shape;14140;p19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matchingName="65_Quotation">
  <p:cSld name="65_Quotation">
    <p:spTree>
      <p:nvGrpSpPr>
        <p:cNvPr id="1" name="Shape 14141"/>
        <p:cNvGrpSpPr/>
        <p:nvPr/>
      </p:nvGrpSpPr>
      <p:grpSpPr>
        <a:xfrm>
          <a:off x="0" y="0"/>
          <a:ext cx="0" cy="0"/>
          <a:chOff x="0" y="0"/>
          <a:chExt cx="0" cy="0"/>
        </a:xfrm>
      </p:grpSpPr>
      <p:sp>
        <p:nvSpPr>
          <p:cNvPr id="14142" name="Google Shape;14142;p19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43" name="Google Shape;14143;p19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44" name="Google Shape;14144;p19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45" name="Google Shape;14145;p19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46" name="Google Shape;14146;p19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47" name="Google Shape;14147;p19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48" name="Google Shape;14148;p1916"/>
          <p:cNvGrpSpPr/>
          <p:nvPr/>
        </p:nvGrpSpPr>
        <p:grpSpPr>
          <a:xfrm>
            <a:off x="7191542" y="1"/>
            <a:ext cx="5000459" cy="1425992"/>
            <a:chOff x="7191542" y="1"/>
            <a:chExt cx="5000459" cy="1425992"/>
          </a:xfrm>
        </p:grpSpPr>
        <p:pic>
          <p:nvPicPr>
            <p:cNvPr id="14149" name="Google Shape;14149;p19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50" name="Google Shape;14150;p1916"/>
            <p:cNvGrpSpPr/>
            <p:nvPr/>
          </p:nvGrpSpPr>
          <p:grpSpPr>
            <a:xfrm>
              <a:off x="7191542" y="1"/>
              <a:ext cx="5000459" cy="1425992"/>
              <a:chOff x="7186272" y="0"/>
              <a:chExt cx="5005729" cy="1427495"/>
            </a:xfrm>
          </p:grpSpPr>
          <p:sp>
            <p:nvSpPr>
              <p:cNvPr id="14151" name="Google Shape;14151;p19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52" name="Google Shape;14152;p19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153" name="Google Shape;14153;p19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matchingName="30_Cover">
  <p:cSld name="30_Cover">
    <p:spTree>
      <p:nvGrpSpPr>
        <p:cNvPr id="1" name="Shape 14154"/>
        <p:cNvGrpSpPr/>
        <p:nvPr/>
      </p:nvGrpSpPr>
      <p:grpSpPr>
        <a:xfrm>
          <a:off x="0" y="0"/>
          <a:ext cx="0" cy="0"/>
          <a:chOff x="0" y="0"/>
          <a:chExt cx="0" cy="0"/>
        </a:xfrm>
      </p:grpSpPr>
      <p:sp>
        <p:nvSpPr>
          <p:cNvPr id="14155" name="Google Shape;14155;p19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56" name="Google Shape;14156;p19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57" name="Google Shape;14157;p19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158" name="Google Shape;14158;p1917"/>
          <p:cNvSpPr>
            <a:spLocks noGrp="1"/>
          </p:cNvSpPr>
          <p:nvPr>
            <p:ph type="pic" idx="2"/>
          </p:nvPr>
        </p:nvSpPr>
        <p:spPr>
          <a:xfrm>
            <a:off x="7118684" y="233915"/>
            <a:ext cx="5073316" cy="5943600"/>
          </a:xfrm>
          <a:prstGeom prst="rect">
            <a:avLst/>
          </a:prstGeom>
          <a:noFill/>
          <a:ln>
            <a:noFill/>
          </a:ln>
        </p:spPr>
      </p:sp>
      <p:grpSp>
        <p:nvGrpSpPr>
          <p:cNvPr id="14159" name="Google Shape;14159;p1917"/>
          <p:cNvGrpSpPr/>
          <p:nvPr/>
        </p:nvGrpSpPr>
        <p:grpSpPr>
          <a:xfrm>
            <a:off x="0" y="5020348"/>
            <a:ext cx="12192000" cy="1837653"/>
            <a:chOff x="0" y="5020348"/>
            <a:chExt cx="12192000" cy="1837653"/>
          </a:xfrm>
        </p:grpSpPr>
        <p:sp>
          <p:nvSpPr>
            <p:cNvPr id="14160" name="Google Shape;14160;p19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61" name="Google Shape;14161;p19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4162" name="Google Shape;14162;p19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matchingName="30_Divider">
  <p:cSld name="30_Divider">
    <p:bg>
      <p:bgPr>
        <a:solidFill>
          <a:schemeClr val="lt2"/>
        </a:solidFill>
        <a:effectLst/>
      </p:bgPr>
    </p:bg>
    <p:spTree>
      <p:nvGrpSpPr>
        <p:cNvPr id="1" name="Shape 14163"/>
        <p:cNvGrpSpPr/>
        <p:nvPr/>
      </p:nvGrpSpPr>
      <p:grpSpPr>
        <a:xfrm>
          <a:off x="0" y="0"/>
          <a:ext cx="0" cy="0"/>
          <a:chOff x="0" y="0"/>
          <a:chExt cx="0" cy="0"/>
        </a:xfrm>
      </p:grpSpPr>
      <p:grpSp>
        <p:nvGrpSpPr>
          <p:cNvPr id="14164" name="Google Shape;14164;p1918"/>
          <p:cNvGrpSpPr/>
          <p:nvPr/>
        </p:nvGrpSpPr>
        <p:grpSpPr>
          <a:xfrm>
            <a:off x="0" y="5020347"/>
            <a:ext cx="12192000" cy="1837653"/>
            <a:chOff x="0" y="5020347"/>
            <a:chExt cx="12192000" cy="1837653"/>
          </a:xfrm>
        </p:grpSpPr>
        <p:sp>
          <p:nvSpPr>
            <p:cNvPr id="14165" name="Google Shape;14165;p19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66" name="Google Shape;14166;p19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67" name="Google Shape;14167;p19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4168" name="Google Shape;14168;p19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169" name="Google Shape;14169;p19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70" name="Google Shape;14170;p19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matchingName="31_Photo Slide">
  <p:cSld name="31_Photo Slide">
    <p:spTree>
      <p:nvGrpSpPr>
        <p:cNvPr id="1" name="Shape 14171"/>
        <p:cNvGrpSpPr/>
        <p:nvPr/>
      </p:nvGrpSpPr>
      <p:grpSpPr>
        <a:xfrm>
          <a:off x="0" y="0"/>
          <a:ext cx="0" cy="0"/>
          <a:chOff x="0" y="0"/>
          <a:chExt cx="0" cy="0"/>
        </a:xfrm>
      </p:grpSpPr>
      <p:sp>
        <p:nvSpPr>
          <p:cNvPr id="14172" name="Google Shape;14172;p19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73" name="Google Shape;14173;p19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74" name="Google Shape;14174;p1919"/>
          <p:cNvGrpSpPr/>
          <p:nvPr/>
        </p:nvGrpSpPr>
        <p:grpSpPr>
          <a:xfrm>
            <a:off x="0" y="5379426"/>
            <a:ext cx="2807368" cy="753891"/>
            <a:chOff x="0" y="5379426"/>
            <a:chExt cx="2807368" cy="753891"/>
          </a:xfrm>
        </p:grpSpPr>
        <p:sp>
          <p:nvSpPr>
            <p:cNvPr id="14175" name="Google Shape;14175;p19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76" name="Google Shape;14176;p19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4177" name="Google Shape;14177;p1919"/>
          <p:cNvSpPr>
            <a:spLocks noGrp="1"/>
          </p:cNvSpPr>
          <p:nvPr>
            <p:ph type="pic" idx="2"/>
          </p:nvPr>
        </p:nvSpPr>
        <p:spPr>
          <a:xfrm>
            <a:off x="2807368" y="457202"/>
            <a:ext cx="8915400" cy="5943598"/>
          </a:xfrm>
          <a:prstGeom prst="rect">
            <a:avLst/>
          </a:prstGeom>
          <a:noFill/>
          <a:ln>
            <a:noFill/>
          </a:ln>
        </p:spPr>
      </p:sp>
      <p:pic>
        <p:nvPicPr>
          <p:cNvPr id="14178" name="Google Shape;14178;p191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1514"/>
        <p:cNvGrpSpPr/>
        <p:nvPr/>
      </p:nvGrpSpPr>
      <p:grpSpPr>
        <a:xfrm>
          <a:off x="0" y="0"/>
          <a:ext cx="0" cy="0"/>
          <a:chOff x="0" y="0"/>
          <a:chExt cx="0" cy="0"/>
        </a:xfrm>
      </p:grpSpPr>
      <p:sp>
        <p:nvSpPr>
          <p:cNvPr id="1515" name="Google Shape;1515;p2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16" name="Google Shape;1516;p2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 name="Google Shape;1517;p2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8" name="Google Shape;1518;p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9" name="Google Shape;1519;p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0" name="Google Shape;1520;p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1" name="Google Shape;1521;p201"/>
          <p:cNvGrpSpPr/>
          <p:nvPr/>
        </p:nvGrpSpPr>
        <p:grpSpPr>
          <a:xfrm>
            <a:off x="7191542" y="1"/>
            <a:ext cx="5000459" cy="1425992"/>
            <a:chOff x="7191542" y="1"/>
            <a:chExt cx="5000459" cy="1425992"/>
          </a:xfrm>
        </p:grpSpPr>
        <p:pic>
          <p:nvPicPr>
            <p:cNvPr id="1522" name="Google Shape;1522;p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3" name="Google Shape;1523;p201"/>
            <p:cNvGrpSpPr/>
            <p:nvPr/>
          </p:nvGrpSpPr>
          <p:grpSpPr>
            <a:xfrm>
              <a:off x="7191542" y="1"/>
              <a:ext cx="5000459" cy="1425992"/>
              <a:chOff x="7186272" y="0"/>
              <a:chExt cx="5005729" cy="1427495"/>
            </a:xfrm>
          </p:grpSpPr>
          <p:sp>
            <p:nvSpPr>
              <p:cNvPr id="1524" name="Google Shape;1524;p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5" name="Google Shape;1525;p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26" name="Google Shape;1526;p2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matchingName="66_Quotation">
  <p:cSld name="66_Quotation">
    <p:spTree>
      <p:nvGrpSpPr>
        <p:cNvPr id="1" name="Shape 14179"/>
        <p:cNvGrpSpPr/>
        <p:nvPr/>
      </p:nvGrpSpPr>
      <p:grpSpPr>
        <a:xfrm>
          <a:off x="0" y="0"/>
          <a:ext cx="0" cy="0"/>
          <a:chOff x="0" y="0"/>
          <a:chExt cx="0" cy="0"/>
        </a:xfrm>
      </p:grpSpPr>
      <p:sp>
        <p:nvSpPr>
          <p:cNvPr id="14180" name="Google Shape;14180;p19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81" name="Google Shape;14181;p19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82" name="Google Shape;14182;p19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83" name="Google Shape;14183;p19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84" name="Google Shape;14184;p19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85" name="Google Shape;14185;p19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86" name="Google Shape;14186;p1920"/>
          <p:cNvGrpSpPr/>
          <p:nvPr/>
        </p:nvGrpSpPr>
        <p:grpSpPr>
          <a:xfrm>
            <a:off x="7191542" y="1"/>
            <a:ext cx="5000459" cy="1425992"/>
            <a:chOff x="7191542" y="1"/>
            <a:chExt cx="5000459" cy="1425992"/>
          </a:xfrm>
        </p:grpSpPr>
        <p:pic>
          <p:nvPicPr>
            <p:cNvPr id="14187" name="Google Shape;14187;p19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88" name="Google Shape;14188;p1920"/>
            <p:cNvGrpSpPr/>
            <p:nvPr/>
          </p:nvGrpSpPr>
          <p:grpSpPr>
            <a:xfrm>
              <a:off x="7191542" y="1"/>
              <a:ext cx="5000459" cy="1425992"/>
              <a:chOff x="7186272" y="0"/>
              <a:chExt cx="5005729" cy="1427495"/>
            </a:xfrm>
          </p:grpSpPr>
          <p:sp>
            <p:nvSpPr>
              <p:cNvPr id="14189" name="Google Shape;14189;p19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90" name="Google Shape;14190;p19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191" name="Google Shape;14191;p19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matchingName="67_Quotation">
  <p:cSld name="67_Quotation">
    <p:spTree>
      <p:nvGrpSpPr>
        <p:cNvPr id="1" name="Shape 14192"/>
        <p:cNvGrpSpPr/>
        <p:nvPr/>
      </p:nvGrpSpPr>
      <p:grpSpPr>
        <a:xfrm>
          <a:off x="0" y="0"/>
          <a:ext cx="0" cy="0"/>
          <a:chOff x="0" y="0"/>
          <a:chExt cx="0" cy="0"/>
        </a:xfrm>
      </p:grpSpPr>
      <p:sp>
        <p:nvSpPr>
          <p:cNvPr id="14193" name="Google Shape;14193;p19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194" name="Google Shape;14194;p19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5" name="Google Shape;14195;p19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96" name="Google Shape;14196;p19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197" name="Google Shape;14197;p19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98" name="Google Shape;14198;p19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199" name="Google Shape;14199;p1921"/>
          <p:cNvGrpSpPr/>
          <p:nvPr/>
        </p:nvGrpSpPr>
        <p:grpSpPr>
          <a:xfrm>
            <a:off x="7191542" y="1"/>
            <a:ext cx="5000459" cy="1425992"/>
            <a:chOff x="7191542" y="1"/>
            <a:chExt cx="5000459" cy="1425992"/>
          </a:xfrm>
        </p:grpSpPr>
        <p:pic>
          <p:nvPicPr>
            <p:cNvPr id="14200" name="Google Shape;14200;p19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01" name="Google Shape;14201;p1921"/>
            <p:cNvGrpSpPr/>
            <p:nvPr/>
          </p:nvGrpSpPr>
          <p:grpSpPr>
            <a:xfrm>
              <a:off x="7191542" y="1"/>
              <a:ext cx="5000459" cy="1425992"/>
              <a:chOff x="7186272" y="0"/>
              <a:chExt cx="5005729" cy="1427495"/>
            </a:xfrm>
          </p:grpSpPr>
          <p:sp>
            <p:nvSpPr>
              <p:cNvPr id="14202" name="Google Shape;14202;p19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03" name="Google Shape;14203;p19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4204" name="Google Shape;14204;p19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matchingName="56_Title and Content">
  <p:cSld name="56_Title and Content">
    <p:spTree>
      <p:nvGrpSpPr>
        <p:cNvPr id="1" name="Shape 14205"/>
        <p:cNvGrpSpPr/>
        <p:nvPr/>
      </p:nvGrpSpPr>
      <p:grpSpPr>
        <a:xfrm>
          <a:off x="0" y="0"/>
          <a:ext cx="0" cy="0"/>
          <a:chOff x="0" y="0"/>
          <a:chExt cx="0" cy="0"/>
        </a:xfrm>
      </p:grpSpPr>
      <p:grpSp>
        <p:nvGrpSpPr>
          <p:cNvPr id="14206" name="Google Shape;14206;p1922"/>
          <p:cNvGrpSpPr/>
          <p:nvPr/>
        </p:nvGrpSpPr>
        <p:grpSpPr>
          <a:xfrm>
            <a:off x="7191542" y="1"/>
            <a:ext cx="5000459" cy="1425992"/>
            <a:chOff x="7191542" y="1"/>
            <a:chExt cx="5000459" cy="1425992"/>
          </a:xfrm>
        </p:grpSpPr>
        <p:pic>
          <p:nvPicPr>
            <p:cNvPr id="14207" name="Google Shape;14207;p19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08" name="Google Shape;14208;p1922"/>
            <p:cNvGrpSpPr/>
            <p:nvPr/>
          </p:nvGrpSpPr>
          <p:grpSpPr>
            <a:xfrm>
              <a:off x="7191542" y="1"/>
              <a:ext cx="5000459" cy="1425992"/>
              <a:chOff x="7186272" y="0"/>
              <a:chExt cx="5005729" cy="1427495"/>
            </a:xfrm>
          </p:grpSpPr>
          <p:sp>
            <p:nvSpPr>
              <p:cNvPr id="14209" name="Google Shape;14209;p19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10" name="Google Shape;14210;p19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11" name="Google Shape;14211;p19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12" name="Google Shape;14212;p19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13" name="Google Shape;14213;p19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214" name="Google Shape;14214;p19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15" name="Google Shape;14215;p19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matchingName="30_Two Content">
  <p:cSld name="30_Two Content">
    <p:spTree>
      <p:nvGrpSpPr>
        <p:cNvPr id="1" name="Shape 14216"/>
        <p:cNvGrpSpPr/>
        <p:nvPr/>
      </p:nvGrpSpPr>
      <p:grpSpPr>
        <a:xfrm>
          <a:off x="0" y="0"/>
          <a:ext cx="0" cy="0"/>
          <a:chOff x="0" y="0"/>
          <a:chExt cx="0" cy="0"/>
        </a:xfrm>
      </p:grpSpPr>
      <p:sp>
        <p:nvSpPr>
          <p:cNvPr id="14217" name="Google Shape;14217;p19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18" name="Google Shape;14218;p19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219" name="Google Shape;14219;p1923"/>
          <p:cNvGrpSpPr/>
          <p:nvPr/>
        </p:nvGrpSpPr>
        <p:grpSpPr>
          <a:xfrm>
            <a:off x="7191542" y="1"/>
            <a:ext cx="5000459" cy="1425992"/>
            <a:chOff x="7191542" y="1"/>
            <a:chExt cx="5000459" cy="1425992"/>
          </a:xfrm>
        </p:grpSpPr>
        <p:pic>
          <p:nvPicPr>
            <p:cNvPr id="14220" name="Google Shape;14220;p19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21" name="Google Shape;14221;p1923"/>
            <p:cNvGrpSpPr/>
            <p:nvPr/>
          </p:nvGrpSpPr>
          <p:grpSpPr>
            <a:xfrm>
              <a:off x="7191542" y="1"/>
              <a:ext cx="5000459" cy="1425992"/>
              <a:chOff x="7186272" y="0"/>
              <a:chExt cx="5005729" cy="1427495"/>
            </a:xfrm>
          </p:grpSpPr>
          <p:sp>
            <p:nvSpPr>
              <p:cNvPr id="14222" name="Google Shape;14222;p19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23" name="Google Shape;14223;p19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24" name="Google Shape;14224;p19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25" name="Google Shape;14225;p19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26" name="Google Shape;14226;p19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7" name="Google Shape;14227;p19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matchingName="29_Comparison">
  <p:cSld name="29_Comparison">
    <p:spTree>
      <p:nvGrpSpPr>
        <p:cNvPr id="1" name="Shape 14228"/>
        <p:cNvGrpSpPr/>
        <p:nvPr/>
      </p:nvGrpSpPr>
      <p:grpSpPr>
        <a:xfrm>
          <a:off x="0" y="0"/>
          <a:ext cx="0" cy="0"/>
          <a:chOff x="0" y="0"/>
          <a:chExt cx="0" cy="0"/>
        </a:xfrm>
      </p:grpSpPr>
      <p:grpSp>
        <p:nvGrpSpPr>
          <p:cNvPr id="14229" name="Google Shape;14229;p1924"/>
          <p:cNvGrpSpPr/>
          <p:nvPr/>
        </p:nvGrpSpPr>
        <p:grpSpPr>
          <a:xfrm>
            <a:off x="7191542" y="1"/>
            <a:ext cx="5000459" cy="1425992"/>
            <a:chOff x="7191542" y="1"/>
            <a:chExt cx="5000459" cy="1425992"/>
          </a:xfrm>
        </p:grpSpPr>
        <p:pic>
          <p:nvPicPr>
            <p:cNvPr id="14230" name="Google Shape;14230;p19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31" name="Google Shape;14231;p1924"/>
            <p:cNvGrpSpPr/>
            <p:nvPr/>
          </p:nvGrpSpPr>
          <p:grpSpPr>
            <a:xfrm>
              <a:off x="7191542" y="1"/>
              <a:ext cx="5000459" cy="1425992"/>
              <a:chOff x="7186272" y="0"/>
              <a:chExt cx="5005729" cy="1427495"/>
            </a:xfrm>
          </p:grpSpPr>
          <p:sp>
            <p:nvSpPr>
              <p:cNvPr id="14232" name="Google Shape;14232;p19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33" name="Google Shape;14233;p19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34" name="Google Shape;14234;p19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35" name="Google Shape;14235;p19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236" name="Google Shape;14236;p19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37" name="Google Shape;14237;p19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238" name="Google Shape;14238;p19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39" name="Google Shape;14239;p19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40" name="Google Shape;14240;p19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41" name="Google Shape;14241;p19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matchingName="29_Title Only">
  <p:cSld name="29_Title Only">
    <p:spTree>
      <p:nvGrpSpPr>
        <p:cNvPr id="1" name="Shape 14242"/>
        <p:cNvGrpSpPr/>
        <p:nvPr/>
      </p:nvGrpSpPr>
      <p:grpSpPr>
        <a:xfrm>
          <a:off x="0" y="0"/>
          <a:ext cx="0" cy="0"/>
          <a:chOff x="0" y="0"/>
          <a:chExt cx="0" cy="0"/>
        </a:xfrm>
      </p:grpSpPr>
      <p:grpSp>
        <p:nvGrpSpPr>
          <p:cNvPr id="14243" name="Google Shape;14243;p1925"/>
          <p:cNvGrpSpPr/>
          <p:nvPr/>
        </p:nvGrpSpPr>
        <p:grpSpPr>
          <a:xfrm>
            <a:off x="7191542" y="1"/>
            <a:ext cx="5000459" cy="1425992"/>
            <a:chOff x="7191542" y="1"/>
            <a:chExt cx="5000459" cy="1425992"/>
          </a:xfrm>
        </p:grpSpPr>
        <p:pic>
          <p:nvPicPr>
            <p:cNvPr id="14244" name="Google Shape;14244;p19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45" name="Google Shape;14245;p1925"/>
            <p:cNvGrpSpPr/>
            <p:nvPr/>
          </p:nvGrpSpPr>
          <p:grpSpPr>
            <a:xfrm>
              <a:off x="7191542" y="1"/>
              <a:ext cx="5000459" cy="1425992"/>
              <a:chOff x="7186272" y="0"/>
              <a:chExt cx="5005729" cy="1427495"/>
            </a:xfrm>
          </p:grpSpPr>
          <p:sp>
            <p:nvSpPr>
              <p:cNvPr id="14246" name="Google Shape;14246;p19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47" name="Google Shape;14247;p19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4248" name="Google Shape;14248;p19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49" name="Google Shape;14249;p19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50" name="Google Shape;14250;p19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51" name="Google Shape;14251;p19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matchingName="30_End">
  <p:cSld name="30_End">
    <p:spTree>
      <p:nvGrpSpPr>
        <p:cNvPr id="1" name="Shape 14252"/>
        <p:cNvGrpSpPr/>
        <p:nvPr/>
      </p:nvGrpSpPr>
      <p:grpSpPr>
        <a:xfrm>
          <a:off x="0" y="0"/>
          <a:ext cx="0" cy="0"/>
          <a:chOff x="0" y="0"/>
          <a:chExt cx="0" cy="0"/>
        </a:xfrm>
      </p:grpSpPr>
      <p:grpSp>
        <p:nvGrpSpPr>
          <p:cNvPr id="14253" name="Google Shape;14253;p1926"/>
          <p:cNvGrpSpPr/>
          <p:nvPr/>
        </p:nvGrpSpPr>
        <p:grpSpPr>
          <a:xfrm>
            <a:off x="0" y="0"/>
            <a:ext cx="12192000" cy="2148830"/>
            <a:chOff x="0" y="0"/>
            <a:chExt cx="12192000" cy="2148830"/>
          </a:xfrm>
        </p:grpSpPr>
        <p:sp>
          <p:nvSpPr>
            <p:cNvPr id="14254" name="Google Shape;14254;p19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55" name="Google Shape;14255;p19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4256" name="Google Shape;14256;p19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4257" name="Google Shape;14257;p19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58" name="Google Shape;14258;p19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259" name="Google Shape;14259;p19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260" name="Google Shape;14260;p19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matchingName="30_Blank">
  <p:cSld name="30_Blank">
    <p:spTree>
      <p:nvGrpSpPr>
        <p:cNvPr id="1" name="Shape 14261"/>
        <p:cNvGrpSpPr/>
        <p:nvPr/>
      </p:nvGrpSpPr>
      <p:grpSpPr>
        <a:xfrm>
          <a:off x="0" y="0"/>
          <a:ext cx="0" cy="0"/>
          <a:chOff x="0" y="0"/>
          <a:chExt cx="0" cy="0"/>
        </a:xfrm>
      </p:grpSpPr>
      <p:sp>
        <p:nvSpPr>
          <p:cNvPr id="14262" name="Google Shape;14262;p19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263" name="Google Shape;14263;p19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64" name="Google Shape;14264;p19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265" name="Google Shape;14265;p1927"/>
          <p:cNvGrpSpPr/>
          <p:nvPr/>
        </p:nvGrpSpPr>
        <p:grpSpPr>
          <a:xfrm>
            <a:off x="7191542" y="1"/>
            <a:ext cx="5000459" cy="1425992"/>
            <a:chOff x="7191542" y="1"/>
            <a:chExt cx="5000459" cy="1425992"/>
          </a:xfrm>
        </p:grpSpPr>
        <p:pic>
          <p:nvPicPr>
            <p:cNvPr id="14266" name="Google Shape;14266;p19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67" name="Google Shape;14267;p1927"/>
            <p:cNvGrpSpPr/>
            <p:nvPr/>
          </p:nvGrpSpPr>
          <p:grpSpPr>
            <a:xfrm>
              <a:off x="7191542" y="1"/>
              <a:ext cx="5000459" cy="1425992"/>
              <a:chOff x="7186272" y="0"/>
              <a:chExt cx="5005729" cy="1427495"/>
            </a:xfrm>
          </p:grpSpPr>
          <p:sp>
            <p:nvSpPr>
              <p:cNvPr id="14268" name="Google Shape;14268;p19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69" name="Google Shape;14269;p19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367"/>
        <p:cNvGrpSpPr/>
        <p:nvPr/>
      </p:nvGrpSpPr>
      <p:grpSpPr>
        <a:xfrm>
          <a:off x="0" y="0"/>
          <a:ext cx="0" cy="0"/>
          <a:chOff x="0" y="0"/>
          <a:chExt cx="0" cy="0"/>
        </a:xfrm>
      </p:grpSpPr>
      <p:grpSp>
        <p:nvGrpSpPr>
          <p:cNvPr id="14368" name="Google Shape;14368;p328"/>
          <p:cNvGrpSpPr/>
          <p:nvPr/>
        </p:nvGrpSpPr>
        <p:grpSpPr>
          <a:xfrm>
            <a:off x="7191543" y="1"/>
            <a:ext cx="5000459" cy="1425992"/>
            <a:chOff x="7191542" y="1"/>
            <a:chExt cx="5000459" cy="1425992"/>
          </a:xfrm>
        </p:grpSpPr>
        <p:pic>
          <p:nvPicPr>
            <p:cNvPr id="14369" name="Google Shape;14369;p3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70" name="Google Shape;14370;p328"/>
            <p:cNvGrpSpPr/>
            <p:nvPr/>
          </p:nvGrpSpPr>
          <p:grpSpPr>
            <a:xfrm>
              <a:off x="7191542" y="1"/>
              <a:ext cx="5000459" cy="1425992"/>
              <a:chOff x="7186272" y="0"/>
              <a:chExt cx="5005729" cy="1427495"/>
            </a:xfrm>
          </p:grpSpPr>
          <p:sp>
            <p:nvSpPr>
              <p:cNvPr id="14371" name="Google Shape;14371;p3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372" name="Google Shape;14372;p3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373" name="Google Shape;14373;p3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74" name="Google Shape;14374;p32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75" name="Google Shape;14375;p3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376" name="Google Shape;14376;p3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77" name="Google Shape;14377;p3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378"/>
        <p:cNvGrpSpPr/>
        <p:nvPr/>
      </p:nvGrpSpPr>
      <p:grpSpPr>
        <a:xfrm>
          <a:off x="0" y="0"/>
          <a:ext cx="0" cy="0"/>
          <a:chOff x="0" y="0"/>
          <a:chExt cx="0" cy="0"/>
        </a:xfrm>
      </p:grpSpPr>
      <p:sp>
        <p:nvSpPr>
          <p:cNvPr id="14379" name="Google Shape;14379;p192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380" name="Google Shape;14380;p192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81" name="Google Shape;14381;p192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382" name="Google Shape;14382;p1928"/>
          <p:cNvSpPr>
            <a:spLocks noGrp="1"/>
          </p:cNvSpPr>
          <p:nvPr>
            <p:ph type="pic" idx="2"/>
          </p:nvPr>
        </p:nvSpPr>
        <p:spPr>
          <a:xfrm>
            <a:off x="7118684" y="233915"/>
            <a:ext cx="5073316" cy="5943600"/>
          </a:xfrm>
          <a:prstGeom prst="rect">
            <a:avLst/>
          </a:prstGeom>
          <a:noFill/>
          <a:ln>
            <a:noFill/>
          </a:ln>
        </p:spPr>
      </p:sp>
      <p:grpSp>
        <p:nvGrpSpPr>
          <p:cNvPr id="14383" name="Google Shape;14383;p1928"/>
          <p:cNvGrpSpPr/>
          <p:nvPr/>
        </p:nvGrpSpPr>
        <p:grpSpPr>
          <a:xfrm>
            <a:off x="0" y="5020349"/>
            <a:ext cx="12192000" cy="1837653"/>
            <a:chOff x="0" y="5020348"/>
            <a:chExt cx="12192000" cy="1837653"/>
          </a:xfrm>
        </p:grpSpPr>
        <p:sp>
          <p:nvSpPr>
            <p:cNvPr id="14384" name="Google Shape;14384;p19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385" name="Google Shape;14385;p19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386" name="Google Shape;14386;p19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527"/>
        <p:cNvGrpSpPr/>
        <p:nvPr/>
      </p:nvGrpSpPr>
      <p:grpSpPr>
        <a:xfrm>
          <a:off x="0" y="0"/>
          <a:ext cx="0" cy="0"/>
          <a:chOff x="0" y="0"/>
          <a:chExt cx="0" cy="0"/>
        </a:xfrm>
      </p:grpSpPr>
      <p:sp>
        <p:nvSpPr>
          <p:cNvPr id="1528" name="Google Shape;1528;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9" name="Google Shape;1529;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0" name="Google Shape;1530;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1" name="Google Shape;1531;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2" name="Google Shape;1532;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3" name="Google Shape;1533;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4" name="Google Shape;1534;p202"/>
          <p:cNvGrpSpPr/>
          <p:nvPr/>
        </p:nvGrpSpPr>
        <p:grpSpPr>
          <a:xfrm>
            <a:off x="7191542" y="1"/>
            <a:ext cx="5000459" cy="1425992"/>
            <a:chOff x="7191542" y="1"/>
            <a:chExt cx="5000459" cy="1425992"/>
          </a:xfrm>
        </p:grpSpPr>
        <p:pic>
          <p:nvPicPr>
            <p:cNvPr id="1535" name="Google Shape;1535;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6" name="Google Shape;1536;p202"/>
            <p:cNvGrpSpPr/>
            <p:nvPr/>
          </p:nvGrpSpPr>
          <p:grpSpPr>
            <a:xfrm>
              <a:off x="7191542" y="1"/>
              <a:ext cx="5000459" cy="1425992"/>
              <a:chOff x="7186272" y="0"/>
              <a:chExt cx="5005729" cy="1427495"/>
            </a:xfrm>
          </p:grpSpPr>
          <p:sp>
            <p:nvSpPr>
              <p:cNvPr id="1537" name="Google Shape;1537;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8" name="Google Shape;1538;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39" name="Google Shape;1539;p2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4387"/>
        <p:cNvGrpSpPr/>
        <p:nvPr/>
      </p:nvGrpSpPr>
      <p:grpSpPr>
        <a:xfrm>
          <a:off x="0" y="0"/>
          <a:ext cx="0" cy="0"/>
          <a:chOff x="0" y="0"/>
          <a:chExt cx="0" cy="0"/>
        </a:xfrm>
      </p:grpSpPr>
      <p:sp>
        <p:nvSpPr>
          <p:cNvPr id="14388" name="Google Shape;14388;p192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389" name="Google Shape;14389;p192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90" name="Google Shape;14390;p19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91" name="Google Shape;14391;p192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392" name="Google Shape;14392;p19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93" name="Google Shape;14393;p19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394" name="Google Shape;14394;p1929"/>
          <p:cNvGrpSpPr/>
          <p:nvPr/>
        </p:nvGrpSpPr>
        <p:grpSpPr>
          <a:xfrm>
            <a:off x="7191543" y="1"/>
            <a:ext cx="5000459" cy="1425992"/>
            <a:chOff x="7191542" y="1"/>
            <a:chExt cx="5000459" cy="1425992"/>
          </a:xfrm>
        </p:grpSpPr>
        <p:pic>
          <p:nvPicPr>
            <p:cNvPr id="14395" name="Google Shape;14395;p19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96" name="Google Shape;14396;p1929"/>
            <p:cNvGrpSpPr/>
            <p:nvPr/>
          </p:nvGrpSpPr>
          <p:grpSpPr>
            <a:xfrm>
              <a:off x="7191542" y="1"/>
              <a:ext cx="5000459" cy="1425992"/>
              <a:chOff x="7186272" y="0"/>
              <a:chExt cx="5005729" cy="1427495"/>
            </a:xfrm>
          </p:grpSpPr>
          <p:sp>
            <p:nvSpPr>
              <p:cNvPr id="14397" name="Google Shape;14397;p19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398" name="Google Shape;14398;p19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399" name="Google Shape;14399;p192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4400"/>
        <p:cNvGrpSpPr/>
        <p:nvPr/>
      </p:nvGrpSpPr>
      <p:grpSpPr>
        <a:xfrm>
          <a:off x="0" y="0"/>
          <a:ext cx="0" cy="0"/>
          <a:chOff x="0" y="0"/>
          <a:chExt cx="0" cy="0"/>
        </a:xfrm>
      </p:grpSpPr>
      <p:grpSp>
        <p:nvGrpSpPr>
          <p:cNvPr id="14401" name="Google Shape;14401;p1930"/>
          <p:cNvGrpSpPr/>
          <p:nvPr/>
        </p:nvGrpSpPr>
        <p:grpSpPr>
          <a:xfrm>
            <a:off x="0" y="5020348"/>
            <a:ext cx="12192000" cy="1837653"/>
            <a:chOff x="0" y="5020347"/>
            <a:chExt cx="12192000" cy="1837653"/>
          </a:xfrm>
        </p:grpSpPr>
        <p:sp>
          <p:nvSpPr>
            <p:cNvPr id="14402" name="Google Shape;14402;p193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03" name="Google Shape;14403;p19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04" name="Google Shape;14404;p193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405" name="Google Shape;14405;p19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406" name="Google Shape;14406;p193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07" name="Google Shape;14407;p193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4408"/>
        <p:cNvGrpSpPr/>
        <p:nvPr/>
      </p:nvGrpSpPr>
      <p:grpSpPr>
        <a:xfrm>
          <a:off x="0" y="0"/>
          <a:ext cx="0" cy="0"/>
          <a:chOff x="0" y="0"/>
          <a:chExt cx="0" cy="0"/>
        </a:xfrm>
      </p:grpSpPr>
      <p:sp>
        <p:nvSpPr>
          <p:cNvPr id="14409" name="Google Shape;14409;p193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10" name="Google Shape;14410;p193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11" name="Google Shape;14411;p19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12" name="Google Shape;14412;p193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413" name="Google Shape;14413;p19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14" name="Google Shape;14414;p19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415" name="Google Shape;14415;p1931"/>
          <p:cNvGrpSpPr/>
          <p:nvPr/>
        </p:nvGrpSpPr>
        <p:grpSpPr>
          <a:xfrm>
            <a:off x="7191543" y="1"/>
            <a:ext cx="5000459" cy="1425992"/>
            <a:chOff x="7191542" y="1"/>
            <a:chExt cx="5000459" cy="1425992"/>
          </a:xfrm>
        </p:grpSpPr>
        <p:pic>
          <p:nvPicPr>
            <p:cNvPr id="14416" name="Google Shape;14416;p19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17" name="Google Shape;14417;p1931"/>
            <p:cNvGrpSpPr/>
            <p:nvPr/>
          </p:nvGrpSpPr>
          <p:grpSpPr>
            <a:xfrm>
              <a:off x="7191542" y="1"/>
              <a:ext cx="5000459" cy="1425992"/>
              <a:chOff x="7186272" y="0"/>
              <a:chExt cx="5005729" cy="1427495"/>
            </a:xfrm>
          </p:grpSpPr>
          <p:sp>
            <p:nvSpPr>
              <p:cNvPr id="14418" name="Google Shape;14418;p19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419" name="Google Shape;14419;p19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420" name="Google Shape;14420;p193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4421"/>
        <p:cNvGrpSpPr/>
        <p:nvPr/>
      </p:nvGrpSpPr>
      <p:grpSpPr>
        <a:xfrm>
          <a:off x="0" y="0"/>
          <a:ext cx="0" cy="0"/>
          <a:chOff x="0" y="0"/>
          <a:chExt cx="0" cy="0"/>
        </a:xfrm>
      </p:grpSpPr>
      <p:sp>
        <p:nvSpPr>
          <p:cNvPr id="14422" name="Google Shape;14422;p19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23" name="Google Shape;14423;p1932"/>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424" name="Google Shape;14424;p1932"/>
          <p:cNvGrpSpPr/>
          <p:nvPr/>
        </p:nvGrpSpPr>
        <p:grpSpPr>
          <a:xfrm>
            <a:off x="7191543" y="1"/>
            <a:ext cx="5000459" cy="1425992"/>
            <a:chOff x="7191542" y="1"/>
            <a:chExt cx="5000459" cy="1425992"/>
          </a:xfrm>
        </p:grpSpPr>
        <p:pic>
          <p:nvPicPr>
            <p:cNvPr id="14425" name="Google Shape;14425;p19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26" name="Google Shape;14426;p1932"/>
            <p:cNvGrpSpPr/>
            <p:nvPr/>
          </p:nvGrpSpPr>
          <p:grpSpPr>
            <a:xfrm>
              <a:off x="7191542" y="1"/>
              <a:ext cx="5000459" cy="1425992"/>
              <a:chOff x="7186272" y="0"/>
              <a:chExt cx="5005729" cy="1427495"/>
            </a:xfrm>
          </p:grpSpPr>
          <p:sp>
            <p:nvSpPr>
              <p:cNvPr id="14427" name="Google Shape;14427;p19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428" name="Google Shape;14428;p19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429" name="Google Shape;14429;p1932"/>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30" name="Google Shape;14430;p1932"/>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431" name="Google Shape;14431;p19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32" name="Google Shape;14432;p19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4433"/>
        <p:cNvGrpSpPr/>
        <p:nvPr/>
      </p:nvGrpSpPr>
      <p:grpSpPr>
        <a:xfrm>
          <a:off x="0" y="0"/>
          <a:ext cx="0" cy="0"/>
          <a:chOff x="0" y="0"/>
          <a:chExt cx="0" cy="0"/>
        </a:xfrm>
      </p:grpSpPr>
      <p:sp>
        <p:nvSpPr>
          <p:cNvPr id="14434" name="Google Shape;14434;p1933"/>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435" name="Google Shape;14435;p19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436" name="Google Shape;14436;p1933"/>
          <p:cNvGrpSpPr/>
          <p:nvPr/>
        </p:nvGrpSpPr>
        <p:grpSpPr>
          <a:xfrm>
            <a:off x="0" y="5379427"/>
            <a:ext cx="2807368" cy="753891"/>
            <a:chOff x="0" y="5379426"/>
            <a:chExt cx="2807368" cy="753891"/>
          </a:xfrm>
        </p:grpSpPr>
        <p:sp>
          <p:nvSpPr>
            <p:cNvPr id="14437" name="Google Shape;14437;p19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38" name="Google Shape;14438;p19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4439" name="Google Shape;14439;p1933"/>
          <p:cNvSpPr>
            <a:spLocks noGrp="1"/>
          </p:cNvSpPr>
          <p:nvPr>
            <p:ph type="pic" idx="2"/>
          </p:nvPr>
        </p:nvSpPr>
        <p:spPr>
          <a:xfrm>
            <a:off x="2807368" y="457202"/>
            <a:ext cx="8915400" cy="5943598"/>
          </a:xfrm>
          <a:prstGeom prst="rect">
            <a:avLst/>
          </a:prstGeom>
          <a:noFill/>
          <a:ln>
            <a:noFill/>
          </a:ln>
        </p:spPr>
      </p:sp>
      <p:pic>
        <p:nvPicPr>
          <p:cNvPr id="14440" name="Google Shape;14440;p1933"/>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4441"/>
        <p:cNvGrpSpPr/>
        <p:nvPr/>
      </p:nvGrpSpPr>
      <p:grpSpPr>
        <a:xfrm>
          <a:off x="0" y="0"/>
          <a:ext cx="0" cy="0"/>
          <a:chOff x="0" y="0"/>
          <a:chExt cx="0" cy="0"/>
        </a:xfrm>
      </p:grpSpPr>
      <p:grpSp>
        <p:nvGrpSpPr>
          <p:cNvPr id="14442" name="Google Shape;14442;p1934"/>
          <p:cNvGrpSpPr/>
          <p:nvPr/>
        </p:nvGrpSpPr>
        <p:grpSpPr>
          <a:xfrm>
            <a:off x="7191543" y="1"/>
            <a:ext cx="5000459" cy="1425992"/>
            <a:chOff x="7191542" y="1"/>
            <a:chExt cx="5000459" cy="1425992"/>
          </a:xfrm>
        </p:grpSpPr>
        <p:pic>
          <p:nvPicPr>
            <p:cNvPr id="14443" name="Google Shape;14443;p19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44" name="Google Shape;14444;p1934"/>
            <p:cNvGrpSpPr/>
            <p:nvPr/>
          </p:nvGrpSpPr>
          <p:grpSpPr>
            <a:xfrm>
              <a:off x="7191542" y="1"/>
              <a:ext cx="5000459" cy="1425992"/>
              <a:chOff x="7186272" y="0"/>
              <a:chExt cx="5005729" cy="1427495"/>
            </a:xfrm>
          </p:grpSpPr>
          <p:sp>
            <p:nvSpPr>
              <p:cNvPr id="14445" name="Google Shape;14445;p19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446" name="Google Shape;14446;p19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447" name="Google Shape;14447;p193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48" name="Google Shape;14448;p1934"/>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49" name="Google Shape;14449;p1934"/>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0" name="Google Shape;14450;p19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51" name="Google Shape;14451;p19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2" name="Google Shape;14452;p193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453" name="Google Shape;14453;p19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54" name="Google Shape;14454;p19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matchingName="1_Cover">
  <p:cSld name="1_Cover">
    <p:spTree>
      <p:nvGrpSpPr>
        <p:cNvPr id="1" name="Shape 14455"/>
        <p:cNvGrpSpPr/>
        <p:nvPr/>
      </p:nvGrpSpPr>
      <p:grpSpPr>
        <a:xfrm>
          <a:off x="0" y="0"/>
          <a:ext cx="0" cy="0"/>
          <a:chOff x="0" y="0"/>
          <a:chExt cx="0" cy="0"/>
        </a:xfrm>
      </p:grpSpPr>
      <p:sp>
        <p:nvSpPr>
          <p:cNvPr id="14456" name="Google Shape;14456;p1935"/>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57" name="Google Shape;14457;p1935"/>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58" name="Google Shape;14458;p1935"/>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459" name="Google Shape;14459;p1935"/>
          <p:cNvSpPr>
            <a:spLocks noGrp="1"/>
          </p:cNvSpPr>
          <p:nvPr>
            <p:ph type="pic" idx="2"/>
          </p:nvPr>
        </p:nvSpPr>
        <p:spPr>
          <a:xfrm>
            <a:off x="7118684" y="233915"/>
            <a:ext cx="5073316" cy="5943600"/>
          </a:xfrm>
          <a:prstGeom prst="rect">
            <a:avLst/>
          </a:prstGeom>
          <a:noFill/>
          <a:ln>
            <a:noFill/>
          </a:ln>
        </p:spPr>
      </p:sp>
      <p:grpSp>
        <p:nvGrpSpPr>
          <p:cNvPr id="14460" name="Google Shape;14460;p1935"/>
          <p:cNvGrpSpPr/>
          <p:nvPr/>
        </p:nvGrpSpPr>
        <p:grpSpPr>
          <a:xfrm>
            <a:off x="0" y="5020349"/>
            <a:ext cx="12192000" cy="1837653"/>
            <a:chOff x="0" y="5020348"/>
            <a:chExt cx="12192000" cy="1837653"/>
          </a:xfrm>
        </p:grpSpPr>
        <p:sp>
          <p:nvSpPr>
            <p:cNvPr id="14461" name="Google Shape;14461;p19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62" name="Google Shape;14462;p19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463" name="Google Shape;14463;p193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matchingName="2_Cover">
  <p:cSld name="2_Cover">
    <p:spTree>
      <p:nvGrpSpPr>
        <p:cNvPr id="1" name="Shape 14464"/>
        <p:cNvGrpSpPr/>
        <p:nvPr/>
      </p:nvGrpSpPr>
      <p:grpSpPr>
        <a:xfrm>
          <a:off x="0" y="0"/>
          <a:ext cx="0" cy="0"/>
          <a:chOff x="0" y="0"/>
          <a:chExt cx="0" cy="0"/>
        </a:xfrm>
      </p:grpSpPr>
      <p:sp>
        <p:nvSpPr>
          <p:cNvPr id="14465" name="Google Shape;14465;p193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66" name="Google Shape;14466;p193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67" name="Google Shape;14467;p193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468" name="Google Shape;14468;p1936"/>
          <p:cNvSpPr>
            <a:spLocks noGrp="1"/>
          </p:cNvSpPr>
          <p:nvPr>
            <p:ph type="pic" idx="2"/>
          </p:nvPr>
        </p:nvSpPr>
        <p:spPr>
          <a:xfrm>
            <a:off x="7118684" y="233915"/>
            <a:ext cx="5073316" cy="5943600"/>
          </a:xfrm>
          <a:prstGeom prst="rect">
            <a:avLst/>
          </a:prstGeom>
          <a:noFill/>
          <a:ln>
            <a:noFill/>
          </a:ln>
        </p:spPr>
      </p:sp>
      <p:grpSp>
        <p:nvGrpSpPr>
          <p:cNvPr id="14469" name="Google Shape;14469;p1936"/>
          <p:cNvGrpSpPr/>
          <p:nvPr/>
        </p:nvGrpSpPr>
        <p:grpSpPr>
          <a:xfrm>
            <a:off x="0" y="5020349"/>
            <a:ext cx="12192000" cy="1837653"/>
            <a:chOff x="0" y="5020348"/>
            <a:chExt cx="12192000" cy="1837653"/>
          </a:xfrm>
        </p:grpSpPr>
        <p:sp>
          <p:nvSpPr>
            <p:cNvPr id="14470" name="Google Shape;14470;p19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71" name="Google Shape;14471;p19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472" name="Google Shape;14472;p19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matchingName="1_Divider">
  <p:cSld name="1_Divider">
    <p:bg>
      <p:bgPr>
        <a:solidFill>
          <a:schemeClr val="lt2"/>
        </a:solidFill>
        <a:effectLst/>
      </p:bgPr>
    </p:bg>
    <p:spTree>
      <p:nvGrpSpPr>
        <p:cNvPr id="1" name="Shape 14473"/>
        <p:cNvGrpSpPr/>
        <p:nvPr/>
      </p:nvGrpSpPr>
      <p:grpSpPr>
        <a:xfrm>
          <a:off x="0" y="0"/>
          <a:ext cx="0" cy="0"/>
          <a:chOff x="0" y="0"/>
          <a:chExt cx="0" cy="0"/>
        </a:xfrm>
      </p:grpSpPr>
      <p:grpSp>
        <p:nvGrpSpPr>
          <p:cNvPr id="14474" name="Google Shape;14474;p1937"/>
          <p:cNvGrpSpPr/>
          <p:nvPr/>
        </p:nvGrpSpPr>
        <p:grpSpPr>
          <a:xfrm>
            <a:off x="0" y="5020348"/>
            <a:ext cx="12192000" cy="1837653"/>
            <a:chOff x="0" y="5020347"/>
            <a:chExt cx="12192000" cy="1837653"/>
          </a:xfrm>
        </p:grpSpPr>
        <p:sp>
          <p:nvSpPr>
            <p:cNvPr id="14475" name="Google Shape;14475;p19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76" name="Google Shape;14476;p19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77" name="Google Shape;14477;p19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478" name="Google Shape;14478;p19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479" name="Google Shape;14479;p193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80" name="Google Shape;14480;p193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matchingName="1_Photo Slide">
  <p:cSld name="1_Photo Slide">
    <p:spTree>
      <p:nvGrpSpPr>
        <p:cNvPr id="1" name="Shape 14481"/>
        <p:cNvGrpSpPr/>
        <p:nvPr/>
      </p:nvGrpSpPr>
      <p:grpSpPr>
        <a:xfrm>
          <a:off x="0" y="0"/>
          <a:ext cx="0" cy="0"/>
          <a:chOff x="0" y="0"/>
          <a:chExt cx="0" cy="0"/>
        </a:xfrm>
      </p:grpSpPr>
      <p:sp>
        <p:nvSpPr>
          <p:cNvPr id="14482" name="Google Shape;14482;p193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483" name="Google Shape;14483;p193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484" name="Google Shape;14484;p1938"/>
          <p:cNvGrpSpPr/>
          <p:nvPr/>
        </p:nvGrpSpPr>
        <p:grpSpPr>
          <a:xfrm>
            <a:off x="0" y="5379427"/>
            <a:ext cx="2807368" cy="753891"/>
            <a:chOff x="0" y="5379426"/>
            <a:chExt cx="2807368" cy="753891"/>
          </a:xfrm>
        </p:grpSpPr>
        <p:sp>
          <p:nvSpPr>
            <p:cNvPr id="14485" name="Google Shape;14485;p193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86" name="Google Shape;14486;p193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4487" name="Google Shape;14487;p1938"/>
          <p:cNvSpPr>
            <a:spLocks noGrp="1"/>
          </p:cNvSpPr>
          <p:nvPr>
            <p:ph type="pic" idx="2"/>
          </p:nvPr>
        </p:nvSpPr>
        <p:spPr>
          <a:xfrm>
            <a:off x="2807368" y="457202"/>
            <a:ext cx="8915400" cy="5943598"/>
          </a:xfrm>
          <a:prstGeom prst="rect">
            <a:avLst/>
          </a:prstGeom>
          <a:noFill/>
          <a:ln>
            <a:noFill/>
          </a:ln>
        </p:spPr>
      </p:sp>
      <p:pic>
        <p:nvPicPr>
          <p:cNvPr id="14488" name="Google Shape;14488;p193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540"/>
        <p:cNvGrpSpPr/>
        <p:nvPr/>
      </p:nvGrpSpPr>
      <p:grpSpPr>
        <a:xfrm>
          <a:off x="0" y="0"/>
          <a:ext cx="0" cy="0"/>
          <a:chOff x="0" y="0"/>
          <a:chExt cx="0" cy="0"/>
        </a:xfrm>
      </p:grpSpPr>
      <p:sp>
        <p:nvSpPr>
          <p:cNvPr id="1541" name="Google Shape;1541;p2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2" name="Google Shape;1542;p2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3" name="Google Shape;1543;p2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44" name="Google Shape;1544;p203"/>
          <p:cNvSpPr>
            <a:spLocks noGrp="1"/>
          </p:cNvSpPr>
          <p:nvPr>
            <p:ph type="pic" idx="2"/>
          </p:nvPr>
        </p:nvSpPr>
        <p:spPr>
          <a:xfrm>
            <a:off x="7118684" y="233915"/>
            <a:ext cx="5073316" cy="5943600"/>
          </a:xfrm>
          <a:prstGeom prst="rect">
            <a:avLst/>
          </a:prstGeom>
          <a:noFill/>
          <a:ln>
            <a:noFill/>
          </a:ln>
        </p:spPr>
      </p:sp>
      <p:grpSp>
        <p:nvGrpSpPr>
          <p:cNvPr id="1545" name="Google Shape;1545;p203"/>
          <p:cNvGrpSpPr/>
          <p:nvPr/>
        </p:nvGrpSpPr>
        <p:grpSpPr>
          <a:xfrm>
            <a:off x="0" y="5020348"/>
            <a:ext cx="12192000" cy="1837653"/>
            <a:chOff x="0" y="5020348"/>
            <a:chExt cx="12192000" cy="1837653"/>
          </a:xfrm>
        </p:grpSpPr>
        <p:sp>
          <p:nvSpPr>
            <p:cNvPr id="1546" name="Google Shape;1546;p2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7" name="Google Shape;1547;p2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48" name="Google Shape;1548;p2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4489"/>
        <p:cNvGrpSpPr/>
        <p:nvPr/>
      </p:nvGrpSpPr>
      <p:grpSpPr>
        <a:xfrm>
          <a:off x="0" y="0"/>
          <a:ext cx="0" cy="0"/>
          <a:chOff x="0" y="0"/>
          <a:chExt cx="0" cy="0"/>
        </a:xfrm>
      </p:grpSpPr>
      <p:sp>
        <p:nvSpPr>
          <p:cNvPr id="14490" name="Google Shape;14490;p193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491" name="Google Shape;14491;p193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92" name="Google Shape;14492;p19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93" name="Google Shape;14493;p193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494" name="Google Shape;14494;p19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95" name="Google Shape;14495;p19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496" name="Google Shape;14496;p1939"/>
          <p:cNvGrpSpPr/>
          <p:nvPr/>
        </p:nvGrpSpPr>
        <p:grpSpPr>
          <a:xfrm>
            <a:off x="7191543" y="1"/>
            <a:ext cx="5000459" cy="1425992"/>
            <a:chOff x="7191542" y="1"/>
            <a:chExt cx="5000459" cy="1425992"/>
          </a:xfrm>
        </p:grpSpPr>
        <p:pic>
          <p:nvPicPr>
            <p:cNvPr id="14497" name="Google Shape;14497;p19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98" name="Google Shape;14498;p1939"/>
            <p:cNvGrpSpPr/>
            <p:nvPr/>
          </p:nvGrpSpPr>
          <p:grpSpPr>
            <a:xfrm>
              <a:off x="7191542" y="1"/>
              <a:ext cx="5000459" cy="1425992"/>
              <a:chOff x="7186272" y="0"/>
              <a:chExt cx="5005729" cy="1427495"/>
            </a:xfrm>
          </p:grpSpPr>
          <p:sp>
            <p:nvSpPr>
              <p:cNvPr id="14499" name="Google Shape;14499;p19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00" name="Google Shape;14500;p19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501" name="Google Shape;14501;p19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4502"/>
        <p:cNvGrpSpPr/>
        <p:nvPr/>
      </p:nvGrpSpPr>
      <p:grpSpPr>
        <a:xfrm>
          <a:off x="0" y="0"/>
          <a:ext cx="0" cy="0"/>
          <a:chOff x="0" y="0"/>
          <a:chExt cx="0" cy="0"/>
        </a:xfrm>
      </p:grpSpPr>
      <p:grpSp>
        <p:nvGrpSpPr>
          <p:cNvPr id="14503" name="Google Shape;14503;p1940"/>
          <p:cNvGrpSpPr/>
          <p:nvPr/>
        </p:nvGrpSpPr>
        <p:grpSpPr>
          <a:xfrm>
            <a:off x="7191543" y="1"/>
            <a:ext cx="5000459" cy="1425992"/>
            <a:chOff x="7191542" y="1"/>
            <a:chExt cx="5000459" cy="1425992"/>
          </a:xfrm>
        </p:grpSpPr>
        <p:pic>
          <p:nvPicPr>
            <p:cNvPr id="14504" name="Google Shape;14504;p19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05" name="Google Shape;14505;p1940"/>
            <p:cNvGrpSpPr/>
            <p:nvPr/>
          </p:nvGrpSpPr>
          <p:grpSpPr>
            <a:xfrm>
              <a:off x="7191542" y="1"/>
              <a:ext cx="5000459" cy="1425992"/>
              <a:chOff x="7186272" y="0"/>
              <a:chExt cx="5005729" cy="1427495"/>
            </a:xfrm>
          </p:grpSpPr>
          <p:sp>
            <p:nvSpPr>
              <p:cNvPr id="14506" name="Google Shape;14506;p19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07" name="Google Shape;14507;p19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508" name="Google Shape;14508;p19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09" name="Google Shape;14509;p19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10" name="Google Shape;14510;p194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11" name="Google Shape;14511;p19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12" name="Google Shape;14512;p19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4513"/>
        <p:cNvGrpSpPr/>
        <p:nvPr/>
      </p:nvGrpSpPr>
      <p:grpSpPr>
        <a:xfrm>
          <a:off x="0" y="0"/>
          <a:ext cx="0" cy="0"/>
          <a:chOff x="0" y="0"/>
          <a:chExt cx="0" cy="0"/>
        </a:xfrm>
      </p:grpSpPr>
      <p:sp>
        <p:nvSpPr>
          <p:cNvPr id="14514" name="Google Shape;14514;p194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15" name="Google Shape;14515;p194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16" name="Google Shape;14516;p19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17" name="Google Shape;14517;p194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18" name="Google Shape;14518;p19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19" name="Google Shape;14519;p19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20" name="Google Shape;14520;p1941"/>
          <p:cNvGrpSpPr/>
          <p:nvPr/>
        </p:nvGrpSpPr>
        <p:grpSpPr>
          <a:xfrm>
            <a:off x="7191543" y="1"/>
            <a:ext cx="5000459" cy="1425992"/>
            <a:chOff x="7191542" y="1"/>
            <a:chExt cx="5000459" cy="1425992"/>
          </a:xfrm>
        </p:grpSpPr>
        <p:pic>
          <p:nvPicPr>
            <p:cNvPr id="14521" name="Google Shape;14521;p19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22" name="Google Shape;14522;p1941"/>
            <p:cNvGrpSpPr/>
            <p:nvPr/>
          </p:nvGrpSpPr>
          <p:grpSpPr>
            <a:xfrm>
              <a:off x="7191542" y="1"/>
              <a:ext cx="5000459" cy="1425992"/>
              <a:chOff x="7186272" y="0"/>
              <a:chExt cx="5005729" cy="1427495"/>
            </a:xfrm>
          </p:grpSpPr>
          <p:sp>
            <p:nvSpPr>
              <p:cNvPr id="14523" name="Google Shape;14523;p19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24" name="Google Shape;14524;p19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525" name="Google Shape;14525;p194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4526"/>
        <p:cNvGrpSpPr/>
        <p:nvPr/>
      </p:nvGrpSpPr>
      <p:grpSpPr>
        <a:xfrm>
          <a:off x="0" y="0"/>
          <a:ext cx="0" cy="0"/>
          <a:chOff x="0" y="0"/>
          <a:chExt cx="0" cy="0"/>
        </a:xfrm>
      </p:grpSpPr>
      <p:sp>
        <p:nvSpPr>
          <p:cNvPr id="14527" name="Google Shape;14527;p1942"/>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28" name="Google Shape;14528;p1942"/>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4529" name="Google Shape;14529;p1942"/>
          <p:cNvGrpSpPr/>
          <p:nvPr/>
        </p:nvGrpSpPr>
        <p:grpSpPr>
          <a:xfrm flipH="1">
            <a:off x="-1" y="2"/>
            <a:ext cx="6418725" cy="1509822"/>
            <a:chOff x="7522541" y="1"/>
            <a:chExt cx="4669459" cy="1098357"/>
          </a:xfrm>
        </p:grpSpPr>
        <p:sp>
          <p:nvSpPr>
            <p:cNvPr id="14530" name="Google Shape;14530;p1942"/>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31" name="Google Shape;14531;p1942"/>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pic>
        <p:nvPicPr>
          <p:cNvPr id="14532" name="Google Shape;14532;p1942"/>
          <p:cNvPicPr preferRelativeResize="0"/>
          <p:nvPr/>
        </p:nvPicPr>
        <p:blipFill rotWithShape="1">
          <a:blip r:embed="rId2">
            <a:alphaModFix/>
          </a:blip>
          <a:srcRect/>
          <a:stretch/>
        </p:blipFill>
        <p:spPr>
          <a:xfrm>
            <a:off x="513348" y="136526"/>
            <a:ext cx="1945206" cy="879974"/>
          </a:xfrm>
          <a:prstGeom prst="rect">
            <a:avLst/>
          </a:prstGeom>
          <a:noFill/>
          <a:ln>
            <a:noFill/>
          </a:ln>
        </p:spPr>
      </p:pic>
    </p:spTree>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matchingName="3_Cover">
  <p:cSld name="3_Cover">
    <p:spTree>
      <p:nvGrpSpPr>
        <p:cNvPr id="1" name="Shape 14533"/>
        <p:cNvGrpSpPr/>
        <p:nvPr/>
      </p:nvGrpSpPr>
      <p:grpSpPr>
        <a:xfrm>
          <a:off x="0" y="0"/>
          <a:ext cx="0" cy="0"/>
          <a:chOff x="0" y="0"/>
          <a:chExt cx="0" cy="0"/>
        </a:xfrm>
      </p:grpSpPr>
      <p:sp>
        <p:nvSpPr>
          <p:cNvPr id="14534" name="Google Shape;14534;p194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35" name="Google Shape;14535;p194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36" name="Google Shape;14536;p194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537" name="Google Shape;14537;p1943"/>
          <p:cNvSpPr>
            <a:spLocks noGrp="1"/>
          </p:cNvSpPr>
          <p:nvPr>
            <p:ph type="pic" idx="2"/>
          </p:nvPr>
        </p:nvSpPr>
        <p:spPr>
          <a:xfrm>
            <a:off x="7118684" y="233915"/>
            <a:ext cx="5073316" cy="5943600"/>
          </a:xfrm>
          <a:prstGeom prst="rect">
            <a:avLst/>
          </a:prstGeom>
          <a:noFill/>
          <a:ln>
            <a:noFill/>
          </a:ln>
        </p:spPr>
      </p:sp>
      <p:grpSp>
        <p:nvGrpSpPr>
          <p:cNvPr id="14538" name="Google Shape;14538;p1943"/>
          <p:cNvGrpSpPr/>
          <p:nvPr/>
        </p:nvGrpSpPr>
        <p:grpSpPr>
          <a:xfrm>
            <a:off x="0" y="5020349"/>
            <a:ext cx="12192000" cy="1837653"/>
            <a:chOff x="0" y="5020348"/>
            <a:chExt cx="12192000" cy="1837653"/>
          </a:xfrm>
        </p:grpSpPr>
        <p:sp>
          <p:nvSpPr>
            <p:cNvPr id="14539" name="Google Shape;14539;p19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40" name="Google Shape;14540;p194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541" name="Google Shape;14541;p19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matchingName="2_Divider">
  <p:cSld name="2_Divider">
    <p:bg>
      <p:bgPr>
        <a:solidFill>
          <a:schemeClr val="lt2"/>
        </a:solidFill>
        <a:effectLst/>
      </p:bgPr>
    </p:bg>
    <p:spTree>
      <p:nvGrpSpPr>
        <p:cNvPr id="1" name="Shape 14542"/>
        <p:cNvGrpSpPr/>
        <p:nvPr/>
      </p:nvGrpSpPr>
      <p:grpSpPr>
        <a:xfrm>
          <a:off x="0" y="0"/>
          <a:ext cx="0" cy="0"/>
          <a:chOff x="0" y="0"/>
          <a:chExt cx="0" cy="0"/>
        </a:xfrm>
      </p:grpSpPr>
      <p:grpSp>
        <p:nvGrpSpPr>
          <p:cNvPr id="14543" name="Google Shape;14543;p1944"/>
          <p:cNvGrpSpPr/>
          <p:nvPr/>
        </p:nvGrpSpPr>
        <p:grpSpPr>
          <a:xfrm>
            <a:off x="0" y="5020348"/>
            <a:ext cx="12192000" cy="1837653"/>
            <a:chOff x="0" y="5020347"/>
            <a:chExt cx="12192000" cy="1837653"/>
          </a:xfrm>
        </p:grpSpPr>
        <p:sp>
          <p:nvSpPr>
            <p:cNvPr id="14544" name="Google Shape;14544;p194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45" name="Google Shape;14545;p19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46" name="Google Shape;14546;p194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547" name="Google Shape;14547;p194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548" name="Google Shape;14548;p194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49" name="Google Shape;14549;p194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matchingName="2_Photo Slide">
  <p:cSld name="2_Photo Slide">
    <p:spTree>
      <p:nvGrpSpPr>
        <p:cNvPr id="1" name="Shape 14550"/>
        <p:cNvGrpSpPr/>
        <p:nvPr/>
      </p:nvGrpSpPr>
      <p:grpSpPr>
        <a:xfrm>
          <a:off x="0" y="0"/>
          <a:ext cx="0" cy="0"/>
          <a:chOff x="0" y="0"/>
          <a:chExt cx="0" cy="0"/>
        </a:xfrm>
      </p:grpSpPr>
      <p:sp>
        <p:nvSpPr>
          <p:cNvPr id="14551" name="Google Shape;14551;p194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552" name="Google Shape;14552;p194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553" name="Google Shape;14553;p1945"/>
          <p:cNvGrpSpPr/>
          <p:nvPr/>
        </p:nvGrpSpPr>
        <p:grpSpPr>
          <a:xfrm>
            <a:off x="0" y="5379427"/>
            <a:ext cx="2807368" cy="753891"/>
            <a:chOff x="0" y="5379426"/>
            <a:chExt cx="2807368" cy="753891"/>
          </a:xfrm>
        </p:grpSpPr>
        <p:sp>
          <p:nvSpPr>
            <p:cNvPr id="14554" name="Google Shape;14554;p194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55" name="Google Shape;14555;p194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4556" name="Google Shape;14556;p1945"/>
          <p:cNvSpPr>
            <a:spLocks noGrp="1"/>
          </p:cNvSpPr>
          <p:nvPr>
            <p:ph type="pic" idx="2"/>
          </p:nvPr>
        </p:nvSpPr>
        <p:spPr>
          <a:xfrm>
            <a:off x="2807368" y="457202"/>
            <a:ext cx="8915400" cy="5943598"/>
          </a:xfrm>
          <a:prstGeom prst="rect">
            <a:avLst/>
          </a:prstGeom>
          <a:noFill/>
          <a:ln>
            <a:noFill/>
          </a:ln>
        </p:spPr>
      </p:sp>
      <p:pic>
        <p:nvPicPr>
          <p:cNvPr id="14557" name="Google Shape;14557;p194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4558"/>
        <p:cNvGrpSpPr/>
        <p:nvPr/>
      </p:nvGrpSpPr>
      <p:grpSpPr>
        <a:xfrm>
          <a:off x="0" y="0"/>
          <a:ext cx="0" cy="0"/>
          <a:chOff x="0" y="0"/>
          <a:chExt cx="0" cy="0"/>
        </a:xfrm>
      </p:grpSpPr>
      <p:sp>
        <p:nvSpPr>
          <p:cNvPr id="14559" name="Google Shape;14559;p194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60" name="Google Shape;14560;p194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61" name="Google Shape;14561;p19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62" name="Google Shape;14562;p194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63" name="Google Shape;14563;p19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64" name="Google Shape;14564;p19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65" name="Google Shape;14565;p1946"/>
          <p:cNvGrpSpPr/>
          <p:nvPr/>
        </p:nvGrpSpPr>
        <p:grpSpPr>
          <a:xfrm>
            <a:off x="7191543" y="1"/>
            <a:ext cx="5000459" cy="1425992"/>
            <a:chOff x="7191542" y="1"/>
            <a:chExt cx="5000459" cy="1425992"/>
          </a:xfrm>
        </p:grpSpPr>
        <p:pic>
          <p:nvPicPr>
            <p:cNvPr id="14566" name="Google Shape;14566;p19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67" name="Google Shape;14567;p1946"/>
            <p:cNvGrpSpPr/>
            <p:nvPr/>
          </p:nvGrpSpPr>
          <p:grpSpPr>
            <a:xfrm>
              <a:off x="7191542" y="1"/>
              <a:ext cx="5000459" cy="1425992"/>
              <a:chOff x="7186272" y="0"/>
              <a:chExt cx="5005729" cy="1427495"/>
            </a:xfrm>
          </p:grpSpPr>
          <p:sp>
            <p:nvSpPr>
              <p:cNvPr id="14568" name="Google Shape;14568;p19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69" name="Google Shape;14569;p19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570" name="Google Shape;14570;p19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matchingName="5_Quotation">
  <p:cSld name="5_Quotation">
    <p:spTree>
      <p:nvGrpSpPr>
        <p:cNvPr id="1" name="Shape 14571"/>
        <p:cNvGrpSpPr/>
        <p:nvPr/>
      </p:nvGrpSpPr>
      <p:grpSpPr>
        <a:xfrm>
          <a:off x="0" y="0"/>
          <a:ext cx="0" cy="0"/>
          <a:chOff x="0" y="0"/>
          <a:chExt cx="0" cy="0"/>
        </a:xfrm>
      </p:grpSpPr>
      <p:sp>
        <p:nvSpPr>
          <p:cNvPr id="14572" name="Google Shape;14572;p194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573" name="Google Shape;14573;p194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74" name="Google Shape;14574;p19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75" name="Google Shape;14575;p194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76" name="Google Shape;14576;p19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77" name="Google Shape;14577;p19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578" name="Google Shape;14578;p1947"/>
          <p:cNvGrpSpPr/>
          <p:nvPr/>
        </p:nvGrpSpPr>
        <p:grpSpPr>
          <a:xfrm>
            <a:off x="7191543" y="1"/>
            <a:ext cx="5000459" cy="1425992"/>
            <a:chOff x="7191542" y="1"/>
            <a:chExt cx="5000459" cy="1425992"/>
          </a:xfrm>
        </p:grpSpPr>
        <p:pic>
          <p:nvPicPr>
            <p:cNvPr id="14579" name="Google Shape;14579;p19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80" name="Google Shape;14580;p1947"/>
            <p:cNvGrpSpPr/>
            <p:nvPr/>
          </p:nvGrpSpPr>
          <p:grpSpPr>
            <a:xfrm>
              <a:off x="7191542" y="1"/>
              <a:ext cx="5000459" cy="1425992"/>
              <a:chOff x="7186272" y="0"/>
              <a:chExt cx="5005729" cy="1427495"/>
            </a:xfrm>
          </p:grpSpPr>
          <p:sp>
            <p:nvSpPr>
              <p:cNvPr id="14581" name="Google Shape;14581;p19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82" name="Google Shape;14582;p19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583" name="Google Shape;14583;p194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14584"/>
        <p:cNvGrpSpPr/>
        <p:nvPr/>
      </p:nvGrpSpPr>
      <p:grpSpPr>
        <a:xfrm>
          <a:off x="0" y="0"/>
          <a:ext cx="0" cy="0"/>
          <a:chOff x="0" y="0"/>
          <a:chExt cx="0" cy="0"/>
        </a:xfrm>
      </p:grpSpPr>
      <p:grpSp>
        <p:nvGrpSpPr>
          <p:cNvPr id="14585" name="Google Shape;14585;p1948"/>
          <p:cNvGrpSpPr/>
          <p:nvPr/>
        </p:nvGrpSpPr>
        <p:grpSpPr>
          <a:xfrm>
            <a:off x="7191543" y="1"/>
            <a:ext cx="5000459" cy="1425992"/>
            <a:chOff x="7191542" y="1"/>
            <a:chExt cx="5000459" cy="1425992"/>
          </a:xfrm>
        </p:grpSpPr>
        <p:pic>
          <p:nvPicPr>
            <p:cNvPr id="14586" name="Google Shape;14586;p19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87" name="Google Shape;14587;p1948"/>
            <p:cNvGrpSpPr/>
            <p:nvPr/>
          </p:nvGrpSpPr>
          <p:grpSpPr>
            <a:xfrm>
              <a:off x="7191542" y="1"/>
              <a:ext cx="5000459" cy="1425992"/>
              <a:chOff x="7186272" y="0"/>
              <a:chExt cx="5005729" cy="1427495"/>
            </a:xfrm>
          </p:grpSpPr>
          <p:sp>
            <p:nvSpPr>
              <p:cNvPr id="14588" name="Google Shape;14588;p19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589" name="Google Shape;14589;p19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590" name="Google Shape;14590;p19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91" name="Google Shape;14591;p194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92" name="Google Shape;14592;p194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593" name="Google Shape;14593;p19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94" name="Google Shape;14594;p19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549"/>
        <p:cNvGrpSpPr/>
        <p:nvPr/>
      </p:nvGrpSpPr>
      <p:grpSpPr>
        <a:xfrm>
          <a:off x="0" y="0"/>
          <a:ext cx="0" cy="0"/>
          <a:chOff x="0" y="0"/>
          <a:chExt cx="0" cy="0"/>
        </a:xfrm>
      </p:grpSpPr>
      <p:grpSp>
        <p:nvGrpSpPr>
          <p:cNvPr id="1550" name="Google Shape;1550;p204"/>
          <p:cNvGrpSpPr/>
          <p:nvPr/>
        </p:nvGrpSpPr>
        <p:grpSpPr>
          <a:xfrm>
            <a:off x="0" y="5020347"/>
            <a:ext cx="12192000" cy="1837653"/>
            <a:chOff x="0" y="5020347"/>
            <a:chExt cx="12192000" cy="1837653"/>
          </a:xfrm>
        </p:grpSpPr>
        <p:sp>
          <p:nvSpPr>
            <p:cNvPr id="1551" name="Google Shape;1551;p20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2" name="Google Shape;1552;p2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3" name="Google Shape;1553;p20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54" name="Google Shape;1554;p2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55" name="Google Shape;1555;p20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6" name="Google Shape;1556;p20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matchingName="1_Two Content">
  <p:cSld name="1_Two Content">
    <p:spTree>
      <p:nvGrpSpPr>
        <p:cNvPr id="1" name="Shape 14595"/>
        <p:cNvGrpSpPr/>
        <p:nvPr/>
      </p:nvGrpSpPr>
      <p:grpSpPr>
        <a:xfrm>
          <a:off x="0" y="0"/>
          <a:ext cx="0" cy="0"/>
          <a:chOff x="0" y="0"/>
          <a:chExt cx="0" cy="0"/>
        </a:xfrm>
      </p:grpSpPr>
      <p:sp>
        <p:nvSpPr>
          <p:cNvPr id="14596" name="Google Shape;14596;p19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97" name="Google Shape;14597;p194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598" name="Google Shape;14598;p1949"/>
          <p:cNvGrpSpPr/>
          <p:nvPr/>
        </p:nvGrpSpPr>
        <p:grpSpPr>
          <a:xfrm>
            <a:off x="7191543" y="1"/>
            <a:ext cx="5000459" cy="1425992"/>
            <a:chOff x="7191542" y="1"/>
            <a:chExt cx="5000459" cy="1425992"/>
          </a:xfrm>
        </p:grpSpPr>
        <p:pic>
          <p:nvPicPr>
            <p:cNvPr id="14599" name="Google Shape;14599;p19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00" name="Google Shape;14600;p1949"/>
            <p:cNvGrpSpPr/>
            <p:nvPr/>
          </p:nvGrpSpPr>
          <p:grpSpPr>
            <a:xfrm>
              <a:off x="7191542" y="1"/>
              <a:ext cx="5000459" cy="1425992"/>
              <a:chOff x="7186272" y="0"/>
              <a:chExt cx="5005729" cy="1427495"/>
            </a:xfrm>
          </p:grpSpPr>
          <p:sp>
            <p:nvSpPr>
              <p:cNvPr id="14601" name="Google Shape;14601;p19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02" name="Google Shape;14602;p19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603" name="Google Shape;14603;p194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04" name="Google Shape;14604;p194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605" name="Google Shape;14605;p19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06" name="Google Shape;14606;p19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matchingName="1_Comparison">
  <p:cSld name="1_Comparison">
    <p:spTree>
      <p:nvGrpSpPr>
        <p:cNvPr id="1" name="Shape 14607"/>
        <p:cNvGrpSpPr/>
        <p:nvPr/>
      </p:nvGrpSpPr>
      <p:grpSpPr>
        <a:xfrm>
          <a:off x="0" y="0"/>
          <a:ext cx="0" cy="0"/>
          <a:chOff x="0" y="0"/>
          <a:chExt cx="0" cy="0"/>
        </a:xfrm>
      </p:grpSpPr>
      <p:grpSp>
        <p:nvGrpSpPr>
          <p:cNvPr id="14608" name="Google Shape;14608;p1950"/>
          <p:cNvGrpSpPr/>
          <p:nvPr/>
        </p:nvGrpSpPr>
        <p:grpSpPr>
          <a:xfrm>
            <a:off x="7191543" y="1"/>
            <a:ext cx="5000459" cy="1425992"/>
            <a:chOff x="7191542" y="1"/>
            <a:chExt cx="5000459" cy="1425992"/>
          </a:xfrm>
        </p:grpSpPr>
        <p:pic>
          <p:nvPicPr>
            <p:cNvPr id="14609" name="Google Shape;14609;p19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10" name="Google Shape;14610;p1950"/>
            <p:cNvGrpSpPr/>
            <p:nvPr/>
          </p:nvGrpSpPr>
          <p:grpSpPr>
            <a:xfrm>
              <a:off x="7191542" y="1"/>
              <a:ext cx="5000459" cy="1425992"/>
              <a:chOff x="7186272" y="0"/>
              <a:chExt cx="5005729" cy="1427495"/>
            </a:xfrm>
          </p:grpSpPr>
          <p:sp>
            <p:nvSpPr>
              <p:cNvPr id="14611" name="Google Shape;14611;p19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12" name="Google Shape;14612;p19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613" name="Google Shape;14613;p195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14" name="Google Shape;14614;p195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615" name="Google Shape;14615;p195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16" name="Google Shape;14616;p19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617" name="Google Shape;14617;p19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18" name="Google Shape;14618;p195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619" name="Google Shape;14619;p19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20" name="Google Shape;14620;p19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621"/>
        <p:cNvGrpSpPr/>
        <p:nvPr/>
      </p:nvGrpSpPr>
      <p:grpSpPr>
        <a:xfrm>
          <a:off x="0" y="0"/>
          <a:ext cx="0" cy="0"/>
          <a:chOff x="0" y="0"/>
          <a:chExt cx="0" cy="0"/>
        </a:xfrm>
      </p:grpSpPr>
      <p:grpSp>
        <p:nvGrpSpPr>
          <p:cNvPr id="14622" name="Google Shape;14622;p1951"/>
          <p:cNvGrpSpPr/>
          <p:nvPr/>
        </p:nvGrpSpPr>
        <p:grpSpPr>
          <a:xfrm>
            <a:off x="7191543" y="1"/>
            <a:ext cx="5000459" cy="1425992"/>
            <a:chOff x="7191542" y="1"/>
            <a:chExt cx="5000459" cy="1425992"/>
          </a:xfrm>
        </p:grpSpPr>
        <p:pic>
          <p:nvPicPr>
            <p:cNvPr id="14623" name="Google Shape;14623;p19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24" name="Google Shape;14624;p1951"/>
            <p:cNvGrpSpPr/>
            <p:nvPr/>
          </p:nvGrpSpPr>
          <p:grpSpPr>
            <a:xfrm>
              <a:off x="7191542" y="1"/>
              <a:ext cx="5000459" cy="1425992"/>
              <a:chOff x="7186272" y="0"/>
              <a:chExt cx="5005729" cy="1427495"/>
            </a:xfrm>
          </p:grpSpPr>
          <p:sp>
            <p:nvSpPr>
              <p:cNvPr id="14625" name="Google Shape;14625;p19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26" name="Google Shape;14626;p19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627" name="Google Shape;14627;p19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28" name="Google Shape;14628;p19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629" name="Google Shape;14629;p19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30" name="Google Shape;14630;p19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4631"/>
        <p:cNvGrpSpPr/>
        <p:nvPr/>
      </p:nvGrpSpPr>
      <p:grpSpPr>
        <a:xfrm>
          <a:off x="0" y="0"/>
          <a:ext cx="0" cy="0"/>
          <a:chOff x="0" y="0"/>
          <a:chExt cx="0" cy="0"/>
        </a:xfrm>
      </p:grpSpPr>
      <p:grpSp>
        <p:nvGrpSpPr>
          <p:cNvPr id="14632" name="Google Shape;14632;p1952"/>
          <p:cNvGrpSpPr/>
          <p:nvPr/>
        </p:nvGrpSpPr>
        <p:grpSpPr>
          <a:xfrm>
            <a:off x="0" y="0"/>
            <a:ext cx="12192000" cy="2148830"/>
            <a:chOff x="0" y="0"/>
            <a:chExt cx="12192000" cy="2148830"/>
          </a:xfrm>
        </p:grpSpPr>
        <p:sp>
          <p:nvSpPr>
            <p:cNvPr id="14633" name="Google Shape;14633;p19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34" name="Google Shape;14634;p19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4635" name="Google Shape;14635;p195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36" name="Google Shape;14636;p195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37" name="Google Shape;14637;p19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638" name="Google Shape;14638;p195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4639" name="Google Shape;14639;p195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4640"/>
        <p:cNvGrpSpPr/>
        <p:nvPr/>
      </p:nvGrpSpPr>
      <p:grpSpPr>
        <a:xfrm>
          <a:off x="0" y="0"/>
          <a:ext cx="0" cy="0"/>
          <a:chOff x="0" y="0"/>
          <a:chExt cx="0" cy="0"/>
        </a:xfrm>
      </p:grpSpPr>
      <p:sp>
        <p:nvSpPr>
          <p:cNvPr id="14641" name="Google Shape;14641;p195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642" name="Google Shape;14642;p19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43" name="Google Shape;14643;p19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644" name="Google Shape;14644;p1953"/>
          <p:cNvGrpSpPr/>
          <p:nvPr/>
        </p:nvGrpSpPr>
        <p:grpSpPr>
          <a:xfrm>
            <a:off x="7191543" y="1"/>
            <a:ext cx="5000459" cy="1425992"/>
            <a:chOff x="7191542" y="1"/>
            <a:chExt cx="5000459" cy="1425992"/>
          </a:xfrm>
        </p:grpSpPr>
        <p:pic>
          <p:nvPicPr>
            <p:cNvPr id="14645" name="Google Shape;14645;p19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46" name="Google Shape;14646;p1953"/>
            <p:cNvGrpSpPr/>
            <p:nvPr/>
          </p:nvGrpSpPr>
          <p:grpSpPr>
            <a:xfrm>
              <a:off x="7191542" y="1"/>
              <a:ext cx="5000459" cy="1425992"/>
              <a:chOff x="7186272" y="0"/>
              <a:chExt cx="5005729" cy="1427495"/>
            </a:xfrm>
          </p:grpSpPr>
          <p:sp>
            <p:nvSpPr>
              <p:cNvPr id="14647" name="Google Shape;14647;p19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48" name="Google Shape;14648;p19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matchingName="4_Cover">
  <p:cSld name="4_Cover">
    <p:spTree>
      <p:nvGrpSpPr>
        <p:cNvPr id="1" name="Shape 14649"/>
        <p:cNvGrpSpPr/>
        <p:nvPr/>
      </p:nvGrpSpPr>
      <p:grpSpPr>
        <a:xfrm>
          <a:off x="0" y="0"/>
          <a:ext cx="0" cy="0"/>
          <a:chOff x="0" y="0"/>
          <a:chExt cx="0" cy="0"/>
        </a:xfrm>
      </p:grpSpPr>
      <p:sp>
        <p:nvSpPr>
          <p:cNvPr id="14650" name="Google Shape;14650;p195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51" name="Google Shape;14651;p195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52" name="Google Shape;14652;p195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653" name="Google Shape;14653;p1954"/>
          <p:cNvSpPr>
            <a:spLocks noGrp="1"/>
          </p:cNvSpPr>
          <p:nvPr>
            <p:ph type="pic" idx="2"/>
          </p:nvPr>
        </p:nvSpPr>
        <p:spPr>
          <a:xfrm>
            <a:off x="7118684" y="233915"/>
            <a:ext cx="5073316" cy="5943600"/>
          </a:xfrm>
          <a:prstGeom prst="rect">
            <a:avLst/>
          </a:prstGeom>
          <a:noFill/>
          <a:ln>
            <a:noFill/>
          </a:ln>
        </p:spPr>
      </p:sp>
      <p:grpSp>
        <p:nvGrpSpPr>
          <p:cNvPr id="14654" name="Google Shape;14654;p1954"/>
          <p:cNvGrpSpPr/>
          <p:nvPr/>
        </p:nvGrpSpPr>
        <p:grpSpPr>
          <a:xfrm>
            <a:off x="0" y="5020349"/>
            <a:ext cx="12192000" cy="1837653"/>
            <a:chOff x="0" y="5020348"/>
            <a:chExt cx="12192000" cy="1837653"/>
          </a:xfrm>
        </p:grpSpPr>
        <p:sp>
          <p:nvSpPr>
            <p:cNvPr id="14655" name="Google Shape;14655;p19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56" name="Google Shape;14656;p195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657" name="Google Shape;14657;p19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matchingName="3_Divider">
  <p:cSld name="3_Divider">
    <p:bg>
      <p:bgPr>
        <a:solidFill>
          <a:schemeClr val="lt2"/>
        </a:solidFill>
        <a:effectLst/>
      </p:bgPr>
    </p:bg>
    <p:spTree>
      <p:nvGrpSpPr>
        <p:cNvPr id="1" name="Shape 14658"/>
        <p:cNvGrpSpPr/>
        <p:nvPr/>
      </p:nvGrpSpPr>
      <p:grpSpPr>
        <a:xfrm>
          <a:off x="0" y="0"/>
          <a:ext cx="0" cy="0"/>
          <a:chOff x="0" y="0"/>
          <a:chExt cx="0" cy="0"/>
        </a:xfrm>
      </p:grpSpPr>
      <p:grpSp>
        <p:nvGrpSpPr>
          <p:cNvPr id="14659" name="Google Shape;14659;p1955"/>
          <p:cNvGrpSpPr/>
          <p:nvPr/>
        </p:nvGrpSpPr>
        <p:grpSpPr>
          <a:xfrm>
            <a:off x="0" y="5020348"/>
            <a:ext cx="12192000" cy="1837653"/>
            <a:chOff x="0" y="5020347"/>
            <a:chExt cx="12192000" cy="1837653"/>
          </a:xfrm>
        </p:grpSpPr>
        <p:sp>
          <p:nvSpPr>
            <p:cNvPr id="14660" name="Google Shape;14660;p19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61" name="Google Shape;14661;p19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62" name="Google Shape;14662;p19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663" name="Google Shape;14663;p19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664" name="Google Shape;14664;p195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65" name="Google Shape;14665;p195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matchingName="3_Photo Slide">
  <p:cSld name="3_Photo Slide">
    <p:spTree>
      <p:nvGrpSpPr>
        <p:cNvPr id="1" name="Shape 14666"/>
        <p:cNvGrpSpPr/>
        <p:nvPr/>
      </p:nvGrpSpPr>
      <p:grpSpPr>
        <a:xfrm>
          <a:off x="0" y="0"/>
          <a:ext cx="0" cy="0"/>
          <a:chOff x="0" y="0"/>
          <a:chExt cx="0" cy="0"/>
        </a:xfrm>
      </p:grpSpPr>
      <p:sp>
        <p:nvSpPr>
          <p:cNvPr id="14667" name="Google Shape;14667;p195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668" name="Google Shape;14668;p19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669" name="Google Shape;14669;p1956"/>
          <p:cNvGrpSpPr/>
          <p:nvPr/>
        </p:nvGrpSpPr>
        <p:grpSpPr>
          <a:xfrm>
            <a:off x="0" y="5379427"/>
            <a:ext cx="2807368" cy="753891"/>
            <a:chOff x="0" y="5379426"/>
            <a:chExt cx="2807368" cy="753891"/>
          </a:xfrm>
        </p:grpSpPr>
        <p:sp>
          <p:nvSpPr>
            <p:cNvPr id="14670" name="Google Shape;14670;p19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71" name="Google Shape;14671;p19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4672" name="Google Shape;14672;p1956"/>
          <p:cNvSpPr>
            <a:spLocks noGrp="1"/>
          </p:cNvSpPr>
          <p:nvPr>
            <p:ph type="pic" idx="2"/>
          </p:nvPr>
        </p:nvSpPr>
        <p:spPr>
          <a:xfrm>
            <a:off x="2807368" y="457202"/>
            <a:ext cx="8915400" cy="5943598"/>
          </a:xfrm>
          <a:prstGeom prst="rect">
            <a:avLst/>
          </a:prstGeom>
          <a:noFill/>
          <a:ln>
            <a:noFill/>
          </a:ln>
        </p:spPr>
      </p:sp>
      <p:pic>
        <p:nvPicPr>
          <p:cNvPr id="14673" name="Google Shape;14673;p195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matchingName="6_Quotation">
  <p:cSld name="6_Quotation">
    <p:spTree>
      <p:nvGrpSpPr>
        <p:cNvPr id="1" name="Shape 14674"/>
        <p:cNvGrpSpPr/>
        <p:nvPr/>
      </p:nvGrpSpPr>
      <p:grpSpPr>
        <a:xfrm>
          <a:off x="0" y="0"/>
          <a:ext cx="0" cy="0"/>
          <a:chOff x="0" y="0"/>
          <a:chExt cx="0" cy="0"/>
        </a:xfrm>
      </p:grpSpPr>
      <p:sp>
        <p:nvSpPr>
          <p:cNvPr id="14675" name="Google Shape;14675;p195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676" name="Google Shape;14676;p195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77" name="Google Shape;14677;p195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78" name="Google Shape;14678;p195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679" name="Google Shape;14679;p19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80" name="Google Shape;14680;p19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681" name="Google Shape;14681;p1957"/>
          <p:cNvGrpSpPr/>
          <p:nvPr/>
        </p:nvGrpSpPr>
        <p:grpSpPr>
          <a:xfrm>
            <a:off x="7191543" y="1"/>
            <a:ext cx="5000459" cy="1425992"/>
            <a:chOff x="7191542" y="1"/>
            <a:chExt cx="5000459" cy="1425992"/>
          </a:xfrm>
        </p:grpSpPr>
        <p:pic>
          <p:nvPicPr>
            <p:cNvPr id="14682" name="Google Shape;14682;p19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83" name="Google Shape;14683;p1957"/>
            <p:cNvGrpSpPr/>
            <p:nvPr/>
          </p:nvGrpSpPr>
          <p:grpSpPr>
            <a:xfrm>
              <a:off x="7191542" y="1"/>
              <a:ext cx="5000459" cy="1425992"/>
              <a:chOff x="7186272" y="0"/>
              <a:chExt cx="5005729" cy="1427495"/>
            </a:xfrm>
          </p:grpSpPr>
          <p:sp>
            <p:nvSpPr>
              <p:cNvPr id="14684" name="Google Shape;14684;p19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85" name="Google Shape;14685;p19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686" name="Google Shape;14686;p195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14687"/>
        <p:cNvGrpSpPr/>
        <p:nvPr/>
      </p:nvGrpSpPr>
      <p:grpSpPr>
        <a:xfrm>
          <a:off x="0" y="0"/>
          <a:ext cx="0" cy="0"/>
          <a:chOff x="0" y="0"/>
          <a:chExt cx="0" cy="0"/>
        </a:xfrm>
      </p:grpSpPr>
      <p:grpSp>
        <p:nvGrpSpPr>
          <p:cNvPr id="14688" name="Google Shape;14688;p1958"/>
          <p:cNvGrpSpPr/>
          <p:nvPr/>
        </p:nvGrpSpPr>
        <p:grpSpPr>
          <a:xfrm>
            <a:off x="7191543" y="1"/>
            <a:ext cx="5000459" cy="1425992"/>
            <a:chOff x="7191542" y="1"/>
            <a:chExt cx="5000459" cy="1425992"/>
          </a:xfrm>
        </p:grpSpPr>
        <p:pic>
          <p:nvPicPr>
            <p:cNvPr id="14689" name="Google Shape;14689;p19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690" name="Google Shape;14690;p1958"/>
            <p:cNvGrpSpPr/>
            <p:nvPr/>
          </p:nvGrpSpPr>
          <p:grpSpPr>
            <a:xfrm>
              <a:off x="7191542" y="1"/>
              <a:ext cx="5000459" cy="1425992"/>
              <a:chOff x="7186272" y="0"/>
              <a:chExt cx="5005729" cy="1427495"/>
            </a:xfrm>
          </p:grpSpPr>
          <p:sp>
            <p:nvSpPr>
              <p:cNvPr id="14691" name="Google Shape;14691;p19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692" name="Google Shape;14692;p19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693" name="Google Shape;14693;p19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94" name="Google Shape;14694;p19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95" name="Google Shape;14695;p195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696" name="Google Shape;14696;p19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97" name="Google Shape;14697;p19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557"/>
        <p:cNvGrpSpPr/>
        <p:nvPr/>
      </p:nvGrpSpPr>
      <p:grpSpPr>
        <a:xfrm>
          <a:off x="0" y="0"/>
          <a:ext cx="0" cy="0"/>
          <a:chOff x="0" y="0"/>
          <a:chExt cx="0" cy="0"/>
        </a:xfrm>
      </p:grpSpPr>
      <p:sp>
        <p:nvSpPr>
          <p:cNvPr id="1558" name="Google Shape;1558;p20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59" name="Google Shape;1559;p20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60" name="Google Shape;1560;p205"/>
          <p:cNvGrpSpPr/>
          <p:nvPr/>
        </p:nvGrpSpPr>
        <p:grpSpPr>
          <a:xfrm>
            <a:off x="0" y="5379426"/>
            <a:ext cx="2807368" cy="753891"/>
            <a:chOff x="0" y="5379426"/>
            <a:chExt cx="2807368" cy="753891"/>
          </a:xfrm>
        </p:grpSpPr>
        <p:sp>
          <p:nvSpPr>
            <p:cNvPr id="1561" name="Google Shape;1561;p20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2" name="Google Shape;1562;p20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63" name="Google Shape;1563;p205"/>
          <p:cNvSpPr>
            <a:spLocks noGrp="1"/>
          </p:cNvSpPr>
          <p:nvPr>
            <p:ph type="pic" idx="2"/>
          </p:nvPr>
        </p:nvSpPr>
        <p:spPr>
          <a:xfrm>
            <a:off x="2807368" y="457202"/>
            <a:ext cx="8915400" cy="5943598"/>
          </a:xfrm>
          <a:prstGeom prst="rect">
            <a:avLst/>
          </a:prstGeom>
          <a:noFill/>
          <a:ln>
            <a:noFill/>
          </a:ln>
        </p:spPr>
      </p:sp>
      <p:pic>
        <p:nvPicPr>
          <p:cNvPr id="1564" name="Google Shape;1564;p20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matchingName="2_Two Content">
  <p:cSld name="2_Two Content">
    <p:spTree>
      <p:nvGrpSpPr>
        <p:cNvPr id="1" name="Shape 14698"/>
        <p:cNvGrpSpPr/>
        <p:nvPr/>
      </p:nvGrpSpPr>
      <p:grpSpPr>
        <a:xfrm>
          <a:off x="0" y="0"/>
          <a:ext cx="0" cy="0"/>
          <a:chOff x="0" y="0"/>
          <a:chExt cx="0" cy="0"/>
        </a:xfrm>
      </p:grpSpPr>
      <p:sp>
        <p:nvSpPr>
          <p:cNvPr id="14699" name="Google Shape;14699;p19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00" name="Google Shape;14700;p195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701" name="Google Shape;14701;p1959"/>
          <p:cNvGrpSpPr/>
          <p:nvPr/>
        </p:nvGrpSpPr>
        <p:grpSpPr>
          <a:xfrm>
            <a:off x="7191543" y="1"/>
            <a:ext cx="5000459" cy="1425992"/>
            <a:chOff x="7191542" y="1"/>
            <a:chExt cx="5000459" cy="1425992"/>
          </a:xfrm>
        </p:grpSpPr>
        <p:pic>
          <p:nvPicPr>
            <p:cNvPr id="14702" name="Google Shape;14702;p19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03" name="Google Shape;14703;p1959"/>
            <p:cNvGrpSpPr/>
            <p:nvPr/>
          </p:nvGrpSpPr>
          <p:grpSpPr>
            <a:xfrm>
              <a:off x="7191542" y="1"/>
              <a:ext cx="5000459" cy="1425992"/>
              <a:chOff x="7186272" y="0"/>
              <a:chExt cx="5005729" cy="1427495"/>
            </a:xfrm>
          </p:grpSpPr>
          <p:sp>
            <p:nvSpPr>
              <p:cNvPr id="14704" name="Google Shape;14704;p19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05" name="Google Shape;14705;p19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706" name="Google Shape;14706;p195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07" name="Google Shape;14707;p195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708" name="Google Shape;14708;p19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09" name="Google Shape;14709;p19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matchingName="2_Comparison">
  <p:cSld name="2_Comparison">
    <p:spTree>
      <p:nvGrpSpPr>
        <p:cNvPr id="1" name="Shape 14710"/>
        <p:cNvGrpSpPr/>
        <p:nvPr/>
      </p:nvGrpSpPr>
      <p:grpSpPr>
        <a:xfrm>
          <a:off x="0" y="0"/>
          <a:ext cx="0" cy="0"/>
          <a:chOff x="0" y="0"/>
          <a:chExt cx="0" cy="0"/>
        </a:xfrm>
      </p:grpSpPr>
      <p:grpSp>
        <p:nvGrpSpPr>
          <p:cNvPr id="14711" name="Google Shape;14711;p1960"/>
          <p:cNvGrpSpPr/>
          <p:nvPr/>
        </p:nvGrpSpPr>
        <p:grpSpPr>
          <a:xfrm>
            <a:off x="7191543" y="1"/>
            <a:ext cx="5000459" cy="1425992"/>
            <a:chOff x="7191542" y="1"/>
            <a:chExt cx="5000459" cy="1425992"/>
          </a:xfrm>
        </p:grpSpPr>
        <p:pic>
          <p:nvPicPr>
            <p:cNvPr id="14712" name="Google Shape;14712;p19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13" name="Google Shape;14713;p1960"/>
            <p:cNvGrpSpPr/>
            <p:nvPr/>
          </p:nvGrpSpPr>
          <p:grpSpPr>
            <a:xfrm>
              <a:off x="7191542" y="1"/>
              <a:ext cx="5000459" cy="1425992"/>
              <a:chOff x="7186272" y="0"/>
              <a:chExt cx="5005729" cy="1427495"/>
            </a:xfrm>
          </p:grpSpPr>
          <p:sp>
            <p:nvSpPr>
              <p:cNvPr id="14714" name="Google Shape;14714;p19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15" name="Google Shape;14715;p19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716" name="Google Shape;14716;p196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17" name="Google Shape;14717;p196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718" name="Google Shape;14718;p196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19" name="Google Shape;14719;p19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720" name="Google Shape;14720;p19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21" name="Google Shape;14721;p19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722" name="Google Shape;14722;p19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23" name="Google Shape;14723;p19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14724"/>
        <p:cNvGrpSpPr/>
        <p:nvPr/>
      </p:nvGrpSpPr>
      <p:grpSpPr>
        <a:xfrm>
          <a:off x="0" y="0"/>
          <a:ext cx="0" cy="0"/>
          <a:chOff x="0" y="0"/>
          <a:chExt cx="0" cy="0"/>
        </a:xfrm>
      </p:grpSpPr>
      <p:grpSp>
        <p:nvGrpSpPr>
          <p:cNvPr id="14725" name="Google Shape;14725;p1961"/>
          <p:cNvGrpSpPr/>
          <p:nvPr/>
        </p:nvGrpSpPr>
        <p:grpSpPr>
          <a:xfrm>
            <a:off x="7191543" y="1"/>
            <a:ext cx="5000459" cy="1425992"/>
            <a:chOff x="7191542" y="1"/>
            <a:chExt cx="5000459" cy="1425992"/>
          </a:xfrm>
        </p:grpSpPr>
        <p:pic>
          <p:nvPicPr>
            <p:cNvPr id="14726" name="Google Shape;14726;p19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27" name="Google Shape;14727;p1961"/>
            <p:cNvGrpSpPr/>
            <p:nvPr/>
          </p:nvGrpSpPr>
          <p:grpSpPr>
            <a:xfrm>
              <a:off x="7191542" y="1"/>
              <a:ext cx="5000459" cy="1425992"/>
              <a:chOff x="7186272" y="0"/>
              <a:chExt cx="5005729" cy="1427495"/>
            </a:xfrm>
          </p:grpSpPr>
          <p:sp>
            <p:nvSpPr>
              <p:cNvPr id="14728" name="Google Shape;14728;p19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29" name="Google Shape;14729;p19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730" name="Google Shape;14730;p19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31" name="Google Shape;14731;p196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732" name="Google Shape;14732;p19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33" name="Google Shape;14733;p19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matchingName="1_End">
  <p:cSld name="1_End">
    <p:spTree>
      <p:nvGrpSpPr>
        <p:cNvPr id="1" name="Shape 14734"/>
        <p:cNvGrpSpPr/>
        <p:nvPr/>
      </p:nvGrpSpPr>
      <p:grpSpPr>
        <a:xfrm>
          <a:off x="0" y="0"/>
          <a:ext cx="0" cy="0"/>
          <a:chOff x="0" y="0"/>
          <a:chExt cx="0" cy="0"/>
        </a:xfrm>
      </p:grpSpPr>
      <p:grpSp>
        <p:nvGrpSpPr>
          <p:cNvPr id="14735" name="Google Shape;14735;p1962"/>
          <p:cNvGrpSpPr/>
          <p:nvPr/>
        </p:nvGrpSpPr>
        <p:grpSpPr>
          <a:xfrm>
            <a:off x="0" y="0"/>
            <a:ext cx="12192000" cy="2148830"/>
            <a:chOff x="0" y="0"/>
            <a:chExt cx="12192000" cy="2148830"/>
          </a:xfrm>
        </p:grpSpPr>
        <p:sp>
          <p:nvSpPr>
            <p:cNvPr id="14736" name="Google Shape;14736;p19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37" name="Google Shape;14737;p19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4738" name="Google Shape;14738;p196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739" name="Google Shape;14739;p196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40" name="Google Shape;14740;p19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741" name="Google Shape;14741;p196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4742" name="Google Shape;14742;p19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matchingName="1_Blank">
  <p:cSld name="1_Blank">
    <p:spTree>
      <p:nvGrpSpPr>
        <p:cNvPr id="1" name="Shape 14743"/>
        <p:cNvGrpSpPr/>
        <p:nvPr/>
      </p:nvGrpSpPr>
      <p:grpSpPr>
        <a:xfrm>
          <a:off x="0" y="0"/>
          <a:ext cx="0" cy="0"/>
          <a:chOff x="0" y="0"/>
          <a:chExt cx="0" cy="0"/>
        </a:xfrm>
      </p:grpSpPr>
      <p:sp>
        <p:nvSpPr>
          <p:cNvPr id="14744" name="Google Shape;14744;p196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745" name="Google Shape;14745;p19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46" name="Google Shape;14746;p19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47" name="Google Shape;14747;p1963"/>
          <p:cNvGrpSpPr/>
          <p:nvPr/>
        </p:nvGrpSpPr>
        <p:grpSpPr>
          <a:xfrm>
            <a:off x="7191543" y="1"/>
            <a:ext cx="5000459" cy="1425992"/>
            <a:chOff x="7191542" y="1"/>
            <a:chExt cx="5000459" cy="1425992"/>
          </a:xfrm>
        </p:grpSpPr>
        <p:pic>
          <p:nvPicPr>
            <p:cNvPr id="14748" name="Google Shape;14748;p19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49" name="Google Shape;14749;p1963"/>
            <p:cNvGrpSpPr/>
            <p:nvPr/>
          </p:nvGrpSpPr>
          <p:grpSpPr>
            <a:xfrm>
              <a:off x="7191542" y="1"/>
              <a:ext cx="5000459" cy="1425992"/>
              <a:chOff x="7186272" y="0"/>
              <a:chExt cx="5005729" cy="1427495"/>
            </a:xfrm>
          </p:grpSpPr>
          <p:sp>
            <p:nvSpPr>
              <p:cNvPr id="14750" name="Google Shape;14750;p19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51" name="Google Shape;14751;p19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matchingName="7_Quotation">
  <p:cSld name="7_Quotation">
    <p:spTree>
      <p:nvGrpSpPr>
        <p:cNvPr id="1" name="Shape 14752"/>
        <p:cNvGrpSpPr/>
        <p:nvPr/>
      </p:nvGrpSpPr>
      <p:grpSpPr>
        <a:xfrm>
          <a:off x="0" y="0"/>
          <a:ext cx="0" cy="0"/>
          <a:chOff x="0" y="0"/>
          <a:chExt cx="0" cy="0"/>
        </a:xfrm>
      </p:grpSpPr>
      <p:sp>
        <p:nvSpPr>
          <p:cNvPr id="14753" name="Google Shape;14753;p196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754" name="Google Shape;14754;p196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55" name="Google Shape;14755;p19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56" name="Google Shape;14756;p19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757" name="Google Shape;14757;p19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58" name="Google Shape;14758;p19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59" name="Google Shape;14759;p1964"/>
          <p:cNvGrpSpPr/>
          <p:nvPr/>
        </p:nvGrpSpPr>
        <p:grpSpPr>
          <a:xfrm>
            <a:off x="7191543" y="1"/>
            <a:ext cx="5000459" cy="1425992"/>
            <a:chOff x="7191542" y="1"/>
            <a:chExt cx="5000459" cy="1425992"/>
          </a:xfrm>
        </p:grpSpPr>
        <p:pic>
          <p:nvPicPr>
            <p:cNvPr id="14760" name="Google Shape;14760;p19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61" name="Google Shape;14761;p1964"/>
            <p:cNvGrpSpPr/>
            <p:nvPr/>
          </p:nvGrpSpPr>
          <p:grpSpPr>
            <a:xfrm>
              <a:off x="7191542" y="1"/>
              <a:ext cx="5000459" cy="1425992"/>
              <a:chOff x="7186272" y="0"/>
              <a:chExt cx="5005729" cy="1427495"/>
            </a:xfrm>
          </p:grpSpPr>
          <p:sp>
            <p:nvSpPr>
              <p:cNvPr id="14762" name="Google Shape;14762;p19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63" name="Google Shape;14763;p19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764" name="Google Shape;14764;p19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4765"/>
        <p:cNvGrpSpPr/>
        <p:nvPr/>
      </p:nvGrpSpPr>
      <p:grpSpPr>
        <a:xfrm>
          <a:off x="0" y="0"/>
          <a:ext cx="0" cy="0"/>
          <a:chOff x="0" y="0"/>
          <a:chExt cx="0" cy="0"/>
        </a:xfrm>
      </p:grpSpPr>
      <p:sp>
        <p:nvSpPr>
          <p:cNvPr id="14766" name="Google Shape;14766;p196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67" name="Google Shape;14767;p1965"/>
          <p:cNvSpPr/>
          <p:nvPr/>
        </p:nvSpPr>
        <p:spPr>
          <a:xfrm>
            <a:off x="3"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4768" name="Google Shape;14768;p196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4769" name="Google Shape;14769;p1965"/>
          <p:cNvSpPr/>
          <p:nvPr/>
        </p:nvSpPr>
        <p:spPr>
          <a:xfrm>
            <a:off x="1" y="5020056"/>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pic>
        <p:nvPicPr>
          <p:cNvPr id="14770" name="Google Shape;14770;p1965"/>
          <p:cNvPicPr preferRelativeResize="0"/>
          <p:nvPr/>
        </p:nvPicPr>
        <p:blipFill rotWithShape="1">
          <a:blip r:embed="rId3">
            <a:alphaModFix/>
          </a:blip>
          <a:srcRect/>
          <a:stretch/>
        </p:blipFill>
        <p:spPr>
          <a:xfrm>
            <a:off x="313957" y="5564124"/>
            <a:ext cx="2025383" cy="911351"/>
          </a:xfrm>
          <a:prstGeom prst="rect">
            <a:avLst/>
          </a:prstGeom>
          <a:noFill/>
          <a:ln>
            <a:noFill/>
          </a:ln>
        </p:spPr>
      </p:pic>
      <p:sp>
        <p:nvSpPr>
          <p:cNvPr id="14771" name="Google Shape;14771;p196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72" name="Google Shape;14772;p196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73" name="Google Shape;14773;p1965"/>
          <p:cNvSpPr txBox="1">
            <a:spLocks noGrp="1"/>
          </p:cNvSpPr>
          <p:nvPr>
            <p:ph type="subTitle" idx="1"/>
          </p:nvPr>
        </p:nvSpPr>
        <p:spPr>
          <a:xfrm>
            <a:off x="1828800" y="3840480"/>
            <a:ext cx="8534400" cy="369332"/>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4774" name="Google Shape;14774;p196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775" name="Google Shape;14775;p196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4776" name="Google Shape;14776;p196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2"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2"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2"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2"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2"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2"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2"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2"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2"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2"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matchingName="8_Quotation">
  <p:cSld name="8_Quotation">
    <p:spTree>
      <p:nvGrpSpPr>
        <p:cNvPr id="1" name="Shape 14777"/>
        <p:cNvGrpSpPr/>
        <p:nvPr/>
      </p:nvGrpSpPr>
      <p:grpSpPr>
        <a:xfrm>
          <a:off x="0" y="0"/>
          <a:ext cx="0" cy="0"/>
          <a:chOff x="0" y="0"/>
          <a:chExt cx="0" cy="0"/>
        </a:xfrm>
      </p:grpSpPr>
      <p:sp>
        <p:nvSpPr>
          <p:cNvPr id="14778" name="Google Shape;14778;p196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779" name="Google Shape;14779;p196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80" name="Google Shape;14780;p19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81" name="Google Shape;14781;p19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782" name="Google Shape;14782;p19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83" name="Google Shape;14783;p19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84" name="Google Shape;14784;p1966"/>
          <p:cNvGrpSpPr/>
          <p:nvPr/>
        </p:nvGrpSpPr>
        <p:grpSpPr>
          <a:xfrm>
            <a:off x="7191543" y="1"/>
            <a:ext cx="5000459" cy="1425992"/>
            <a:chOff x="7191542" y="1"/>
            <a:chExt cx="5000459" cy="1425992"/>
          </a:xfrm>
        </p:grpSpPr>
        <p:pic>
          <p:nvPicPr>
            <p:cNvPr id="14785" name="Google Shape;14785;p19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86" name="Google Shape;14786;p1966"/>
            <p:cNvGrpSpPr/>
            <p:nvPr/>
          </p:nvGrpSpPr>
          <p:grpSpPr>
            <a:xfrm>
              <a:off x="7191542" y="1"/>
              <a:ext cx="5000459" cy="1425992"/>
              <a:chOff x="7186272" y="0"/>
              <a:chExt cx="5005729" cy="1427495"/>
            </a:xfrm>
          </p:grpSpPr>
          <p:sp>
            <p:nvSpPr>
              <p:cNvPr id="14787" name="Google Shape;14787;p19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788" name="Google Shape;14788;p19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789" name="Google Shape;14789;p19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matchingName="9_Quotation">
  <p:cSld name="9_Quotation">
    <p:spTree>
      <p:nvGrpSpPr>
        <p:cNvPr id="1" name="Shape 14790"/>
        <p:cNvGrpSpPr/>
        <p:nvPr/>
      </p:nvGrpSpPr>
      <p:grpSpPr>
        <a:xfrm>
          <a:off x="0" y="0"/>
          <a:ext cx="0" cy="0"/>
          <a:chOff x="0" y="0"/>
          <a:chExt cx="0" cy="0"/>
        </a:xfrm>
      </p:grpSpPr>
      <p:sp>
        <p:nvSpPr>
          <p:cNvPr id="14791" name="Google Shape;14791;p196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792" name="Google Shape;14792;p196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93" name="Google Shape;14793;p19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94" name="Google Shape;14794;p19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795" name="Google Shape;14795;p19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96" name="Google Shape;14796;p19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97" name="Google Shape;14797;p1967"/>
          <p:cNvGrpSpPr/>
          <p:nvPr/>
        </p:nvGrpSpPr>
        <p:grpSpPr>
          <a:xfrm>
            <a:off x="7191543" y="1"/>
            <a:ext cx="5000459" cy="1425992"/>
            <a:chOff x="7191542" y="1"/>
            <a:chExt cx="5000459" cy="1425992"/>
          </a:xfrm>
        </p:grpSpPr>
        <p:pic>
          <p:nvPicPr>
            <p:cNvPr id="14798" name="Google Shape;14798;p19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99" name="Google Shape;14799;p1967"/>
            <p:cNvGrpSpPr/>
            <p:nvPr/>
          </p:nvGrpSpPr>
          <p:grpSpPr>
            <a:xfrm>
              <a:off x="7191542" y="1"/>
              <a:ext cx="5000459" cy="1425992"/>
              <a:chOff x="7186272" y="0"/>
              <a:chExt cx="5005729" cy="1427495"/>
            </a:xfrm>
          </p:grpSpPr>
          <p:sp>
            <p:nvSpPr>
              <p:cNvPr id="14800" name="Google Shape;14800;p19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801" name="Google Shape;14801;p19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802" name="Google Shape;14802;p19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matchingName="4_Divider">
  <p:cSld name="4_Divider">
    <p:bg>
      <p:bgPr>
        <a:solidFill>
          <a:schemeClr val="lt2"/>
        </a:solidFill>
        <a:effectLst/>
      </p:bgPr>
    </p:bg>
    <p:spTree>
      <p:nvGrpSpPr>
        <p:cNvPr id="1" name="Shape 14803"/>
        <p:cNvGrpSpPr/>
        <p:nvPr/>
      </p:nvGrpSpPr>
      <p:grpSpPr>
        <a:xfrm>
          <a:off x="0" y="0"/>
          <a:ext cx="0" cy="0"/>
          <a:chOff x="0" y="0"/>
          <a:chExt cx="0" cy="0"/>
        </a:xfrm>
      </p:grpSpPr>
      <p:grpSp>
        <p:nvGrpSpPr>
          <p:cNvPr id="14804" name="Google Shape;14804;p1968"/>
          <p:cNvGrpSpPr/>
          <p:nvPr/>
        </p:nvGrpSpPr>
        <p:grpSpPr>
          <a:xfrm>
            <a:off x="0" y="5020348"/>
            <a:ext cx="12192000" cy="1837653"/>
            <a:chOff x="0" y="5020347"/>
            <a:chExt cx="12192000" cy="1837653"/>
          </a:xfrm>
        </p:grpSpPr>
        <p:sp>
          <p:nvSpPr>
            <p:cNvPr id="14805" name="Google Shape;14805;p19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806" name="Google Shape;14806;p19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807" name="Google Shape;14807;p19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808" name="Google Shape;14808;p19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09" name="Google Shape;14809;p196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10" name="Google Shape;14810;p196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1565"/>
        <p:cNvGrpSpPr/>
        <p:nvPr/>
      </p:nvGrpSpPr>
      <p:grpSpPr>
        <a:xfrm>
          <a:off x="0" y="0"/>
          <a:ext cx="0" cy="0"/>
          <a:chOff x="0" y="0"/>
          <a:chExt cx="0" cy="0"/>
        </a:xfrm>
      </p:grpSpPr>
      <p:sp>
        <p:nvSpPr>
          <p:cNvPr id="1566" name="Google Shape;1566;p2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7" name="Google Shape;1567;p2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68" name="Google Shape;1568;p2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9" name="Google Shape;1569;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70" name="Google Shape;1570;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1" name="Google Shape;1571;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2" name="Google Shape;1572;p206"/>
          <p:cNvGrpSpPr/>
          <p:nvPr/>
        </p:nvGrpSpPr>
        <p:grpSpPr>
          <a:xfrm>
            <a:off x="7191542" y="1"/>
            <a:ext cx="5000459" cy="1425992"/>
            <a:chOff x="7191542" y="1"/>
            <a:chExt cx="5000459" cy="1425992"/>
          </a:xfrm>
        </p:grpSpPr>
        <p:pic>
          <p:nvPicPr>
            <p:cNvPr id="1573" name="Google Shape;1573;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4" name="Google Shape;1574;p206"/>
            <p:cNvGrpSpPr/>
            <p:nvPr/>
          </p:nvGrpSpPr>
          <p:grpSpPr>
            <a:xfrm>
              <a:off x="7191542" y="1"/>
              <a:ext cx="5000459" cy="1425992"/>
              <a:chOff x="7186272" y="0"/>
              <a:chExt cx="5005729" cy="1427495"/>
            </a:xfrm>
          </p:grpSpPr>
          <p:sp>
            <p:nvSpPr>
              <p:cNvPr id="1575" name="Google Shape;1575;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76" name="Google Shape;1576;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77" name="Google Shape;1577;p2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matchingName="3_Two Content">
  <p:cSld name="3_Two Content">
    <p:spTree>
      <p:nvGrpSpPr>
        <p:cNvPr id="1" name="Shape 14811"/>
        <p:cNvGrpSpPr/>
        <p:nvPr/>
      </p:nvGrpSpPr>
      <p:grpSpPr>
        <a:xfrm>
          <a:off x="0" y="0"/>
          <a:ext cx="0" cy="0"/>
          <a:chOff x="0" y="0"/>
          <a:chExt cx="0" cy="0"/>
        </a:xfrm>
      </p:grpSpPr>
      <p:sp>
        <p:nvSpPr>
          <p:cNvPr id="14812" name="Google Shape;14812;p19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13" name="Google Shape;14813;p196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814" name="Google Shape;14814;p1969"/>
          <p:cNvGrpSpPr/>
          <p:nvPr/>
        </p:nvGrpSpPr>
        <p:grpSpPr>
          <a:xfrm>
            <a:off x="7191543" y="1"/>
            <a:ext cx="5000459" cy="1425992"/>
            <a:chOff x="7191542" y="1"/>
            <a:chExt cx="5000459" cy="1425992"/>
          </a:xfrm>
        </p:grpSpPr>
        <p:pic>
          <p:nvPicPr>
            <p:cNvPr id="14815" name="Google Shape;14815;p19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16" name="Google Shape;14816;p1969"/>
            <p:cNvGrpSpPr/>
            <p:nvPr/>
          </p:nvGrpSpPr>
          <p:grpSpPr>
            <a:xfrm>
              <a:off x="7191542" y="1"/>
              <a:ext cx="5000459" cy="1425992"/>
              <a:chOff x="7186272" y="0"/>
              <a:chExt cx="5005729" cy="1427495"/>
            </a:xfrm>
          </p:grpSpPr>
          <p:sp>
            <p:nvSpPr>
              <p:cNvPr id="14817" name="Google Shape;14817;p19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818" name="Google Shape;14818;p19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819" name="Google Shape;14819;p196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20" name="Google Shape;14820;p196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821" name="Google Shape;14821;p19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22" name="Google Shape;14822;p19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matchingName="3_Comparison">
  <p:cSld name="3_Comparison">
    <p:spTree>
      <p:nvGrpSpPr>
        <p:cNvPr id="1" name="Shape 14823"/>
        <p:cNvGrpSpPr/>
        <p:nvPr/>
      </p:nvGrpSpPr>
      <p:grpSpPr>
        <a:xfrm>
          <a:off x="0" y="0"/>
          <a:ext cx="0" cy="0"/>
          <a:chOff x="0" y="0"/>
          <a:chExt cx="0" cy="0"/>
        </a:xfrm>
      </p:grpSpPr>
      <p:grpSp>
        <p:nvGrpSpPr>
          <p:cNvPr id="14824" name="Google Shape;14824;p1970"/>
          <p:cNvGrpSpPr/>
          <p:nvPr/>
        </p:nvGrpSpPr>
        <p:grpSpPr>
          <a:xfrm>
            <a:off x="7191543" y="1"/>
            <a:ext cx="5000459" cy="1425992"/>
            <a:chOff x="7191542" y="1"/>
            <a:chExt cx="5000459" cy="1425992"/>
          </a:xfrm>
        </p:grpSpPr>
        <p:pic>
          <p:nvPicPr>
            <p:cNvPr id="14825" name="Google Shape;14825;p19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26" name="Google Shape;14826;p1970"/>
            <p:cNvGrpSpPr/>
            <p:nvPr/>
          </p:nvGrpSpPr>
          <p:grpSpPr>
            <a:xfrm>
              <a:off x="7191542" y="1"/>
              <a:ext cx="5000459" cy="1425992"/>
              <a:chOff x="7186272" y="0"/>
              <a:chExt cx="5005729" cy="1427495"/>
            </a:xfrm>
          </p:grpSpPr>
          <p:sp>
            <p:nvSpPr>
              <p:cNvPr id="14827" name="Google Shape;14827;p19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828" name="Google Shape;14828;p19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829" name="Google Shape;14829;p197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30" name="Google Shape;14830;p197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831" name="Google Shape;14831;p197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32" name="Google Shape;14832;p197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833" name="Google Shape;14833;p197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34" name="Google Shape;14834;p19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835" name="Google Shape;14835;p19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36" name="Google Shape;14836;p19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matchingName="2_Title Only">
  <p:cSld name="2_Title Only">
    <p:spTree>
      <p:nvGrpSpPr>
        <p:cNvPr id="1" name="Shape 14837"/>
        <p:cNvGrpSpPr/>
        <p:nvPr/>
      </p:nvGrpSpPr>
      <p:grpSpPr>
        <a:xfrm>
          <a:off x="0" y="0"/>
          <a:ext cx="0" cy="0"/>
          <a:chOff x="0" y="0"/>
          <a:chExt cx="0" cy="0"/>
        </a:xfrm>
      </p:grpSpPr>
      <p:grpSp>
        <p:nvGrpSpPr>
          <p:cNvPr id="14838" name="Google Shape;14838;p1971"/>
          <p:cNvGrpSpPr/>
          <p:nvPr/>
        </p:nvGrpSpPr>
        <p:grpSpPr>
          <a:xfrm>
            <a:off x="7191543" y="1"/>
            <a:ext cx="5000459" cy="1425992"/>
            <a:chOff x="7191542" y="1"/>
            <a:chExt cx="5000459" cy="1425992"/>
          </a:xfrm>
        </p:grpSpPr>
        <p:pic>
          <p:nvPicPr>
            <p:cNvPr id="14839" name="Google Shape;14839;p19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40" name="Google Shape;14840;p1971"/>
            <p:cNvGrpSpPr/>
            <p:nvPr/>
          </p:nvGrpSpPr>
          <p:grpSpPr>
            <a:xfrm>
              <a:off x="7191542" y="1"/>
              <a:ext cx="5000459" cy="1425992"/>
              <a:chOff x="7186272" y="0"/>
              <a:chExt cx="5005729" cy="1427495"/>
            </a:xfrm>
          </p:grpSpPr>
          <p:sp>
            <p:nvSpPr>
              <p:cNvPr id="14841" name="Google Shape;14841;p19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842" name="Google Shape;14842;p19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843" name="Google Shape;14843;p19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44" name="Google Shape;14844;p19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845" name="Google Shape;14845;p19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46" name="Google Shape;14846;p19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matchingName="2_End">
  <p:cSld name="2_End">
    <p:spTree>
      <p:nvGrpSpPr>
        <p:cNvPr id="1" name="Shape 14847"/>
        <p:cNvGrpSpPr/>
        <p:nvPr/>
      </p:nvGrpSpPr>
      <p:grpSpPr>
        <a:xfrm>
          <a:off x="0" y="0"/>
          <a:ext cx="0" cy="0"/>
          <a:chOff x="0" y="0"/>
          <a:chExt cx="0" cy="0"/>
        </a:xfrm>
      </p:grpSpPr>
      <p:grpSp>
        <p:nvGrpSpPr>
          <p:cNvPr id="14848" name="Google Shape;14848;p1972"/>
          <p:cNvGrpSpPr/>
          <p:nvPr/>
        </p:nvGrpSpPr>
        <p:grpSpPr>
          <a:xfrm>
            <a:off x="0" y="0"/>
            <a:ext cx="12192000" cy="2148830"/>
            <a:chOff x="0" y="0"/>
            <a:chExt cx="12192000" cy="2148830"/>
          </a:xfrm>
        </p:grpSpPr>
        <p:sp>
          <p:nvSpPr>
            <p:cNvPr id="14849" name="Google Shape;14849;p197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850" name="Google Shape;14850;p197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4851" name="Google Shape;14851;p197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852" name="Google Shape;14852;p197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53" name="Google Shape;14853;p197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854" name="Google Shape;14854;p197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4855" name="Google Shape;14855;p197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14856"/>
        <p:cNvGrpSpPr/>
        <p:nvPr/>
      </p:nvGrpSpPr>
      <p:grpSpPr>
        <a:xfrm>
          <a:off x="0" y="0"/>
          <a:ext cx="0" cy="0"/>
          <a:chOff x="0" y="0"/>
          <a:chExt cx="0" cy="0"/>
        </a:xfrm>
      </p:grpSpPr>
      <p:sp>
        <p:nvSpPr>
          <p:cNvPr id="14857" name="Google Shape;14857;p19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858" name="Google Shape;14858;p19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59" name="Google Shape;14859;p19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860" name="Google Shape;14860;p1973"/>
          <p:cNvGrpSpPr/>
          <p:nvPr/>
        </p:nvGrpSpPr>
        <p:grpSpPr>
          <a:xfrm>
            <a:off x="7191543" y="1"/>
            <a:ext cx="5000459" cy="1425992"/>
            <a:chOff x="7191542" y="1"/>
            <a:chExt cx="5000459" cy="1425992"/>
          </a:xfrm>
        </p:grpSpPr>
        <p:pic>
          <p:nvPicPr>
            <p:cNvPr id="14861" name="Google Shape;14861;p19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62" name="Google Shape;14862;p1973"/>
            <p:cNvGrpSpPr/>
            <p:nvPr/>
          </p:nvGrpSpPr>
          <p:grpSpPr>
            <a:xfrm>
              <a:off x="7191542" y="1"/>
              <a:ext cx="5000459" cy="1425992"/>
              <a:chOff x="7186272" y="0"/>
              <a:chExt cx="5005729" cy="1427495"/>
            </a:xfrm>
          </p:grpSpPr>
          <p:sp>
            <p:nvSpPr>
              <p:cNvPr id="14863" name="Google Shape;14863;p19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864" name="Google Shape;14864;p19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matchingName="5_Cover">
  <p:cSld name="5_Cover">
    <p:spTree>
      <p:nvGrpSpPr>
        <p:cNvPr id="1" name="Shape 14865"/>
        <p:cNvGrpSpPr/>
        <p:nvPr/>
      </p:nvGrpSpPr>
      <p:grpSpPr>
        <a:xfrm>
          <a:off x="0" y="0"/>
          <a:ext cx="0" cy="0"/>
          <a:chOff x="0" y="0"/>
          <a:chExt cx="0" cy="0"/>
        </a:xfrm>
      </p:grpSpPr>
      <p:sp>
        <p:nvSpPr>
          <p:cNvPr id="14866" name="Google Shape;14866;p197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867" name="Google Shape;14867;p197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68" name="Google Shape;14868;p197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869" name="Google Shape;14869;p1974"/>
          <p:cNvSpPr>
            <a:spLocks noGrp="1"/>
          </p:cNvSpPr>
          <p:nvPr>
            <p:ph type="pic" idx="2"/>
          </p:nvPr>
        </p:nvSpPr>
        <p:spPr>
          <a:xfrm>
            <a:off x="7118684" y="233915"/>
            <a:ext cx="5073316" cy="5943600"/>
          </a:xfrm>
          <a:prstGeom prst="rect">
            <a:avLst/>
          </a:prstGeom>
          <a:noFill/>
          <a:ln>
            <a:noFill/>
          </a:ln>
        </p:spPr>
      </p:sp>
      <p:grpSp>
        <p:nvGrpSpPr>
          <p:cNvPr id="14870" name="Google Shape;14870;p1974"/>
          <p:cNvGrpSpPr/>
          <p:nvPr/>
        </p:nvGrpSpPr>
        <p:grpSpPr>
          <a:xfrm>
            <a:off x="0" y="5020349"/>
            <a:ext cx="12192000" cy="1837653"/>
            <a:chOff x="0" y="5020348"/>
            <a:chExt cx="12192000" cy="1837653"/>
          </a:xfrm>
        </p:grpSpPr>
        <p:sp>
          <p:nvSpPr>
            <p:cNvPr id="14871" name="Google Shape;14871;p19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872" name="Google Shape;14872;p19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873" name="Google Shape;14873;p19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matchingName="5_Divider">
  <p:cSld name="5_Divider">
    <p:bg>
      <p:bgPr>
        <a:solidFill>
          <a:schemeClr val="lt2"/>
        </a:solidFill>
        <a:effectLst/>
      </p:bgPr>
    </p:bg>
    <p:spTree>
      <p:nvGrpSpPr>
        <p:cNvPr id="1" name="Shape 14874"/>
        <p:cNvGrpSpPr/>
        <p:nvPr/>
      </p:nvGrpSpPr>
      <p:grpSpPr>
        <a:xfrm>
          <a:off x="0" y="0"/>
          <a:ext cx="0" cy="0"/>
          <a:chOff x="0" y="0"/>
          <a:chExt cx="0" cy="0"/>
        </a:xfrm>
      </p:grpSpPr>
      <p:grpSp>
        <p:nvGrpSpPr>
          <p:cNvPr id="14875" name="Google Shape;14875;p1975"/>
          <p:cNvGrpSpPr/>
          <p:nvPr/>
        </p:nvGrpSpPr>
        <p:grpSpPr>
          <a:xfrm>
            <a:off x="0" y="5020348"/>
            <a:ext cx="12192000" cy="1837653"/>
            <a:chOff x="0" y="5020347"/>
            <a:chExt cx="12192000" cy="1837653"/>
          </a:xfrm>
        </p:grpSpPr>
        <p:sp>
          <p:nvSpPr>
            <p:cNvPr id="14876" name="Google Shape;14876;p19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877" name="Google Shape;14877;p19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878" name="Google Shape;14878;p19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879" name="Google Shape;14879;p19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80" name="Google Shape;14880;p197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81" name="Google Shape;14881;p197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matchingName="6_Cover">
  <p:cSld name="6_Cover">
    <p:spTree>
      <p:nvGrpSpPr>
        <p:cNvPr id="1" name="Shape 14882"/>
        <p:cNvGrpSpPr/>
        <p:nvPr/>
      </p:nvGrpSpPr>
      <p:grpSpPr>
        <a:xfrm>
          <a:off x="0" y="0"/>
          <a:ext cx="0" cy="0"/>
          <a:chOff x="0" y="0"/>
          <a:chExt cx="0" cy="0"/>
        </a:xfrm>
      </p:grpSpPr>
      <p:sp>
        <p:nvSpPr>
          <p:cNvPr id="14883" name="Google Shape;14883;p197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884" name="Google Shape;14884;p197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85" name="Google Shape;14885;p197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886" name="Google Shape;14886;p1976"/>
          <p:cNvSpPr>
            <a:spLocks noGrp="1"/>
          </p:cNvSpPr>
          <p:nvPr>
            <p:ph type="pic" idx="2"/>
          </p:nvPr>
        </p:nvSpPr>
        <p:spPr>
          <a:xfrm>
            <a:off x="7118684" y="233915"/>
            <a:ext cx="5073316" cy="5943600"/>
          </a:xfrm>
          <a:prstGeom prst="rect">
            <a:avLst/>
          </a:prstGeom>
          <a:noFill/>
          <a:ln>
            <a:noFill/>
          </a:ln>
        </p:spPr>
      </p:sp>
      <p:grpSp>
        <p:nvGrpSpPr>
          <p:cNvPr id="14887" name="Google Shape;14887;p1976"/>
          <p:cNvGrpSpPr/>
          <p:nvPr/>
        </p:nvGrpSpPr>
        <p:grpSpPr>
          <a:xfrm>
            <a:off x="0" y="5020349"/>
            <a:ext cx="12192000" cy="1837653"/>
            <a:chOff x="0" y="5020348"/>
            <a:chExt cx="12192000" cy="1837653"/>
          </a:xfrm>
        </p:grpSpPr>
        <p:sp>
          <p:nvSpPr>
            <p:cNvPr id="14888" name="Google Shape;14888;p19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889" name="Google Shape;14889;p19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890" name="Google Shape;14890;p19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14891"/>
        <p:cNvGrpSpPr/>
        <p:nvPr/>
      </p:nvGrpSpPr>
      <p:grpSpPr>
        <a:xfrm>
          <a:off x="0" y="0"/>
          <a:ext cx="0" cy="0"/>
          <a:chOff x="0" y="0"/>
          <a:chExt cx="0" cy="0"/>
        </a:xfrm>
      </p:grpSpPr>
      <p:grpSp>
        <p:nvGrpSpPr>
          <p:cNvPr id="14892" name="Google Shape;14892;p1977"/>
          <p:cNvGrpSpPr/>
          <p:nvPr/>
        </p:nvGrpSpPr>
        <p:grpSpPr>
          <a:xfrm>
            <a:off x="7191543" y="1"/>
            <a:ext cx="5000459" cy="1425992"/>
            <a:chOff x="7191542" y="1"/>
            <a:chExt cx="5000459" cy="1425992"/>
          </a:xfrm>
        </p:grpSpPr>
        <p:pic>
          <p:nvPicPr>
            <p:cNvPr id="14893" name="Google Shape;14893;p19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94" name="Google Shape;14894;p1977"/>
            <p:cNvGrpSpPr/>
            <p:nvPr/>
          </p:nvGrpSpPr>
          <p:grpSpPr>
            <a:xfrm>
              <a:off x="7191542" y="1"/>
              <a:ext cx="5000459" cy="1425992"/>
              <a:chOff x="7186272" y="0"/>
              <a:chExt cx="5005729" cy="1427495"/>
            </a:xfrm>
          </p:grpSpPr>
          <p:sp>
            <p:nvSpPr>
              <p:cNvPr id="14895" name="Google Shape;14895;p19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896" name="Google Shape;14896;p19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897" name="Google Shape;14897;p19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98" name="Google Shape;14898;p19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899" name="Google Shape;14899;p19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00" name="Google Shape;14900;p19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matchingName="4_Title and Content">
  <p:cSld name="4_Title and Content">
    <p:spTree>
      <p:nvGrpSpPr>
        <p:cNvPr id="1" name="Shape 14901"/>
        <p:cNvGrpSpPr/>
        <p:nvPr/>
      </p:nvGrpSpPr>
      <p:grpSpPr>
        <a:xfrm>
          <a:off x="0" y="0"/>
          <a:ext cx="0" cy="0"/>
          <a:chOff x="0" y="0"/>
          <a:chExt cx="0" cy="0"/>
        </a:xfrm>
      </p:grpSpPr>
      <p:grpSp>
        <p:nvGrpSpPr>
          <p:cNvPr id="14902" name="Google Shape;14902;p1978"/>
          <p:cNvGrpSpPr/>
          <p:nvPr/>
        </p:nvGrpSpPr>
        <p:grpSpPr>
          <a:xfrm>
            <a:off x="7191543" y="1"/>
            <a:ext cx="5000459" cy="1425992"/>
            <a:chOff x="7191542" y="1"/>
            <a:chExt cx="5000459" cy="1425992"/>
          </a:xfrm>
        </p:grpSpPr>
        <p:pic>
          <p:nvPicPr>
            <p:cNvPr id="14903" name="Google Shape;14903;p19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04" name="Google Shape;14904;p1978"/>
            <p:cNvGrpSpPr/>
            <p:nvPr/>
          </p:nvGrpSpPr>
          <p:grpSpPr>
            <a:xfrm>
              <a:off x="7191542" y="1"/>
              <a:ext cx="5000459" cy="1425992"/>
              <a:chOff x="7186272" y="0"/>
              <a:chExt cx="5005729" cy="1427495"/>
            </a:xfrm>
          </p:grpSpPr>
          <p:sp>
            <p:nvSpPr>
              <p:cNvPr id="14905" name="Google Shape;14905;p19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906" name="Google Shape;14906;p19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907" name="Google Shape;14907;p19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08" name="Google Shape;14908;p197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09" name="Google Shape;14909;p197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910" name="Google Shape;14910;p19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11" name="Google Shape;14911;p19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1578"/>
        <p:cNvGrpSpPr/>
        <p:nvPr/>
      </p:nvGrpSpPr>
      <p:grpSpPr>
        <a:xfrm>
          <a:off x="0" y="0"/>
          <a:ext cx="0" cy="0"/>
          <a:chOff x="0" y="0"/>
          <a:chExt cx="0" cy="0"/>
        </a:xfrm>
      </p:grpSpPr>
      <p:sp>
        <p:nvSpPr>
          <p:cNvPr id="1579" name="Google Shape;1579;p2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0" name="Google Shape;1580;p2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1" name="Google Shape;1581;p2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2" name="Google Shape;1582;p2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83" name="Google Shape;1583;p2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4" name="Google Shape;1584;p2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5" name="Google Shape;1585;p207"/>
          <p:cNvGrpSpPr/>
          <p:nvPr/>
        </p:nvGrpSpPr>
        <p:grpSpPr>
          <a:xfrm>
            <a:off x="7191542" y="1"/>
            <a:ext cx="5000459" cy="1425992"/>
            <a:chOff x="7191542" y="1"/>
            <a:chExt cx="5000459" cy="1425992"/>
          </a:xfrm>
        </p:grpSpPr>
        <p:pic>
          <p:nvPicPr>
            <p:cNvPr id="1586" name="Google Shape;1586;p2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7" name="Google Shape;1587;p207"/>
            <p:cNvGrpSpPr/>
            <p:nvPr/>
          </p:nvGrpSpPr>
          <p:grpSpPr>
            <a:xfrm>
              <a:off x="7191542" y="1"/>
              <a:ext cx="5000459" cy="1425992"/>
              <a:chOff x="7186272" y="0"/>
              <a:chExt cx="5005729" cy="1427495"/>
            </a:xfrm>
          </p:grpSpPr>
          <p:sp>
            <p:nvSpPr>
              <p:cNvPr id="1588" name="Google Shape;1588;p2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89" name="Google Shape;1589;p2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90" name="Google Shape;1590;p2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matchingName="4_Two Content">
  <p:cSld name="4_Two Content">
    <p:spTree>
      <p:nvGrpSpPr>
        <p:cNvPr id="1" name="Shape 14912"/>
        <p:cNvGrpSpPr/>
        <p:nvPr/>
      </p:nvGrpSpPr>
      <p:grpSpPr>
        <a:xfrm>
          <a:off x="0" y="0"/>
          <a:ext cx="0" cy="0"/>
          <a:chOff x="0" y="0"/>
          <a:chExt cx="0" cy="0"/>
        </a:xfrm>
      </p:grpSpPr>
      <p:sp>
        <p:nvSpPr>
          <p:cNvPr id="14913" name="Google Shape;14913;p19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14" name="Google Shape;14914;p197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915" name="Google Shape;14915;p1979"/>
          <p:cNvGrpSpPr/>
          <p:nvPr/>
        </p:nvGrpSpPr>
        <p:grpSpPr>
          <a:xfrm>
            <a:off x="7191543" y="1"/>
            <a:ext cx="5000459" cy="1425992"/>
            <a:chOff x="7191542" y="1"/>
            <a:chExt cx="5000459" cy="1425992"/>
          </a:xfrm>
        </p:grpSpPr>
        <p:pic>
          <p:nvPicPr>
            <p:cNvPr id="14916" name="Google Shape;14916;p19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17" name="Google Shape;14917;p1979"/>
            <p:cNvGrpSpPr/>
            <p:nvPr/>
          </p:nvGrpSpPr>
          <p:grpSpPr>
            <a:xfrm>
              <a:off x="7191542" y="1"/>
              <a:ext cx="5000459" cy="1425992"/>
              <a:chOff x="7186272" y="0"/>
              <a:chExt cx="5005729" cy="1427495"/>
            </a:xfrm>
          </p:grpSpPr>
          <p:sp>
            <p:nvSpPr>
              <p:cNvPr id="14918" name="Google Shape;14918;p19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919" name="Google Shape;14919;p19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920" name="Google Shape;14920;p197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21" name="Google Shape;14921;p197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922" name="Google Shape;14922;p19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23" name="Google Shape;14923;p19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matchingName="4_Comparison">
  <p:cSld name="4_Comparison">
    <p:spTree>
      <p:nvGrpSpPr>
        <p:cNvPr id="1" name="Shape 14924"/>
        <p:cNvGrpSpPr/>
        <p:nvPr/>
      </p:nvGrpSpPr>
      <p:grpSpPr>
        <a:xfrm>
          <a:off x="0" y="0"/>
          <a:ext cx="0" cy="0"/>
          <a:chOff x="0" y="0"/>
          <a:chExt cx="0" cy="0"/>
        </a:xfrm>
      </p:grpSpPr>
      <p:grpSp>
        <p:nvGrpSpPr>
          <p:cNvPr id="14925" name="Google Shape;14925;p1980"/>
          <p:cNvGrpSpPr/>
          <p:nvPr/>
        </p:nvGrpSpPr>
        <p:grpSpPr>
          <a:xfrm>
            <a:off x="7191543" y="1"/>
            <a:ext cx="5000459" cy="1425992"/>
            <a:chOff x="7191542" y="1"/>
            <a:chExt cx="5000459" cy="1425992"/>
          </a:xfrm>
        </p:grpSpPr>
        <p:pic>
          <p:nvPicPr>
            <p:cNvPr id="14926" name="Google Shape;14926;p19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27" name="Google Shape;14927;p1980"/>
            <p:cNvGrpSpPr/>
            <p:nvPr/>
          </p:nvGrpSpPr>
          <p:grpSpPr>
            <a:xfrm>
              <a:off x="7191542" y="1"/>
              <a:ext cx="5000459" cy="1425992"/>
              <a:chOff x="7186272" y="0"/>
              <a:chExt cx="5005729" cy="1427495"/>
            </a:xfrm>
          </p:grpSpPr>
          <p:sp>
            <p:nvSpPr>
              <p:cNvPr id="14928" name="Google Shape;14928;p19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929" name="Google Shape;14929;p19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930" name="Google Shape;14930;p198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31" name="Google Shape;14931;p198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932" name="Google Shape;14932;p198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33" name="Google Shape;14933;p19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934" name="Google Shape;14934;p19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35" name="Google Shape;14935;p198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936" name="Google Shape;14936;p19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37" name="Google Shape;14937;p19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matchingName="4_Title Only">
  <p:cSld name="4_Title Only">
    <p:spTree>
      <p:nvGrpSpPr>
        <p:cNvPr id="1" name="Shape 14938"/>
        <p:cNvGrpSpPr/>
        <p:nvPr/>
      </p:nvGrpSpPr>
      <p:grpSpPr>
        <a:xfrm>
          <a:off x="0" y="0"/>
          <a:ext cx="0" cy="0"/>
          <a:chOff x="0" y="0"/>
          <a:chExt cx="0" cy="0"/>
        </a:xfrm>
      </p:grpSpPr>
      <p:grpSp>
        <p:nvGrpSpPr>
          <p:cNvPr id="14939" name="Google Shape;14939;p1981"/>
          <p:cNvGrpSpPr/>
          <p:nvPr/>
        </p:nvGrpSpPr>
        <p:grpSpPr>
          <a:xfrm>
            <a:off x="7191543" y="1"/>
            <a:ext cx="5000459" cy="1425992"/>
            <a:chOff x="7191542" y="1"/>
            <a:chExt cx="5000459" cy="1425992"/>
          </a:xfrm>
        </p:grpSpPr>
        <p:pic>
          <p:nvPicPr>
            <p:cNvPr id="14940" name="Google Shape;14940;p19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41" name="Google Shape;14941;p1981"/>
            <p:cNvGrpSpPr/>
            <p:nvPr/>
          </p:nvGrpSpPr>
          <p:grpSpPr>
            <a:xfrm>
              <a:off x="7191542" y="1"/>
              <a:ext cx="5000459" cy="1425992"/>
              <a:chOff x="7186272" y="0"/>
              <a:chExt cx="5005729" cy="1427495"/>
            </a:xfrm>
          </p:grpSpPr>
          <p:sp>
            <p:nvSpPr>
              <p:cNvPr id="14942" name="Google Shape;14942;p19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943" name="Google Shape;14943;p19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4944" name="Google Shape;14944;p19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45" name="Google Shape;14945;p198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4946" name="Google Shape;14946;p19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47" name="Google Shape;14947;p19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matchingName="10_Quotation">
  <p:cSld name="10_Quotation">
    <p:spTree>
      <p:nvGrpSpPr>
        <p:cNvPr id="1" name="Shape 14948"/>
        <p:cNvGrpSpPr/>
        <p:nvPr/>
      </p:nvGrpSpPr>
      <p:grpSpPr>
        <a:xfrm>
          <a:off x="0" y="0"/>
          <a:ext cx="0" cy="0"/>
          <a:chOff x="0" y="0"/>
          <a:chExt cx="0" cy="0"/>
        </a:xfrm>
      </p:grpSpPr>
      <p:sp>
        <p:nvSpPr>
          <p:cNvPr id="14949" name="Google Shape;14949;p19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950" name="Google Shape;14950;p19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51" name="Google Shape;14951;p19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52" name="Google Shape;14952;p19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953" name="Google Shape;14953;p19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54" name="Google Shape;14954;p19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55" name="Google Shape;14955;p1982"/>
          <p:cNvGrpSpPr/>
          <p:nvPr/>
        </p:nvGrpSpPr>
        <p:grpSpPr>
          <a:xfrm>
            <a:off x="7191543" y="1"/>
            <a:ext cx="5000459" cy="1425992"/>
            <a:chOff x="7191542" y="1"/>
            <a:chExt cx="5000459" cy="1425992"/>
          </a:xfrm>
        </p:grpSpPr>
        <p:pic>
          <p:nvPicPr>
            <p:cNvPr id="14956" name="Google Shape;14956;p19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57" name="Google Shape;14957;p1982"/>
            <p:cNvGrpSpPr/>
            <p:nvPr/>
          </p:nvGrpSpPr>
          <p:grpSpPr>
            <a:xfrm>
              <a:off x="7191542" y="1"/>
              <a:ext cx="5000459" cy="1425992"/>
              <a:chOff x="7186272" y="0"/>
              <a:chExt cx="5005729" cy="1427495"/>
            </a:xfrm>
          </p:grpSpPr>
          <p:sp>
            <p:nvSpPr>
              <p:cNvPr id="14958" name="Google Shape;14958;p19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959" name="Google Shape;14959;p19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960" name="Google Shape;14960;p198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matchingName="3_End">
  <p:cSld name="3_End">
    <p:spTree>
      <p:nvGrpSpPr>
        <p:cNvPr id="1" name="Shape 14961"/>
        <p:cNvGrpSpPr/>
        <p:nvPr/>
      </p:nvGrpSpPr>
      <p:grpSpPr>
        <a:xfrm>
          <a:off x="0" y="0"/>
          <a:ext cx="0" cy="0"/>
          <a:chOff x="0" y="0"/>
          <a:chExt cx="0" cy="0"/>
        </a:xfrm>
      </p:grpSpPr>
      <p:grpSp>
        <p:nvGrpSpPr>
          <p:cNvPr id="14962" name="Google Shape;14962;p1983"/>
          <p:cNvGrpSpPr/>
          <p:nvPr/>
        </p:nvGrpSpPr>
        <p:grpSpPr>
          <a:xfrm>
            <a:off x="0" y="0"/>
            <a:ext cx="12192000" cy="2148830"/>
            <a:chOff x="0" y="0"/>
            <a:chExt cx="12192000" cy="2148830"/>
          </a:xfrm>
        </p:grpSpPr>
        <p:sp>
          <p:nvSpPr>
            <p:cNvPr id="14963" name="Google Shape;14963;p198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964" name="Google Shape;14964;p198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4965" name="Google Shape;14965;p1983"/>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966" name="Google Shape;14966;p1983"/>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67" name="Google Shape;14967;p198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968" name="Google Shape;14968;p198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4969" name="Google Shape;14969;p198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matchingName="6_Divider">
  <p:cSld name="6_Divider">
    <p:bg>
      <p:bgPr>
        <a:solidFill>
          <a:schemeClr val="lt2"/>
        </a:solidFill>
        <a:effectLst/>
      </p:bgPr>
    </p:bg>
    <p:spTree>
      <p:nvGrpSpPr>
        <p:cNvPr id="1" name="Shape 14970"/>
        <p:cNvGrpSpPr/>
        <p:nvPr/>
      </p:nvGrpSpPr>
      <p:grpSpPr>
        <a:xfrm>
          <a:off x="0" y="0"/>
          <a:ext cx="0" cy="0"/>
          <a:chOff x="0" y="0"/>
          <a:chExt cx="0" cy="0"/>
        </a:xfrm>
      </p:grpSpPr>
      <p:grpSp>
        <p:nvGrpSpPr>
          <p:cNvPr id="14971" name="Google Shape;14971;p1984"/>
          <p:cNvGrpSpPr/>
          <p:nvPr/>
        </p:nvGrpSpPr>
        <p:grpSpPr>
          <a:xfrm>
            <a:off x="0" y="5020348"/>
            <a:ext cx="12192000" cy="1837653"/>
            <a:chOff x="0" y="5020347"/>
            <a:chExt cx="12192000" cy="1837653"/>
          </a:xfrm>
        </p:grpSpPr>
        <p:sp>
          <p:nvSpPr>
            <p:cNvPr id="14972" name="Google Shape;14972;p19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973" name="Google Shape;14973;p19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974" name="Google Shape;14974;p19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4975" name="Google Shape;14975;p19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76" name="Google Shape;14976;p198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77" name="Google Shape;14977;p198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matchingName="5_Photo Slide">
  <p:cSld name="5_Photo Slide">
    <p:spTree>
      <p:nvGrpSpPr>
        <p:cNvPr id="1" name="Shape 14978"/>
        <p:cNvGrpSpPr/>
        <p:nvPr/>
      </p:nvGrpSpPr>
      <p:grpSpPr>
        <a:xfrm>
          <a:off x="0" y="0"/>
          <a:ext cx="0" cy="0"/>
          <a:chOff x="0" y="0"/>
          <a:chExt cx="0" cy="0"/>
        </a:xfrm>
      </p:grpSpPr>
      <p:sp>
        <p:nvSpPr>
          <p:cNvPr id="14979" name="Google Shape;14979;p198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980" name="Google Shape;14980;p19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981" name="Google Shape;14981;p1985"/>
          <p:cNvGrpSpPr/>
          <p:nvPr/>
        </p:nvGrpSpPr>
        <p:grpSpPr>
          <a:xfrm>
            <a:off x="0" y="5379427"/>
            <a:ext cx="2807368" cy="753891"/>
            <a:chOff x="0" y="5379426"/>
            <a:chExt cx="2807368" cy="753891"/>
          </a:xfrm>
        </p:grpSpPr>
        <p:sp>
          <p:nvSpPr>
            <p:cNvPr id="14982" name="Google Shape;14982;p19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983" name="Google Shape;14983;p19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4984" name="Google Shape;14984;p1985"/>
          <p:cNvSpPr>
            <a:spLocks noGrp="1"/>
          </p:cNvSpPr>
          <p:nvPr>
            <p:ph type="pic" idx="2"/>
          </p:nvPr>
        </p:nvSpPr>
        <p:spPr>
          <a:xfrm>
            <a:off x="2807368" y="457202"/>
            <a:ext cx="8915400" cy="5943598"/>
          </a:xfrm>
          <a:prstGeom prst="rect">
            <a:avLst/>
          </a:prstGeom>
          <a:noFill/>
          <a:ln>
            <a:noFill/>
          </a:ln>
        </p:spPr>
      </p:sp>
      <p:pic>
        <p:nvPicPr>
          <p:cNvPr id="14985" name="Google Shape;14985;p198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matchingName="11_Quotation">
  <p:cSld name="11_Quotation">
    <p:spTree>
      <p:nvGrpSpPr>
        <p:cNvPr id="1" name="Shape 14986"/>
        <p:cNvGrpSpPr/>
        <p:nvPr/>
      </p:nvGrpSpPr>
      <p:grpSpPr>
        <a:xfrm>
          <a:off x="0" y="0"/>
          <a:ext cx="0" cy="0"/>
          <a:chOff x="0" y="0"/>
          <a:chExt cx="0" cy="0"/>
        </a:xfrm>
      </p:grpSpPr>
      <p:sp>
        <p:nvSpPr>
          <p:cNvPr id="14987" name="Google Shape;14987;p198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4988" name="Google Shape;14988;p198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89" name="Google Shape;14989;p19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90" name="Google Shape;14990;p19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4991" name="Google Shape;14991;p19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92" name="Google Shape;14992;p19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93" name="Google Shape;14993;p1986"/>
          <p:cNvGrpSpPr/>
          <p:nvPr/>
        </p:nvGrpSpPr>
        <p:grpSpPr>
          <a:xfrm>
            <a:off x="7191543" y="1"/>
            <a:ext cx="5000459" cy="1425992"/>
            <a:chOff x="7191542" y="1"/>
            <a:chExt cx="5000459" cy="1425992"/>
          </a:xfrm>
        </p:grpSpPr>
        <p:pic>
          <p:nvPicPr>
            <p:cNvPr id="14994" name="Google Shape;14994;p19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95" name="Google Shape;14995;p1986"/>
            <p:cNvGrpSpPr/>
            <p:nvPr/>
          </p:nvGrpSpPr>
          <p:grpSpPr>
            <a:xfrm>
              <a:off x="7191542" y="1"/>
              <a:ext cx="5000459" cy="1425992"/>
              <a:chOff x="7186272" y="0"/>
              <a:chExt cx="5005729" cy="1427495"/>
            </a:xfrm>
          </p:grpSpPr>
          <p:sp>
            <p:nvSpPr>
              <p:cNvPr id="14996" name="Google Shape;14996;p19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997" name="Google Shape;14997;p19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4998" name="Google Shape;14998;p19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matchingName="12_Quotation">
  <p:cSld name="12_Quotation">
    <p:spTree>
      <p:nvGrpSpPr>
        <p:cNvPr id="1" name="Shape 14999"/>
        <p:cNvGrpSpPr/>
        <p:nvPr/>
      </p:nvGrpSpPr>
      <p:grpSpPr>
        <a:xfrm>
          <a:off x="0" y="0"/>
          <a:ext cx="0" cy="0"/>
          <a:chOff x="0" y="0"/>
          <a:chExt cx="0" cy="0"/>
        </a:xfrm>
      </p:grpSpPr>
      <p:sp>
        <p:nvSpPr>
          <p:cNvPr id="15000" name="Google Shape;15000;p198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001" name="Google Shape;15001;p198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02" name="Google Shape;15002;p19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03" name="Google Shape;15003;p19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004" name="Google Shape;15004;p19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05" name="Google Shape;15005;p19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006" name="Google Shape;15006;p1987"/>
          <p:cNvGrpSpPr/>
          <p:nvPr/>
        </p:nvGrpSpPr>
        <p:grpSpPr>
          <a:xfrm>
            <a:off x="7191543" y="1"/>
            <a:ext cx="5000459" cy="1425992"/>
            <a:chOff x="7191542" y="1"/>
            <a:chExt cx="5000459" cy="1425992"/>
          </a:xfrm>
        </p:grpSpPr>
        <p:pic>
          <p:nvPicPr>
            <p:cNvPr id="15007" name="Google Shape;15007;p19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08" name="Google Shape;15008;p1987"/>
            <p:cNvGrpSpPr/>
            <p:nvPr/>
          </p:nvGrpSpPr>
          <p:grpSpPr>
            <a:xfrm>
              <a:off x="7191542" y="1"/>
              <a:ext cx="5000459" cy="1425992"/>
              <a:chOff x="7186272" y="0"/>
              <a:chExt cx="5005729" cy="1427495"/>
            </a:xfrm>
          </p:grpSpPr>
          <p:sp>
            <p:nvSpPr>
              <p:cNvPr id="15009" name="Google Shape;15009;p19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010" name="Google Shape;15010;p19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011" name="Google Shape;15011;p19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matchingName="5_Title and Content">
  <p:cSld name="5_Title and Content">
    <p:spTree>
      <p:nvGrpSpPr>
        <p:cNvPr id="1" name="Shape 15012"/>
        <p:cNvGrpSpPr/>
        <p:nvPr/>
      </p:nvGrpSpPr>
      <p:grpSpPr>
        <a:xfrm>
          <a:off x="0" y="0"/>
          <a:ext cx="0" cy="0"/>
          <a:chOff x="0" y="0"/>
          <a:chExt cx="0" cy="0"/>
        </a:xfrm>
      </p:grpSpPr>
      <p:grpSp>
        <p:nvGrpSpPr>
          <p:cNvPr id="15013" name="Google Shape;15013;p1988"/>
          <p:cNvGrpSpPr/>
          <p:nvPr/>
        </p:nvGrpSpPr>
        <p:grpSpPr>
          <a:xfrm>
            <a:off x="7191543" y="1"/>
            <a:ext cx="5000459" cy="1425992"/>
            <a:chOff x="7191542" y="1"/>
            <a:chExt cx="5000459" cy="1425992"/>
          </a:xfrm>
        </p:grpSpPr>
        <p:pic>
          <p:nvPicPr>
            <p:cNvPr id="15014" name="Google Shape;15014;p19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15" name="Google Shape;15015;p1988"/>
            <p:cNvGrpSpPr/>
            <p:nvPr/>
          </p:nvGrpSpPr>
          <p:grpSpPr>
            <a:xfrm>
              <a:off x="7191542" y="1"/>
              <a:ext cx="5000459" cy="1425992"/>
              <a:chOff x="7186272" y="0"/>
              <a:chExt cx="5005729" cy="1427495"/>
            </a:xfrm>
          </p:grpSpPr>
          <p:sp>
            <p:nvSpPr>
              <p:cNvPr id="15016" name="Google Shape;15016;p19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017" name="Google Shape;15017;p19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018" name="Google Shape;15018;p19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19" name="Google Shape;15019;p198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20" name="Google Shape;15020;p198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021" name="Google Shape;15021;p19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22" name="Google Shape;15022;p19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Content">
  <p:cSld name="Title and Content 16">
    <p:spTree>
      <p:nvGrpSpPr>
        <p:cNvPr id="1" name="Shape 1591"/>
        <p:cNvGrpSpPr/>
        <p:nvPr/>
      </p:nvGrpSpPr>
      <p:grpSpPr>
        <a:xfrm>
          <a:off x="0" y="0"/>
          <a:ext cx="0" cy="0"/>
          <a:chOff x="0" y="0"/>
          <a:chExt cx="0" cy="0"/>
        </a:xfrm>
      </p:grpSpPr>
      <p:grpSp>
        <p:nvGrpSpPr>
          <p:cNvPr id="1592" name="Google Shape;1592;p208"/>
          <p:cNvGrpSpPr/>
          <p:nvPr/>
        </p:nvGrpSpPr>
        <p:grpSpPr>
          <a:xfrm>
            <a:off x="7191542" y="1"/>
            <a:ext cx="5000459" cy="1425992"/>
            <a:chOff x="7191542" y="1"/>
            <a:chExt cx="5000459" cy="1425992"/>
          </a:xfrm>
        </p:grpSpPr>
        <p:pic>
          <p:nvPicPr>
            <p:cNvPr id="1593" name="Google Shape;1593;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4" name="Google Shape;1594;p208"/>
            <p:cNvGrpSpPr/>
            <p:nvPr/>
          </p:nvGrpSpPr>
          <p:grpSpPr>
            <a:xfrm>
              <a:off x="7191542" y="1"/>
              <a:ext cx="5000459" cy="1425992"/>
              <a:chOff x="7186272" y="0"/>
              <a:chExt cx="5005729" cy="1427495"/>
            </a:xfrm>
          </p:grpSpPr>
          <p:sp>
            <p:nvSpPr>
              <p:cNvPr id="1595" name="Google Shape;1595;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96" name="Google Shape;1596;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97" name="Google Shape;1597;p2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8" name="Google Shape;1598;p2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9" name="Google Shape;1599;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00" name="Google Shape;1600;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1" name="Google Shape;1601;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matchingName="5_Two Content">
  <p:cSld name="5_Two Content">
    <p:spTree>
      <p:nvGrpSpPr>
        <p:cNvPr id="1" name="Shape 15023"/>
        <p:cNvGrpSpPr/>
        <p:nvPr/>
      </p:nvGrpSpPr>
      <p:grpSpPr>
        <a:xfrm>
          <a:off x="0" y="0"/>
          <a:ext cx="0" cy="0"/>
          <a:chOff x="0" y="0"/>
          <a:chExt cx="0" cy="0"/>
        </a:xfrm>
      </p:grpSpPr>
      <p:sp>
        <p:nvSpPr>
          <p:cNvPr id="15024" name="Google Shape;15024;p19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25" name="Google Shape;15025;p198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026" name="Google Shape;15026;p1989"/>
          <p:cNvGrpSpPr/>
          <p:nvPr/>
        </p:nvGrpSpPr>
        <p:grpSpPr>
          <a:xfrm>
            <a:off x="7191543" y="1"/>
            <a:ext cx="5000459" cy="1425992"/>
            <a:chOff x="7191542" y="1"/>
            <a:chExt cx="5000459" cy="1425992"/>
          </a:xfrm>
        </p:grpSpPr>
        <p:pic>
          <p:nvPicPr>
            <p:cNvPr id="15027" name="Google Shape;15027;p19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28" name="Google Shape;15028;p1989"/>
            <p:cNvGrpSpPr/>
            <p:nvPr/>
          </p:nvGrpSpPr>
          <p:grpSpPr>
            <a:xfrm>
              <a:off x="7191542" y="1"/>
              <a:ext cx="5000459" cy="1425992"/>
              <a:chOff x="7186272" y="0"/>
              <a:chExt cx="5005729" cy="1427495"/>
            </a:xfrm>
          </p:grpSpPr>
          <p:sp>
            <p:nvSpPr>
              <p:cNvPr id="15029" name="Google Shape;15029;p19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030" name="Google Shape;15030;p19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031" name="Google Shape;15031;p198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32" name="Google Shape;15032;p198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033" name="Google Shape;15033;p19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34" name="Google Shape;15034;p19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matchingName="5_Comparison">
  <p:cSld name="5_Comparison">
    <p:spTree>
      <p:nvGrpSpPr>
        <p:cNvPr id="1" name="Shape 15035"/>
        <p:cNvGrpSpPr/>
        <p:nvPr/>
      </p:nvGrpSpPr>
      <p:grpSpPr>
        <a:xfrm>
          <a:off x="0" y="0"/>
          <a:ext cx="0" cy="0"/>
          <a:chOff x="0" y="0"/>
          <a:chExt cx="0" cy="0"/>
        </a:xfrm>
      </p:grpSpPr>
      <p:grpSp>
        <p:nvGrpSpPr>
          <p:cNvPr id="15036" name="Google Shape;15036;p1990"/>
          <p:cNvGrpSpPr/>
          <p:nvPr/>
        </p:nvGrpSpPr>
        <p:grpSpPr>
          <a:xfrm>
            <a:off x="7191543" y="1"/>
            <a:ext cx="5000459" cy="1425992"/>
            <a:chOff x="7191542" y="1"/>
            <a:chExt cx="5000459" cy="1425992"/>
          </a:xfrm>
        </p:grpSpPr>
        <p:pic>
          <p:nvPicPr>
            <p:cNvPr id="15037" name="Google Shape;15037;p19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38" name="Google Shape;15038;p1990"/>
            <p:cNvGrpSpPr/>
            <p:nvPr/>
          </p:nvGrpSpPr>
          <p:grpSpPr>
            <a:xfrm>
              <a:off x="7191542" y="1"/>
              <a:ext cx="5000459" cy="1425992"/>
              <a:chOff x="7186272" y="0"/>
              <a:chExt cx="5005729" cy="1427495"/>
            </a:xfrm>
          </p:grpSpPr>
          <p:sp>
            <p:nvSpPr>
              <p:cNvPr id="15039" name="Google Shape;15039;p19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040" name="Google Shape;15040;p19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041" name="Google Shape;15041;p199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42" name="Google Shape;15042;p199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043" name="Google Shape;15043;p199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44" name="Google Shape;15044;p199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045" name="Google Shape;15045;p199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46" name="Google Shape;15046;p199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047" name="Google Shape;15047;p19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48" name="Google Shape;15048;p19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matchingName="5_Title Only">
  <p:cSld name="5_Title Only">
    <p:spTree>
      <p:nvGrpSpPr>
        <p:cNvPr id="1" name="Shape 15049"/>
        <p:cNvGrpSpPr/>
        <p:nvPr/>
      </p:nvGrpSpPr>
      <p:grpSpPr>
        <a:xfrm>
          <a:off x="0" y="0"/>
          <a:ext cx="0" cy="0"/>
          <a:chOff x="0" y="0"/>
          <a:chExt cx="0" cy="0"/>
        </a:xfrm>
      </p:grpSpPr>
      <p:grpSp>
        <p:nvGrpSpPr>
          <p:cNvPr id="15050" name="Google Shape;15050;p1991"/>
          <p:cNvGrpSpPr/>
          <p:nvPr/>
        </p:nvGrpSpPr>
        <p:grpSpPr>
          <a:xfrm>
            <a:off x="7191543" y="1"/>
            <a:ext cx="5000459" cy="1425992"/>
            <a:chOff x="7191542" y="1"/>
            <a:chExt cx="5000459" cy="1425992"/>
          </a:xfrm>
        </p:grpSpPr>
        <p:pic>
          <p:nvPicPr>
            <p:cNvPr id="15051" name="Google Shape;15051;p19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52" name="Google Shape;15052;p1991"/>
            <p:cNvGrpSpPr/>
            <p:nvPr/>
          </p:nvGrpSpPr>
          <p:grpSpPr>
            <a:xfrm>
              <a:off x="7191542" y="1"/>
              <a:ext cx="5000459" cy="1425992"/>
              <a:chOff x="7186272" y="0"/>
              <a:chExt cx="5005729" cy="1427495"/>
            </a:xfrm>
          </p:grpSpPr>
          <p:sp>
            <p:nvSpPr>
              <p:cNvPr id="15053" name="Google Shape;15053;p19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054" name="Google Shape;15054;p19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055" name="Google Shape;15055;p19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56" name="Google Shape;15056;p199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057" name="Google Shape;15057;p19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58" name="Google Shape;15058;p19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matchingName="4_End">
  <p:cSld name="4_End">
    <p:spTree>
      <p:nvGrpSpPr>
        <p:cNvPr id="1" name="Shape 15059"/>
        <p:cNvGrpSpPr/>
        <p:nvPr/>
      </p:nvGrpSpPr>
      <p:grpSpPr>
        <a:xfrm>
          <a:off x="0" y="0"/>
          <a:ext cx="0" cy="0"/>
          <a:chOff x="0" y="0"/>
          <a:chExt cx="0" cy="0"/>
        </a:xfrm>
      </p:grpSpPr>
      <p:grpSp>
        <p:nvGrpSpPr>
          <p:cNvPr id="15060" name="Google Shape;15060;p1992"/>
          <p:cNvGrpSpPr/>
          <p:nvPr/>
        </p:nvGrpSpPr>
        <p:grpSpPr>
          <a:xfrm>
            <a:off x="0" y="0"/>
            <a:ext cx="12192000" cy="2148830"/>
            <a:chOff x="0" y="0"/>
            <a:chExt cx="12192000" cy="2148830"/>
          </a:xfrm>
        </p:grpSpPr>
        <p:sp>
          <p:nvSpPr>
            <p:cNvPr id="15061" name="Google Shape;15061;p199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062" name="Google Shape;15062;p199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5063" name="Google Shape;15063;p199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064" name="Google Shape;15064;p199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65" name="Google Shape;15065;p199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066" name="Google Shape;15066;p199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5067" name="Google Shape;15067;p199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matchingName="3_Blank">
  <p:cSld name="3_Blank">
    <p:spTree>
      <p:nvGrpSpPr>
        <p:cNvPr id="1" name="Shape 15068"/>
        <p:cNvGrpSpPr/>
        <p:nvPr/>
      </p:nvGrpSpPr>
      <p:grpSpPr>
        <a:xfrm>
          <a:off x="0" y="0"/>
          <a:ext cx="0" cy="0"/>
          <a:chOff x="0" y="0"/>
          <a:chExt cx="0" cy="0"/>
        </a:xfrm>
      </p:grpSpPr>
      <p:sp>
        <p:nvSpPr>
          <p:cNvPr id="15069" name="Google Shape;15069;p19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070" name="Google Shape;15070;p19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071" name="Google Shape;15071;p19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072" name="Google Shape;15072;p1993"/>
          <p:cNvGrpSpPr/>
          <p:nvPr/>
        </p:nvGrpSpPr>
        <p:grpSpPr>
          <a:xfrm>
            <a:off x="7191543" y="1"/>
            <a:ext cx="5000459" cy="1425992"/>
            <a:chOff x="7191542" y="1"/>
            <a:chExt cx="5000459" cy="1425992"/>
          </a:xfrm>
        </p:grpSpPr>
        <p:pic>
          <p:nvPicPr>
            <p:cNvPr id="15073" name="Google Shape;15073;p19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74" name="Google Shape;15074;p1993"/>
            <p:cNvGrpSpPr/>
            <p:nvPr/>
          </p:nvGrpSpPr>
          <p:grpSpPr>
            <a:xfrm>
              <a:off x="7191542" y="1"/>
              <a:ext cx="5000459" cy="1425992"/>
              <a:chOff x="7186272" y="0"/>
              <a:chExt cx="5005729" cy="1427495"/>
            </a:xfrm>
          </p:grpSpPr>
          <p:sp>
            <p:nvSpPr>
              <p:cNvPr id="15075" name="Google Shape;15075;p19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076" name="Google Shape;15076;p19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matchingName="7_Cover">
  <p:cSld name="7_Cover">
    <p:spTree>
      <p:nvGrpSpPr>
        <p:cNvPr id="1" name="Shape 15077"/>
        <p:cNvGrpSpPr/>
        <p:nvPr/>
      </p:nvGrpSpPr>
      <p:grpSpPr>
        <a:xfrm>
          <a:off x="0" y="0"/>
          <a:ext cx="0" cy="0"/>
          <a:chOff x="0" y="0"/>
          <a:chExt cx="0" cy="0"/>
        </a:xfrm>
      </p:grpSpPr>
      <p:sp>
        <p:nvSpPr>
          <p:cNvPr id="15078" name="Google Shape;15078;p199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079" name="Google Shape;15079;p199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80" name="Google Shape;15080;p199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081" name="Google Shape;15081;p1994"/>
          <p:cNvSpPr>
            <a:spLocks noGrp="1"/>
          </p:cNvSpPr>
          <p:nvPr>
            <p:ph type="pic" idx="2"/>
          </p:nvPr>
        </p:nvSpPr>
        <p:spPr>
          <a:xfrm>
            <a:off x="7118684" y="233915"/>
            <a:ext cx="5073316" cy="5943600"/>
          </a:xfrm>
          <a:prstGeom prst="rect">
            <a:avLst/>
          </a:prstGeom>
          <a:noFill/>
          <a:ln>
            <a:noFill/>
          </a:ln>
        </p:spPr>
      </p:sp>
      <p:grpSp>
        <p:nvGrpSpPr>
          <p:cNvPr id="15082" name="Google Shape;15082;p1994"/>
          <p:cNvGrpSpPr/>
          <p:nvPr/>
        </p:nvGrpSpPr>
        <p:grpSpPr>
          <a:xfrm>
            <a:off x="0" y="5020349"/>
            <a:ext cx="12192000" cy="1837653"/>
            <a:chOff x="0" y="5020348"/>
            <a:chExt cx="12192000" cy="1837653"/>
          </a:xfrm>
        </p:grpSpPr>
        <p:sp>
          <p:nvSpPr>
            <p:cNvPr id="15083" name="Google Shape;15083;p19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084" name="Google Shape;15084;p19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085" name="Google Shape;15085;p19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matchingName="7_Divider">
  <p:cSld name="7_Divider">
    <p:bg>
      <p:bgPr>
        <a:solidFill>
          <a:schemeClr val="lt2"/>
        </a:solidFill>
        <a:effectLst/>
      </p:bgPr>
    </p:bg>
    <p:spTree>
      <p:nvGrpSpPr>
        <p:cNvPr id="1" name="Shape 15086"/>
        <p:cNvGrpSpPr/>
        <p:nvPr/>
      </p:nvGrpSpPr>
      <p:grpSpPr>
        <a:xfrm>
          <a:off x="0" y="0"/>
          <a:ext cx="0" cy="0"/>
          <a:chOff x="0" y="0"/>
          <a:chExt cx="0" cy="0"/>
        </a:xfrm>
      </p:grpSpPr>
      <p:grpSp>
        <p:nvGrpSpPr>
          <p:cNvPr id="15087" name="Google Shape;15087;p1995"/>
          <p:cNvGrpSpPr/>
          <p:nvPr/>
        </p:nvGrpSpPr>
        <p:grpSpPr>
          <a:xfrm>
            <a:off x="0" y="5020348"/>
            <a:ext cx="12192000" cy="1837653"/>
            <a:chOff x="0" y="5020347"/>
            <a:chExt cx="12192000" cy="1837653"/>
          </a:xfrm>
        </p:grpSpPr>
        <p:sp>
          <p:nvSpPr>
            <p:cNvPr id="15088" name="Google Shape;15088;p19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089" name="Google Shape;15089;p19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090" name="Google Shape;15090;p19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091" name="Google Shape;15091;p19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092" name="Google Shape;15092;p199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93" name="Google Shape;15093;p199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matchingName="13_Quotation">
  <p:cSld name="13_Quotation">
    <p:spTree>
      <p:nvGrpSpPr>
        <p:cNvPr id="1" name="Shape 15094"/>
        <p:cNvGrpSpPr/>
        <p:nvPr/>
      </p:nvGrpSpPr>
      <p:grpSpPr>
        <a:xfrm>
          <a:off x="0" y="0"/>
          <a:ext cx="0" cy="0"/>
          <a:chOff x="0" y="0"/>
          <a:chExt cx="0" cy="0"/>
        </a:xfrm>
      </p:grpSpPr>
      <p:sp>
        <p:nvSpPr>
          <p:cNvPr id="15095" name="Google Shape;15095;p199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096" name="Google Shape;15096;p199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97" name="Google Shape;15097;p19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98" name="Google Shape;15098;p19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099" name="Google Shape;15099;p19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00" name="Google Shape;15100;p19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101" name="Google Shape;15101;p1996"/>
          <p:cNvGrpSpPr/>
          <p:nvPr/>
        </p:nvGrpSpPr>
        <p:grpSpPr>
          <a:xfrm>
            <a:off x="7191543" y="1"/>
            <a:ext cx="5000459" cy="1425992"/>
            <a:chOff x="7191542" y="1"/>
            <a:chExt cx="5000459" cy="1425992"/>
          </a:xfrm>
        </p:grpSpPr>
        <p:pic>
          <p:nvPicPr>
            <p:cNvPr id="15102" name="Google Shape;15102;p19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03" name="Google Shape;15103;p1996"/>
            <p:cNvGrpSpPr/>
            <p:nvPr/>
          </p:nvGrpSpPr>
          <p:grpSpPr>
            <a:xfrm>
              <a:off x="7191542" y="1"/>
              <a:ext cx="5000459" cy="1425992"/>
              <a:chOff x="7186272" y="0"/>
              <a:chExt cx="5005729" cy="1427495"/>
            </a:xfrm>
          </p:grpSpPr>
          <p:sp>
            <p:nvSpPr>
              <p:cNvPr id="15104" name="Google Shape;15104;p19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105" name="Google Shape;15105;p19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106" name="Google Shape;15106;p199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15107"/>
        <p:cNvGrpSpPr/>
        <p:nvPr/>
      </p:nvGrpSpPr>
      <p:grpSpPr>
        <a:xfrm>
          <a:off x="0" y="0"/>
          <a:ext cx="0" cy="0"/>
          <a:chOff x="0" y="0"/>
          <a:chExt cx="0" cy="0"/>
        </a:xfrm>
      </p:grpSpPr>
      <p:grpSp>
        <p:nvGrpSpPr>
          <p:cNvPr id="15108" name="Google Shape;15108;p1997"/>
          <p:cNvGrpSpPr/>
          <p:nvPr/>
        </p:nvGrpSpPr>
        <p:grpSpPr>
          <a:xfrm>
            <a:off x="7191543" y="1"/>
            <a:ext cx="5000459" cy="1425992"/>
            <a:chOff x="7191542" y="1"/>
            <a:chExt cx="5000459" cy="1425992"/>
          </a:xfrm>
        </p:grpSpPr>
        <p:pic>
          <p:nvPicPr>
            <p:cNvPr id="15109" name="Google Shape;15109;p19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10" name="Google Shape;15110;p1997"/>
            <p:cNvGrpSpPr/>
            <p:nvPr/>
          </p:nvGrpSpPr>
          <p:grpSpPr>
            <a:xfrm>
              <a:off x="7191542" y="1"/>
              <a:ext cx="5000459" cy="1425992"/>
              <a:chOff x="7186272" y="0"/>
              <a:chExt cx="5005729" cy="1427495"/>
            </a:xfrm>
          </p:grpSpPr>
          <p:sp>
            <p:nvSpPr>
              <p:cNvPr id="15111" name="Google Shape;15111;p19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112" name="Google Shape;15112;p19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113" name="Google Shape;15113;p19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4" name="Google Shape;15114;p199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15" name="Google Shape;15115;p199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116" name="Google Shape;15116;p19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17" name="Google Shape;15117;p19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matchingName="6_Two Content">
  <p:cSld name="6_Two Content">
    <p:spTree>
      <p:nvGrpSpPr>
        <p:cNvPr id="1" name="Shape 15118"/>
        <p:cNvGrpSpPr/>
        <p:nvPr/>
      </p:nvGrpSpPr>
      <p:grpSpPr>
        <a:xfrm>
          <a:off x="0" y="0"/>
          <a:ext cx="0" cy="0"/>
          <a:chOff x="0" y="0"/>
          <a:chExt cx="0" cy="0"/>
        </a:xfrm>
      </p:grpSpPr>
      <p:sp>
        <p:nvSpPr>
          <p:cNvPr id="15119" name="Google Shape;15119;p19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20" name="Google Shape;15120;p199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121" name="Google Shape;15121;p1998"/>
          <p:cNvGrpSpPr/>
          <p:nvPr/>
        </p:nvGrpSpPr>
        <p:grpSpPr>
          <a:xfrm>
            <a:off x="7191543" y="1"/>
            <a:ext cx="5000459" cy="1425992"/>
            <a:chOff x="7191542" y="1"/>
            <a:chExt cx="5000459" cy="1425992"/>
          </a:xfrm>
        </p:grpSpPr>
        <p:pic>
          <p:nvPicPr>
            <p:cNvPr id="15122" name="Google Shape;15122;p19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23" name="Google Shape;15123;p1998"/>
            <p:cNvGrpSpPr/>
            <p:nvPr/>
          </p:nvGrpSpPr>
          <p:grpSpPr>
            <a:xfrm>
              <a:off x="7191542" y="1"/>
              <a:ext cx="5000459" cy="1425992"/>
              <a:chOff x="7186272" y="0"/>
              <a:chExt cx="5005729" cy="1427495"/>
            </a:xfrm>
          </p:grpSpPr>
          <p:sp>
            <p:nvSpPr>
              <p:cNvPr id="15124" name="Google Shape;15124;p19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125" name="Google Shape;15125;p19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126" name="Google Shape;15126;p199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7" name="Google Shape;15127;p199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128" name="Google Shape;15128;p19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29" name="Google Shape;15129;p19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69"/>
        <p:cNvGrpSpPr/>
        <p:nvPr/>
      </p:nvGrpSpPr>
      <p:grpSpPr>
        <a:xfrm>
          <a:off x="0" y="0"/>
          <a:ext cx="0" cy="0"/>
          <a:chOff x="0" y="0"/>
          <a:chExt cx="0" cy="0"/>
        </a:xfrm>
      </p:grpSpPr>
      <p:grpSp>
        <p:nvGrpSpPr>
          <p:cNvPr id="170" name="Google Shape;170;p348"/>
          <p:cNvGrpSpPr/>
          <p:nvPr/>
        </p:nvGrpSpPr>
        <p:grpSpPr>
          <a:xfrm>
            <a:off x="7191542" y="1"/>
            <a:ext cx="5000459" cy="1425992"/>
            <a:chOff x="7191542" y="1"/>
            <a:chExt cx="5000459" cy="1425992"/>
          </a:xfrm>
        </p:grpSpPr>
        <p:pic>
          <p:nvPicPr>
            <p:cNvPr id="171" name="Google Shape;171;p3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 name="Google Shape;172;p348"/>
            <p:cNvGrpSpPr/>
            <p:nvPr/>
          </p:nvGrpSpPr>
          <p:grpSpPr>
            <a:xfrm>
              <a:off x="7191542" y="1"/>
              <a:ext cx="5000459" cy="1425992"/>
              <a:chOff x="7186272" y="0"/>
              <a:chExt cx="5005729" cy="1427495"/>
            </a:xfrm>
          </p:grpSpPr>
          <p:sp>
            <p:nvSpPr>
              <p:cNvPr id="173" name="Google Shape;173;p3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 name="Google Shape;174;p3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5" name="Google Shape;175;p3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 name="Google Shape;176;p3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 name="Google Shape;177;p3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 name="Google Shape;178;p3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602"/>
        <p:cNvGrpSpPr/>
        <p:nvPr/>
      </p:nvGrpSpPr>
      <p:grpSpPr>
        <a:xfrm>
          <a:off x="0" y="0"/>
          <a:ext cx="0" cy="0"/>
          <a:chOff x="0" y="0"/>
          <a:chExt cx="0" cy="0"/>
        </a:xfrm>
      </p:grpSpPr>
      <p:sp>
        <p:nvSpPr>
          <p:cNvPr id="1603" name="Google Shape;1603;p2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4" name="Google Shape;1604;p2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05" name="Google Shape;1605;p209"/>
          <p:cNvGrpSpPr/>
          <p:nvPr/>
        </p:nvGrpSpPr>
        <p:grpSpPr>
          <a:xfrm>
            <a:off x="7191542" y="1"/>
            <a:ext cx="5000459" cy="1425992"/>
            <a:chOff x="7191542" y="1"/>
            <a:chExt cx="5000459" cy="1425992"/>
          </a:xfrm>
        </p:grpSpPr>
        <p:pic>
          <p:nvPicPr>
            <p:cNvPr id="1606" name="Google Shape;1606;p2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7" name="Google Shape;1607;p209"/>
            <p:cNvGrpSpPr/>
            <p:nvPr/>
          </p:nvGrpSpPr>
          <p:grpSpPr>
            <a:xfrm>
              <a:off x="7191542" y="1"/>
              <a:ext cx="5000459" cy="1425992"/>
              <a:chOff x="7186272" y="0"/>
              <a:chExt cx="5005729" cy="1427495"/>
            </a:xfrm>
          </p:grpSpPr>
          <p:sp>
            <p:nvSpPr>
              <p:cNvPr id="1608" name="Google Shape;1608;p2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9" name="Google Shape;1609;p2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0" name="Google Shape;1610;p2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1" name="Google Shape;1611;p2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2" name="Google Shape;1612;p2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3" name="Google Shape;1613;p2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matchingName="6_Comparison">
  <p:cSld name="6_Comparison">
    <p:spTree>
      <p:nvGrpSpPr>
        <p:cNvPr id="1" name="Shape 15130"/>
        <p:cNvGrpSpPr/>
        <p:nvPr/>
      </p:nvGrpSpPr>
      <p:grpSpPr>
        <a:xfrm>
          <a:off x="0" y="0"/>
          <a:ext cx="0" cy="0"/>
          <a:chOff x="0" y="0"/>
          <a:chExt cx="0" cy="0"/>
        </a:xfrm>
      </p:grpSpPr>
      <p:grpSp>
        <p:nvGrpSpPr>
          <p:cNvPr id="15131" name="Google Shape;15131;p1999"/>
          <p:cNvGrpSpPr/>
          <p:nvPr/>
        </p:nvGrpSpPr>
        <p:grpSpPr>
          <a:xfrm>
            <a:off x="7191543" y="1"/>
            <a:ext cx="5000459" cy="1425992"/>
            <a:chOff x="7191542" y="1"/>
            <a:chExt cx="5000459" cy="1425992"/>
          </a:xfrm>
        </p:grpSpPr>
        <p:pic>
          <p:nvPicPr>
            <p:cNvPr id="15132" name="Google Shape;15132;p19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33" name="Google Shape;15133;p1999"/>
            <p:cNvGrpSpPr/>
            <p:nvPr/>
          </p:nvGrpSpPr>
          <p:grpSpPr>
            <a:xfrm>
              <a:off x="7191542" y="1"/>
              <a:ext cx="5000459" cy="1425992"/>
              <a:chOff x="7186272" y="0"/>
              <a:chExt cx="5005729" cy="1427495"/>
            </a:xfrm>
          </p:grpSpPr>
          <p:sp>
            <p:nvSpPr>
              <p:cNvPr id="15134" name="Google Shape;15134;p19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135" name="Google Shape;15135;p19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136" name="Google Shape;15136;p199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37" name="Google Shape;15137;p199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138" name="Google Shape;15138;p199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39" name="Google Shape;15139;p199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140" name="Google Shape;15140;p199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41" name="Google Shape;15141;p19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142" name="Google Shape;15142;p19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3" name="Google Shape;15143;p19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matchingName="6_Photo Slide">
  <p:cSld name="6_Photo Slide">
    <p:spTree>
      <p:nvGrpSpPr>
        <p:cNvPr id="1" name="Shape 15144"/>
        <p:cNvGrpSpPr/>
        <p:nvPr/>
      </p:nvGrpSpPr>
      <p:grpSpPr>
        <a:xfrm>
          <a:off x="0" y="0"/>
          <a:ext cx="0" cy="0"/>
          <a:chOff x="0" y="0"/>
          <a:chExt cx="0" cy="0"/>
        </a:xfrm>
      </p:grpSpPr>
      <p:sp>
        <p:nvSpPr>
          <p:cNvPr id="15145" name="Google Shape;15145;p2000"/>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146" name="Google Shape;15146;p20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147" name="Google Shape;15147;p2000"/>
          <p:cNvGrpSpPr/>
          <p:nvPr/>
        </p:nvGrpSpPr>
        <p:grpSpPr>
          <a:xfrm>
            <a:off x="0" y="5379427"/>
            <a:ext cx="2807368" cy="753891"/>
            <a:chOff x="0" y="5379426"/>
            <a:chExt cx="2807368" cy="753891"/>
          </a:xfrm>
        </p:grpSpPr>
        <p:sp>
          <p:nvSpPr>
            <p:cNvPr id="15148" name="Google Shape;15148;p20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149" name="Google Shape;15149;p20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5150" name="Google Shape;15150;p2000"/>
          <p:cNvSpPr>
            <a:spLocks noGrp="1"/>
          </p:cNvSpPr>
          <p:nvPr>
            <p:ph type="pic" idx="2"/>
          </p:nvPr>
        </p:nvSpPr>
        <p:spPr>
          <a:xfrm>
            <a:off x="2807368" y="457202"/>
            <a:ext cx="8915400" cy="5943598"/>
          </a:xfrm>
          <a:prstGeom prst="rect">
            <a:avLst/>
          </a:prstGeom>
          <a:noFill/>
          <a:ln>
            <a:noFill/>
          </a:ln>
        </p:spPr>
      </p:sp>
      <p:pic>
        <p:nvPicPr>
          <p:cNvPr id="15151" name="Google Shape;15151;p2000"/>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matchingName="5_End">
  <p:cSld name="5_End">
    <p:spTree>
      <p:nvGrpSpPr>
        <p:cNvPr id="1" name="Shape 15152"/>
        <p:cNvGrpSpPr/>
        <p:nvPr/>
      </p:nvGrpSpPr>
      <p:grpSpPr>
        <a:xfrm>
          <a:off x="0" y="0"/>
          <a:ext cx="0" cy="0"/>
          <a:chOff x="0" y="0"/>
          <a:chExt cx="0" cy="0"/>
        </a:xfrm>
      </p:grpSpPr>
      <p:grpSp>
        <p:nvGrpSpPr>
          <p:cNvPr id="15153" name="Google Shape;15153;p2001"/>
          <p:cNvGrpSpPr/>
          <p:nvPr/>
        </p:nvGrpSpPr>
        <p:grpSpPr>
          <a:xfrm>
            <a:off x="0" y="0"/>
            <a:ext cx="12192000" cy="2148830"/>
            <a:chOff x="0" y="0"/>
            <a:chExt cx="12192000" cy="2148830"/>
          </a:xfrm>
        </p:grpSpPr>
        <p:sp>
          <p:nvSpPr>
            <p:cNvPr id="15154" name="Google Shape;15154;p200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155" name="Google Shape;15155;p200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5156" name="Google Shape;15156;p200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157" name="Google Shape;15157;p200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58" name="Google Shape;15158;p200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159" name="Google Shape;15159;p200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5160" name="Google Shape;15160;p200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matchingName="4_Blank">
  <p:cSld name="4_Blank">
    <p:spTree>
      <p:nvGrpSpPr>
        <p:cNvPr id="1" name="Shape 15161"/>
        <p:cNvGrpSpPr/>
        <p:nvPr/>
      </p:nvGrpSpPr>
      <p:grpSpPr>
        <a:xfrm>
          <a:off x="0" y="0"/>
          <a:ext cx="0" cy="0"/>
          <a:chOff x="0" y="0"/>
          <a:chExt cx="0" cy="0"/>
        </a:xfrm>
      </p:grpSpPr>
      <p:sp>
        <p:nvSpPr>
          <p:cNvPr id="15162" name="Google Shape;15162;p200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163" name="Google Shape;15163;p20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64" name="Google Shape;15164;p20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165" name="Google Shape;15165;p2002"/>
          <p:cNvGrpSpPr/>
          <p:nvPr/>
        </p:nvGrpSpPr>
        <p:grpSpPr>
          <a:xfrm>
            <a:off x="7191543" y="1"/>
            <a:ext cx="5000459" cy="1425992"/>
            <a:chOff x="7191542" y="1"/>
            <a:chExt cx="5000459" cy="1425992"/>
          </a:xfrm>
        </p:grpSpPr>
        <p:pic>
          <p:nvPicPr>
            <p:cNvPr id="15166" name="Google Shape;15166;p20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67" name="Google Shape;15167;p2002"/>
            <p:cNvGrpSpPr/>
            <p:nvPr/>
          </p:nvGrpSpPr>
          <p:grpSpPr>
            <a:xfrm>
              <a:off x="7191542" y="1"/>
              <a:ext cx="5000459" cy="1425992"/>
              <a:chOff x="7186272" y="0"/>
              <a:chExt cx="5005729" cy="1427495"/>
            </a:xfrm>
          </p:grpSpPr>
          <p:sp>
            <p:nvSpPr>
              <p:cNvPr id="15168" name="Google Shape;15168;p20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169" name="Google Shape;15169;p20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matchingName="6_Title Only">
  <p:cSld name="6_Title Only">
    <p:spTree>
      <p:nvGrpSpPr>
        <p:cNvPr id="1" name="Shape 15170"/>
        <p:cNvGrpSpPr/>
        <p:nvPr/>
      </p:nvGrpSpPr>
      <p:grpSpPr>
        <a:xfrm>
          <a:off x="0" y="0"/>
          <a:ext cx="0" cy="0"/>
          <a:chOff x="0" y="0"/>
          <a:chExt cx="0" cy="0"/>
        </a:xfrm>
      </p:grpSpPr>
      <p:grpSp>
        <p:nvGrpSpPr>
          <p:cNvPr id="15171" name="Google Shape;15171;p2003"/>
          <p:cNvGrpSpPr/>
          <p:nvPr/>
        </p:nvGrpSpPr>
        <p:grpSpPr>
          <a:xfrm>
            <a:off x="7191543" y="1"/>
            <a:ext cx="5000459" cy="1425992"/>
            <a:chOff x="7191542" y="1"/>
            <a:chExt cx="5000459" cy="1425992"/>
          </a:xfrm>
        </p:grpSpPr>
        <p:pic>
          <p:nvPicPr>
            <p:cNvPr id="15172" name="Google Shape;15172;p20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3" name="Google Shape;15173;p2003"/>
            <p:cNvGrpSpPr/>
            <p:nvPr/>
          </p:nvGrpSpPr>
          <p:grpSpPr>
            <a:xfrm>
              <a:off x="7191542" y="1"/>
              <a:ext cx="5000459" cy="1425992"/>
              <a:chOff x="7186272" y="0"/>
              <a:chExt cx="5005729" cy="1427495"/>
            </a:xfrm>
          </p:grpSpPr>
          <p:sp>
            <p:nvSpPr>
              <p:cNvPr id="15174" name="Google Shape;15174;p20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175" name="Google Shape;15175;p20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176" name="Google Shape;15176;p20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77" name="Google Shape;15177;p200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178" name="Google Shape;15178;p20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79" name="Google Shape;15179;p20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matchingName="6_End">
  <p:cSld name="6_End">
    <p:spTree>
      <p:nvGrpSpPr>
        <p:cNvPr id="1" name="Shape 15180"/>
        <p:cNvGrpSpPr/>
        <p:nvPr/>
      </p:nvGrpSpPr>
      <p:grpSpPr>
        <a:xfrm>
          <a:off x="0" y="0"/>
          <a:ext cx="0" cy="0"/>
          <a:chOff x="0" y="0"/>
          <a:chExt cx="0" cy="0"/>
        </a:xfrm>
      </p:grpSpPr>
      <p:grpSp>
        <p:nvGrpSpPr>
          <p:cNvPr id="15181" name="Google Shape;15181;p2004"/>
          <p:cNvGrpSpPr/>
          <p:nvPr/>
        </p:nvGrpSpPr>
        <p:grpSpPr>
          <a:xfrm>
            <a:off x="0" y="0"/>
            <a:ext cx="12192000" cy="2148830"/>
            <a:chOff x="0" y="0"/>
            <a:chExt cx="12192000" cy="2148830"/>
          </a:xfrm>
        </p:grpSpPr>
        <p:sp>
          <p:nvSpPr>
            <p:cNvPr id="15182" name="Google Shape;15182;p200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183" name="Google Shape;15183;p200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5184" name="Google Shape;15184;p2004"/>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185" name="Google Shape;15185;p2004"/>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86" name="Google Shape;15186;p200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187" name="Google Shape;15187;p200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5188" name="Google Shape;15188;p200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matchingName="5_Blank">
  <p:cSld name="5_Blank">
    <p:spTree>
      <p:nvGrpSpPr>
        <p:cNvPr id="1" name="Shape 15189"/>
        <p:cNvGrpSpPr/>
        <p:nvPr/>
      </p:nvGrpSpPr>
      <p:grpSpPr>
        <a:xfrm>
          <a:off x="0" y="0"/>
          <a:ext cx="0" cy="0"/>
          <a:chOff x="0" y="0"/>
          <a:chExt cx="0" cy="0"/>
        </a:xfrm>
      </p:grpSpPr>
      <p:sp>
        <p:nvSpPr>
          <p:cNvPr id="15190" name="Google Shape;15190;p200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191" name="Google Shape;15191;p20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92" name="Google Shape;15192;p20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193" name="Google Shape;15193;p2005"/>
          <p:cNvGrpSpPr/>
          <p:nvPr/>
        </p:nvGrpSpPr>
        <p:grpSpPr>
          <a:xfrm>
            <a:off x="7191543" y="1"/>
            <a:ext cx="5000459" cy="1425992"/>
            <a:chOff x="7191542" y="1"/>
            <a:chExt cx="5000459" cy="1425992"/>
          </a:xfrm>
        </p:grpSpPr>
        <p:pic>
          <p:nvPicPr>
            <p:cNvPr id="15194" name="Google Shape;15194;p20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95" name="Google Shape;15195;p2005"/>
            <p:cNvGrpSpPr/>
            <p:nvPr/>
          </p:nvGrpSpPr>
          <p:grpSpPr>
            <a:xfrm>
              <a:off x="7191542" y="1"/>
              <a:ext cx="5000459" cy="1425992"/>
              <a:chOff x="7186272" y="0"/>
              <a:chExt cx="5005729" cy="1427495"/>
            </a:xfrm>
          </p:grpSpPr>
          <p:sp>
            <p:nvSpPr>
              <p:cNvPr id="15196" name="Google Shape;15196;p20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197" name="Google Shape;15197;p20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matchingName="8_Photo Slide">
  <p:cSld name="8_Photo Slide">
    <p:spTree>
      <p:nvGrpSpPr>
        <p:cNvPr id="1" name="Shape 15198"/>
        <p:cNvGrpSpPr/>
        <p:nvPr/>
      </p:nvGrpSpPr>
      <p:grpSpPr>
        <a:xfrm>
          <a:off x="0" y="0"/>
          <a:ext cx="0" cy="0"/>
          <a:chOff x="0" y="0"/>
          <a:chExt cx="0" cy="0"/>
        </a:xfrm>
      </p:grpSpPr>
      <p:sp>
        <p:nvSpPr>
          <p:cNvPr id="15199" name="Google Shape;15199;p200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200" name="Google Shape;15200;p20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201" name="Google Shape;15201;p2006"/>
          <p:cNvGrpSpPr/>
          <p:nvPr/>
        </p:nvGrpSpPr>
        <p:grpSpPr>
          <a:xfrm>
            <a:off x="0" y="5379427"/>
            <a:ext cx="2807368" cy="753891"/>
            <a:chOff x="0" y="5379426"/>
            <a:chExt cx="2807368" cy="753891"/>
          </a:xfrm>
        </p:grpSpPr>
        <p:sp>
          <p:nvSpPr>
            <p:cNvPr id="15202" name="Google Shape;15202;p20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203" name="Google Shape;15203;p20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5204" name="Google Shape;15204;p2006"/>
          <p:cNvSpPr>
            <a:spLocks noGrp="1"/>
          </p:cNvSpPr>
          <p:nvPr>
            <p:ph type="pic" idx="2"/>
          </p:nvPr>
        </p:nvSpPr>
        <p:spPr>
          <a:xfrm>
            <a:off x="2807368" y="457202"/>
            <a:ext cx="8915400" cy="5943598"/>
          </a:xfrm>
          <a:prstGeom prst="rect">
            <a:avLst/>
          </a:prstGeom>
          <a:noFill/>
          <a:ln>
            <a:noFill/>
          </a:ln>
        </p:spPr>
      </p:sp>
      <p:pic>
        <p:nvPicPr>
          <p:cNvPr id="15205" name="Google Shape;15205;p200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matchingName="16_Quotation">
  <p:cSld name="16_Quotation">
    <p:spTree>
      <p:nvGrpSpPr>
        <p:cNvPr id="1" name="Shape 15206"/>
        <p:cNvGrpSpPr/>
        <p:nvPr/>
      </p:nvGrpSpPr>
      <p:grpSpPr>
        <a:xfrm>
          <a:off x="0" y="0"/>
          <a:ext cx="0" cy="0"/>
          <a:chOff x="0" y="0"/>
          <a:chExt cx="0" cy="0"/>
        </a:xfrm>
      </p:grpSpPr>
      <p:sp>
        <p:nvSpPr>
          <p:cNvPr id="15207" name="Google Shape;15207;p200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208" name="Google Shape;15208;p200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09" name="Google Shape;15209;p20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10" name="Google Shape;15210;p200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211" name="Google Shape;15211;p20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12" name="Google Shape;15212;p20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13" name="Google Shape;15213;p2007"/>
          <p:cNvGrpSpPr/>
          <p:nvPr/>
        </p:nvGrpSpPr>
        <p:grpSpPr>
          <a:xfrm>
            <a:off x="7191543" y="1"/>
            <a:ext cx="5000459" cy="1425992"/>
            <a:chOff x="7191542" y="1"/>
            <a:chExt cx="5000459" cy="1425992"/>
          </a:xfrm>
        </p:grpSpPr>
        <p:pic>
          <p:nvPicPr>
            <p:cNvPr id="15214" name="Google Shape;15214;p20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15" name="Google Shape;15215;p2007"/>
            <p:cNvGrpSpPr/>
            <p:nvPr/>
          </p:nvGrpSpPr>
          <p:grpSpPr>
            <a:xfrm>
              <a:off x="7191542" y="1"/>
              <a:ext cx="5000459" cy="1425992"/>
              <a:chOff x="7186272" y="0"/>
              <a:chExt cx="5005729" cy="1427495"/>
            </a:xfrm>
          </p:grpSpPr>
          <p:sp>
            <p:nvSpPr>
              <p:cNvPr id="15216" name="Google Shape;15216;p20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217" name="Google Shape;15217;p20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218" name="Google Shape;15218;p20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matchingName="8_Title and Content">
  <p:cSld name="8_Title and Content">
    <p:spTree>
      <p:nvGrpSpPr>
        <p:cNvPr id="1" name="Shape 15219"/>
        <p:cNvGrpSpPr/>
        <p:nvPr/>
      </p:nvGrpSpPr>
      <p:grpSpPr>
        <a:xfrm>
          <a:off x="0" y="0"/>
          <a:ext cx="0" cy="0"/>
          <a:chOff x="0" y="0"/>
          <a:chExt cx="0" cy="0"/>
        </a:xfrm>
      </p:grpSpPr>
      <p:grpSp>
        <p:nvGrpSpPr>
          <p:cNvPr id="15220" name="Google Shape;15220;p2008"/>
          <p:cNvGrpSpPr/>
          <p:nvPr/>
        </p:nvGrpSpPr>
        <p:grpSpPr>
          <a:xfrm>
            <a:off x="7191543" y="1"/>
            <a:ext cx="5000459" cy="1425992"/>
            <a:chOff x="7191542" y="1"/>
            <a:chExt cx="5000459" cy="1425992"/>
          </a:xfrm>
        </p:grpSpPr>
        <p:pic>
          <p:nvPicPr>
            <p:cNvPr id="15221" name="Google Shape;15221;p20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22" name="Google Shape;15222;p2008"/>
            <p:cNvGrpSpPr/>
            <p:nvPr/>
          </p:nvGrpSpPr>
          <p:grpSpPr>
            <a:xfrm>
              <a:off x="7191542" y="1"/>
              <a:ext cx="5000459" cy="1425992"/>
              <a:chOff x="7186272" y="0"/>
              <a:chExt cx="5005729" cy="1427495"/>
            </a:xfrm>
          </p:grpSpPr>
          <p:sp>
            <p:nvSpPr>
              <p:cNvPr id="15223" name="Google Shape;15223;p20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224" name="Google Shape;15224;p20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225" name="Google Shape;15225;p20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26" name="Google Shape;15226;p20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27" name="Google Shape;15227;p200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228" name="Google Shape;15228;p20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29" name="Google Shape;15229;p20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614"/>
        <p:cNvGrpSpPr/>
        <p:nvPr/>
      </p:nvGrpSpPr>
      <p:grpSpPr>
        <a:xfrm>
          <a:off x="0" y="0"/>
          <a:ext cx="0" cy="0"/>
          <a:chOff x="0" y="0"/>
          <a:chExt cx="0" cy="0"/>
        </a:xfrm>
      </p:grpSpPr>
      <p:grpSp>
        <p:nvGrpSpPr>
          <p:cNvPr id="1615" name="Google Shape;1615;p210"/>
          <p:cNvGrpSpPr/>
          <p:nvPr/>
        </p:nvGrpSpPr>
        <p:grpSpPr>
          <a:xfrm>
            <a:off x="7191542" y="1"/>
            <a:ext cx="5000459" cy="1425992"/>
            <a:chOff x="7191542" y="1"/>
            <a:chExt cx="5000459" cy="1425992"/>
          </a:xfrm>
        </p:grpSpPr>
        <p:pic>
          <p:nvPicPr>
            <p:cNvPr id="1616" name="Google Shape;1616;p2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7" name="Google Shape;1617;p210"/>
            <p:cNvGrpSpPr/>
            <p:nvPr/>
          </p:nvGrpSpPr>
          <p:grpSpPr>
            <a:xfrm>
              <a:off x="7191542" y="1"/>
              <a:ext cx="5000459" cy="1425992"/>
              <a:chOff x="7186272" y="0"/>
              <a:chExt cx="5005729" cy="1427495"/>
            </a:xfrm>
          </p:grpSpPr>
          <p:sp>
            <p:nvSpPr>
              <p:cNvPr id="1618" name="Google Shape;1618;p2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9" name="Google Shape;1619;p2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0" name="Google Shape;1620;p2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1" name="Google Shape;1621;p2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2" name="Google Shape;1622;p2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3" name="Google Shape;1623;p2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4" name="Google Shape;1624;p2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5" name="Google Shape;1625;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6" name="Google Shape;1626;p2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7" name="Google Shape;1627;p2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matchingName="8_Two Content">
  <p:cSld name="8_Two Content">
    <p:spTree>
      <p:nvGrpSpPr>
        <p:cNvPr id="1" name="Shape 15230"/>
        <p:cNvGrpSpPr/>
        <p:nvPr/>
      </p:nvGrpSpPr>
      <p:grpSpPr>
        <a:xfrm>
          <a:off x="0" y="0"/>
          <a:ext cx="0" cy="0"/>
          <a:chOff x="0" y="0"/>
          <a:chExt cx="0" cy="0"/>
        </a:xfrm>
      </p:grpSpPr>
      <p:sp>
        <p:nvSpPr>
          <p:cNvPr id="15231" name="Google Shape;15231;p20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32" name="Google Shape;15232;p200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233" name="Google Shape;15233;p2009"/>
          <p:cNvGrpSpPr/>
          <p:nvPr/>
        </p:nvGrpSpPr>
        <p:grpSpPr>
          <a:xfrm>
            <a:off x="7191543" y="1"/>
            <a:ext cx="5000459" cy="1425992"/>
            <a:chOff x="7191542" y="1"/>
            <a:chExt cx="5000459" cy="1425992"/>
          </a:xfrm>
        </p:grpSpPr>
        <p:pic>
          <p:nvPicPr>
            <p:cNvPr id="15234" name="Google Shape;15234;p20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35" name="Google Shape;15235;p2009"/>
            <p:cNvGrpSpPr/>
            <p:nvPr/>
          </p:nvGrpSpPr>
          <p:grpSpPr>
            <a:xfrm>
              <a:off x="7191542" y="1"/>
              <a:ext cx="5000459" cy="1425992"/>
              <a:chOff x="7186272" y="0"/>
              <a:chExt cx="5005729" cy="1427495"/>
            </a:xfrm>
          </p:grpSpPr>
          <p:sp>
            <p:nvSpPr>
              <p:cNvPr id="15236" name="Google Shape;15236;p20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237" name="Google Shape;15237;p20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238" name="Google Shape;15238;p200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39" name="Google Shape;15239;p200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240" name="Google Shape;15240;p20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41" name="Google Shape;15241;p20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matchingName="8_Comparison">
  <p:cSld name="8_Comparison">
    <p:spTree>
      <p:nvGrpSpPr>
        <p:cNvPr id="1" name="Shape 15242"/>
        <p:cNvGrpSpPr/>
        <p:nvPr/>
      </p:nvGrpSpPr>
      <p:grpSpPr>
        <a:xfrm>
          <a:off x="0" y="0"/>
          <a:ext cx="0" cy="0"/>
          <a:chOff x="0" y="0"/>
          <a:chExt cx="0" cy="0"/>
        </a:xfrm>
      </p:grpSpPr>
      <p:grpSp>
        <p:nvGrpSpPr>
          <p:cNvPr id="15243" name="Google Shape;15243;p2010"/>
          <p:cNvGrpSpPr/>
          <p:nvPr/>
        </p:nvGrpSpPr>
        <p:grpSpPr>
          <a:xfrm>
            <a:off x="7191543" y="1"/>
            <a:ext cx="5000459" cy="1425992"/>
            <a:chOff x="7191542" y="1"/>
            <a:chExt cx="5000459" cy="1425992"/>
          </a:xfrm>
        </p:grpSpPr>
        <p:pic>
          <p:nvPicPr>
            <p:cNvPr id="15244" name="Google Shape;15244;p20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45" name="Google Shape;15245;p2010"/>
            <p:cNvGrpSpPr/>
            <p:nvPr/>
          </p:nvGrpSpPr>
          <p:grpSpPr>
            <a:xfrm>
              <a:off x="7191542" y="1"/>
              <a:ext cx="5000459" cy="1425992"/>
              <a:chOff x="7186272" y="0"/>
              <a:chExt cx="5005729" cy="1427495"/>
            </a:xfrm>
          </p:grpSpPr>
          <p:sp>
            <p:nvSpPr>
              <p:cNvPr id="15246" name="Google Shape;15246;p20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247" name="Google Shape;15247;p20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248" name="Google Shape;15248;p201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49" name="Google Shape;15249;p201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250" name="Google Shape;15250;p201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51" name="Google Shape;15251;p20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252" name="Google Shape;15252;p20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53" name="Google Shape;15253;p201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254" name="Google Shape;15254;p20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55" name="Google Shape;15255;p20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15256"/>
        <p:cNvGrpSpPr/>
        <p:nvPr/>
      </p:nvGrpSpPr>
      <p:grpSpPr>
        <a:xfrm>
          <a:off x="0" y="0"/>
          <a:ext cx="0" cy="0"/>
          <a:chOff x="0" y="0"/>
          <a:chExt cx="0" cy="0"/>
        </a:xfrm>
      </p:grpSpPr>
      <p:grpSp>
        <p:nvGrpSpPr>
          <p:cNvPr id="15257" name="Google Shape;15257;p2011"/>
          <p:cNvGrpSpPr/>
          <p:nvPr/>
        </p:nvGrpSpPr>
        <p:grpSpPr>
          <a:xfrm>
            <a:off x="7191543" y="1"/>
            <a:ext cx="5000459" cy="1425992"/>
            <a:chOff x="7191542" y="1"/>
            <a:chExt cx="5000459" cy="1425992"/>
          </a:xfrm>
        </p:grpSpPr>
        <p:pic>
          <p:nvPicPr>
            <p:cNvPr id="15258" name="Google Shape;15258;p20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59" name="Google Shape;15259;p2011"/>
            <p:cNvGrpSpPr/>
            <p:nvPr/>
          </p:nvGrpSpPr>
          <p:grpSpPr>
            <a:xfrm>
              <a:off x="7191542" y="1"/>
              <a:ext cx="5000459" cy="1425992"/>
              <a:chOff x="7186272" y="0"/>
              <a:chExt cx="5005729" cy="1427495"/>
            </a:xfrm>
          </p:grpSpPr>
          <p:sp>
            <p:nvSpPr>
              <p:cNvPr id="15260" name="Google Shape;15260;p20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261" name="Google Shape;15261;p20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262" name="Google Shape;15262;p20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63" name="Google Shape;15263;p201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264" name="Google Shape;15264;p20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65" name="Google Shape;15265;p20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matchingName="7_End">
  <p:cSld name="7_End">
    <p:spTree>
      <p:nvGrpSpPr>
        <p:cNvPr id="1" name="Shape 15266"/>
        <p:cNvGrpSpPr/>
        <p:nvPr/>
      </p:nvGrpSpPr>
      <p:grpSpPr>
        <a:xfrm>
          <a:off x="0" y="0"/>
          <a:ext cx="0" cy="0"/>
          <a:chOff x="0" y="0"/>
          <a:chExt cx="0" cy="0"/>
        </a:xfrm>
      </p:grpSpPr>
      <p:grpSp>
        <p:nvGrpSpPr>
          <p:cNvPr id="15267" name="Google Shape;15267;p2012"/>
          <p:cNvGrpSpPr/>
          <p:nvPr/>
        </p:nvGrpSpPr>
        <p:grpSpPr>
          <a:xfrm>
            <a:off x="0" y="0"/>
            <a:ext cx="12192000" cy="2148830"/>
            <a:chOff x="0" y="0"/>
            <a:chExt cx="12192000" cy="2148830"/>
          </a:xfrm>
        </p:grpSpPr>
        <p:sp>
          <p:nvSpPr>
            <p:cNvPr id="15268" name="Google Shape;15268;p20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269" name="Google Shape;15269;p20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5270" name="Google Shape;15270;p201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271" name="Google Shape;15271;p201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72" name="Google Shape;15272;p20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273" name="Google Shape;15273;p201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5274" name="Google Shape;15274;p20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matchingName="6_Blank">
  <p:cSld name="6_Blank">
    <p:spTree>
      <p:nvGrpSpPr>
        <p:cNvPr id="1" name="Shape 15275"/>
        <p:cNvGrpSpPr/>
        <p:nvPr/>
      </p:nvGrpSpPr>
      <p:grpSpPr>
        <a:xfrm>
          <a:off x="0" y="0"/>
          <a:ext cx="0" cy="0"/>
          <a:chOff x="0" y="0"/>
          <a:chExt cx="0" cy="0"/>
        </a:xfrm>
      </p:grpSpPr>
      <p:sp>
        <p:nvSpPr>
          <p:cNvPr id="15276" name="Google Shape;15276;p201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277" name="Google Shape;15277;p20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78" name="Google Shape;15278;p20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79" name="Google Shape;15279;p2013"/>
          <p:cNvGrpSpPr/>
          <p:nvPr/>
        </p:nvGrpSpPr>
        <p:grpSpPr>
          <a:xfrm>
            <a:off x="7191543" y="1"/>
            <a:ext cx="5000459" cy="1425992"/>
            <a:chOff x="7191542" y="1"/>
            <a:chExt cx="5000459" cy="1425992"/>
          </a:xfrm>
        </p:grpSpPr>
        <p:pic>
          <p:nvPicPr>
            <p:cNvPr id="15280" name="Google Shape;15280;p20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81" name="Google Shape;15281;p2013"/>
            <p:cNvGrpSpPr/>
            <p:nvPr/>
          </p:nvGrpSpPr>
          <p:grpSpPr>
            <a:xfrm>
              <a:off x="7191542" y="1"/>
              <a:ext cx="5000459" cy="1425992"/>
              <a:chOff x="7186272" y="0"/>
              <a:chExt cx="5005729" cy="1427495"/>
            </a:xfrm>
          </p:grpSpPr>
          <p:sp>
            <p:nvSpPr>
              <p:cNvPr id="15282" name="Google Shape;15282;p20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283" name="Google Shape;15283;p20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matchingName="17_Quotation">
  <p:cSld name="17_Quotation">
    <p:spTree>
      <p:nvGrpSpPr>
        <p:cNvPr id="1" name="Shape 15284"/>
        <p:cNvGrpSpPr/>
        <p:nvPr/>
      </p:nvGrpSpPr>
      <p:grpSpPr>
        <a:xfrm>
          <a:off x="0" y="0"/>
          <a:ext cx="0" cy="0"/>
          <a:chOff x="0" y="0"/>
          <a:chExt cx="0" cy="0"/>
        </a:xfrm>
      </p:grpSpPr>
      <p:sp>
        <p:nvSpPr>
          <p:cNvPr id="15285" name="Google Shape;15285;p201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286" name="Google Shape;15286;p201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87" name="Google Shape;15287;p20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88" name="Google Shape;15288;p201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289" name="Google Shape;15289;p20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90" name="Google Shape;15290;p20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291" name="Google Shape;15291;p2014"/>
          <p:cNvGrpSpPr/>
          <p:nvPr/>
        </p:nvGrpSpPr>
        <p:grpSpPr>
          <a:xfrm>
            <a:off x="7191543" y="1"/>
            <a:ext cx="5000459" cy="1425992"/>
            <a:chOff x="7191542" y="1"/>
            <a:chExt cx="5000459" cy="1425992"/>
          </a:xfrm>
        </p:grpSpPr>
        <p:pic>
          <p:nvPicPr>
            <p:cNvPr id="15292" name="Google Shape;15292;p20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93" name="Google Shape;15293;p2014"/>
            <p:cNvGrpSpPr/>
            <p:nvPr/>
          </p:nvGrpSpPr>
          <p:grpSpPr>
            <a:xfrm>
              <a:off x="7191542" y="1"/>
              <a:ext cx="5000459" cy="1425992"/>
              <a:chOff x="7186272" y="0"/>
              <a:chExt cx="5005729" cy="1427495"/>
            </a:xfrm>
          </p:grpSpPr>
          <p:sp>
            <p:nvSpPr>
              <p:cNvPr id="15294" name="Google Shape;15294;p20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295" name="Google Shape;15295;p20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296" name="Google Shape;15296;p20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matchingName="9_Cover">
  <p:cSld name="9_Cover">
    <p:spTree>
      <p:nvGrpSpPr>
        <p:cNvPr id="1" name="Shape 15297"/>
        <p:cNvGrpSpPr/>
        <p:nvPr/>
      </p:nvGrpSpPr>
      <p:grpSpPr>
        <a:xfrm>
          <a:off x="0" y="0"/>
          <a:ext cx="0" cy="0"/>
          <a:chOff x="0" y="0"/>
          <a:chExt cx="0" cy="0"/>
        </a:xfrm>
      </p:grpSpPr>
      <p:sp>
        <p:nvSpPr>
          <p:cNvPr id="15298" name="Google Shape;15298;p2015"/>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299" name="Google Shape;15299;p2015"/>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00" name="Google Shape;15300;p2015"/>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301" name="Google Shape;15301;p2015"/>
          <p:cNvSpPr>
            <a:spLocks noGrp="1"/>
          </p:cNvSpPr>
          <p:nvPr>
            <p:ph type="pic" idx="2"/>
          </p:nvPr>
        </p:nvSpPr>
        <p:spPr>
          <a:xfrm>
            <a:off x="7118684" y="233915"/>
            <a:ext cx="5073316" cy="5943600"/>
          </a:xfrm>
          <a:prstGeom prst="rect">
            <a:avLst/>
          </a:prstGeom>
          <a:noFill/>
          <a:ln>
            <a:noFill/>
          </a:ln>
        </p:spPr>
      </p:sp>
      <p:grpSp>
        <p:nvGrpSpPr>
          <p:cNvPr id="15302" name="Google Shape;15302;p2015"/>
          <p:cNvGrpSpPr/>
          <p:nvPr/>
        </p:nvGrpSpPr>
        <p:grpSpPr>
          <a:xfrm>
            <a:off x="0" y="5020349"/>
            <a:ext cx="12192000" cy="1837653"/>
            <a:chOff x="0" y="5020348"/>
            <a:chExt cx="12192000" cy="1837653"/>
          </a:xfrm>
        </p:grpSpPr>
        <p:sp>
          <p:nvSpPr>
            <p:cNvPr id="15303" name="Google Shape;15303;p20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304" name="Google Shape;15304;p20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305" name="Google Shape;15305;p20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matchingName="9_Divider">
  <p:cSld name="9_Divider">
    <p:bg>
      <p:bgPr>
        <a:solidFill>
          <a:schemeClr val="lt2"/>
        </a:solidFill>
        <a:effectLst/>
      </p:bgPr>
    </p:bg>
    <p:spTree>
      <p:nvGrpSpPr>
        <p:cNvPr id="1" name="Shape 15306"/>
        <p:cNvGrpSpPr/>
        <p:nvPr/>
      </p:nvGrpSpPr>
      <p:grpSpPr>
        <a:xfrm>
          <a:off x="0" y="0"/>
          <a:ext cx="0" cy="0"/>
          <a:chOff x="0" y="0"/>
          <a:chExt cx="0" cy="0"/>
        </a:xfrm>
      </p:grpSpPr>
      <p:grpSp>
        <p:nvGrpSpPr>
          <p:cNvPr id="15307" name="Google Shape;15307;p2016"/>
          <p:cNvGrpSpPr/>
          <p:nvPr/>
        </p:nvGrpSpPr>
        <p:grpSpPr>
          <a:xfrm>
            <a:off x="0" y="5020348"/>
            <a:ext cx="12192000" cy="1837653"/>
            <a:chOff x="0" y="5020347"/>
            <a:chExt cx="12192000" cy="1837653"/>
          </a:xfrm>
        </p:grpSpPr>
        <p:sp>
          <p:nvSpPr>
            <p:cNvPr id="15308" name="Google Shape;15308;p20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309" name="Google Shape;15309;p20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310" name="Google Shape;15310;p20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311" name="Google Shape;15311;p20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312" name="Google Shape;15312;p2016"/>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13" name="Google Shape;15313;p2016"/>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matchingName="9_Photo Slide">
  <p:cSld name="9_Photo Slide">
    <p:spTree>
      <p:nvGrpSpPr>
        <p:cNvPr id="1" name="Shape 15314"/>
        <p:cNvGrpSpPr/>
        <p:nvPr/>
      </p:nvGrpSpPr>
      <p:grpSpPr>
        <a:xfrm>
          <a:off x="0" y="0"/>
          <a:ext cx="0" cy="0"/>
          <a:chOff x="0" y="0"/>
          <a:chExt cx="0" cy="0"/>
        </a:xfrm>
      </p:grpSpPr>
      <p:sp>
        <p:nvSpPr>
          <p:cNvPr id="15315" name="Google Shape;15315;p201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316" name="Google Shape;15316;p20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317" name="Google Shape;15317;p2017"/>
          <p:cNvGrpSpPr/>
          <p:nvPr/>
        </p:nvGrpSpPr>
        <p:grpSpPr>
          <a:xfrm>
            <a:off x="0" y="5379427"/>
            <a:ext cx="2807368" cy="753891"/>
            <a:chOff x="0" y="5379426"/>
            <a:chExt cx="2807368" cy="753891"/>
          </a:xfrm>
        </p:grpSpPr>
        <p:sp>
          <p:nvSpPr>
            <p:cNvPr id="15318" name="Google Shape;15318;p20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319" name="Google Shape;15319;p20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5320" name="Google Shape;15320;p2017"/>
          <p:cNvSpPr>
            <a:spLocks noGrp="1"/>
          </p:cNvSpPr>
          <p:nvPr>
            <p:ph type="pic" idx="2"/>
          </p:nvPr>
        </p:nvSpPr>
        <p:spPr>
          <a:xfrm>
            <a:off x="2807368" y="457202"/>
            <a:ext cx="8915400" cy="5943598"/>
          </a:xfrm>
          <a:prstGeom prst="rect">
            <a:avLst/>
          </a:prstGeom>
          <a:noFill/>
          <a:ln>
            <a:noFill/>
          </a:ln>
        </p:spPr>
      </p:sp>
      <p:pic>
        <p:nvPicPr>
          <p:cNvPr id="15321" name="Google Shape;15321;p201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matchingName="9_Title and Content">
  <p:cSld name="9_Title and Content">
    <p:spTree>
      <p:nvGrpSpPr>
        <p:cNvPr id="1" name="Shape 15322"/>
        <p:cNvGrpSpPr/>
        <p:nvPr/>
      </p:nvGrpSpPr>
      <p:grpSpPr>
        <a:xfrm>
          <a:off x="0" y="0"/>
          <a:ext cx="0" cy="0"/>
          <a:chOff x="0" y="0"/>
          <a:chExt cx="0" cy="0"/>
        </a:xfrm>
      </p:grpSpPr>
      <p:grpSp>
        <p:nvGrpSpPr>
          <p:cNvPr id="15323" name="Google Shape;15323;p2018"/>
          <p:cNvGrpSpPr/>
          <p:nvPr/>
        </p:nvGrpSpPr>
        <p:grpSpPr>
          <a:xfrm>
            <a:off x="7191543" y="1"/>
            <a:ext cx="5000459" cy="1425992"/>
            <a:chOff x="7191542" y="1"/>
            <a:chExt cx="5000459" cy="1425992"/>
          </a:xfrm>
        </p:grpSpPr>
        <p:pic>
          <p:nvPicPr>
            <p:cNvPr id="15324" name="Google Shape;15324;p20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25" name="Google Shape;15325;p2018"/>
            <p:cNvGrpSpPr/>
            <p:nvPr/>
          </p:nvGrpSpPr>
          <p:grpSpPr>
            <a:xfrm>
              <a:off x="7191542" y="1"/>
              <a:ext cx="5000459" cy="1425992"/>
              <a:chOff x="7186272" y="0"/>
              <a:chExt cx="5005729" cy="1427495"/>
            </a:xfrm>
          </p:grpSpPr>
          <p:sp>
            <p:nvSpPr>
              <p:cNvPr id="15326" name="Google Shape;15326;p20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327" name="Google Shape;15327;p20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328" name="Google Shape;15328;p20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29" name="Google Shape;15329;p20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30" name="Google Shape;15330;p201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331" name="Google Shape;15331;p20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32" name="Google Shape;15332;p20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628"/>
        <p:cNvGrpSpPr/>
        <p:nvPr/>
      </p:nvGrpSpPr>
      <p:grpSpPr>
        <a:xfrm>
          <a:off x="0" y="0"/>
          <a:ext cx="0" cy="0"/>
          <a:chOff x="0" y="0"/>
          <a:chExt cx="0" cy="0"/>
        </a:xfrm>
      </p:grpSpPr>
      <p:grpSp>
        <p:nvGrpSpPr>
          <p:cNvPr id="1629" name="Google Shape;1629;p211"/>
          <p:cNvGrpSpPr/>
          <p:nvPr/>
        </p:nvGrpSpPr>
        <p:grpSpPr>
          <a:xfrm>
            <a:off x="7191542" y="1"/>
            <a:ext cx="5000459" cy="1425992"/>
            <a:chOff x="7191542" y="1"/>
            <a:chExt cx="5000459" cy="1425992"/>
          </a:xfrm>
        </p:grpSpPr>
        <p:pic>
          <p:nvPicPr>
            <p:cNvPr id="1630" name="Google Shape;1630;p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1" name="Google Shape;1631;p211"/>
            <p:cNvGrpSpPr/>
            <p:nvPr/>
          </p:nvGrpSpPr>
          <p:grpSpPr>
            <a:xfrm>
              <a:off x="7191542" y="1"/>
              <a:ext cx="5000459" cy="1425992"/>
              <a:chOff x="7186272" y="0"/>
              <a:chExt cx="5005729" cy="1427495"/>
            </a:xfrm>
          </p:grpSpPr>
          <p:sp>
            <p:nvSpPr>
              <p:cNvPr id="1632" name="Google Shape;1632;p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3" name="Google Shape;1633;p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4" name="Google Shape;1634;p2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5" name="Google Shape;1635;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36" name="Google Shape;1636;p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7" name="Google Shape;1637;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matchingName="9_Two Content">
  <p:cSld name="9_Two Content">
    <p:spTree>
      <p:nvGrpSpPr>
        <p:cNvPr id="1" name="Shape 15333"/>
        <p:cNvGrpSpPr/>
        <p:nvPr/>
      </p:nvGrpSpPr>
      <p:grpSpPr>
        <a:xfrm>
          <a:off x="0" y="0"/>
          <a:ext cx="0" cy="0"/>
          <a:chOff x="0" y="0"/>
          <a:chExt cx="0" cy="0"/>
        </a:xfrm>
      </p:grpSpPr>
      <p:sp>
        <p:nvSpPr>
          <p:cNvPr id="15334" name="Google Shape;15334;p20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35" name="Google Shape;15335;p201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336" name="Google Shape;15336;p2019"/>
          <p:cNvGrpSpPr/>
          <p:nvPr/>
        </p:nvGrpSpPr>
        <p:grpSpPr>
          <a:xfrm>
            <a:off x="7191543" y="1"/>
            <a:ext cx="5000459" cy="1425992"/>
            <a:chOff x="7191542" y="1"/>
            <a:chExt cx="5000459" cy="1425992"/>
          </a:xfrm>
        </p:grpSpPr>
        <p:pic>
          <p:nvPicPr>
            <p:cNvPr id="15337" name="Google Shape;15337;p20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38" name="Google Shape;15338;p2019"/>
            <p:cNvGrpSpPr/>
            <p:nvPr/>
          </p:nvGrpSpPr>
          <p:grpSpPr>
            <a:xfrm>
              <a:off x="7191542" y="1"/>
              <a:ext cx="5000459" cy="1425992"/>
              <a:chOff x="7186272" y="0"/>
              <a:chExt cx="5005729" cy="1427495"/>
            </a:xfrm>
          </p:grpSpPr>
          <p:sp>
            <p:nvSpPr>
              <p:cNvPr id="15339" name="Google Shape;15339;p20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340" name="Google Shape;15340;p20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341" name="Google Shape;15341;p201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42" name="Google Shape;15342;p201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343" name="Google Shape;15343;p20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44" name="Google Shape;15344;p20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matchingName="9_Comparison">
  <p:cSld name="9_Comparison">
    <p:spTree>
      <p:nvGrpSpPr>
        <p:cNvPr id="1" name="Shape 15345"/>
        <p:cNvGrpSpPr/>
        <p:nvPr/>
      </p:nvGrpSpPr>
      <p:grpSpPr>
        <a:xfrm>
          <a:off x="0" y="0"/>
          <a:ext cx="0" cy="0"/>
          <a:chOff x="0" y="0"/>
          <a:chExt cx="0" cy="0"/>
        </a:xfrm>
      </p:grpSpPr>
      <p:grpSp>
        <p:nvGrpSpPr>
          <p:cNvPr id="15346" name="Google Shape;15346;p2020"/>
          <p:cNvGrpSpPr/>
          <p:nvPr/>
        </p:nvGrpSpPr>
        <p:grpSpPr>
          <a:xfrm>
            <a:off x="7191543" y="1"/>
            <a:ext cx="5000459" cy="1425992"/>
            <a:chOff x="7191542" y="1"/>
            <a:chExt cx="5000459" cy="1425992"/>
          </a:xfrm>
        </p:grpSpPr>
        <p:pic>
          <p:nvPicPr>
            <p:cNvPr id="15347" name="Google Shape;15347;p20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48" name="Google Shape;15348;p2020"/>
            <p:cNvGrpSpPr/>
            <p:nvPr/>
          </p:nvGrpSpPr>
          <p:grpSpPr>
            <a:xfrm>
              <a:off x="7191542" y="1"/>
              <a:ext cx="5000459" cy="1425992"/>
              <a:chOff x="7186272" y="0"/>
              <a:chExt cx="5005729" cy="1427495"/>
            </a:xfrm>
          </p:grpSpPr>
          <p:sp>
            <p:nvSpPr>
              <p:cNvPr id="15349" name="Google Shape;15349;p20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350" name="Google Shape;15350;p20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351" name="Google Shape;15351;p2020"/>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52" name="Google Shape;15352;p2020"/>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53" name="Google Shape;15353;p2020"/>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54" name="Google Shape;15354;p20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55" name="Google Shape;15355;p20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56" name="Google Shape;15356;p20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357" name="Google Shape;15357;p20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58" name="Google Shape;15358;p20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15359"/>
        <p:cNvGrpSpPr/>
        <p:nvPr/>
      </p:nvGrpSpPr>
      <p:grpSpPr>
        <a:xfrm>
          <a:off x="0" y="0"/>
          <a:ext cx="0" cy="0"/>
          <a:chOff x="0" y="0"/>
          <a:chExt cx="0" cy="0"/>
        </a:xfrm>
      </p:grpSpPr>
      <p:grpSp>
        <p:nvGrpSpPr>
          <p:cNvPr id="15360" name="Google Shape;15360;p2021"/>
          <p:cNvGrpSpPr/>
          <p:nvPr/>
        </p:nvGrpSpPr>
        <p:grpSpPr>
          <a:xfrm>
            <a:off x="7191543" y="1"/>
            <a:ext cx="5000459" cy="1425992"/>
            <a:chOff x="7191542" y="1"/>
            <a:chExt cx="5000459" cy="1425992"/>
          </a:xfrm>
        </p:grpSpPr>
        <p:pic>
          <p:nvPicPr>
            <p:cNvPr id="15361" name="Google Shape;15361;p20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62" name="Google Shape;15362;p2021"/>
            <p:cNvGrpSpPr/>
            <p:nvPr/>
          </p:nvGrpSpPr>
          <p:grpSpPr>
            <a:xfrm>
              <a:off x="7191542" y="1"/>
              <a:ext cx="5000459" cy="1425992"/>
              <a:chOff x="7186272" y="0"/>
              <a:chExt cx="5005729" cy="1427495"/>
            </a:xfrm>
          </p:grpSpPr>
          <p:sp>
            <p:nvSpPr>
              <p:cNvPr id="15363" name="Google Shape;15363;p20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364" name="Google Shape;15364;p20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365" name="Google Shape;15365;p20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66" name="Google Shape;15366;p202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367" name="Google Shape;15367;p20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68" name="Google Shape;15368;p20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matchingName="8_End">
  <p:cSld name="8_End">
    <p:spTree>
      <p:nvGrpSpPr>
        <p:cNvPr id="1" name="Shape 15369"/>
        <p:cNvGrpSpPr/>
        <p:nvPr/>
      </p:nvGrpSpPr>
      <p:grpSpPr>
        <a:xfrm>
          <a:off x="0" y="0"/>
          <a:ext cx="0" cy="0"/>
          <a:chOff x="0" y="0"/>
          <a:chExt cx="0" cy="0"/>
        </a:xfrm>
      </p:grpSpPr>
      <p:grpSp>
        <p:nvGrpSpPr>
          <p:cNvPr id="15370" name="Google Shape;15370;p2022"/>
          <p:cNvGrpSpPr/>
          <p:nvPr/>
        </p:nvGrpSpPr>
        <p:grpSpPr>
          <a:xfrm>
            <a:off x="0" y="0"/>
            <a:ext cx="12192000" cy="2148830"/>
            <a:chOff x="0" y="0"/>
            <a:chExt cx="12192000" cy="2148830"/>
          </a:xfrm>
        </p:grpSpPr>
        <p:sp>
          <p:nvSpPr>
            <p:cNvPr id="15371" name="Google Shape;15371;p20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372" name="Google Shape;15372;p20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5373" name="Google Shape;15373;p2022"/>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374" name="Google Shape;15374;p2022"/>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75" name="Google Shape;15375;p20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376" name="Google Shape;15376;p2022"/>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5377" name="Google Shape;15377;p202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matchingName="7_Blank">
  <p:cSld name="7_Blank">
    <p:spTree>
      <p:nvGrpSpPr>
        <p:cNvPr id="1" name="Shape 15378"/>
        <p:cNvGrpSpPr/>
        <p:nvPr/>
      </p:nvGrpSpPr>
      <p:grpSpPr>
        <a:xfrm>
          <a:off x="0" y="0"/>
          <a:ext cx="0" cy="0"/>
          <a:chOff x="0" y="0"/>
          <a:chExt cx="0" cy="0"/>
        </a:xfrm>
      </p:grpSpPr>
      <p:sp>
        <p:nvSpPr>
          <p:cNvPr id="15379" name="Google Shape;15379;p202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380" name="Google Shape;15380;p20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81" name="Google Shape;15381;p20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82" name="Google Shape;15382;p2023"/>
          <p:cNvGrpSpPr/>
          <p:nvPr/>
        </p:nvGrpSpPr>
        <p:grpSpPr>
          <a:xfrm>
            <a:off x="7191543" y="1"/>
            <a:ext cx="5000459" cy="1425992"/>
            <a:chOff x="7191542" y="1"/>
            <a:chExt cx="5000459" cy="1425992"/>
          </a:xfrm>
        </p:grpSpPr>
        <p:pic>
          <p:nvPicPr>
            <p:cNvPr id="15383" name="Google Shape;15383;p20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84" name="Google Shape;15384;p2023"/>
            <p:cNvGrpSpPr/>
            <p:nvPr/>
          </p:nvGrpSpPr>
          <p:grpSpPr>
            <a:xfrm>
              <a:off x="7191542" y="1"/>
              <a:ext cx="5000459" cy="1425992"/>
              <a:chOff x="7186272" y="0"/>
              <a:chExt cx="5005729" cy="1427495"/>
            </a:xfrm>
          </p:grpSpPr>
          <p:sp>
            <p:nvSpPr>
              <p:cNvPr id="15385" name="Google Shape;15385;p20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386" name="Google Shape;15386;p20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matchingName="10_Cover">
  <p:cSld name="10_Cover">
    <p:spTree>
      <p:nvGrpSpPr>
        <p:cNvPr id="1" name="Shape 15387"/>
        <p:cNvGrpSpPr/>
        <p:nvPr/>
      </p:nvGrpSpPr>
      <p:grpSpPr>
        <a:xfrm>
          <a:off x="0" y="0"/>
          <a:ext cx="0" cy="0"/>
          <a:chOff x="0" y="0"/>
          <a:chExt cx="0" cy="0"/>
        </a:xfrm>
      </p:grpSpPr>
      <p:sp>
        <p:nvSpPr>
          <p:cNvPr id="15388" name="Google Shape;15388;p202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389" name="Google Shape;15389;p202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90" name="Google Shape;15390;p202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391" name="Google Shape;15391;p2024"/>
          <p:cNvSpPr>
            <a:spLocks noGrp="1"/>
          </p:cNvSpPr>
          <p:nvPr>
            <p:ph type="pic" idx="2"/>
          </p:nvPr>
        </p:nvSpPr>
        <p:spPr>
          <a:xfrm>
            <a:off x="7118684" y="233915"/>
            <a:ext cx="5073316" cy="5943600"/>
          </a:xfrm>
          <a:prstGeom prst="rect">
            <a:avLst/>
          </a:prstGeom>
          <a:noFill/>
          <a:ln>
            <a:noFill/>
          </a:ln>
        </p:spPr>
      </p:sp>
      <p:grpSp>
        <p:nvGrpSpPr>
          <p:cNvPr id="15392" name="Google Shape;15392;p2024"/>
          <p:cNvGrpSpPr/>
          <p:nvPr/>
        </p:nvGrpSpPr>
        <p:grpSpPr>
          <a:xfrm>
            <a:off x="0" y="5020349"/>
            <a:ext cx="12192000" cy="1837653"/>
            <a:chOff x="0" y="5020348"/>
            <a:chExt cx="12192000" cy="1837653"/>
          </a:xfrm>
        </p:grpSpPr>
        <p:sp>
          <p:nvSpPr>
            <p:cNvPr id="15393" name="Google Shape;15393;p20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394" name="Google Shape;15394;p202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395" name="Google Shape;15395;p20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matchingName="10_Divider">
  <p:cSld name="10_Divider">
    <p:bg>
      <p:bgPr>
        <a:solidFill>
          <a:schemeClr val="lt2"/>
        </a:solidFill>
        <a:effectLst/>
      </p:bgPr>
    </p:bg>
    <p:spTree>
      <p:nvGrpSpPr>
        <p:cNvPr id="1" name="Shape 15396"/>
        <p:cNvGrpSpPr/>
        <p:nvPr/>
      </p:nvGrpSpPr>
      <p:grpSpPr>
        <a:xfrm>
          <a:off x="0" y="0"/>
          <a:ext cx="0" cy="0"/>
          <a:chOff x="0" y="0"/>
          <a:chExt cx="0" cy="0"/>
        </a:xfrm>
      </p:grpSpPr>
      <p:grpSp>
        <p:nvGrpSpPr>
          <p:cNvPr id="15397" name="Google Shape;15397;p2025"/>
          <p:cNvGrpSpPr/>
          <p:nvPr/>
        </p:nvGrpSpPr>
        <p:grpSpPr>
          <a:xfrm>
            <a:off x="0" y="5020348"/>
            <a:ext cx="12192000" cy="1837653"/>
            <a:chOff x="0" y="5020347"/>
            <a:chExt cx="12192000" cy="1837653"/>
          </a:xfrm>
        </p:grpSpPr>
        <p:sp>
          <p:nvSpPr>
            <p:cNvPr id="15398" name="Google Shape;15398;p202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399" name="Google Shape;15399;p20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400" name="Google Shape;15400;p202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401" name="Google Shape;15401;p20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402" name="Google Shape;15402;p202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03" name="Google Shape;15403;p202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matchingName="19_Quotation">
  <p:cSld name="19_Quotation">
    <p:spTree>
      <p:nvGrpSpPr>
        <p:cNvPr id="1" name="Shape 15404"/>
        <p:cNvGrpSpPr/>
        <p:nvPr/>
      </p:nvGrpSpPr>
      <p:grpSpPr>
        <a:xfrm>
          <a:off x="0" y="0"/>
          <a:ext cx="0" cy="0"/>
          <a:chOff x="0" y="0"/>
          <a:chExt cx="0" cy="0"/>
        </a:xfrm>
      </p:grpSpPr>
      <p:sp>
        <p:nvSpPr>
          <p:cNvPr id="15405" name="Google Shape;15405;p202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406" name="Google Shape;15406;p202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07" name="Google Shape;15407;p20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08" name="Google Shape;15408;p202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409" name="Google Shape;15409;p20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10" name="Google Shape;15410;p20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411" name="Google Shape;15411;p2026"/>
          <p:cNvGrpSpPr/>
          <p:nvPr/>
        </p:nvGrpSpPr>
        <p:grpSpPr>
          <a:xfrm>
            <a:off x="7191543" y="1"/>
            <a:ext cx="5000459" cy="1425992"/>
            <a:chOff x="7191542" y="1"/>
            <a:chExt cx="5000459" cy="1425992"/>
          </a:xfrm>
        </p:grpSpPr>
        <p:pic>
          <p:nvPicPr>
            <p:cNvPr id="15412" name="Google Shape;15412;p20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13" name="Google Shape;15413;p2026"/>
            <p:cNvGrpSpPr/>
            <p:nvPr/>
          </p:nvGrpSpPr>
          <p:grpSpPr>
            <a:xfrm>
              <a:off x="7191542" y="1"/>
              <a:ext cx="5000459" cy="1425992"/>
              <a:chOff x="7186272" y="0"/>
              <a:chExt cx="5005729" cy="1427495"/>
            </a:xfrm>
          </p:grpSpPr>
          <p:sp>
            <p:nvSpPr>
              <p:cNvPr id="15414" name="Google Shape;15414;p20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415" name="Google Shape;15415;p20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416" name="Google Shape;15416;p20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matchingName="10_Photo Slide">
  <p:cSld name="10_Photo Slide">
    <p:spTree>
      <p:nvGrpSpPr>
        <p:cNvPr id="1" name="Shape 15417"/>
        <p:cNvGrpSpPr/>
        <p:nvPr/>
      </p:nvGrpSpPr>
      <p:grpSpPr>
        <a:xfrm>
          <a:off x="0" y="0"/>
          <a:ext cx="0" cy="0"/>
          <a:chOff x="0" y="0"/>
          <a:chExt cx="0" cy="0"/>
        </a:xfrm>
      </p:grpSpPr>
      <p:sp>
        <p:nvSpPr>
          <p:cNvPr id="15418" name="Google Shape;15418;p202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419" name="Google Shape;15419;p20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420" name="Google Shape;15420;p2027"/>
          <p:cNvGrpSpPr/>
          <p:nvPr/>
        </p:nvGrpSpPr>
        <p:grpSpPr>
          <a:xfrm>
            <a:off x="0" y="5379427"/>
            <a:ext cx="2807368" cy="753891"/>
            <a:chOff x="0" y="5379426"/>
            <a:chExt cx="2807368" cy="753891"/>
          </a:xfrm>
        </p:grpSpPr>
        <p:sp>
          <p:nvSpPr>
            <p:cNvPr id="15421" name="Google Shape;15421;p20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422" name="Google Shape;15422;p20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5423" name="Google Shape;15423;p2027"/>
          <p:cNvSpPr>
            <a:spLocks noGrp="1"/>
          </p:cNvSpPr>
          <p:nvPr>
            <p:ph type="pic" idx="2"/>
          </p:nvPr>
        </p:nvSpPr>
        <p:spPr>
          <a:xfrm>
            <a:off x="2807368" y="457202"/>
            <a:ext cx="8915400" cy="5943598"/>
          </a:xfrm>
          <a:prstGeom prst="rect">
            <a:avLst/>
          </a:prstGeom>
          <a:noFill/>
          <a:ln>
            <a:noFill/>
          </a:ln>
        </p:spPr>
      </p:sp>
      <p:pic>
        <p:nvPicPr>
          <p:cNvPr id="15424" name="Google Shape;15424;p202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matchingName="20_Quotation">
  <p:cSld name="20_Quotation">
    <p:spTree>
      <p:nvGrpSpPr>
        <p:cNvPr id="1" name="Shape 15425"/>
        <p:cNvGrpSpPr/>
        <p:nvPr/>
      </p:nvGrpSpPr>
      <p:grpSpPr>
        <a:xfrm>
          <a:off x="0" y="0"/>
          <a:ext cx="0" cy="0"/>
          <a:chOff x="0" y="0"/>
          <a:chExt cx="0" cy="0"/>
        </a:xfrm>
      </p:grpSpPr>
      <p:sp>
        <p:nvSpPr>
          <p:cNvPr id="15426" name="Google Shape;15426;p202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427" name="Google Shape;15427;p202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28" name="Google Shape;15428;p20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29" name="Google Shape;15429;p202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430" name="Google Shape;15430;p20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31" name="Google Shape;15431;p20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432" name="Google Shape;15432;p2028"/>
          <p:cNvGrpSpPr/>
          <p:nvPr/>
        </p:nvGrpSpPr>
        <p:grpSpPr>
          <a:xfrm>
            <a:off x="7191543" y="1"/>
            <a:ext cx="5000459" cy="1425992"/>
            <a:chOff x="7191542" y="1"/>
            <a:chExt cx="5000459" cy="1425992"/>
          </a:xfrm>
        </p:grpSpPr>
        <p:pic>
          <p:nvPicPr>
            <p:cNvPr id="15433" name="Google Shape;15433;p20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34" name="Google Shape;15434;p2028"/>
            <p:cNvGrpSpPr/>
            <p:nvPr/>
          </p:nvGrpSpPr>
          <p:grpSpPr>
            <a:xfrm>
              <a:off x="7191542" y="1"/>
              <a:ext cx="5000459" cy="1425992"/>
              <a:chOff x="7186272" y="0"/>
              <a:chExt cx="5005729" cy="1427495"/>
            </a:xfrm>
          </p:grpSpPr>
          <p:sp>
            <p:nvSpPr>
              <p:cNvPr id="15435" name="Google Shape;15435;p20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436" name="Google Shape;15436;p20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437" name="Google Shape;15437;p202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638"/>
        <p:cNvGrpSpPr/>
        <p:nvPr/>
      </p:nvGrpSpPr>
      <p:grpSpPr>
        <a:xfrm>
          <a:off x="0" y="0"/>
          <a:ext cx="0" cy="0"/>
          <a:chOff x="0" y="0"/>
          <a:chExt cx="0" cy="0"/>
        </a:xfrm>
      </p:grpSpPr>
      <p:grpSp>
        <p:nvGrpSpPr>
          <p:cNvPr id="1639" name="Google Shape;1639;p212"/>
          <p:cNvGrpSpPr/>
          <p:nvPr/>
        </p:nvGrpSpPr>
        <p:grpSpPr>
          <a:xfrm>
            <a:off x="0" y="0"/>
            <a:ext cx="12192000" cy="2148830"/>
            <a:chOff x="0" y="0"/>
            <a:chExt cx="12192000" cy="2148830"/>
          </a:xfrm>
        </p:grpSpPr>
        <p:sp>
          <p:nvSpPr>
            <p:cNvPr id="1640" name="Google Shape;1640;p2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1" name="Google Shape;1641;p2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42" name="Google Shape;1642;p2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43" name="Google Shape;1643;p2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4" name="Google Shape;1644;p2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45" name="Google Shape;1645;p21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46" name="Google Shape;1646;p2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spTree>
      <p:nvGrpSpPr>
        <p:cNvPr id="1" name="Shape 15438"/>
        <p:cNvGrpSpPr/>
        <p:nvPr/>
      </p:nvGrpSpPr>
      <p:grpSpPr>
        <a:xfrm>
          <a:off x="0" y="0"/>
          <a:ext cx="0" cy="0"/>
          <a:chOff x="0" y="0"/>
          <a:chExt cx="0" cy="0"/>
        </a:xfrm>
      </p:grpSpPr>
      <p:grpSp>
        <p:nvGrpSpPr>
          <p:cNvPr id="15439" name="Google Shape;15439;p2029"/>
          <p:cNvGrpSpPr/>
          <p:nvPr/>
        </p:nvGrpSpPr>
        <p:grpSpPr>
          <a:xfrm>
            <a:off x="7191543" y="1"/>
            <a:ext cx="5000459" cy="1425992"/>
            <a:chOff x="7191542" y="1"/>
            <a:chExt cx="5000459" cy="1425992"/>
          </a:xfrm>
        </p:grpSpPr>
        <p:pic>
          <p:nvPicPr>
            <p:cNvPr id="15440" name="Google Shape;15440;p20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41" name="Google Shape;15441;p2029"/>
            <p:cNvGrpSpPr/>
            <p:nvPr/>
          </p:nvGrpSpPr>
          <p:grpSpPr>
            <a:xfrm>
              <a:off x="7191542" y="1"/>
              <a:ext cx="5000459" cy="1425992"/>
              <a:chOff x="7186272" y="0"/>
              <a:chExt cx="5005729" cy="1427495"/>
            </a:xfrm>
          </p:grpSpPr>
          <p:sp>
            <p:nvSpPr>
              <p:cNvPr id="15442" name="Google Shape;15442;p20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443" name="Google Shape;15443;p20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444" name="Google Shape;15444;p20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45" name="Google Shape;15445;p20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46" name="Google Shape;15446;p202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447" name="Google Shape;15447;p20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48" name="Google Shape;15448;p20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matchingName="10_Two Content">
  <p:cSld name="10_Two Content">
    <p:spTree>
      <p:nvGrpSpPr>
        <p:cNvPr id="1" name="Shape 15449"/>
        <p:cNvGrpSpPr/>
        <p:nvPr/>
      </p:nvGrpSpPr>
      <p:grpSpPr>
        <a:xfrm>
          <a:off x="0" y="0"/>
          <a:ext cx="0" cy="0"/>
          <a:chOff x="0" y="0"/>
          <a:chExt cx="0" cy="0"/>
        </a:xfrm>
      </p:grpSpPr>
      <p:sp>
        <p:nvSpPr>
          <p:cNvPr id="15450" name="Google Shape;15450;p20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51" name="Google Shape;15451;p2030"/>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452" name="Google Shape;15452;p2030"/>
          <p:cNvGrpSpPr/>
          <p:nvPr/>
        </p:nvGrpSpPr>
        <p:grpSpPr>
          <a:xfrm>
            <a:off x="7191543" y="1"/>
            <a:ext cx="5000459" cy="1425992"/>
            <a:chOff x="7191542" y="1"/>
            <a:chExt cx="5000459" cy="1425992"/>
          </a:xfrm>
        </p:grpSpPr>
        <p:pic>
          <p:nvPicPr>
            <p:cNvPr id="15453" name="Google Shape;15453;p20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54" name="Google Shape;15454;p2030"/>
            <p:cNvGrpSpPr/>
            <p:nvPr/>
          </p:nvGrpSpPr>
          <p:grpSpPr>
            <a:xfrm>
              <a:off x="7191542" y="1"/>
              <a:ext cx="5000459" cy="1425992"/>
              <a:chOff x="7186272" y="0"/>
              <a:chExt cx="5005729" cy="1427495"/>
            </a:xfrm>
          </p:grpSpPr>
          <p:sp>
            <p:nvSpPr>
              <p:cNvPr id="15455" name="Google Shape;15455;p20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456" name="Google Shape;15456;p20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457" name="Google Shape;15457;p2030"/>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58" name="Google Shape;15458;p2030"/>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459" name="Google Shape;15459;p20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60" name="Google Shape;15460;p20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matchingName="10_Comparison">
  <p:cSld name="10_Comparison">
    <p:spTree>
      <p:nvGrpSpPr>
        <p:cNvPr id="1" name="Shape 15461"/>
        <p:cNvGrpSpPr/>
        <p:nvPr/>
      </p:nvGrpSpPr>
      <p:grpSpPr>
        <a:xfrm>
          <a:off x="0" y="0"/>
          <a:ext cx="0" cy="0"/>
          <a:chOff x="0" y="0"/>
          <a:chExt cx="0" cy="0"/>
        </a:xfrm>
      </p:grpSpPr>
      <p:grpSp>
        <p:nvGrpSpPr>
          <p:cNvPr id="15462" name="Google Shape;15462;p2031"/>
          <p:cNvGrpSpPr/>
          <p:nvPr/>
        </p:nvGrpSpPr>
        <p:grpSpPr>
          <a:xfrm>
            <a:off x="7191543" y="1"/>
            <a:ext cx="5000459" cy="1425992"/>
            <a:chOff x="7191542" y="1"/>
            <a:chExt cx="5000459" cy="1425992"/>
          </a:xfrm>
        </p:grpSpPr>
        <p:pic>
          <p:nvPicPr>
            <p:cNvPr id="15463" name="Google Shape;15463;p20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64" name="Google Shape;15464;p2031"/>
            <p:cNvGrpSpPr/>
            <p:nvPr/>
          </p:nvGrpSpPr>
          <p:grpSpPr>
            <a:xfrm>
              <a:off x="7191542" y="1"/>
              <a:ext cx="5000459" cy="1425992"/>
              <a:chOff x="7186272" y="0"/>
              <a:chExt cx="5005729" cy="1427495"/>
            </a:xfrm>
          </p:grpSpPr>
          <p:sp>
            <p:nvSpPr>
              <p:cNvPr id="15465" name="Google Shape;15465;p20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466" name="Google Shape;15466;p20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467" name="Google Shape;15467;p203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68" name="Google Shape;15468;p203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469" name="Google Shape;15469;p203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70" name="Google Shape;15470;p20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471" name="Google Shape;15471;p20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72" name="Google Shape;15472;p203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473" name="Google Shape;15473;p20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74" name="Google Shape;15474;p20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15475"/>
        <p:cNvGrpSpPr/>
        <p:nvPr/>
      </p:nvGrpSpPr>
      <p:grpSpPr>
        <a:xfrm>
          <a:off x="0" y="0"/>
          <a:ext cx="0" cy="0"/>
          <a:chOff x="0" y="0"/>
          <a:chExt cx="0" cy="0"/>
        </a:xfrm>
      </p:grpSpPr>
      <p:grpSp>
        <p:nvGrpSpPr>
          <p:cNvPr id="15476" name="Google Shape;15476;p2032"/>
          <p:cNvGrpSpPr/>
          <p:nvPr/>
        </p:nvGrpSpPr>
        <p:grpSpPr>
          <a:xfrm>
            <a:off x="7191543" y="1"/>
            <a:ext cx="5000459" cy="1425992"/>
            <a:chOff x="7191542" y="1"/>
            <a:chExt cx="5000459" cy="1425992"/>
          </a:xfrm>
        </p:grpSpPr>
        <p:pic>
          <p:nvPicPr>
            <p:cNvPr id="15477" name="Google Shape;15477;p20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78" name="Google Shape;15478;p2032"/>
            <p:cNvGrpSpPr/>
            <p:nvPr/>
          </p:nvGrpSpPr>
          <p:grpSpPr>
            <a:xfrm>
              <a:off x="7191542" y="1"/>
              <a:ext cx="5000459" cy="1425992"/>
              <a:chOff x="7186272" y="0"/>
              <a:chExt cx="5005729" cy="1427495"/>
            </a:xfrm>
          </p:grpSpPr>
          <p:sp>
            <p:nvSpPr>
              <p:cNvPr id="15479" name="Google Shape;15479;p20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480" name="Google Shape;15480;p20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481" name="Google Shape;15481;p20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82" name="Google Shape;15482;p203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483" name="Google Shape;15483;p20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84" name="Google Shape;15484;p20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matchingName="9_End">
  <p:cSld name="9_End">
    <p:spTree>
      <p:nvGrpSpPr>
        <p:cNvPr id="1" name="Shape 15485"/>
        <p:cNvGrpSpPr/>
        <p:nvPr/>
      </p:nvGrpSpPr>
      <p:grpSpPr>
        <a:xfrm>
          <a:off x="0" y="0"/>
          <a:ext cx="0" cy="0"/>
          <a:chOff x="0" y="0"/>
          <a:chExt cx="0" cy="0"/>
        </a:xfrm>
      </p:grpSpPr>
      <p:grpSp>
        <p:nvGrpSpPr>
          <p:cNvPr id="15486" name="Google Shape;15486;p2033"/>
          <p:cNvGrpSpPr/>
          <p:nvPr/>
        </p:nvGrpSpPr>
        <p:grpSpPr>
          <a:xfrm>
            <a:off x="0" y="0"/>
            <a:ext cx="12192000" cy="2148830"/>
            <a:chOff x="0" y="0"/>
            <a:chExt cx="12192000" cy="2148830"/>
          </a:xfrm>
        </p:grpSpPr>
        <p:sp>
          <p:nvSpPr>
            <p:cNvPr id="15487" name="Google Shape;15487;p20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488" name="Google Shape;15488;p20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5489" name="Google Shape;15489;p2033"/>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490" name="Google Shape;15490;p2033"/>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91" name="Google Shape;15491;p203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492" name="Google Shape;15492;p2033"/>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5493" name="Google Shape;15493;p203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matchingName="8_Blank">
  <p:cSld name="8_Blank">
    <p:spTree>
      <p:nvGrpSpPr>
        <p:cNvPr id="1" name="Shape 15494"/>
        <p:cNvGrpSpPr/>
        <p:nvPr/>
      </p:nvGrpSpPr>
      <p:grpSpPr>
        <a:xfrm>
          <a:off x="0" y="0"/>
          <a:ext cx="0" cy="0"/>
          <a:chOff x="0" y="0"/>
          <a:chExt cx="0" cy="0"/>
        </a:xfrm>
      </p:grpSpPr>
      <p:sp>
        <p:nvSpPr>
          <p:cNvPr id="15495" name="Google Shape;15495;p203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496" name="Google Shape;15496;p20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97" name="Google Shape;15497;p20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498" name="Google Shape;15498;p2034"/>
          <p:cNvGrpSpPr/>
          <p:nvPr/>
        </p:nvGrpSpPr>
        <p:grpSpPr>
          <a:xfrm>
            <a:off x="7191543" y="1"/>
            <a:ext cx="5000459" cy="1425992"/>
            <a:chOff x="7191542" y="1"/>
            <a:chExt cx="5000459" cy="1425992"/>
          </a:xfrm>
        </p:grpSpPr>
        <p:pic>
          <p:nvPicPr>
            <p:cNvPr id="15499" name="Google Shape;15499;p20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00" name="Google Shape;15500;p2034"/>
            <p:cNvGrpSpPr/>
            <p:nvPr/>
          </p:nvGrpSpPr>
          <p:grpSpPr>
            <a:xfrm>
              <a:off x="7191542" y="1"/>
              <a:ext cx="5000459" cy="1425992"/>
              <a:chOff x="7186272" y="0"/>
              <a:chExt cx="5005729" cy="1427495"/>
            </a:xfrm>
          </p:grpSpPr>
          <p:sp>
            <p:nvSpPr>
              <p:cNvPr id="15501" name="Google Shape;15501;p20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502" name="Google Shape;15502;p20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matchingName="26_Quotation">
  <p:cSld name="26_Quotation">
    <p:spTree>
      <p:nvGrpSpPr>
        <p:cNvPr id="1" name="Shape 15503"/>
        <p:cNvGrpSpPr/>
        <p:nvPr/>
      </p:nvGrpSpPr>
      <p:grpSpPr>
        <a:xfrm>
          <a:off x="0" y="0"/>
          <a:ext cx="0" cy="0"/>
          <a:chOff x="0" y="0"/>
          <a:chExt cx="0" cy="0"/>
        </a:xfrm>
      </p:grpSpPr>
      <p:sp>
        <p:nvSpPr>
          <p:cNvPr id="15504" name="Google Shape;15504;p203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505" name="Google Shape;15505;p203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06" name="Google Shape;15506;p20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07" name="Google Shape;15507;p203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508" name="Google Shape;15508;p20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09" name="Google Shape;15509;p20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510" name="Google Shape;15510;p2035"/>
          <p:cNvGrpSpPr/>
          <p:nvPr/>
        </p:nvGrpSpPr>
        <p:grpSpPr>
          <a:xfrm>
            <a:off x="7191543" y="1"/>
            <a:ext cx="5000459" cy="1425992"/>
            <a:chOff x="7191542" y="1"/>
            <a:chExt cx="5000459" cy="1425992"/>
          </a:xfrm>
        </p:grpSpPr>
        <p:pic>
          <p:nvPicPr>
            <p:cNvPr id="15511" name="Google Shape;15511;p20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12" name="Google Shape;15512;p2035"/>
            <p:cNvGrpSpPr/>
            <p:nvPr/>
          </p:nvGrpSpPr>
          <p:grpSpPr>
            <a:xfrm>
              <a:off x="7191542" y="1"/>
              <a:ext cx="5000459" cy="1425992"/>
              <a:chOff x="7186272" y="0"/>
              <a:chExt cx="5005729" cy="1427495"/>
            </a:xfrm>
          </p:grpSpPr>
          <p:sp>
            <p:nvSpPr>
              <p:cNvPr id="15513" name="Google Shape;15513;p20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514" name="Google Shape;15514;p20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515" name="Google Shape;15515;p203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matchingName="28_Quotation">
  <p:cSld name="28_Quotation">
    <p:spTree>
      <p:nvGrpSpPr>
        <p:cNvPr id="1" name="Shape 15516"/>
        <p:cNvGrpSpPr/>
        <p:nvPr/>
      </p:nvGrpSpPr>
      <p:grpSpPr>
        <a:xfrm>
          <a:off x="0" y="0"/>
          <a:ext cx="0" cy="0"/>
          <a:chOff x="0" y="0"/>
          <a:chExt cx="0" cy="0"/>
        </a:xfrm>
      </p:grpSpPr>
      <p:sp>
        <p:nvSpPr>
          <p:cNvPr id="15517" name="Google Shape;15517;p203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518" name="Google Shape;15518;p203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19" name="Google Shape;15519;p20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20" name="Google Shape;15520;p203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521" name="Google Shape;15521;p20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22" name="Google Shape;15522;p20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523" name="Google Shape;15523;p2036"/>
          <p:cNvGrpSpPr/>
          <p:nvPr/>
        </p:nvGrpSpPr>
        <p:grpSpPr>
          <a:xfrm>
            <a:off x="7191543" y="1"/>
            <a:ext cx="5000459" cy="1425992"/>
            <a:chOff x="7191542" y="1"/>
            <a:chExt cx="5000459" cy="1425992"/>
          </a:xfrm>
        </p:grpSpPr>
        <p:pic>
          <p:nvPicPr>
            <p:cNvPr id="15524" name="Google Shape;15524;p20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25" name="Google Shape;15525;p2036"/>
            <p:cNvGrpSpPr/>
            <p:nvPr/>
          </p:nvGrpSpPr>
          <p:grpSpPr>
            <a:xfrm>
              <a:off x="7191542" y="1"/>
              <a:ext cx="5000459" cy="1425992"/>
              <a:chOff x="7186272" y="0"/>
              <a:chExt cx="5005729" cy="1427495"/>
            </a:xfrm>
          </p:grpSpPr>
          <p:sp>
            <p:nvSpPr>
              <p:cNvPr id="15526" name="Google Shape;15526;p20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527" name="Google Shape;15527;p20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528" name="Google Shape;15528;p203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matchingName="4_Photo Slide">
  <p:cSld name="4_Photo Slide">
    <p:spTree>
      <p:nvGrpSpPr>
        <p:cNvPr id="1" name="Shape 15529"/>
        <p:cNvGrpSpPr/>
        <p:nvPr/>
      </p:nvGrpSpPr>
      <p:grpSpPr>
        <a:xfrm>
          <a:off x="0" y="0"/>
          <a:ext cx="0" cy="0"/>
          <a:chOff x="0" y="0"/>
          <a:chExt cx="0" cy="0"/>
        </a:xfrm>
      </p:grpSpPr>
      <p:sp>
        <p:nvSpPr>
          <p:cNvPr id="15530" name="Google Shape;15530;p2037"/>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531" name="Google Shape;15531;p203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532" name="Google Shape;15532;p2037"/>
          <p:cNvGrpSpPr/>
          <p:nvPr/>
        </p:nvGrpSpPr>
        <p:grpSpPr>
          <a:xfrm>
            <a:off x="0" y="5379427"/>
            <a:ext cx="2807368" cy="753891"/>
            <a:chOff x="0" y="5379426"/>
            <a:chExt cx="2807368" cy="753891"/>
          </a:xfrm>
        </p:grpSpPr>
        <p:sp>
          <p:nvSpPr>
            <p:cNvPr id="15533" name="Google Shape;15533;p203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534" name="Google Shape;15534;p203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5535" name="Google Shape;15535;p2037"/>
          <p:cNvSpPr>
            <a:spLocks noGrp="1"/>
          </p:cNvSpPr>
          <p:nvPr>
            <p:ph type="pic" idx="2"/>
          </p:nvPr>
        </p:nvSpPr>
        <p:spPr>
          <a:xfrm>
            <a:off x="2807368" y="457202"/>
            <a:ext cx="8915400" cy="5943598"/>
          </a:xfrm>
          <a:prstGeom prst="rect">
            <a:avLst/>
          </a:prstGeom>
          <a:noFill/>
          <a:ln>
            <a:noFill/>
          </a:ln>
        </p:spPr>
      </p:sp>
      <p:pic>
        <p:nvPicPr>
          <p:cNvPr id="15536" name="Google Shape;15536;p2037"/>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matchingName="14_Cover">
  <p:cSld name="14_Cover">
    <p:spTree>
      <p:nvGrpSpPr>
        <p:cNvPr id="1" name="Shape 15537"/>
        <p:cNvGrpSpPr/>
        <p:nvPr/>
      </p:nvGrpSpPr>
      <p:grpSpPr>
        <a:xfrm>
          <a:off x="0" y="0"/>
          <a:ext cx="0" cy="0"/>
          <a:chOff x="0" y="0"/>
          <a:chExt cx="0" cy="0"/>
        </a:xfrm>
      </p:grpSpPr>
      <p:sp>
        <p:nvSpPr>
          <p:cNvPr id="15538" name="Google Shape;15538;p2038"/>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539" name="Google Shape;15539;p2038"/>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40" name="Google Shape;15540;p2038"/>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541" name="Google Shape;15541;p2038"/>
          <p:cNvSpPr>
            <a:spLocks noGrp="1"/>
          </p:cNvSpPr>
          <p:nvPr>
            <p:ph type="pic" idx="2"/>
          </p:nvPr>
        </p:nvSpPr>
        <p:spPr>
          <a:xfrm>
            <a:off x="7118684" y="233915"/>
            <a:ext cx="5073316" cy="5943600"/>
          </a:xfrm>
          <a:prstGeom prst="rect">
            <a:avLst/>
          </a:prstGeom>
          <a:noFill/>
          <a:ln>
            <a:noFill/>
          </a:ln>
        </p:spPr>
      </p:sp>
      <p:grpSp>
        <p:nvGrpSpPr>
          <p:cNvPr id="15542" name="Google Shape;15542;p2038"/>
          <p:cNvGrpSpPr/>
          <p:nvPr/>
        </p:nvGrpSpPr>
        <p:grpSpPr>
          <a:xfrm>
            <a:off x="0" y="5020349"/>
            <a:ext cx="12192000" cy="1837653"/>
            <a:chOff x="0" y="5020348"/>
            <a:chExt cx="12192000" cy="1837653"/>
          </a:xfrm>
        </p:grpSpPr>
        <p:sp>
          <p:nvSpPr>
            <p:cNvPr id="15543" name="Google Shape;15543;p20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544" name="Google Shape;15544;p203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545" name="Google Shape;15545;p20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647"/>
        <p:cNvGrpSpPr/>
        <p:nvPr/>
      </p:nvGrpSpPr>
      <p:grpSpPr>
        <a:xfrm>
          <a:off x="0" y="0"/>
          <a:ext cx="0" cy="0"/>
          <a:chOff x="0" y="0"/>
          <a:chExt cx="0" cy="0"/>
        </a:xfrm>
      </p:grpSpPr>
      <p:sp>
        <p:nvSpPr>
          <p:cNvPr id="1648" name="Google Shape;1648;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9" name="Google Shape;1649;p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0" name="Google Shape;1650;p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1" name="Google Shape;1651;p213"/>
          <p:cNvGrpSpPr/>
          <p:nvPr/>
        </p:nvGrpSpPr>
        <p:grpSpPr>
          <a:xfrm>
            <a:off x="7191542" y="1"/>
            <a:ext cx="5000459" cy="1425992"/>
            <a:chOff x="7191542" y="1"/>
            <a:chExt cx="5000459" cy="1425992"/>
          </a:xfrm>
        </p:grpSpPr>
        <p:pic>
          <p:nvPicPr>
            <p:cNvPr id="1652" name="Google Shape;1652;p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3" name="Google Shape;1653;p213"/>
            <p:cNvGrpSpPr/>
            <p:nvPr/>
          </p:nvGrpSpPr>
          <p:grpSpPr>
            <a:xfrm>
              <a:off x="7191542" y="1"/>
              <a:ext cx="5000459" cy="1425992"/>
              <a:chOff x="7186272" y="0"/>
              <a:chExt cx="5005729" cy="1427495"/>
            </a:xfrm>
          </p:grpSpPr>
          <p:sp>
            <p:nvSpPr>
              <p:cNvPr id="1654" name="Google Shape;1654;p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5" name="Google Shape;1655;p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matchingName="14_Divider">
  <p:cSld name="14_Divider">
    <p:bg>
      <p:bgPr>
        <a:solidFill>
          <a:schemeClr val="lt2"/>
        </a:solidFill>
        <a:effectLst/>
      </p:bgPr>
    </p:bg>
    <p:spTree>
      <p:nvGrpSpPr>
        <p:cNvPr id="1" name="Shape 15546"/>
        <p:cNvGrpSpPr/>
        <p:nvPr/>
      </p:nvGrpSpPr>
      <p:grpSpPr>
        <a:xfrm>
          <a:off x="0" y="0"/>
          <a:ext cx="0" cy="0"/>
          <a:chOff x="0" y="0"/>
          <a:chExt cx="0" cy="0"/>
        </a:xfrm>
      </p:grpSpPr>
      <p:grpSp>
        <p:nvGrpSpPr>
          <p:cNvPr id="15547" name="Google Shape;15547;p2039"/>
          <p:cNvGrpSpPr/>
          <p:nvPr/>
        </p:nvGrpSpPr>
        <p:grpSpPr>
          <a:xfrm>
            <a:off x="0" y="5020348"/>
            <a:ext cx="12192000" cy="1837653"/>
            <a:chOff x="0" y="5020347"/>
            <a:chExt cx="12192000" cy="1837653"/>
          </a:xfrm>
        </p:grpSpPr>
        <p:sp>
          <p:nvSpPr>
            <p:cNvPr id="15548" name="Google Shape;15548;p20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549" name="Google Shape;15549;p20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550" name="Google Shape;15550;p20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551" name="Google Shape;15551;p20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552" name="Google Shape;15552;p2039"/>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53" name="Google Shape;15553;p2039"/>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matchingName="14_Photo Slide">
  <p:cSld name="14_Photo Slide">
    <p:spTree>
      <p:nvGrpSpPr>
        <p:cNvPr id="1" name="Shape 15554"/>
        <p:cNvGrpSpPr/>
        <p:nvPr/>
      </p:nvGrpSpPr>
      <p:grpSpPr>
        <a:xfrm>
          <a:off x="0" y="0"/>
          <a:ext cx="0" cy="0"/>
          <a:chOff x="0" y="0"/>
          <a:chExt cx="0" cy="0"/>
        </a:xfrm>
      </p:grpSpPr>
      <p:sp>
        <p:nvSpPr>
          <p:cNvPr id="15555" name="Google Shape;15555;p2040"/>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556" name="Google Shape;15556;p20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557" name="Google Shape;15557;p2040"/>
          <p:cNvGrpSpPr/>
          <p:nvPr/>
        </p:nvGrpSpPr>
        <p:grpSpPr>
          <a:xfrm>
            <a:off x="0" y="5379427"/>
            <a:ext cx="2807368" cy="753891"/>
            <a:chOff x="0" y="5379426"/>
            <a:chExt cx="2807368" cy="753891"/>
          </a:xfrm>
        </p:grpSpPr>
        <p:sp>
          <p:nvSpPr>
            <p:cNvPr id="15558" name="Google Shape;15558;p20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559" name="Google Shape;15559;p20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5560" name="Google Shape;15560;p2040"/>
          <p:cNvSpPr>
            <a:spLocks noGrp="1"/>
          </p:cNvSpPr>
          <p:nvPr>
            <p:ph type="pic" idx="2"/>
          </p:nvPr>
        </p:nvSpPr>
        <p:spPr>
          <a:xfrm>
            <a:off x="2807368" y="457202"/>
            <a:ext cx="8915400" cy="5943598"/>
          </a:xfrm>
          <a:prstGeom prst="rect">
            <a:avLst/>
          </a:prstGeom>
          <a:noFill/>
          <a:ln>
            <a:noFill/>
          </a:ln>
        </p:spPr>
      </p:sp>
      <p:pic>
        <p:nvPicPr>
          <p:cNvPr id="15561" name="Google Shape;15561;p2040"/>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matchingName="30_Quotation">
  <p:cSld name="30_Quotation">
    <p:spTree>
      <p:nvGrpSpPr>
        <p:cNvPr id="1" name="Shape 15562"/>
        <p:cNvGrpSpPr/>
        <p:nvPr/>
      </p:nvGrpSpPr>
      <p:grpSpPr>
        <a:xfrm>
          <a:off x="0" y="0"/>
          <a:ext cx="0" cy="0"/>
          <a:chOff x="0" y="0"/>
          <a:chExt cx="0" cy="0"/>
        </a:xfrm>
      </p:grpSpPr>
      <p:sp>
        <p:nvSpPr>
          <p:cNvPr id="15563" name="Google Shape;15563;p204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564" name="Google Shape;15564;p204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65" name="Google Shape;15565;p20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66" name="Google Shape;15566;p204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567" name="Google Shape;15567;p20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68" name="Google Shape;15568;p20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569" name="Google Shape;15569;p2041"/>
          <p:cNvGrpSpPr/>
          <p:nvPr/>
        </p:nvGrpSpPr>
        <p:grpSpPr>
          <a:xfrm>
            <a:off x="7191543" y="1"/>
            <a:ext cx="5000459" cy="1425992"/>
            <a:chOff x="7191542" y="1"/>
            <a:chExt cx="5000459" cy="1425992"/>
          </a:xfrm>
        </p:grpSpPr>
        <p:pic>
          <p:nvPicPr>
            <p:cNvPr id="15570" name="Google Shape;15570;p20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71" name="Google Shape;15571;p2041"/>
            <p:cNvGrpSpPr/>
            <p:nvPr/>
          </p:nvGrpSpPr>
          <p:grpSpPr>
            <a:xfrm>
              <a:off x="7191542" y="1"/>
              <a:ext cx="5000459" cy="1425992"/>
              <a:chOff x="7186272" y="0"/>
              <a:chExt cx="5005729" cy="1427495"/>
            </a:xfrm>
          </p:grpSpPr>
          <p:sp>
            <p:nvSpPr>
              <p:cNvPr id="15572" name="Google Shape;15572;p20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573" name="Google Shape;15573;p20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574" name="Google Shape;15574;p204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matchingName="31_Quotation">
  <p:cSld name="31_Quotation">
    <p:spTree>
      <p:nvGrpSpPr>
        <p:cNvPr id="1" name="Shape 15575"/>
        <p:cNvGrpSpPr/>
        <p:nvPr/>
      </p:nvGrpSpPr>
      <p:grpSpPr>
        <a:xfrm>
          <a:off x="0" y="0"/>
          <a:ext cx="0" cy="0"/>
          <a:chOff x="0" y="0"/>
          <a:chExt cx="0" cy="0"/>
        </a:xfrm>
      </p:grpSpPr>
      <p:sp>
        <p:nvSpPr>
          <p:cNvPr id="15576" name="Google Shape;15576;p204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577" name="Google Shape;15577;p204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78" name="Google Shape;15578;p20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79" name="Google Shape;15579;p204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580" name="Google Shape;15580;p20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81" name="Google Shape;15581;p20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582" name="Google Shape;15582;p2042"/>
          <p:cNvGrpSpPr/>
          <p:nvPr/>
        </p:nvGrpSpPr>
        <p:grpSpPr>
          <a:xfrm>
            <a:off x="7191543" y="1"/>
            <a:ext cx="5000459" cy="1425992"/>
            <a:chOff x="7191542" y="1"/>
            <a:chExt cx="5000459" cy="1425992"/>
          </a:xfrm>
        </p:grpSpPr>
        <p:pic>
          <p:nvPicPr>
            <p:cNvPr id="15583" name="Google Shape;15583;p20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84" name="Google Shape;15584;p2042"/>
            <p:cNvGrpSpPr/>
            <p:nvPr/>
          </p:nvGrpSpPr>
          <p:grpSpPr>
            <a:xfrm>
              <a:off x="7191542" y="1"/>
              <a:ext cx="5000459" cy="1425992"/>
              <a:chOff x="7186272" y="0"/>
              <a:chExt cx="5005729" cy="1427495"/>
            </a:xfrm>
          </p:grpSpPr>
          <p:sp>
            <p:nvSpPr>
              <p:cNvPr id="15585" name="Google Shape;15585;p20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586" name="Google Shape;15586;p20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587" name="Google Shape;15587;p20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spTree>
      <p:nvGrpSpPr>
        <p:cNvPr id="1" name="Shape 15588"/>
        <p:cNvGrpSpPr/>
        <p:nvPr/>
      </p:nvGrpSpPr>
      <p:grpSpPr>
        <a:xfrm>
          <a:off x="0" y="0"/>
          <a:ext cx="0" cy="0"/>
          <a:chOff x="0" y="0"/>
          <a:chExt cx="0" cy="0"/>
        </a:xfrm>
      </p:grpSpPr>
      <p:grpSp>
        <p:nvGrpSpPr>
          <p:cNvPr id="15589" name="Google Shape;15589;p2043"/>
          <p:cNvGrpSpPr/>
          <p:nvPr/>
        </p:nvGrpSpPr>
        <p:grpSpPr>
          <a:xfrm>
            <a:off x="7191543" y="1"/>
            <a:ext cx="5000459" cy="1425992"/>
            <a:chOff x="7191542" y="1"/>
            <a:chExt cx="5000459" cy="1425992"/>
          </a:xfrm>
        </p:grpSpPr>
        <p:pic>
          <p:nvPicPr>
            <p:cNvPr id="15590" name="Google Shape;15590;p20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91" name="Google Shape;15591;p2043"/>
            <p:cNvGrpSpPr/>
            <p:nvPr/>
          </p:nvGrpSpPr>
          <p:grpSpPr>
            <a:xfrm>
              <a:off x="7191542" y="1"/>
              <a:ext cx="5000459" cy="1425992"/>
              <a:chOff x="7186272" y="0"/>
              <a:chExt cx="5005729" cy="1427495"/>
            </a:xfrm>
          </p:grpSpPr>
          <p:sp>
            <p:nvSpPr>
              <p:cNvPr id="15592" name="Google Shape;15592;p20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593" name="Google Shape;15593;p20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594" name="Google Shape;15594;p20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95" name="Google Shape;15595;p20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96" name="Google Shape;15596;p204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597" name="Google Shape;15597;p20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98" name="Google Shape;15598;p20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matchingName="14_Two Content">
  <p:cSld name="14_Two Content">
    <p:spTree>
      <p:nvGrpSpPr>
        <p:cNvPr id="1" name="Shape 15599"/>
        <p:cNvGrpSpPr/>
        <p:nvPr/>
      </p:nvGrpSpPr>
      <p:grpSpPr>
        <a:xfrm>
          <a:off x="0" y="0"/>
          <a:ext cx="0" cy="0"/>
          <a:chOff x="0" y="0"/>
          <a:chExt cx="0" cy="0"/>
        </a:xfrm>
      </p:grpSpPr>
      <p:sp>
        <p:nvSpPr>
          <p:cNvPr id="15600" name="Google Shape;15600;p20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01" name="Google Shape;15601;p2044"/>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602" name="Google Shape;15602;p2044"/>
          <p:cNvGrpSpPr/>
          <p:nvPr/>
        </p:nvGrpSpPr>
        <p:grpSpPr>
          <a:xfrm>
            <a:off x="7191543" y="1"/>
            <a:ext cx="5000459" cy="1425992"/>
            <a:chOff x="7191542" y="1"/>
            <a:chExt cx="5000459" cy="1425992"/>
          </a:xfrm>
        </p:grpSpPr>
        <p:pic>
          <p:nvPicPr>
            <p:cNvPr id="15603" name="Google Shape;15603;p20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04" name="Google Shape;15604;p2044"/>
            <p:cNvGrpSpPr/>
            <p:nvPr/>
          </p:nvGrpSpPr>
          <p:grpSpPr>
            <a:xfrm>
              <a:off x="7191542" y="1"/>
              <a:ext cx="5000459" cy="1425992"/>
              <a:chOff x="7186272" y="0"/>
              <a:chExt cx="5005729" cy="1427495"/>
            </a:xfrm>
          </p:grpSpPr>
          <p:sp>
            <p:nvSpPr>
              <p:cNvPr id="15605" name="Google Shape;15605;p20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606" name="Google Shape;15606;p20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607" name="Google Shape;15607;p2044"/>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08" name="Google Shape;15608;p2044"/>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609" name="Google Shape;15609;p20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10" name="Google Shape;15610;p20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matchingName="14_Comparison">
  <p:cSld name="14_Comparison">
    <p:spTree>
      <p:nvGrpSpPr>
        <p:cNvPr id="1" name="Shape 15611"/>
        <p:cNvGrpSpPr/>
        <p:nvPr/>
      </p:nvGrpSpPr>
      <p:grpSpPr>
        <a:xfrm>
          <a:off x="0" y="0"/>
          <a:ext cx="0" cy="0"/>
          <a:chOff x="0" y="0"/>
          <a:chExt cx="0" cy="0"/>
        </a:xfrm>
      </p:grpSpPr>
      <p:grpSp>
        <p:nvGrpSpPr>
          <p:cNvPr id="15612" name="Google Shape;15612;p2045"/>
          <p:cNvGrpSpPr/>
          <p:nvPr/>
        </p:nvGrpSpPr>
        <p:grpSpPr>
          <a:xfrm>
            <a:off x="7191543" y="1"/>
            <a:ext cx="5000459" cy="1425992"/>
            <a:chOff x="7191542" y="1"/>
            <a:chExt cx="5000459" cy="1425992"/>
          </a:xfrm>
        </p:grpSpPr>
        <p:pic>
          <p:nvPicPr>
            <p:cNvPr id="15613" name="Google Shape;15613;p20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14" name="Google Shape;15614;p2045"/>
            <p:cNvGrpSpPr/>
            <p:nvPr/>
          </p:nvGrpSpPr>
          <p:grpSpPr>
            <a:xfrm>
              <a:off x="7191542" y="1"/>
              <a:ext cx="5000459" cy="1425992"/>
              <a:chOff x="7186272" y="0"/>
              <a:chExt cx="5005729" cy="1427495"/>
            </a:xfrm>
          </p:grpSpPr>
          <p:sp>
            <p:nvSpPr>
              <p:cNvPr id="15615" name="Google Shape;15615;p20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616" name="Google Shape;15616;p20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617" name="Google Shape;15617;p2045"/>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18" name="Google Shape;15618;p2045"/>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619" name="Google Shape;15619;p2045"/>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20" name="Google Shape;15620;p20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621" name="Google Shape;15621;p20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22" name="Google Shape;15622;p204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623" name="Google Shape;15623;p20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24" name="Google Shape;15624;p20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matchingName="14_Title Only">
  <p:cSld name="14_Title Only">
    <p:spTree>
      <p:nvGrpSpPr>
        <p:cNvPr id="1" name="Shape 15625"/>
        <p:cNvGrpSpPr/>
        <p:nvPr/>
      </p:nvGrpSpPr>
      <p:grpSpPr>
        <a:xfrm>
          <a:off x="0" y="0"/>
          <a:ext cx="0" cy="0"/>
          <a:chOff x="0" y="0"/>
          <a:chExt cx="0" cy="0"/>
        </a:xfrm>
      </p:grpSpPr>
      <p:grpSp>
        <p:nvGrpSpPr>
          <p:cNvPr id="15626" name="Google Shape;15626;p2046"/>
          <p:cNvGrpSpPr/>
          <p:nvPr/>
        </p:nvGrpSpPr>
        <p:grpSpPr>
          <a:xfrm>
            <a:off x="7191543" y="1"/>
            <a:ext cx="5000459" cy="1425992"/>
            <a:chOff x="7191542" y="1"/>
            <a:chExt cx="5000459" cy="1425992"/>
          </a:xfrm>
        </p:grpSpPr>
        <p:pic>
          <p:nvPicPr>
            <p:cNvPr id="15627" name="Google Shape;15627;p20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28" name="Google Shape;15628;p2046"/>
            <p:cNvGrpSpPr/>
            <p:nvPr/>
          </p:nvGrpSpPr>
          <p:grpSpPr>
            <a:xfrm>
              <a:off x="7191542" y="1"/>
              <a:ext cx="5000459" cy="1425992"/>
              <a:chOff x="7186272" y="0"/>
              <a:chExt cx="5005729" cy="1427495"/>
            </a:xfrm>
          </p:grpSpPr>
          <p:sp>
            <p:nvSpPr>
              <p:cNvPr id="15629" name="Google Shape;15629;p20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630" name="Google Shape;15630;p20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631" name="Google Shape;15631;p20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32" name="Google Shape;15632;p204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633" name="Google Shape;15633;p20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34" name="Google Shape;15634;p20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matchingName="13_End">
  <p:cSld name="13_End">
    <p:spTree>
      <p:nvGrpSpPr>
        <p:cNvPr id="1" name="Shape 15635"/>
        <p:cNvGrpSpPr/>
        <p:nvPr/>
      </p:nvGrpSpPr>
      <p:grpSpPr>
        <a:xfrm>
          <a:off x="0" y="0"/>
          <a:ext cx="0" cy="0"/>
          <a:chOff x="0" y="0"/>
          <a:chExt cx="0" cy="0"/>
        </a:xfrm>
      </p:grpSpPr>
      <p:grpSp>
        <p:nvGrpSpPr>
          <p:cNvPr id="15636" name="Google Shape;15636;p2047"/>
          <p:cNvGrpSpPr/>
          <p:nvPr/>
        </p:nvGrpSpPr>
        <p:grpSpPr>
          <a:xfrm>
            <a:off x="0" y="0"/>
            <a:ext cx="12192000" cy="2148830"/>
            <a:chOff x="0" y="0"/>
            <a:chExt cx="12192000" cy="2148830"/>
          </a:xfrm>
        </p:grpSpPr>
        <p:sp>
          <p:nvSpPr>
            <p:cNvPr id="15637" name="Google Shape;15637;p204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638" name="Google Shape;15638;p204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5639" name="Google Shape;15639;p2047"/>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640" name="Google Shape;15640;p2047"/>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41" name="Google Shape;15641;p204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642" name="Google Shape;15642;p2047"/>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5643" name="Google Shape;15643;p204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matchingName="12_Blank">
  <p:cSld name="12_Blank">
    <p:spTree>
      <p:nvGrpSpPr>
        <p:cNvPr id="1" name="Shape 15644"/>
        <p:cNvGrpSpPr/>
        <p:nvPr/>
      </p:nvGrpSpPr>
      <p:grpSpPr>
        <a:xfrm>
          <a:off x="0" y="0"/>
          <a:ext cx="0" cy="0"/>
          <a:chOff x="0" y="0"/>
          <a:chExt cx="0" cy="0"/>
        </a:xfrm>
      </p:grpSpPr>
      <p:sp>
        <p:nvSpPr>
          <p:cNvPr id="15645" name="Google Shape;15645;p204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646" name="Google Shape;15646;p20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47" name="Google Shape;15647;p20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48" name="Google Shape;15648;p2048"/>
          <p:cNvGrpSpPr/>
          <p:nvPr/>
        </p:nvGrpSpPr>
        <p:grpSpPr>
          <a:xfrm>
            <a:off x="7191543" y="1"/>
            <a:ext cx="5000459" cy="1425992"/>
            <a:chOff x="7191542" y="1"/>
            <a:chExt cx="5000459" cy="1425992"/>
          </a:xfrm>
        </p:grpSpPr>
        <p:pic>
          <p:nvPicPr>
            <p:cNvPr id="15649" name="Google Shape;15649;p20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50" name="Google Shape;15650;p2048"/>
            <p:cNvGrpSpPr/>
            <p:nvPr/>
          </p:nvGrpSpPr>
          <p:grpSpPr>
            <a:xfrm>
              <a:off x="7191542" y="1"/>
              <a:ext cx="5000459" cy="1425992"/>
              <a:chOff x="7186272" y="0"/>
              <a:chExt cx="5005729" cy="1427495"/>
            </a:xfrm>
          </p:grpSpPr>
          <p:sp>
            <p:nvSpPr>
              <p:cNvPr id="15651" name="Google Shape;15651;p20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652" name="Google Shape;15652;p20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1656"/>
        <p:cNvGrpSpPr/>
        <p:nvPr/>
      </p:nvGrpSpPr>
      <p:grpSpPr>
        <a:xfrm>
          <a:off x="0" y="0"/>
          <a:ext cx="0" cy="0"/>
          <a:chOff x="0" y="0"/>
          <a:chExt cx="0" cy="0"/>
        </a:xfrm>
      </p:grpSpPr>
      <p:sp>
        <p:nvSpPr>
          <p:cNvPr id="1657" name="Google Shape;1657;p2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58" name="Google Shape;1658;p2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9" name="Google Shape;1659;p2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60" name="Google Shape;1660;p214"/>
          <p:cNvSpPr>
            <a:spLocks noGrp="1"/>
          </p:cNvSpPr>
          <p:nvPr>
            <p:ph type="pic" idx="2"/>
          </p:nvPr>
        </p:nvSpPr>
        <p:spPr>
          <a:xfrm>
            <a:off x="7118684" y="233915"/>
            <a:ext cx="5073316" cy="5943600"/>
          </a:xfrm>
          <a:prstGeom prst="rect">
            <a:avLst/>
          </a:prstGeom>
          <a:noFill/>
          <a:ln>
            <a:noFill/>
          </a:ln>
        </p:spPr>
      </p:sp>
      <p:grpSp>
        <p:nvGrpSpPr>
          <p:cNvPr id="1661" name="Google Shape;1661;p214"/>
          <p:cNvGrpSpPr/>
          <p:nvPr/>
        </p:nvGrpSpPr>
        <p:grpSpPr>
          <a:xfrm>
            <a:off x="0" y="5020348"/>
            <a:ext cx="12192000" cy="1837653"/>
            <a:chOff x="0" y="5020348"/>
            <a:chExt cx="12192000" cy="1837653"/>
          </a:xfrm>
        </p:grpSpPr>
        <p:sp>
          <p:nvSpPr>
            <p:cNvPr id="1662" name="Google Shape;1662;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63" name="Google Shape;1663;p2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64" name="Google Shape;1664;p2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matchingName="13_Blank">
  <p:cSld name="13_Blank">
    <p:spTree>
      <p:nvGrpSpPr>
        <p:cNvPr id="1" name="Shape 15653"/>
        <p:cNvGrpSpPr/>
        <p:nvPr/>
      </p:nvGrpSpPr>
      <p:grpSpPr>
        <a:xfrm>
          <a:off x="0" y="0"/>
          <a:ext cx="0" cy="0"/>
          <a:chOff x="0" y="0"/>
          <a:chExt cx="0" cy="0"/>
        </a:xfrm>
      </p:grpSpPr>
      <p:sp>
        <p:nvSpPr>
          <p:cNvPr id="15654" name="Google Shape;15654;p204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655" name="Google Shape;15655;p20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56" name="Google Shape;15656;p20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57" name="Google Shape;15657;p2049"/>
          <p:cNvGrpSpPr/>
          <p:nvPr/>
        </p:nvGrpSpPr>
        <p:grpSpPr>
          <a:xfrm>
            <a:off x="7191543" y="1"/>
            <a:ext cx="5000459" cy="1425992"/>
            <a:chOff x="7191542" y="1"/>
            <a:chExt cx="5000459" cy="1425992"/>
          </a:xfrm>
        </p:grpSpPr>
        <p:pic>
          <p:nvPicPr>
            <p:cNvPr id="15658" name="Google Shape;15658;p20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59" name="Google Shape;15659;p2049"/>
            <p:cNvGrpSpPr/>
            <p:nvPr/>
          </p:nvGrpSpPr>
          <p:grpSpPr>
            <a:xfrm>
              <a:off x="7191542" y="1"/>
              <a:ext cx="5000459" cy="1425992"/>
              <a:chOff x="7186272" y="0"/>
              <a:chExt cx="5005729" cy="1427495"/>
            </a:xfrm>
          </p:grpSpPr>
          <p:sp>
            <p:nvSpPr>
              <p:cNvPr id="15660" name="Google Shape;15660;p20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661" name="Google Shape;15661;p20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matchingName="34_Quotation">
  <p:cSld name="34_Quotation">
    <p:spTree>
      <p:nvGrpSpPr>
        <p:cNvPr id="1" name="Shape 15662"/>
        <p:cNvGrpSpPr/>
        <p:nvPr/>
      </p:nvGrpSpPr>
      <p:grpSpPr>
        <a:xfrm>
          <a:off x="0" y="0"/>
          <a:ext cx="0" cy="0"/>
          <a:chOff x="0" y="0"/>
          <a:chExt cx="0" cy="0"/>
        </a:xfrm>
      </p:grpSpPr>
      <p:sp>
        <p:nvSpPr>
          <p:cNvPr id="15663" name="Google Shape;15663;p205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664" name="Google Shape;15664;p205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65" name="Google Shape;15665;p20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66" name="Google Shape;15666;p205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667" name="Google Shape;15667;p20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68" name="Google Shape;15668;p20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69" name="Google Shape;15669;p2050"/>
          <p:cNvGrpSpPr/>
          <p:nvPr/>
        </p:nvGrpSpPr>
        <p:grpSpPr>
          <a:xfrm>
            <a:off x="7191543" y="1"/>
            <a:ext cx="5000459" cy="1425992"/>
            <a:chOff x="7191542" y="1"/>
            <a:chExt cx="5000459" cy="1425992"/>
          </a:xfrm>
        </p:grpSpPr>
        <p:pic>
          <p:nvPicPr>
            <p:cNvPr id="15670" name="Google Shape;15670;p20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71" name="Google Shape;15671;p2050"/>
            <p:cNvGrpSpPr/>
            <p:nvPr/>
          </p:nvGrpSpPr>
          <p:grpSpPr>
            <a:xfrm>
              <a:off x="7191542" y="1"/>
              <a:ext cx="5000459" cy="1425992"/>
              <a:chOff x="7186272" y="0"/>
              <a:chExt cx="5005729" cy="1427495"/>
            </a:xfrm>
          </p:grpSpPr>
          <p:sp>
            <p:nvSpPr>
              <p:cNvPr id="15672" name="Google Shape;15672;p20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673" name="Google Shape;15673;p20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674" name="Google Shape;15674;p20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matchingName="35_Quotation">
  <p:cSld name="35_Quotation">
    <p:spTree>
      <p:nvGrpSpPr>
        <p:cNvPr id="1" name="Shape 15675"/>
        <p:cNvGrpSpPr/>
        <p:nvPr/>
      </p:nvGrpSpPr>
      <p:grpSpPr>
        <a:xfrm>
          <a:off x="0" y="0"/>
          <a:ext cx="0" cy="0"/>
          <a:chOff x="0" y="0"/>
          <a:chExt cx="0" cy="0"/>
        </a:xfrm>
      </p:grpSpPr>
      <p:sp>
        <p:nvSpPr>
          <p:cNvPr id="15676" name="Google Shape;15676;p2051"/>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677" name="Google Shape;15677;p2051"/>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78" name="Google Shape;15678;p20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79" name="Google Shape;15679;p205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680" name="Google Shape;15680;p20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81" name="Google Shape;15681;p20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82" name="Google Shape;15682;p2051"/>
          <p:cNvGrpSpPr/>
          <p:nvPr/>
        </p:nvGrpSpPr>
        <p:grpSpPr>
          <a:xfrm>
            <a:off x="7191543" y="1"/>
            <a:ext cx="5000459" cy="1425992"/>
            <a:chOff x="7191542" y="1"/>
            <a:chExt cx="5000459" cy="1425992"/>
          </a:xfrm>
        </p:grpSpPr>
        <p:pic>
          <p:nvPicPr>
            <p:cNvPr id="15683" name="Google Shape;15683;p20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84" name="Google Shape;15684;p2051"/>
            <p:cNvGrpSpPr/>
            <p:nvPr/>
          </p:nvGrpSpPr>
          <p:grpSpPr>
            <a:xfrm>
              <a:off x="7191542" y="1"/>
              <a:ext cx="5000459" cy="1425992"/>
              <a:chOff x="7186272" y="0"/>
              <a:chExt cx="5005729" cy="1427495"/>
            </a:xfrm>
          </p:grpSpPr>
          <p:sp>
            <p:nvSpPr>
              <p:cNvPr id="15685" name="Google Shape;15685;p20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686" name="Google Shape;15686;p20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687" name="Google Shape;15687;p20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matchingName="36_Quotation">
  <p:cSld name="36_Quotation">
    <p:spTree>
      <p:nvGrpSpPr>
        <p:cNvPr id="1" name="Shape 15688"/>
        <p:cNvGrpSpPr/>
        <p:nvPr/>
      </p:nvGrpSpPr>
      <p:grpSpPr>
        <a:xfrm>
          <a:off x="0" y="0"/>
          <a:ext cx="0" cy="0"/>
          <a:chOff x="0" y="0"/>
          <a:chExt cx="0" cy="0"/>
        </a:xfrm>
      </p:grpSpPr>
      <p:sp>
        <p:nvSpPr>
          <p:cNvPr id="15689" name="Google Shape;15689;p205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690" name="Google Shape;15690;p205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91" name="Google Shape;15691;p20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92" name="Google Shape;15692;p205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693" name="Google Shape;15693;p20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94" name="Google Shape;15694;p20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95" name="Google Shape;15695;p2052"/>
          <p:cNvGrpSpPr/>
          <p:nvPr/>
        </p:nvGrpSpPr>
        <p:grpSpPr>
          <a:xfrm>
            <a:off x="7191543" y="1"/>
            <a:ext cx="5000459" cy="1425992"/>
            <a:chOff x="7191542" y="1"/>
            <a:chExt cx="5000459" cy="1425992"/>
          </a:xfrm>
        </p:grpSpPr>
        <p:pic>
          <p:nvPicPr>
            <p:cNvPr id="15696" name="Google Shape;15696;p20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97" name="Google Shape;15697;p2052"/>
            <p:cNvGrpSpPr/>
            <p:nvPr/>
          </p:nvGrpSpPr>
          <p:grpSpPr>
            <a:xfrm>
              <a:off x="7191542" y="1"/>
              <a:ext cx="5000459" cy="1425992"/>
              <a:chOff x="7186272" y="0"/>
              <a:chExt cx="5005729" cy="1427495"/>
            </a:xfrm>
          </p:grpSpPr>
          <p:sp>
            <p:nvSpPr>
              <p:cNvPr id="15698" name="Google Shape;15698;p20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699" name="Google Shape;15699;p20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700" name="Google Shape;15700;p205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matchingName="37_Quotation">
  <p:cSld name="37_Quotation">
    <p:spTree>
      <p:nvGrpSpPr>
        <p:cNvPr id="1" name="Shape 15701"/>
        <p:cNvGrpSpPr/>
        <p:nvPr/>
      </p:nvGrpSpPr>
      <p:grpSpPr>
        <a:xfrm>
          <a:off x="0" y="0"/>
          <a:ext cx="0" cy="0"/>
          <a:chOff x="0" y="0"/>
          <a:chExt cx="0" cy="0"/>
        </a:xfrm>
      </p:grpSpPr>
      <p:sp>
        <p:nvSpPr>
          <p:cNvPr id="15702" name="Google Shape;15702;p205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703" name="Google Shape;15703;p205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04" name="Google Shape;15704;p20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05" name="Google Shape;15705;p205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706" name="Google Shape;15706;p20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07" name="Google Shape;15707;p20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08" name="Google Shape;15708;p2053"/>
          <p:cNvGrpSpPr/>
          <p:nvPr/>
        </p:nvGrpSpPr>
        <p:grpSpPr>
          <a:xfrm>
            <a:off x="7191543" y="1"/>
            <a:ext cx="5000459" cy="1425992"/>
            <a:chOff x="7191542" y="1"/>
            <a:chExt cx="5000459" cy="1425992"/>
          </a:xfrm>
        </p:grpSpPr>
        <p:pic>
          <p:nvPicPr>
            <p:cNvPr id="15709" name="Google Shape;15709;p20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10" name="Google Shape;15710;p2053"/>
            <p:cNvGrpSpPr/>
            <p:nvPr/>
          </p:nvGrpSpPr>
          <p:grpSpPr>
            <a:xfrm>
              <a:off x="7191542" y="1"/>
              <a:ext cx="5000459" cy="1425992"/>
              <a:chOff x="7186272" y="0"/>
              <a:chExt cx="5005729" cy="1427495"/>
            </a:xfrm>
          </p:grpSpPr>
          <p:sp>
            <p:nvSpPr>
              <p:cNvPr id="15711" name="Google Shape;15711;p20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712" name="Google Shape;15712;p20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713" name="Google Shape;15713;p205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matchingName="15_Cover">
  <p:cSld name="15_Cover">
    <p:spTree>
      <p:nvGrpSpPr>
        <p:cNvPr id="1" name="Shape 15714"/>
        <p:cNvGrpSpPr/>
        <p:nvPr/>
      </p:nvGrpSpPr>
      <p:grpSpPr>
        <a:xfrm>
          <a:off x="0" y="0"/>
          <a:ext cx="0" cy="0"/>
          <a:chOff x="0" y="0"/>
          <a:chExt cx="0" cy="0"/>
        </a:xfrm>
      </p:grpSpPr>
      <p:sp>
        <p:nvSpPr>
          <p:cNvPr id="15715" name="Google Shape;15715;p2054"/>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716" name="Google Shape;15716;p2054"/>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17" name="Google Shape;15717;p2054"/>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718" name="Google Shape;15718;p2054"/>
          <p:cNvSpPr>
            <a:spLocks noGrp="1"/>
          </p:cNvSpPr>
          <p:nvPr>
            <p:ph type="pic" idx="2"/>
          </p:nvPr>
        </p:nvSpPr>
        <p:spPr>
          <a:xfrm>
            <a:off x="7118684" y="233915"/>
            <a:ext cx="5073316" cy="5943600"/>
          </a:xfrm>
          <a:prstGeom prst="rect">
            <a:avLst/>
          </a:prstGeom>
          <a:noFill/>
          <a:ln>
            <a:noFill/>
          </a:ln>
        </p:spPr>
      </p:sp>
      <p:grpSp>
        <p:nvGrpSpPr>
          <p:cNvPr id="15719" name="Google Shape;15719;p2054"/>
          <p:cNvGrpSpPr/>
          <p:nvPr/>
        </p:nvGrpSpPr>
        <p:grpSpPr>
          <a:xfrm>
            <a:off x="0" y="5020349"/>
            <a:ext cx="12192000" cy="1837653"/>
            <a:chOff x="0" y="5020348"/>
            <a:chExt cx="12192000" cy="1837653"/>
          </a:xfrm>
        </p:grpSpPr>
        <p:sp>
          <p:nvSpPr>
            <p:cNvPr id="15720" name="Google Shape;15720;p20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721" name="Google Shape;15721;p205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722" name="Google Shape;15722;p20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matchingName="15_Divider">
  <p:cSld name="15_Divider">
    <p:bg>
      <p:bgPr>
        <a:solidFill>
          <a:schemeClr val="lt2"/>
        </a:solidFill>
        <a:effectLst/>
      </p:bgPr>
    </p:bg>
    <p:spTree>
      <p:nvGrpSpPr>
        <p:cNvPr id="1" name="Shape 15723"/>
        <p:cNvGrpSpPr/>
        <p:nvPr/>
      </p:nvGrpSpPr>
      <p:grpSpPr>
        <a:xfrm>
          <a:off x="0" y="0"/>
          <a:ext cx="0" cy="0"/>
          <a:chOff x="0" y="0"/>
          <a:chExt cx="0" cy="0"/>
        </a:xfrm>
      </p:grpSpPr>
      <p:grpSp>
        <p:nvGrpSpPr>
          <p:cNvPr id="15724" name="Google Shape;15724;p2055"/>
          <p:cNvGrpSpPr/>
          <p:nvPr/>
        </p:nvGrpSpPr>
        <p:grpSpPr>
          <a:xfrm>
            <a:off x="0" y="5020348"/>
            <a:ext cx="12192000" cy="1837653"/>
            <a:chOff x="0" y="5020347"/>
            <a:chExt cx="12192000" cy="1837653"/>
          </a:xfrm>
        </p:grpSpPr>
        <p:sp>
          <p:nvSpPr>
            <p:cNvPr id="15725" name="Google Shape;15725;p20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726" name="Google Shape;15726;p20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727" name="Google Shape;15727;p20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728" name="Google Shape;15728;p20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729" name="Google Shape;15729;p205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30" name="Google Shape;15730;p205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matchingName="15_Photo Slide">
  <p:cSld name="15_Photo Slide">
    <p:spTree>
      <p:nvGrpSpPr>
        <p:cNvPr id="1" name="Shape 15731"/>
        <p:cNvGrpSpPr/>
        <p:nvPr/>
      </p:nvGrpSpPr>
      <p:grpSpPr>
        <a:xfrm>
          <a:off x="0" y="0"/>
          <a:ext cx="0" cy="0"/>
          <a:chOff x="0" y="0"/>
          <a:chExt cx="0" cy="0"/>
        </a:xfrm>
      </p:grpSpPr>
      <p:sp>
        <p:nvSpPr>
          <p:cNvPr id="15732" name="Google Shape;15732;p205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733" name="Google Shape;15733;p20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734" name="Google Shape;15734;p2056"/>
          <p:cNvGrpSpPr/>
          <p:nvPr/>
        </p:nvGrpSpPr>
        <p:grpSpPr>
          <a:xfrm>
            <a:off x="0" y="5379427"/>
            <a:ext cx="2807368" cy="753891"/>
            <a:chOff x="0" y="5379426"/>
            <a:chExt cx="2807368" cy="753891"/>
          </a:xfrm>
        </p:grpSpPr>
        <p:sp>
          <p:nvSpPr>
            <p:cNvPr id="15735" name="Google Shape;15735;p20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736" name="Google Shape;15736;p20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5737" name="Google Shape;15737;p2056"/>
          <p:cNvSpPr>
            <a:spLocks noGrp="1"/>
          </p:cNvSpPr>
          <p:nvPr>
            <p:ph type="pic" idx="2"/>
          </p:nvPr>
        </p:nvSpPr>
        <p:spPr>
          <a:xfrm>
            <a:off x="2807368" y="457202"/>
            <a:ext cx="8915400" cy="5943598"/>
          </a:xfrm>
          <a:prstGeom prst="rect">
            <a:avLst/>
          </a:prstGeom>
          <a:noFill/>
          <a:ln>
            <a:noFill/>
          </a:ln>
        </p:spPr>
      </p:sp>
      <p:pic>
        <p:nvPicPr>
          <p:cNvPr id="15738" name="Google Shape;15738;p205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spTree>
      <p:nvGrpSpPr>
        <p:cNvPr id="1" name="Shape 15739"/>
        <p:cNvGrpSpPr/>
        <p:nvPr/>
      </p:nvGrpSpPr>
      <p:grpSpPr>
        <a:xfrm>
          <a:off x="0" y="0"/>
          <a:ext cx="0" cy="0"/>
          <a:chOff x="0" y="0"/>
          <a:chExt cx="0" cy="0"/>
        </a:xfrm>
      </p:grpSpPr>
      <p:grpSp>
        <p:nvGrpSpPr>
          <p:cNvPr id="15740" name="Google Shape;15740;p2057"/>
          <p:cNvGrpSpPr/>
          <p:nvPr/>
        </p:nvGrpSpPr>
        <p:grpSpPr>
          <a:xfrm>
            <a:off x="7191543" y="1"/>
            <a:ext cx="5000459" cy="1425992"/>
            <a:chOff x="7191542" y="1"/>
            <a:chExt cx="5000459" cy="1425992"/>
          </a:xfrm>
        </p:grpSpPr>
        <p:pic>
          <p:nvPicPr>
            <p:cNvPr id="15741" name="Google Shape;15741;p20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42" name="Google Shape;15742;p2057"/>
            <p:cNvGrpSpPr/>
            <p:nvPr/>
          </p:nvGrpSpPr>
          <p:grpSpPr>
            <a:xfrm>
              <a:off x="7191542" y="1"/>
              <a:ext cx="5000459" cy="1425992"/>
              <a:chOff x="7186272" y="0"/>
              <a:chExt cx="5005729" cy="1427495"/>
            </a:xfrm>
          </p:grpSpPr>
          <p:sp>
            <p:nvSpPr>
              <p:cNvPr id="15743" name="Google Shape;15743;p20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744" name="Google Shape;15744;p20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745" name="Google Shape;15745;p20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46" name="Google Shape;15746;p205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47" name="Google Shape;15747;p205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748" name="Google Shape;15748;p20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49" name="Google Shape;15749;p20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matchingName="15_Two Content">
  <p:cSld name="15_Two Content">
    <p:spTree>
      <p:nvGrpSpPr>
        <p:cNvPr id="1" name="Shape 15750"/>
        <p:cNvGrpSpPr/>
        <p:nvPr/>
      </p:nvGrpSpPr>
      <p:grpSpPr>
        <a:xfrm>
          <a:off x="0" y="0"/>
          <a:ext cx="0" cy="0"/>
          <a:chOff x="0" y="0"/>
          <a:chExt cx="0" cy="0"/>
        </a:xfrm>
      </p:grpSpPr>
      <p:sp>
        <p:nvSpPr>
          <p:cNvPr id="15751" name="Google Shape;15751;p20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52" name="Google Shape;15752;p205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753" name="Google Shape;15753;p2058"/>
          <p:cNvGrpSpPr/>
          <p:nvPr/>
        </p:nvGrpSpPr>
        <p:grpSpPr>
          <a:xfrm>
            <a:off x="7191543" y="1"/>
            <a:ext cx="5000459" cy="1425992"/>
            <a:chOff x="7191542" y="1"/>
            <a:chExt cx="5000459" cy="1425992"/>
          </a:xfrm>
        </p:grpSpPr>
        <p:pic>
          <p:nvPicPr>
            <p:cNvPr id="15754" name="Google Shape;15754;p20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55" name="Google Shape;15755;p2058"/>
            <p:cNvGrpSpPr/>
            <p:nvPr/>
          </p:nvGrpSpPr>
          <p:grpSpPr>
            <a:xfrm>
              <a:off x="7191542" y="1"/>
              <a:ext cx="5000459" cy="1425992"/>
              <a:chOff x="7186272" y="0"/>
              <a:chExt cx="5005729" cy="1427495"/>
            </a:xfrm>
          </p:grpSpPr>
          <p:sp>
            <p:nvSpPr>
              <p:cNvPr id="15756" name="Google Shape;15756;p20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757" name="Google Shape;15757;p20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758" name="Google Shape;15758;p205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59" name="Google Shape;15759;p205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760" name="Google Shape;15760;p20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61" name="Google Shape;15761;p20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Divider">
  <p:cSld name="Divider 16">
    <p:bg>
      <p:bgPr>
        <a:solidFill>
          <a:schemeClr val="lt2"/>
        </a:solidFill>
        <a:effectLst/>
      </p:bgPr>
    </p:bg>
    <p:spTree>
      <p:nvGrpSpPr>
        <p:cNvPr id="1" name="Shape 1665"/>
        <p:cNvGrpSpPr/>
        <p:nvPr/>
      </p:nvGrpSpPr>
      <p:grpSpPr>
        <a:xfrm>
          <a:off x="0" y="0"/>
          <a:ext cx="0" cy="0"/>
          <a:chOff x="0" y="0"/>
          <a:chExt cx="0" cy="0"/>
        </a:xfrm>
      </p:grpSpPr>
      <p:grpSp>
        <p:nvGrpSpPr>
          <p:cNvPr id="1666" name="Google Shape;1666;p215"/>
          <p:cNvGrpSpPr/>
          <p:nvPr/>
        </p:nvGrpSpPr>
        <p:grpSpPr>
          <a:xfrm>
            <a:off x="0" y="5020347"/>
            <a:ext cx="12192000" cy="1837653"/>
            <a:chOff x="0" y="5020347"/>
            <a:chExt cx="12192000" cy="1837653"/>
          </a:xfrm>
        </p:grpSpPr>
        <p:sp>
          <p:nvSpPr>
            <p:cNvPr id="1667" name="Google Shape;1667;p2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68" name="Google Shape;1668;p2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69" name="Google Shape;1669;p2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70" name="Google Shape;1670;p2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71" name="Google Shape;1671;p21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72" name="Google Shape;1672;p21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matchingName="15_Comparison">
  <p:cSld name="15_Comparison">
    <p:spTree>
      <p:nvGrpSpPr>
        <p:cNvPr id="1" name="Shape 15762"/>
        <p:cNvGrpSpPr/>
        <p:nvPr/>
      </p:nvGrpSpPr>
      <p:grpSpPr>
        <a:xfrm>
          <a:off x="0" y="0"/>
          <a:ext cx="0" cy="0"/>
          <a:chOff x="0" y="0"/>
          <a:chExt cx="0" cy="0"/>
        </a:xfrm>
      </p:grpSpPr>
      <p:grpSp>
        <p:nvGrpSpPr>
          <p:cNvPr id="15763" name="Google Shape;15763;p2059"/>
          <p:cNvGrpSpPr/>
          <p:nvPr/>
        </p:nvGrpSpPr>
        <p:grpSpPr>
          <a:xfrm>
            <a:off x="7191543" y="1"/>
            <a:ext cx="5000459" cy="1425992"/>
            <a:chOff x="7191542" y="1"/>
            <a:chExt cx="5000459" cy="1425992"/>
          </a:xfrm>
        </p:grpSpPr>
        <p:pic>
          <p:nvPicPr>
            <p:cNvPr id="15764" name="Google Shape;15764;p20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65" name="Google Shape;15765;p2059"/>
            <p:cNvGrpSpPr/>
            <p:nvPr/>
          </p:nvGrpSpPr>
          <p:grpSpPr>
            <a:xfrm>
              <a:off x="7191542" y="1"/>
              <a:ext cx="5000459" cy="1425992"/>
              <a:chOff x="7186272" y="0"/>
              <a:chExt cx="5005729" cy="1427495"/>
            </a:xfrm>
          </p:grpSpPr>
          <p:sp>
            <p:nvSpPr>
              <p:cNvPr id="15766" name="Google Shape;15766;p20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767" name="Google Shape;15767;p20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768" name="Google Shape;15768;p205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69" name="Google Shape;15769;p205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770" name="Google Shape;15770;p205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71" name="Google Shape;15771;p20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772" name="Google Shape;15772;p20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73" name="Google Shape;15773;p20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774" name="Google Shape;15774;p20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75" name="Google Shape;15775;p20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matchingName="15_Title Only">
  <p:cSld name="15_Title Only">
    <p:spTree>
      <p:nvGrpSpPr>
        <p:cNvPr id="1" name="Shape 15776"/>
        <p:cNvGrpSpPr/>
        <p:nvPr/>
      </p:nvGrpSpPr>
      <p:grpSpPr>
        <a:xfrm>
          <a:off x="0" y="0"/>
          <a:ext cx="0" cy="0"/>
          <a:chOff x="0" y="0"/>
          <a:chExt cx="0" cy="0"/>
        </a:xfrm>
      </p:grpSpPr>
      <p:grpSp>
        <p:nvGrpSpPr>
          <p:cNvPr id="15777" name="Google Shape;15777;p2060"/>
          <p:cNvGrpSpPr/>
          <p:nvPr/>
        </p:nvGrpSpPr>
        <p:grpSpPr>
          <a:xfrm>
            <a:off x="7191543" y="1"/>
            <a:ext cx="5000459" cy="1425992"/>
            <a:chOff x="7191542" y="1"/>
            <a:chExt cx="5000459" cy="1425992"/>
          </a:xfrm>
        </p:grpSpPr>
        <p:pic>
          <p:nvPicPr>
            <p:cNvPr id="15778" name="Google Shape;15778;p20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779" name="Google Shape;15779;p2060"/>
            <p:cNvGrpSpPr/>
            <p:nvPr/>
          </p:nvGrpSpPr>
          <p:grpSpPr>
            <a:xfrm>
              <a:off x="7191542" y="1"/>
              <a:ext cx="5000459" cy="1425992"/>
              <a:chOff x="7186272" y="0"/>
              <a:chExt cx="5005729" cy="1427495"/>
            </a:xfrm>
          </p:grpSpPr>
          <p:sp>
            <p:nvSpPr>
              <p:cNvPr id="15780" name="Google Shape;15780;p20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781" name="Google Shape;15781;p20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782" name="Google Shape;15782;p20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83" name="Google Shape;15783;p20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784" name="Google Shape;15784;p20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85" name="Google Shape;15785;p20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matchingName="15_End">
  <p:cSld name="15_End">
    <p:spTree>
      <p:nvGrpSpPr>
        <p:cNvPr id="1" name="Shape 15786"/>
        <p:cNvGrpSpPr/>
        <p:nvPr/>
      </p:nvGrpSpPr>
      <p:grpSpPr>
        <a:xfrm>
          <a:off x="0" y="0"/>
          <a:ext cx="0" cy="0"/>
          <a:chOff x="0" y="0"/>
          <a:chExt cx="0" cy="0"/>
        </a:xfrm>
      </p:grpSpPr>
      <p:grpSp>
        <p:nvGrpSpPr>
          <p:cNvPr id="15787" name="Google Shape;15787;p2061"/>
          <p:cNvGrpSpPr/>
          <p:nvPr/>
        </p:nvGrpSpPr>
        <p:grpSpPr>
          <a:xfrm>
            <a:off x="0" y="0"/>
            <a:ext cx="12192000" cy="2148830"/>
            <a:chOff x="0" y="0"/>
            <a:chExt cx="12192000" cy="2148830"/>
          </a:xfrm>
        </p:grpSpPr>
        <p:sp>
          <p:nvSpPr>
            <p:cNvPr id="15788" name="Google Shape;15788;p206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789" name="Google Shape;15789;p206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5790" name="Google Shape;15790;p206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791" name="Google Shape;15791;p206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92" name="Google Shape;15792;p206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793" name="Google Shape;15793;p206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5794" name="Google Shape;15794;p206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matchingName="14_Blank">
  <p:cSld name="14_Blank">
    <p:spTree>
      <p:nvGrpSpPr>
        <p:cNvPr id="1" name="Shape 15795"/>
        <p:cNvGrpSpPr/>
        <p:nvPr/>
      </p:nvGrpSpPr>
      <p:grpSpPr>
        <a:xfrm>
          <a:off x="0" y="0"/>
          <a:ext cx="0" cy="0"/>
          <a:chOff x="0" y="0"/>
          <a:chExt cx="0" cy="0"/>
        </a:xfrm>
      </p:grpSpPr>
      <p:sp>
        <p:nvSpPr>
          <p:cNvPr id="15796" name="Google Shape;15796;p206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797" name="Google Shape;15797;p20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798" name="Google Shape;15798;p20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799" name="Google Shape;15799;p2062"/>
          <p:cNvGrpSpPr/>
          <p:nvPr/>
        </p:nvGrpSpPr>
        <p:grpSpPr>
          <a:xfrm>
            <a:off x="7191543" y="1"/>
            <a:ext cx="5000459" cy="1425992"/>
            <a:chOff x="7191542" y="1"/>
            <a:chExt cx="5000459" cy="1425992"/>
          </a:xfrm>
        </p:grpSpPr>
        <p:pic>
          <p:nvPicPr>
            <p:cNvPr id="15800" name="Google Shape;15800;p20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01" name="Google Shape;15801;p2062"/>
            <p:cNvGrpSpPr/>
            <p:nvPr/>
          </p:nvGrpSpPr>
          <p:grpSpPr>
            <a:xfrm>
              <a:off x="7191542" y="1"/>
              <a:ext cx="5000459" cy="1425992"/>
              <a:chOff x="7186272" y="0"/>
              <a:chExt cx="5005729" cy="1427495"/>
            </a:xfrm>
          </p:grpSpPr>
          <p:sp>
            <p:nvSpPr>
              <p:cNvPr id="15802" name="Google Shape;15802;p20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803" name="Google Shape;15803;p20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matchingName="17_Cover">
  <p:cSld name="17_Cover">
    <p:spTree>
      <p:nvGrpSpPr>
        <p:cNvPr id="1" name="Shape 15804"/>
        <p:cNvGrpSpPr/>
        <p:nvPr/>
      </p:nvGrpSpPr>
      <p:grpSpPr>
        <a:xfrm>
          <a:off x="0" y="0"/>
          <a:ext cx="0" cy="0"/>
          <a:chOff x="0" y="0"/>
          <a:chExt cx="0" cy="0"/>
        </a:xfrm>
      </p:grpSpPr>
      <p:sp>
        <p:nvSpPr>
          <p:cNvPr id="15805" name="Google Shape;15805;p2063"/>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806" name="Google Shape;15806;p2063"/>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07" name="Google Shape;15807;p2063"/>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808" name="Google Shape;15808;p2063"/>
          <p:cNvSpPr>
            <a:spLocks noGrp="1"/>
          </p:cNvSpPr>
          <p:nvPr>
            <p:ph type="pic" idx="2"/>
          </p:nvPr>
        </p:nvSpPr>
        <p:spPr>
          <a:xfrm>
            <a:off x="7118684" y="233915"/>
            <a:ext cx="5073316" cy="5943600"/>
          </a:xfrm>
          <a:prstGeom prst="rect">
            <a:avLst/>
          </a:prstGeom>
          <a:noFill/>
          <a:ln>
            <a:noFill/>
          </a:ln>
        </p:spPr>
      </p:sp>
      <p:grpSp>
        <p:nvGrpSpPr>
          <p:cNvPr id="15809" name="Google Shape;15809;p2063"/>
          <p:cNvGrpSpPr/>
          <p:nvPr/>
        </p:nvGrpSpPr>
        <p:grpSpPr>
          <a:xfrm>
            <a:off x="0" y="5020349"/>
            <a:ext cx="12192000" cy="1837653"/>
            <a:chOff x="0" y="5020348"/>
            <a:chExt cx="12192000" cy="1837653"/>
          </a:xfrm>
        </p:grpSpPr>
        <p:sp>
          <p:nvSpPr>
            <p:cNvPr id="15810" name="Google Shape;15810;p20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811" name="Google Shape;15811;p20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812" name="Google Shape;15812;p20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matchingName="17_Divider">
  <p:cSld name="17_Divider">
    <p:bg>
      <p:bgPr>
        <a:solidFill>
          <a:schemeClr val="lt2"/>
        </a:solidFill>
        <a:effectLst/>
      </p:bgPr>
    </p:bg>
    <p:spTree>
      <p:nvGrpSpPr>
        <p:cNvPr id="1" name="Shape 15813"/>
        <p:cNvGrpSpPr/>
        <p:nvPr/>
      </p:nvGrpSpPr>
      <p:grpSpPr>
        <a:xfrm>
          <a:off x="0" y="0"/>
          <a:ext cx="0" cy="0"/>
          <a:chOff x="0" y="0"/>
          <a:chExt cx="0" cy="0"/>
        </a:xfrm>
      </p:grpSpPr>
      <p:grpSp>
        <p:nvGrpSpPr>
          <p:cNvPr id="15814" name="Google Shape;15814;p2064"/>
          <p:cNvGrpSpPr/>
          <p:nvPr/>
        </p:nvGrpSpPr>
        <p:grpSpPr>
          <a:xfrm>
            <a:off x="0" y="5020348"/>
            <a:ext cx="12192000" cy="1837653"/>
            <a:chOff x="0" y="5020347"/>
            <a:chExt cx="12192000" cy="1837653"/>
          </a:xfrm>
        </p:grpSpPr>
        <p:sp>
          <p:nvSpPr>
            <p:cNvPr id="15815" name="Google Shape;15815;p206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816" name="Google Shape;15816;p20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817" name="Google Shape;15817;p206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5818" name="Google Shape;15818;p20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819" name="Google Shape;15819;p2064"/>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20" name="Google Shape;15820;p2064"/>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matchingName="17_Photo Slide">
  <p:cSld name="17_Photo Slide">
    <p:spTree>
      <p:nvGrpSpPr>
        <p:cNvPr id="1" name="Shape 15821"/>
        <p:cNvGrpSpPr/>
        <p:nvPr/>
      </p:nvGrpSpPr>
      <p:grpSpPr>
        <a:xfrm>
          <a:off x="0" y="0"/>
          <a:ext cx="0" cy="0"/>
          <a:chOff x="0" y="0"/>
          <a:chExt cx="0" cy="0"/>
        </a:xfrm>
      </p:grpSpPr>
      <p:sp>
        <p:nvSpPr>
          <p:cNvPr id="15822" name="Google Shape;15822;p206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23" name="Google Shape;15823;p20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24" name="Google Shape;15824;p2065"/>
          <p:cNvGrpSpPr/>
          <p:nvPr/>
        </p:nvGrpSpPr>
        <p:grpSpPr>
          <a:xfrm>
            <a:off x="0" y="5379427"/>
            <a:ext cx="2807368" cy="753891"/>
            <a:chOff x="0" y="5379426"/>
            <a:chExt cx="2807368" cy="753891"/>
          </a:xfrm>
        </p:grpSpPr>
        <p:sp>
          <p:nvSpPr>
            <p:cNvPr id="15825" name="Google Shape;15825;p20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826" name="Google Shape;15826;p20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5827" name="Google Shape;15827;p2065"/>
          <p:cNvSpPr>
            <a:spLocks noGrp="1"/>
          </p:cNvSpPr>
          <p:nvPr>
            <p:ph type="pic" idx="2"/>
          </p:nvPr>
        </p:nvSpPr>
        <p:spPr>
          <a:xfrm>
            <a:off x="2807368" y="457202"/>
            <a:ext cx="8915400" cy="5943598"/>
          </a:xfrm>
          <a:prstGeom prst="rect">
            <a:avLst/>
          </a:prstGeom>
          <a:noFill/>
          <a:ln>
            <a:noFill/>
          </a:ln>
        </p:spPr>
      </p:sp>
      <p:pic>
        <p:nvPicPr>
          <p:cNvPr id="15828" name="Google Shape;15828;p206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matchingName="41_Quotation">
  <p:cSld name="41_Quotation">
    <p:spTree>
      <p:nvGrpSpPr>
        <p:cNvPr id="1" name="Shape 15829"/>
        <p:cNvGrpSpPr/>
        <p:nvPr/>
      </p:nvGrpSpPr>
      <p:grpSpPr>
        <a:xfrm>
          <a:off x="0" y="0"/>
          <a:ext cx="0" cy="0"/>
          <a:chOff x="0" y="0"/>
          <a:chExt cx="0" cy="0"/>
        </a:xfrm>
      </p:grpSpPr>
      <p:sp>
        <p:nvSpPr>
          <p:cNvPr id="15830" name="Google Shape;15830;p2066"/>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831" name="Google Shape;15831;p2066"/>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32" name="Google Shape;15832;p20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33" name="Google Shape;15833;p20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34" name="Google Shape;15834;p20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35" name="Google Shape;15835;p20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836" name="Google Shape;15836;p2066"/>
          <p:cNvGrpSpPr/>
          <p:nvPr/>
        </p:nvGrpSpPr>
        <p:grpSpPr>
          <a:xfrm>
            <a:off x="7191543" y="1"/>
            <a:ext cx="5000459" cy="1425992"/>
            <a:chOff x="7191542" y="1"/>
            <a:chExt cx="5000459" cy="1425992"/>
          </a:xfrm>
        </p:grpSpPr>
        <p:pic>
          <p:nvPicPr>
            <p:cNvPr id="15837" name="Google Shape;15837;p20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38" name="Google Shape;15838;p2066"/>
            <p:cNvGrpSpPr/>
            <p:nvPr/>
          </p:nvGrpSpPr>
          <p:grpSpPr>
            <a:xfrm>
              <a:off x="7191542" y="1"/>
              <a:ext cx="5000459" cy="1425992"/>
              <a:chOff x="7186272" y="0"/>
              <a:chExt cx="5005729" cy="1427495"/>
            </a:xfrm>
          </p:grpSpPr>
          <p:sp>
            <p:nvSpPr>
              <p:cNvPr id="15839" name="Google Shape;15839;p20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840" name="Google Shape;15840;p20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841" name="Google Shape;15841;p20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spTree>
      <p:nvGrpSpPr>
        <p:cNvPr id="1" name="Shape 15842"/>
        <p:cNvGrpSpPr/>
        <p:nvPr/>
      </p:nvGrpSpPr>
      <p:grpSpPr>
        <a:xfrm>
          <a:off x="0" y="0"/>
          <a:ext cx="0" cy="0"/>
          <a:chOff x="0" y="0"/>
          <a:chExt cx="0" cy="0"/>
        </a:xfrm>
      </p:grpSpPr>
      <p:grpSp>
        <p:nvGrpSpPr>
          <p:cNvPr id="15843" name="Google Shape;15843;p2067"/>
          <p:cNvGrpSpPr/>
          <p:nvPr/>
        </p:nvGrpSpPr>
        <p:grpSpPr>
          <a:xfrm>
            <a:off x="7191543" y="1"/>
            <a:ext cx="5000459" cy="1425992"/>
            <a:chOff x="7191542" y="1"/>
            <a:chExt cx="5000459" cy="1425992"/>
          </a:xfrm>
        </p:grpSpPr>
        <p:pic>
          <p:nvPicPr>
            <p:cNvPr id="15844" name="Google Shape;15844;p20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45" name="Google Shape;15845;p2067"/>
            <p:cNvGrpSpPr/>
            <p:nvPr/>
          </p:nvGrpSpPr>
          <p:grpSpPr>
            <a:xfrm>
              <a:off x="7191542" y="1"/>
              <a:ext cx="5000459" cy="1425992"/>
              <a:chOff x="7186272" y="0"/>
              <a:chExt cx="5005729" cy="1427495"/>
            </a:xfrm>
          </p:grpSpPr>
          <p:sp>
            <p:nvSpPr>
              <p:cNvPr id="15846" name="Google Shape;15846;p20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847" name="Google Shape;15847;p20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848" name="Google Shape;15848;p20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49" name="Google Shape;15849;p206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50" name="Google Shape;15850;p20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851" name="Google Shape;15851;p20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52" name="Google Shape;15852;p20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matchingName="17_Two Content">
  <p:cSld name="17_Two Content">
    <p:spTree>
      <p:nvGrpSpPr>
        <p:cNvPr id="1" name="Shape 15853"/>
        <p:cNvGrpSpPr/>
        <p:nvPr/>
      </p:nvGrpSpPr>
      <p:grpSpPr>
        <a:xfrm>
          <a:off x="0" y="0"/>
          <a:ext cx="0" cy="0"/>
          <a:chOff x="0" y="0"/>
          <a:chExt cx="0" cy="0"/>
        </a:xfrm>
      </p:grpSpPr>
      <p:sp>
        <p:nvSpPr>
          <p:cNvPr id="15854" name="Google Shape;15854;p20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55" name="Google Shape;15855;p2068"/>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856" name="Google Shape;15856;p2068"/>
          <p:cNvGrpSpPr/>
          <p:nvPr/>
        </p:nvGrpSpPr>
        <p:grpSpPr>
          <a:xfrm>
            <a:off x="7191543" y="1"/>
            <a:ext cx="5000459" cy="1425992"/>
            <a:chOff x="7191542" y="1"/>
            <a:chExt cx="5000459" cy="1425992"/>
          </a:xfrm>
        </p:grpSpPr>
        <p:pic>
          <p:nvPicPr>
            <p:cNvPr id="15857" name="Google Shape;15857;p20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58" name="Google Shape;15858;p2068"/>
            <p:cNvGrpSpPr/>
            <p:nvPr/>
          </p:nvGrpSpPr>
          <p:grpSpPr>
            <a:xfrm>
              <a:off x="7191542" y="1"/>
              <a:ext cx="5000459" cy="1425992"/>
              <a:chOff x="7186272" y="0"/>
              <a:chExt cx="5005729" cy="1427495"/>
            </a:xfrm>
          </p:grpSpPr>
          <p:sp>
            <p:nvSpPr>
              <p:cNvPr id="15859" name="Google Shape;15859;p20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860" name="Google Shape;15860;p20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861" name="Google Shape;15861;p2068"/>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62" name="Google Shape;15862;p2068"/>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863" name="Google Shape;15863;p20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64" name="Google Shape;15864;p20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673"/>
        <p:cNvGrpSpPr/>
        <p:nvPr/>
      </p:nvGrpSpPr>
      <p:grpSpPr>
        <a:xfrm>
          <a:off x="0" y="0"/>
          <a:ext cx="0" cy="0"/>
          <a:chOff x="0" y="0"/>
          <a:chExt cx="0" cy="0"/>
        </a:xfrm>
      </p:grpSpPr>
      <p:sp>
        <p:nvSpPr>
          <p:cNvPr id="1674" name="Google Shape;1674;p21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5" name="Google Shape;1675;p2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76" name="Google Shape;1676;p216"/>
          <p:cNvGrpSpPr/>
          <p:nvPr/>
        </p:nvGrpSpPr>
        <p:grpSpPr>
          <a:xfrm>
            <a:off x="0" y="5379426"/>
            <a:ext cx="2807368" cy="753891"/>
            <a:chOff x="0" y="5379426"/>
            <a:chExt cx="2807368" cy="753891"/>
          </a:xfrm>
        </p:grpSpPr>
        <p:sp>
          <p:nvSpPr>
            <p:cNvPr id="1677" name="Google Shape;1677;p2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78" name="Google Shape;1678;p2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679" name="Google Shape;1679;p216"/>
          <p:cNvSpPr>
            <a:spLocks noGrp="1"/>
          </p:cNvSpPr>
          <p:nvPr>
            <p:ph type="pic" idx="2"/>
          </p:nvPr>
        </p:nvSpPr>
        <p:spPr>
          <a:xfrm>
            <a:off x="2807368" y="457202"/>
            <a:ext cx="8915400" cy="5943598"/>
          </a:xfrm>
          <a:prstGeom prst="rect">
            <a:avLst/>
          </a:prstGeom>
          <a:noFill/>
          <a:ln>
            <a:noFill/>
          </a:ln>
        </p:spPr>
      </p:sp>
      <p:pic>
        <p:nvPicPr>
          <p:cNvPr id="1680" name="Google Shape;1680;p21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matchingName="17_Comparison">
  <p:cSld name="17_Comparison">
    <p:spTree>
      <p:nvGrpSpPr>
        <p:cNvPr id="1" name="Shape 15865"/>
        <p:cNvGrpSpPr/>
        <p:nvPr/>
      </p:nvGrpSpPr>
      <p:grpSpPr>
        <a:xfrm>
          <a:off x="0" y="0"/>
          <a:ext cx="0" cy="0"/>
          <a:chOff x="0" y="0"/>
          <a:chExt cx="0" cy="0"/>
        </a:xfrm>
      </p:grpSpPr>
      <p:grpSp>
        <p:nvGrpSpPr>
          <p:cNvPr id="15866" name="Google Shape;15866;p2069"/>
          <p:cNvGrpSpPr/>
          <p:nvPr/>
        </p:nvGrpSpPr>
        <p:grpSpPr>
          <a:xfrm>
            <a:off x="7191543" y="1"/>
            <a:ext cx="5000459" cy="1425992"/>
            <a:chOff x="7191542" y="1"/>
            <a:chExt cx="5000459" cy="1425992"/>
          </a:xfrm>
        </p:grpSpPr>
        <p:pic>
          <p:nvPicPr>
            <p:cNvPr id="15867" name="Google Shape;15867;p20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68" name="Google Shape;15868;p2069"/>
            <p:cNvGrpSpPr/>
            <p:nvPr/>
          </p:nvGrpSpPr>
          <p:grpSpPr>
            <a:xfrm>
              <a:off x="7191542" y="1"/>
              <a:ext cx="5000459" cy="1425992"/>
              <a:chOff x="7186272" y="0"/>
              <a:chExt cx="5005729" cy="1427495"/>
            </a:xfrm>
          </p:grpSpPr>
          <p:sp>
            <p:nvSpPr>
              <p:cNvPr id="15869" name="Google Shape;15869;p20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870" name="Google Shape;15870;p20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871" name="Google Shape;15871;p2069"/>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72" name="Google Shape;15872;p2069"/>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873" name="Google Shape;15873;p2069"/>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74" name="Google Shape;15874;p206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875" name="Google Shape;15875;p206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76" name="Google Shape;15876;p206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877" name="Google Shape;15877;p20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78" name="Google Shape;15878;p20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matchingName="17_Title Only">
  <p:cSld name="17_Title Only">
    <p:spTree>
      <p:nvGrpSpPr>
        <p:cNvPr id="1" name="Shape 15879"/>
        <p:cNvGrpSpPr/>
        <p:nvPr/>
      </p:nvGrpSpPr>
      <p:grpSpPr>
        <a:xfrm>
          <a:off x="0" y="0"/>
          <a:ext cx="0" cy="0"/>
          <a:chOff x="0" y="0"/>
          <a:chExt cx="0" cy="0"/>
        </a:xfrm>
      </p:grpSpPr>
      <p:grpSp>
        <p:nvGrpSpPr>
          <p:cNvPr id="15880" name="Google Shape;15880;p2070"/>
          <p:cNvGrpSpPr/>
          <p:nvPr/>
        </p:nvGrpSpPr>
        <p:grpSpPr>
          <a:xfrm>
            <a:off x="7191543" y="1"/>
            <a:ext cx="5000459" cy="1425992"/>
            <a:chOff x="7191542" y="1"/>
            <a:chExt cx="5000459" cy="1425992"/>
          </a:xfrm>
        </p:grpSpPr>
        <p:pic>
          <p:nvPicPr>
            <p:cNvPr id="15881" name="Google Shape;15881;p20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82" name="Google Shape;15882;p2070"/>
            <p:cNvGrpSpPr/>
            <p:nvPr/>
          </p:nvGrpSpPr>
          <p:grpSpPr>
            <a:xfrm>
              <a:off x="7191542" y="1"/>
              <a:ext cx="5000459" cy="1425992"/>
              <a:chOff x="7186272" y="0"/>
              <a:chExt cx="5005729" cy="1427495"/>
            </a:xfrm>
          </p:grpSpPr>
          <p:sp>
            <p:nvSpPr>
              <p:cNvPr id="15883" name="Google Shape;15883;p20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884" name="Google Shape;15884;p20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5885" name="Google Shape;15885;p20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86" name="Google Shape;15886;p207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887" name="Google Shape;15887;p20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88" name="Google Shape;15888;p20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matchingName="17_End">
  <p:cSld name="17_End">
    <p:spTree>
      <p:nvGrpSpPr>
        <p:cNvPr id="1" name="Shape 15889"/>
        <p:cNvGrpSpPr/>
        <p:nvPr/>
      </p:nvGrpSpPr>
      <p:grpSpPr>
        <a:xfrm>
          <a:off x="0" y="0"/>
          <a:ext cx="0" cy="0"/>
          <a:chOff x="0" y="0"/>
          <a:chExt cx="0" cy="0"/>
        </a:xfrm>
      </p:grpSpPr>
      <p:grpSp>
        <p:nvGrpSpPr>
          <p:cNvPr id="15890" name="Google Shape;15890;p2071"/>
          <p:cNvGrpSpPr/>
          <p:nvPr/>
        </p:nvGrpSpPr>
        <p:grpSpPr>
          <a:xfrm>
            <a:off x="0" y="0"/>
            <a:ext cx="12192000" cy="2148830"/>
            <a:chOff x="0" y="0"/>
            <a:chExt cx="12192000" cy="2148830"/>
          </a:xfrm>
        </p:grpSpPr>
        <p:sp>
          <p:nvSpPr>
            <p:cNvPr id="15891" name="Google Shape;15891;p20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892" name="Google Shape;15892;p20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5893" name="Google Shape;15893;p2071"/>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894" name="Google Shape;15894;p2071"/>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895" name="Google Shape;15895;p20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896" name="Google Shape;15896;p2071"/>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5897" name="Google Shape;15897;p207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matchingName="16_Blank">
  <p:cSld name="16_Blank">
    <p:spTree>
      <p:nvGrpSpPr>
        <p:cNvPr id="1" name="Shape 15898"/>
        <p:cNvGrpSpPr/>
        <p:nvPr/>
      </p:nvGrpSpPr>
      <p:grpSpPr>
        <a:xfrm>
          <a:off x="0" y="0"/>
          <a:ext cx="0" cy="0"/>
          <a:chOff x="0" y="0"/>
          <a:chExt cx="0" cy="0"/>
        </a:xfrm>
      </p:grpSpPr>
      <p:sp>
        <p:nvSpPr>
          <p:cNvPr id="15899" name="Google Shape;15899;p207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5900" name="Google Shape;15900;p20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01" name="Google Shape;15901;p20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902" name="Google Shape;15902;p2072"/>
          <p:cNvGrpSpPr/>
          <p:nvPr/>
        </p:nvGrpSpPr>
        <p:grpSpPr>
          <a:xfrm>
            <a:off x="7191543" y="1"/>
            <a:ext cx="5000459" cy="1425992"/>
            <a:chOff x="7191542" y="1"/>
            <a:chExt cx="5000459" cy="1425992"/>
          </a:xfrm>
        </p:grpSpPr>
        <p:pic>
          <p:nvPicPr>
            <p:cNvPr id="15903" name="Google Shape;15903;p20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04" name="Google Shape;15904;p2072"/>
            <p:cNvGrpSpPr/>
            <p:nvPr/>
          </p:nvGrpSpPr>
          <p:grpSpPr>
            <a:xfrm>
              <a:off x="7191542" y="1"/>
              <a:ext cx="5000459" cy="1425992"/>
              <a:chOff x="7186272" y="0"/>
              <a:chExt cx="5005729" cy="1427495"/>
            </a:xfrm>
          </p:grpSpPr>
          <p:sp>
            <p:nvSpPr>
              <p:cNvPr id="15905" name="Google Shape;15905;p20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906" name="Google Shape;15906;p20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matchingName="42_Quotation">
  <p:cSld name="42_Quotation">
    <p:spTree>
      <p:nvGrpSpPr>
        <p:cNvPr id="1" name="Shape 15907"/>
        <p:cNvGrpSpPr/>
        <p:nvPr/>
      </p:nvGrpSpPr>
      <p:grpSpPr>
        <a:xfrm>
          <a:off x="0" y="0"/>
          <a:ext cx="0" cy="0"/>
          <a:chOff x="0" y="0"/>
          <a:chExt cx="0" cy="0"/>
        </a:xfrm>
      </p:grpSpPr>
      <p:sp>
        <p:nvSpPr>
          <p:cNvPr id="15908" name="Google Shape;15908;p207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5909" name="Google Shape;15909;p207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10" name="Google Shape;15910;p20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11" name="Google Shape;15911;p207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5912" name="Google Shape;15912;p20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13" name="Google Shape;15913;p20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914" name="Google Shape;15914;p2073"/>
          <p:cNvGrpSpPr/>
          <p:nvPr/>
        </p:nvGrpSpPr>
        <p:grpSpPr>
          <a:xfrm>
            <a:off x="7191543" y="1"/>
            <a:ext cx="5000459" cy="1425992"/>
            <a:chOff x="7191542" y="1"/>
            <a:chExt cx="5000459" cy="1425992"/>
          </a:xfrm>
        </p:grpSpPr>
        <p:pic>
          <p:nvPicPr>
            <p:cNvPr id="15915" name="Google Shape;15915;p20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16" name="Google Shape;15916;p2073"/>
            <p:cNvGrpSpPr/>
            <p:nvPr/>
          </p:nvGrpSpPr>
          <p:grpSpPr>
            <a:xfrm>
              <a:off x="7191542" y="1"/>
              <a:ext cx="5000459" cy="1425992"/>
              <a:chOff x="7186272" y="0"/>
              <a:chExt cx="5005729" cy="1427495"/>
            </a:xfrm>
          </p:grpSpPr>
          <p:sp>
            <p:nvSpPr>
              <p:cNvPr id="15917" name="Google Shape;15917;p20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918" name="Google Shape;15918;p20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5919" name="Google Shape;15919;p20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matchingName="2_Title Slide" type="title">
  <p:cSld name="TITLE">
    <p:spTree>
      <p:nvGrpSpPr>
        <p:cNvPr id="1" name="Shape 15920"/>
        <p:cNvGrpSpPr/>
        <p:nvPr/>
      </p:nvGrpSpPr>
      <p:grpSpPr>
        <a:xfrm>
          <a:off x="0" y="0"/>
          <a:ext cx="0" cy="0"/>
          <a:chOff x="0" y="0"/>
          <a:chExt cx="0" cy="0"/>
        </a:xfrm>
      </p:grpSpPr>
      <p:sp>
        <p:nvSpPr>
          <p:cNvPr id="15921" name="Google Shape;15921;p2074"/>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22" name="Google Shape;15922;p2074"/>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923" name="Google Shape;15923;p20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924" name="Google Shape;15924;p20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25" name="Google Shape;15925;p20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5926"/>
        <p:cNvGrpSpPr/>
        <p:nvPr/>
      </p:nvGrpSpPr>
      <p:grpSpPr>
        <a:xfrm>
          <a:off x="0" y="0"/>
          <a:ext cx="0" cy="0"/>
          <a:chOff x="0" y="0"/>
          <a:chExt cx="0" cy="0"/>
        </a:xfrm>
      </p:grpSpPr>
      <p:sp>
        <p:nvSpPr>
          <p:cNvPr id="15927" name="Google Shape;15927;p2075"/>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28" name="Google Shape;15928;p2075"/>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29" name="Google Shape;15929;p207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930" name="Google Shape;15930;p20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31" name="Google Shape;15931;p20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932" name="Google Shape;15932;p2075"/>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933" name="Google Shape;15933;p207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934" name="Google Shape;15934;p207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935" name="Google Shape;15935;p2075"/>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p:spTree>
      <p:nvGrpSpPr>
        <p:cNvPr id="1" name="Shape 15936"/>
        <p:cNvGrpSpPr/>
        <p:nvPr/>
      </p:nvGrpSpPr>
      <p:grpSpPr>
        <a:xfrm>
          <a:off x="0" y="0"/>
          <a:ext cx="0" cy="0"/>
          <a:chOff x="0" y="0"/>
          <a:chExt cx="0" cy="0"/>
        </a:xfrm>
      </p:grpSpPr>
      <p:sp>
        <p:nvSpPr>
          <p:cNvPr id="15937" name="Google Shape;15937;p2076"/>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38" name="Google Shape;15938;p2076"/>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39" name="Google Shape;15939;p207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940" name="Google Shape;15940;p20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41" name="Google Shape;15941;p20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942" name="Google Shape;15942;p2076"/>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943" name="Google Shape;15943;p207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944" name="Google Shape;15944;p207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945" name="Google Shape;15945;p2076"/>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5946"/>
        <p:cNvGrpSpPr/>
        <p:nvPr/>
      </p:nvGrpSpPr>
      <p:grpSpPr>
        <a:xfrm>
          <a:off x="0" y="0"/>
          <a:ext cx="0" cy="0"/>
          <a:chOff x="0" y="0"/>
          <a:chExt cx="0" cy="0"/>
        </a:xfrm>
      </p:grpSpPr>
      <p:sp>
        <p:nvSpPr>
          <p:cNvPr id="15947" name="Google Shape;15947;p2077"/>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8" name="Google Shape;15948;p207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949" name="Google Shape;15949;p207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950" name="Google Shape;15950;p2077"/>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951" name="Google Shape;15951;p207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p:spTree>
      <p:nvGrpSpPr>
        <p:cNvPr id="1" name="Shape 15952"/>
        <p:cNvGrpSpPr/>
        <p:nvPr/>
      </p:nvGrpSpPr>
      <p:grpSpPr>
        <a:xfrm>
          <a:off x="0" y="0"/>
          <a:ext cx="0" cy="0"/>
          <a:chOff x="0" y="0"/>
          <a:chExt cx="0" cy="0"/>
        </a:xfrm>
      </p:grpSpPr>
      <p:sp>
        <p:nvSpPr>
          <p:cNvPr id="15953" name="Google Shape;15953;p207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954" name="Google Shape;15954;p207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955" name="Google Shape;15955;p207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956" name="Google Shape;15956;p2078"/>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57" name="Google Shape;15957;p2078"/>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1681"/>
        <p:cNvGrpSpPr/>
        <p:nvPr/>
      </p:nvGrpSpPr>
      <p:grpSpPr>
        <a:xfrm>
          <a:off x="0" y="0"/>
          <a:ext cx="0" cy="0"/>
          <a:chOff x="0" y="0"/>
          <a:chExt cx="0" cy="0"/>
        </a:xfrm>
      </p:grpSpPr>
      <p:sp>
        <p:nvSpPr>
          <p:cNvPr id="1682" name="Google Shape;1682;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83" name="Google Shape;1683;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4" name="Google Shape;1684;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5" name="Google Shape;1685;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6" name="Google Shape;1686;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7" name="Google Shape;1687;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88" name="Google Shape;1688;p217"/>
          <p:cNvGrpSpPr/>
          <p:nvPr/>
        </p:nvGrpSpPr>
        <p:grpSpPr>
          <a:xfrm>
            <a:off x="7191542" y="1"/>
            <a:ext cx="5000459" cy="1425992"/>
            <a:chOff x="7191542" y="1"/>
            <a:chExt cx="5000459" cy="1425992"/>
          </a:xfrm>
        </p:grpSpPr>
        <p:pic>
          <p:nvPicPr>
            <p:cNvPr id="1689" name="Google Shape;1689;p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0" name="Google Shape;1690;p217"/>
            <p:cNvGrpSpPr/>
            <p:nvPr/>
          </p:nvGrpSpPr>
          <p:grpSpPr>
            <a:xfrm>
              <a:off x="7191542" y="1"/>
              <a:ext cx="5000459" cy="1425992"/>
              <a:chOff x="7186272" y="0"/>
              <a:chExt cx="5005729" cy="1427495"/>
            </a:xfrm>
          </p:grpSpPr>
          <p:sp>
            <p:nvSpPr>
              <p:cNvPr id="1691" name="Google Shape;1691;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92" name="Google Shape;1692;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93" name="Google Shape;1693;p2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5958"/>
        <p:cNvGrpSpPr/>
        <p:nvPr/>
      </p:nvGrpSpPr>
      <p:grpSpPr>
        <a:xfrm>
          <a:off x="0" y="0"/>
          <a:ext cx="0" cy="0"/>
          <a:chOff x="0" y="0"/>
          <a:chExt cx="0" cy="0"/>
        </a:xfrm>
      </p:grpSpPr>
      <p:sp>
        <p:nvSpPr>
          <p:cNvPr id="15959" name="Google Shape;15959;p207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960" name="Google Shape;15960;p207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961" name="Google Shape;15961;p2079"/>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62" name="Google Shape;15962;p2079"/>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63" name="Google Shape;15963;p2079"/>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964" name="Google Shape;15964;p207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p:spTree>
      <p:nvGrpSpPr>
        <p:cNvPr id="1" name="Shape 15965"/>
        <p:cNvGrpSpPr/>
        <p:nvPr/>
      </p:nvGrpSpPr>
      <p:grpSpPr>
        <a:xfrm>
          <a:off x="0" y="0"/>
          <a:ext cx="0" cy="0"/>
          <a:chOff x="0" y="0"/>
          <a:chExt cx="0" cy="0"/>
        </a:xfrm>
      </p:grpSpPr>
      <p:sp>
        <p:nvSpPr>
          <p:cNvPr id="15966" name="Google Shape;15966;p2080"/>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67" name="Google Shape;15967;p2080"/>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68" name="Google Shape;15968;p208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969" name="Google Shape;15969;p20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70" name="Google Shape;15970;p20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5971" name="Google Shape;15971;p2080"/>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972" name="Google Shape;15972;p208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5973" name="Google Shape;15973;p208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974" name="Google Shape;15974;p2080"/>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p:spTree>
      <p:nvGrpSpPr>
        <p:cNvPr id="1" name="Shape 15975"/>
        <p:cNvGrpSpPr/>
        <p:nvPr/>
      </p:nvGrpSpPr>
      <p:grpSpPr>
        <a:xfrm>
          <a:off x="0" y="0"/>
          <a:ext cx="0" cy="0"/>
          <a:chOff x="0" y="0"/>
          <a:chExt cx="0" cy="0"/>
        </a:xfrm>
      </p:grpSpPr>
      <p:sp>
        <p:nvSpPr>
          <p:cNvPr id="15976" name="Google Shape;15976;p2081"/>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77" name="Google Shape;15977;p208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978" name="Google Shape;15978;p208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979" name="Google Shape;15979;p2081"/>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980" name="Google Shape;15980;p208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spTree>
      <p:nvGrpSpPr>
        <p:cNvPr id="1" name="Shape 15981"/>
        <p:cNvGrpSpPr/>
        <p:nvPr/>
      </p:nvGrpSpPr>
      <p:grpSpPr>
        <a:xfrm>
          <a:off x="0" y="0"/>
          <a:ext cx="0" cy="0"/>
          <a:chOff x="0" y="0"/>
          <a:chExt cx="0" cy="0"/>
        </a:xfrm>
      </p:grpSpPr>
      <p:sp>
        <p:nvSpPr>
          <p:cNvPr id="15982" name="Google Shape;15982;p208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5983" name="Google Shape;15983;p208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984" name="Google Shape;15984;p208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985" name="Google Shape;15985;p2082"/>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86" name="Google Shape;15986;p2082"/>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p:spTree>
      <p:nvGrpSpPr>
        <p:cNvPr id="1" name="Shape 15987"/>
        <p:cNvGrpSpPr/>
        <p:nvPr/>
      </p:nvGrpSpPr>
      <p:grpSpPr>
        <a:xfrm>
          <a:off x="0" y="0"/>
          <a:ext cx="0" cy="0"/>
          <a:chOff x="0" y="0"/>
          <a:chExt cx="0" cy="0"/>
        </a:xfrm>
      </p:grpSpPr>
      <p:sp>
        <p:nvSpPr>
          <p:cNvPr id="15988" name="Google Shape;15988;p208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989" name="Google Shape;15989;p208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5990" name="Google Shape;15990;p2083"/>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91" name="Google Shape;15991;p2083"/>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92" name="Google Shape;15992;p2083"/>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993" name="Google Shape;15993;p208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p:spTree>
      <p:nvGrpSpPr>
        <p:cNvPr id="1" name="Shape 15994"/>
        <p:cNvGrpSpPr/>
        <p:nvPr/>
      </p:nvGrpSpPr>
      <p:grpSpPr>
        <a:xfrm>
          <a:off x="0" y="0"/>
          <a:ext cx="0" cy="0"/>
          <a:chOff x="0" y="0"/>
          <a:chExt cx="0" cy="0"/>
        </a:xfrm>
      </p:grpSpPr>
      <p:sp>
        <p:nvSpPr>
          <p:cNvPr id="15995" name="Google Shape;15995;p2084"/>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96" name="Google Shape;15996;p2084"/>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97" name="Google Shape;15997;p208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5998" name="Google Shape;15998;p20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99" name="Google Shape;15999;p20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6000" name="Google Shape;16000;p2084"/>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6001" name="Google Shape;16001;p2084"/>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6002" name="Google Shape;16002;p2084"/>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003" name="Google Shape;16003;p2084"/>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p:spTree>
      <p:nvGrpSpPr>
        <p:cNvPr id="1" name="Shape 16004"/>
        <p:cNvGrpSpPr/>
        <p:nvPr/>
      </p:nvGrpSpPr>
      <p:grpSpPr>
        <a:xfrm>
          <a:off x="0" y="0"/>
          <a:ext cx="0" cy="0"/>
          <a:chOff x="0" y="0"/>
          <a:chExt cx="0" cy="0"/>
        </a:xfrm>
      </p:grpSpPr>
      <p:sp>
        <p:nvSpPr>
          <p:cNvPr id="16005" name="Google Shape;16005;p2085"/>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06" name="Google Shape;16006;p2085"/>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07" name="Google Shape;16007;p208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6008" name="Google Shape;16008;p20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09" name="Google Shape;16009;p20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6010" name="Google Shape;16010;p2085"/>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6011" name="Google Shape;16011;p2085"/>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6012" name="Google Shape;16012;p2085"/>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013" name="Google Shape;16013;p2085"/>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p:spTree>
      <p:nvGrpSpPr>
        <p:cNvPr id="1" name="Shape 16014"/>
        <p:cNvGrpSpPr/>
        <p:nvPr/>
      </p:nvGrpSpPr>
      <p:grpSpPr>
        <a:xfrm>
          <a:off x="0" y="0"/>
          <a:ext cx="0" cy="0"/>
          <a:chOff x="0" y="0"/>
          <a:chExt cx="0" cy="0"/>
        </a:xfrm>
      </p:grpSpPr>
      <p:sp>
        <p:nvSpPr>
          <p:cNvPr id="16015" name="Google Shape;16015;p2086"/>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16" name="Google Shape;16016;p2086"/>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17" name="Google Shape;16017;p208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6018" name="Google Shape;16018;p20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19" name="Google Shape;16019;p20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6020" name="Google Shape;16020;p2086"/>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6021" name="Google Shape;16021;p208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6022" name="Google Shape;16022;p208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023" name="Google Shape;16023;p2086"/>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p:spTree>
      <p:nvGrpSpPr>
        <p:cNvPr id="1" name="Shape 16024"/>
        <p:cNvGrpSpPr/>
        <p:nvPr/>
      </p:nvGrpSpPr>
      <p:grpSpPr>
        <a:xfrm>
          <a:off x="0" y="0"/>
          <a:ext cx="0" cy="0"/>
          <a:chOff x="0" y="0"/>
          <a:chExt cx="0" cy="0"/>
        </a:xfrm>
      </p:grpSpPr>
      <p:sp>
        <p:nvSpPr>
          <p:cNvPr id="16025" name="Google Shape;16025;p2087"/>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26" name="Google Shape;16026;p208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27" name="Google Shape;16027;p208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28" name="Google Shape;16028;p2087"/>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029" name="Google Shape;16029;p208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spTree>
      <p:nvGrpSpPr>
        <p:cNvPr id="1" name="Shape 16030"/>
        <p:cNvGrpSpPr/>
        <p:nvPr/>
      </p:nvGrpSpPr>
      <p:grpSpPr>
        <a:xfrm>
          <a:off x="0" y="0"/>
          <a:ext cx="0" cy="0"/>
          <a:chOff x="0" y="0"/>
          <a:chExt cx="0" cy="0"/>
        </a:xfrm>
      </p:grpSpPr>
      <p:sp>
        <p:nvSpPr>
          <p:cNvPr id="16031" name="Google Shape;16031;p208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6032" name="Google Shape;16032;p208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6033" name="Google Shape;16033;p208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34" name="Google Shape;16034;p2088"/>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35" name="Google Shape;16035;p2088"/>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itle and Content">
  <p:cSld name="Title and Content 17">
    <p:spTree>
      <p:nvGrpSpPr>
        <p:cNvPr id="1" name="Shape 1694"/>
        <p:cNvGrpSpPr/>
        <p:nvPr/>
      </p:nvGrpSpPr>
      <p:grpSpPr>
        <a:xfrm>
          <a:off x="0" y="0"/>
          <a:ext cx="0" cy="0"/>
          <a:chOff x="0" y="0"/>
          <a:chExt cx="0" cy="0"/>
        </a:xfrm>
      </p:grpSpPr>
      <p:grpSp>
        <p:nvGrpSpPr>
          <p:cNvPr id="1695" name="Google Shape;1695;p218"/>
          <p:cNvGrpSpPr/>
          <p:nvPr/>
        </p:nvGrpSpPr>
        <p:grpSpPr>
          <a:xfrm>
            <a:off x="7191542" y="1"/>
            <a:ext cx="5000459" cy="1425992"/>
            <a:chOff x="7191542" y="1"/>
            <a:chExt cx="5000459" cy="1425992"/>
          </a:xfrm>
        </p:grpSpPr>
        <p:pic>
          <p:nvPicPr>
            <p:cNvPr id="1696" name="Google Shape;1696;p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7" name="Google Shape;1697;p218"/>
            <p:cNvGrpSpPr/>
            <p:nvPr/>
          </p:nvGrpSpPr>
          <p:grpSpPr>
            <a:xfrm>
              <a:off x="7191542" y="1"/>
              <a:ext cx="5000459" cy="1425992"/>
              <a:chOff x="7186272" y="0"/>
              <a:chExt cx="5005729" cy="1427495"/>
            </a:xfrm>
          </p:grpSpPr>
          <p:sp>
            <p:nvSpPr>
              <p:cNvPr id="1698" name="Google Shape;1698;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99" name="Google Shape;1699;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00" name="Google Shape;1700;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1" name="Google Shape;1701;p2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2" name="Google Shape;1702;p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03" name="Google Shape;1703;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4" name="Google Shape;1704;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p:spTree>
      <p:nvGrpSpPr>
        <p:cNvPr id="1" name="Shape 16036"/>
        <p:cNvGrpSpPr/>
        <p:nvPr/>
      </p:nvGrpSpPr>
      <p:grpSpPr>
        <a:xfrm>
          <a:off x="0" y="0"/>
          <a:ext cx="0" cy="0"/>
          <a:chOff x="0" y="0"/>
          <a:chExt cx="0" cy="0"/>
        </a:xfrm>
      </p:grpSpPr>
      <p:sp>
        <p:nvSpPr>
          <p:cNvPr id="16037" name="Google Shape;16037;p208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38" name="Google Shape;16038;p208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39" name="Google Shape;16039;p2089"/>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40" name="Google Shape;16040;p2089"/>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41" name="Google Shape;16041;p2089"/>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042" name="Google Shape;16042;p208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matchingName="9_Title Slide_Yale Blue">
  <p:cSld name="9_Title Slide_Yale Blue">
    <p:spTree>
      <p:nvGrpSpPr>
        <p:cNvPr id="1" name="Shape 16043"/>
        <p:cNvGrpSpPr/>
        <p:nvPr/>
      </p:nvGrpSpPr>
      <p:grpSpPr>
        <a:xfrm>
          <a:off x="0" y="0"/>
          <a:ext cx="0" cy="0"/>
          <a:chOff x="0" y="0"/>
          <a:chExt cx="0" cy="0"/>
        </a:xfrm>
      </p:grpSpPr>
      <p:sp>
        <p:nvSpPr>
          <p:cNvPr id="16044" name="Google Shape;16044;p2090"/>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45" name="Google Shape;16045;p2090"/>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46" name="Google Shape;16046;p209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6047" name="Google Shape;16047;p20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48" name="Google Shape;16048;p20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6049" name="Google Shape;16049;p2090"/>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6050" name="Google Shape;16050;p2090"/>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6051" name="Google Shape;16051;p2090"/>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052" name="Google Shape;16052;p2090"/>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p:spTree>
      <p:nvGrpSpPr>
        <p:cNvPr id="1" name="Shape 16053"/>
        <p:cNvGrpSpPr/>
        <p:nvPr/>
      </p:nvGrpSpPr>
      <p:grpSpPr>
        <a:xfrm>
          <a:off x="0" y="0"/>
          <a:ext cx="0" cy="0"/>
          <a:chOff x="0" y="0"/>
          <a:chExt cx="0" cy="0"/>
        </a:xfrm>
      </p:grpSpPr>
      <p:sp>
        <p:nvSpPr>
          <p:cNvPr id="16054" name="Google Shape;16054;p2091"/>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55" name="Google Shape;16055;p209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56" name="Google Shape;16056;p209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57" name="Google Shape;16057;p2091"/>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058" name="Google Shape;16058;p209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spTree>
      <p:nvGrpSpPr>
        <p:cNvPr id="1" name="Shape 16059"/>
        <p:cNvGrpSpPr/>
        <p:nvPr/>
      </p:nvGrpSpPr>
      <p:grpSpPr>
        <a:xfrm>
          <a:off x="0" y="0"/>
          <a:ext cx="0" cy="0"/>
          <a:chOff x="0" y="0"/>
          <a:chExt cx="0" cy="0"/>
        </a:xfrm>
      </p:grpSpPr>
      <p:sp>
        <p:nvSpPr>
          <p:cNvPr id="16060" name="Google Shape;16060;p209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6061" name="Google Shape;16061;p209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6062" name="Google Shape;16062;p209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63" name="Google Shape;16063;p2092"/>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64" name="Google Shape;16064;p2092"/>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p:spTree>
      <p:nvGrpSpPr>
        <p:cNvPr id="1" name="Shape 16065"/>
        <p:cNvGrpSpPr/>
        <p:nvPr/>
      </p:nvGrpSpPr>
      <p:grpSpPr>
        <a:xfrm>
          <a:off x="0" y="0"/>
          <a:ext cx="0" cy="0"/>
          <a:chOff x="0" y="0"/>
          <a:chExt cx="0" cy="0"/>
        </a:xfrm>
      </p:grpSpPr>
      <p:sp>
        <p:nvSpPr>
          <p:cNvPr id="16066" name="Google Shape;16066;p209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67" name="Google Shape;16067;p209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68" name="Google Shape;16068;p2093"/>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69" name="Google Shape;16069;p2093"/>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70" name="Google Shape;16070;p2093"/>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071" name="Google Shape;16071;p209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p:spTree>
      <p:nvGrpSpPr>
        <p:cNvPr id="1" name="Shape 16072"/>
        <p:cNvGrpSpPr/>
        <p:nvPr/>
      </p:nvGrpSpPr>
      <p:grpSpPr>
        <a:xfrm>
          <a:off x="0" y="0"/>
          <a:ext cx="0" cy="0"/>
          <a:chOff x="0" y="0"/>
          <a:chExt cx="0" cy="0"/>
        </a:xfrm>
      </p:grpSpPr>
      <p:sp>
        <p:nvSpPr>
          <p:cNvPr id="16073" name="Google Shape;16073;p2094"/>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74" name="Google Shape;16074;p209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75" name="Google Shape;16075;p209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76" name="Google Shape;16076;p2094"/>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077" name="Google Shape;16077;p209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spTree>
      <p:nvGrpSpPr>
        <p:cNvPr id="1" name="Shape 16078"/>
        <p:cNvGrpSpPr/>
        <p:nvPr/>
      </p:nvGrpSpPr>
      <p:grpSpPr>
        <a:xfrm>
          <a:off x="0" y="0"/>
          <a:ext cx="0" cy="0"/>
          <a:chOff x="0" y="0"/>
          <a:chExt cx="0" cy="0"/>
        </a:xfrm>
      </p:grpSpPr>
      <p:sp>
        <p:nvSpPr>
          <p:cNvPr id="16079" name="Google Shape;16079;p209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6080" name="Google Shape;16080;p209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6081" name="Google Shape;16081;p209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82" name="Google Shape;16082;p2095"/>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83" name="Google Shape;16083;p2095"/>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p:spTree>
      <p:nvGrpSpPr>
        <p:cNvPr id="1" name="Shape 16084"/>
        <p:cNvGrpSpPr/>
        <p:nvPr/>
      </p:nvGrpSpPr>
      <p:grpSpPr>
        <a:xfrm>
          <a:off x="0" y="0"/>
          <a:ext cx="0" cy="0"/>
          <a:chOff x="0" y="0"/>
          <a:chExt cx="0" cy="0"/>
        </a:xfrm>
      </p:grpSpPr>
      <p:sp>
        <p:nvSpPr>
          <p:cNvPr id="16085" name="Google Shape;16085;p2096"/>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86" name="Google Shape;16086;p2096"/>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087" name="Google Shape;16087;p2096"/>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88" name="Google Shape;16088;p2096"/>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89" name="Google Shape;16089;p2096"/>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090" name="Google Shape;16090;p209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matchingName="12_Title Slide_Yale Blue">
  <p:cSld name="12_Title Slide_Yale Blue">
    <p:spTree>
      <p:nvGrpSpPr>
        <p:cNvPr id="1" name="Shape 16091"/>
        <p:cNvGrpSpPr/>
        <p:nvPr/>
      </p:nvGrpSpPr>
      <p:grpSpPr>
        <a:xfrm>
          <a:off x="0" y="0"/>
          <a:ext cx="0" cy="0"/>
          <a:chOff x="0" y="0"/>
          <a:chExt cx="0" cy="0"/>
        </a:xfrm>
      </p:grpSpPr>
      <p:sp>
        <p:nvSpPr>
          <p:cNvPr id="16092" name="Google Shape;16092;p2097"/>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93" name="Google Shape;16093;p2097"/>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94" name="Google Shape;16094;p209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6095" name="Google Shape;16095;p20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96" name="Google Shape;16096;p20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6097" name="Google Shape;16097;p2097"/>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6098" name="Google Shape;16098;p2097"/>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6099" name="Google Shape;16099;p2097"/>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00" name="Google Shape;16100;p2097"/>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matchingName="5_Title and Bullets Layout">
  <p:cSld name="5_Title and Bullets Layout">
    <p:spTree>
      <p:nvGrpSpPr>
        <p:cNvPr id="1" name="Shape 16101"/>
        <p:cNvGrpSpPr/>
        <p:nvPr/>
      </p:nvGrpSpPr>
      <p:grpSpPr>
        <a:xfrm>
          <a:off x="0" y="0"/>
          <a:ext cx="0" cy="0"/>
          <a:chOff x="0" y="0"/>
          <a:chExt cx="0" cy="0"/>
        </a:xfrm>
      </p:grpSpPr>
      <p:sp>
        <p:nvSpPr>
          <p:cNvPr id="16102" name="Google Shape;16102;p2098"/>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03" name="Google Shape;16103;p209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04" name="Google Shape;16104;p209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05" name="Google Shape;16105;p2098"/>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06" name="Google Shape;16106;p209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79"/>
        <p:cNvGrpSpPr/>
        <p:nvPr/>
      </p:nvGrpSpPr>
      <p:grpSpPr>
        <a:xfrm>
          <a:off x="0" y="0"/>
          <a:ext cx="0" cy="0"/>
          <a:chOff x="0" y="0"/>
          <a:chExt cx="0" cy="0"/>
        </a:xfrm>
      </p:grpSpPr>
      <p:grpSp>
        <p:nvGrpSpPr>
          <p:cNvPr id="180" name="Google Shape;180;p353"/>
          <p:cNvGrpSpPr/>
          <p:nvPr/>
        </p:nvGrpSpPr>
        <p:grpSpPr>
          <a:xfrm>
            <a:off x="0" y="0"/>
            <a:ext cx="12192000" cy="2148830"/>
            <a:chOff x="0" y="0"/>
            <a:chExt cx="12192000" cy="2148830"/>
          </a:xfrm>
        </p:grpSpPr>
        <p:sp>
          <p:nvSpPr>
            <p:cNvPr id="181" name="Google Shape;181;p35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 name="Google Shape;182;p35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83" name="Google Shape;183;p35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 name="Google Shape;184;p35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 name="Google Shape;185;p35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6" name="Google Shape;186;p35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7" name="Google Shape;187;p35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705"/>
        <p:cNvGrpSpPr/>
        <p:nvPr/>
      </p:nvGrpSpPr>
      <p:grpSpPr>
        <a:xfrm>
          <a:off x="0" y="0"/>
          <a:ext cx="0" cy="0"/>
          <a:chOff x="0" y="0"/>
          <a:chExt cx="0" cy="0"/>
        </a:xfrm>
      </p:grpSpPr>
      <p:sp>
        <p:nvSpPr>
          <p:cNvPr id="1706" name="Google Shape;1706;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7" name="Google Shape;1707;p21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08" name="Google Shape;1708;p219"/>
          <p:cNvGrpSpPr/>
          <p:nvPr/>
        </p:nvGrpSpPr>
        <p:grpSpPr>
          <a:xfrm>
            <a:off x="7191542" y="1"/>
            <a:ext cx="5000459" cy="1425992"/>
            <a:chOff x="7191542" y="1"/>
            <a:chExt cx="5000459" cy="1425992"/>
          </a:xfrm>
        </p:grpSpPr>
        <p:pic>
          <p:nvPicPr>
            <p:cNvPr id="1709" name="Google Shape;1709;p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0" name="Google Shape;1710;p219"/>
            <p:cNvGrpSpPr/>
            <p:nvPr/>
          </p:nvGrpSpPr>
          <p:grpSpPr>
            <a:xfrm>
              <a:off x="7191542" y="1"/>
              <a:ext cx="5000459" cy="1425992"/>
              <a:chOff x="7186272" y="0"/>
              <a:chExt cx="5005729" cy="1427495"/>
            </a:xfrm>
          </p:grpSpPr>
          <p:sp>
            <p:nvSpPr>
              <p:cNvPr id="1711" name="Google Shape;1711;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12" name="Google Shape;1712;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13" name="Google Shape;1713;p21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 name="Google Shape;1714;p21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15" name="Google Shape;1715;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6" name="Google Shape;1716;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matchingName="24_Title and Content">
  <p:cSld name="24_Title and Content">
    <p:spTree>
      <p:nvGrpSpPr>
        <p:cNvPr id="1" name="Shape 16107"/>
        <p:cNvGrpSpPr/>
        <p:nvPr/>
      </p:nvGrpSpPr>
      <p:grpSpPr>
        <a:xfrm>
          <a:off x="0" y="0"/>
          <a:ext cx="0" cy="0"/>
          <a:chOff x="0" y="0"/>
          <a:chExt cx="0" cy="0"/>
        </a:xfrm>
      </p:grpSpPr>
      <p:sp>
        <p:nvSpPr>
          <p:cNvPr id="16108" name="Google Shape;16108;p209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6109" name="Google Shape;16109;p209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6110" name="Google Shape;16110;p209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11" name="Google Shape;16111;p2099"/>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12" name="Google Shape;16112;p2099"/>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matchingName="5_Two Section | Picture and Copy Layout">
  <p:cSld name="5_Two Section | Picture and Copy Layout">
    <p:spTree>
      <p:nvGrpSpPr>
        <p:cNvPr id="1" name="Shape 16113"/>
        <p:cNvGrpSpPr/>
        <p:nvPr/>
      </p:nvGrpSpPr>
      <p:grpSpPr>
        <a:xfrm>
          <a:off x="0" y="0"/>
          <a:ext cx="0" cy="0"/>
          <a:chOff x="0" y="0"/>
          <a:chExt cx="0" cy="0"/>
        </a:xfrm>
      </p:grpSpPr>
      <p:sp>
        <p:nvSpPr>
          <p:cNvPr id="16114" name="Google Shape;16114;p2100"/>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15" name="Google Shape;16115;p2100"/>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16" name="Google Shape;16116;p2100"/>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17" name="Google Shape;16117;p2100"/>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18" name="Google Shape;16118;p2100"/>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119" name="Google Shape;16119;p210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matchingName="7_Title and Bullets Layout">
  <p:cSld name="7_Title and Bullets Layout">
    <p:spTree>
      <p:nvGrpSpPr>
        <p:cNvPr id="1" name="Shape 16120"/>
        <p:cNvGrpSpPr/>
        <p:nvPr/>
      </p:nvGrpSpPr>
      <p:grpSpPr>
        <a:xfrm>
          <a:off x="0" y="0"/>
          <a:ext cx="0" cy="0"/>
          <a:chOff x="0" y="0"/>
          <a:chExt cx="0" cy="0"/>
        </a:xfrm>
      </p:grpSpPr>
      <p:sp>
        <p:nvSpPr>
          <p:cNvPr id="16121" name="Google Shape;16121;p2101"/>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22" name="Google Shape;16122;p2101"/>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23" name="Google Shape;16123;p2101"/>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24" name="Google Shape;16124;p2101"/>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25" name="Google Shape;16125;p210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matchingName="7_Two Section | Picture and Copy Layout">
  <p:cSld name="7_Two Section | Picture and Copy Layout">
    <p:spTree>
      <p:nvGrpSpPr>
        <p:cNvPr id="1" name="Shape 16126"/>
        <p:cNvGrpSpPr/>
        <p:nvPr/>
      </p:nvGrpSpPr>
      <p:grpSpPr>
        <a:xfrm>
          <a:off x="0" y="0"/>
          <a:ext cx="0" cy="0"/>
          <a:chOff x="0" y="0"/>
          <a:chExt cx="0" cy="0"/>
        </a:xfrm>
      </p:grpSpPr>
      <p:sp>
        <p:nvSpPr>
          <p:cNvPr id="16127" name="Google Shape;16127;p2102"/>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28" name="Google Shape;16128;p2102"/>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29" name="Google Shape;16129;p2102"/>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30" name="Google Shape;16130;p2102"/>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31" name="Google Shape;16131;p2102"/>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132" name="Google Shape;16132;p210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matchingName="8_Title and Bullets Layout">
  <p:cSld name="8_Title and Bullets Layout">
    <p:spTree>
      <p:nvGrpSpPr>
        <p:cNvPr id="1" name="Shape 16133"/>
        <p:cNvGrpSpPr/>
        <p:nvPr/>
      </p:nvGrpSpPr>
      <p:grpSpPr>
        <a:xfrm>
          <a:off x="0" y="0"/>
          <a:ext cx="0" cy="0"/>
          <a:chOff x="0" y="0"/>
          <a:chExt cx="0" cy="0"/>
        </a:xfrm>
      </p:grpSpPr>
      <p:sp>
        <p:nvSpPr>
          <p:cNvPr id="16134" name="Google Shape;16134;p2103"/>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35" name="Google Shape;16135;p2103"/>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36" name="Google Shape;16136;p2103"/>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37" name="Google Shape;16137;p2103"/>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38" name="Google Shape;16138;p210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matchingName="26_Title and Content">
  <p:cSld name="26_Title and Content">
    <p:spTree>
      <p:nvGrpSpPr>
        <p:cNvPr id="1" name="Shape 16139"/>
        <p:cNvGrpSpPr/>
        <p:nvPr/>
      </p:nvGrpSpPr>
      <p:grpSpPr>
        <a:xfrm>
          <a:off x="0" y="0"/>
          <a:ext cx="0" cy="0"/>
          <a:chOff x="0" y="0"/>
          <a:chExt cx="0" cy="0"/>
        </a:xfrm>
      </p:grpSpPr>
      <p:sp>
        <p:nvSpPr>
          <p:cNvPr id="16140" name="Google Shape;16140;p2104"/>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6141" name="Google Shape;16141;p210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6142" name="Google Shape;16142;p2104"/>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43" name="Google Shape;16143;p2104"/>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44" name="Google Shape;16144;p2104"/>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matchingName="8_Two Section | Picture and Copy Layout">
  <p:cSld name="8_Two Section | Picture and Copy Layout">
    <p:spTree>
      <p:nvGrpSpPr>
        <p:cNvPr id="1" name="Shape 16145"/>
        <p:cNvGrpSpPr/>
        <p:nvPr/>
      </p:nvGrpSpPr>
      <p:grpSpPr>
        <a:xfrm>
          <a:off x="0" y="0"/>
          <a:ext cx="0" cy="0"/>
          <a:chOff x="0" y="0"/>
          <a:chExt cx="0" cy="0"/>
        </a:xfrm>
      </p:grpSpPr>
      <p:sp>
        <p:nvSpPr>
          <p:cNvPr id="16146" name="Google Shape;16146;p2105"/>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47" name="Google Shape;16147;p2105"/>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148" name="Google Shape;16148;p2105"/>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49" name="Google Shape;16149;p2105"/>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50" name="Google Shape;16150;p2105"/>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151" name="Google Shape;16151;p210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matchingName="18_Cover">
  <p:cSld name="18_Cover">
    <p:spTree>
      <p:nvGrpSpPr>
        <p:cNvPr id="1" name="Shape 16152"/>
        <p:cNvGrpSpPr/>
        <p:nvPr/>
      </p:nvGrpSpPr>
      <p:grpSpPr>
        <a:xfrm>
          <a:off x="0" y="0"/>
          <a:ext cx="0" cy="0"/>
          <a:chOff x="0" y="0"/>
          <a:chExt cx="0" cy="0"/>
        </a:xfrm>
      </p:grpSpPr>
      <p:sp>
        <p:nvSpPr>
          <p:cNvPr id="16153" name="Google Shape;16153;p210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6154" name="Google Shape;16154;p210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55" name="Google Shape;16155;p210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156" name="Google Shape;16156;p2106"/>
          <p:cNvSpPr>
            <a:spLocks noGrp="1"/>
          </p:cNvSpPr>
          <p:nvPr>
            <p:ph type="pic" idx="2"/>
          </p:nvPr>
        </p:nvSpPr>
        <p:spPr>
          <a:xfrm>
            <a:off x="7118684" y="233915"/>
            <a:ext cx="5073316" cy="5943600"/>
          </a:xfrm>
          <a:prstGeom prst="rect">
            <a:avLst/>
          </a:prstGeom>
          <a:noFill/>
          <a:ln>
            <a:noFill/>
          </a:ln>
        </p:spPr>
      </p:sp>
      <p:grpSp>
        <p:nvGrpSpPr>
          <p:cNvPr id="16157" name="Google Shape;16157;p2106"/>
          <p:cNvGrpSpPr/>
          <p:nvPr/>
        </p:nvGrpSpPr>
        <p:grpSpPr>
          <a:xfrm>
            <a:off x="0" y="5020349"/>
            <a:ext cx="12192000" cy="1837653"/>
            <a:chOff x="0" y="5020348"/>
            <a:chExt cx="12192000" cy="1837653"/>
          </a:xfrm>
        </p:grpSpPr>
        <p:sp>
          <p:nvSpPr>
            <p:cNvPr id="16158" name="Google Shape;16158;p21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6159" name="Google Shape;16159;p210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6160" name="Google Shape;16160;p21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matchingName="18_Divider">
  <p:cSld name="18_Divider">
    <p:bg>
      <p:bgPr>
        <a:solidFill>
          <a:schemeClr val="lt2"/>
        </a:solidFill>
        <a:effectLst/>
      </p:bgPr>
    </p:bg>
    <p:spTree>
      <p:nvGrpSpPr>
        <p:cNvPr id="1" name="Shape 16161"/>
        <p:cNvGrpSpPr/>
        <p:nvPr/>
      </p:nvGrpSpPr>
      <p:grpSpPr>
        <a:xfrm>
          <a:off x="0" y="0"/>
          <a:ext cx="0" cy="0"/>
          <a:chOff x="0" y="0"/>
          <a:chExt cx="0" cy="0"/>
        </a:xfrm>
      </p:grpSpPr>
      <p:grpSp>
        <p:nvGrpSpPr>
          <p:cNvPr id="16162" name="Google Shape;16162;p2107"/>
          <p:cNvGrpSpPr/>
          <p:nvPr/>
        </p:nvGrpSpPr>
        <p:grpSpPr>
          <a:xfrm>
            <a:off x="0" y="5020348"/>
            <a:ext cx="12192000" cy="1837653"/>
            <a:chOff x="0" y="5020347"/>
            <a:chExt cx="12192000" cy="1837653"/>
          </a:xfrm>
        </p:grpSpPr>
        <p:sp>
          <p:nvSpPr>
            <p:cNvPr id="16163" name="Google Shape;16163;p21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6164" name="Google Shape;16164;p21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6165" name="Google Shape;16165;p21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6166" name="Google Shape;16166;p21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167" name="Google Shape;16167;p2107"/>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68" name="Google Shape;16168;p2107"/>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matchingName="18_Photo Slide">
  <p:cSld name="18_Photo Slide">
    <p:spTree>
      <p:nvGrpSpPr>
        <p:cNvPr id="1" name="Shape 16169"/>
        <p:cNvGrpSpPr/>
        <p:nvPr/>
      </p:nvGrpSpPr>
      <p:grpSpPr>
        <a:xfrm>
          <a:off x="0" y="0"/>
          <a:ext cx="0" cy="0"/>
          <a:chOff x="0" y="0"/>
          <a:chExt cx="0" cy="0"/>
        </a:xfrm>
      </p:grpSpPr>
      <p:sp>
        <p:nvSpPr>
          <p:cNvPr id="16170" name="Google Shape;16170;p2108"/>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171" name="Google Shape;16171;p21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172" name="Google Shape;16172;p2108"/>
          <p:cNvGrpSpPr/>
          <p:nvPr/>
        </p:nvGrpSpPr>
        <p:grpSpPr>
          <a:xfrm>
            <a:off x="0" y="5379427"/>
            <a:ext cx="2807368" cy="753891"/>
            <a:chOff x="0" y="5379426"/>
            <a:chExt cx="2807368" cy="753891"/>
          </a:xfrm>
        </p:grpSpPr>
        <p:sp>
          <p:nvSpPr>
            <p:cNvPr id="16173" name="Google Shape;16173;p21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6174" name="Google Shape;16174;p21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6175" name="Google Shape;16175;p2108"/>
          <p:cNvSpPr>
            <a:spLocks noGrp="1"/>
          </p:cNvSpPr>
          <p:nvPr>
            <p:ph type="pic" idx="2"/>
          </p:nvPr>
        </p:nvSpPr>
        <p:spPr>
          <a:xfrm>
            <a:off x="2807368" y="457202"/>
            <a:ext cx="8915400" cy="5943598"/>
          </a:xfrm>
          <a:prstGeom prst="rect">
            <a:avLst/>
          </a:prstGeom>
          <a:noFill/>
          <a:ln>
            <a:noFill/>
          </a:ln>
        </p:spPr>
      </p:sp>
      <p:pic>
        <p:nvPicPr>
          <p:cNvPr id="16176" name="Google Shape;16176;p2108"/>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717"/>
        <p:cNvGrpSpPr/>
        <p:nvPr/>
      </p:nvGrpSpPr>
      <p:grpSpPr>
        <a:xfrm>
          <a:off x="0" y="0"/>
          <a:ext cx="0" cy="0"/>
          <a:chOff x="0" y="0"/>
          <a:chExt cx="0" cy="0"/>
        </a:xfrm>
      </p:grpSpPr>
      <p:grpSp>
        <p:nvGrpSpPr>
          <p:cNvPr id="1718" name="Google Shape;1718;p220"/>
          <p:cNvGrpSpPr/>
          <p:nvPr/>
        </p:nvGrpSpPr>
        <p:grpSpPr>
          <a:xfrm>
            <a:off x="7191542" y="1"/>
            <a:ext cx="5000459" cy="1425992"/>
            <a:chOff x="7191542" y="1"/>
            <a:chExt cx="5000459" cy="1425992"/>
          </a:xfrm>
        </p:grpSpPr>
        <p:pic>
          <p:nvPicPr>
            <p:cNvPr id="1719" name="Google Shape;1719;p2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0" name="Google Shape;1720;p220"/>
            <p:cNvGrpSpPr/>
            <p:nvPr/>
          </p:nvGrpSpPr>
          <p:grpSpPr>
            <a:xfrm>
              <a:off x="7191542" y="1"/>
              <a:ext cx="5000459" cy="1425992"/>
              <a:chOff x="7186272" y="0"/>
              <a:chExt cx="5005729" cy="1427495"/>
            </a:xfrm>
          </p:grpSpPr>
          <p:sp>
            <p:nvSpPr>
              <p:cNvPr id="1721" name="Google Shape;1721;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22" name="Google Shape;1722;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23" name="Google Shape;1723;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4" name="Google Shape;1724;p22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25" name="Google Shape;1725;p22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6" name="Google Shape;1726;p2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27" name="Google Shape;1727;p2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8" name="Google Shape;1728;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29" name="Google Shape;1729;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0" name="Google Shape;1730;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matchingName="45_Quotation">
  <p:cSld name="45_Quotation">
    <p:spTree>
      <p:nvGrpSpPr>
        <p:cNvPr id="1" name="Shape 16177"/>
        <p:cNvGrpSpPr/>
        <p:nvPr/>
      </p:nvGrpSpPr>
      <p:grpSpPr>
        <a:xfrm>
          <a:off x="0" y="0"/>
          <a:ext cx="0" cy="0"/>
          <a:chOff x="0" y="0"/>
          <a:chExt cx="0" cy="0"/>
        </a:xfrm>
      </p:grpSpPr>
      <p:sp>
        <p:nvSpPr>
          <p:cNvPr id="16178" name="Google Shape;16178;p210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6179" name="Google Shape;16179;p210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80" name="Google Shape;16180;p21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81" name="Google Shape;16181;p210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182" name="Google Shape;16182;p2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83" name="Google Shape;16183;p2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184" name="Google Shape;16184;p2109"/>
          <p:cNvGrpSpPr/>
          <p:nvPr/>
        </p:nvGrpSpPr>
        <p:grpSpPr>
          <a:xfrm>
            <a:off x="7191543" y="1"/>
            <a:ext cx="5000459" cy="1425992"/>
            <a:chOff x="7191542" y="1"/>
            <a:chExt cx="5000459" cy="1425992"/>
          </a:xfrm>
        </p:grpSpPr>
        <p:pic>
          <p:nvPicPr>
            <p:cNvPr id="16185" name="Google Shape;16185;p21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86" name="Google Shape;16186;p2109"/>
            <p:cNvGrpSpPr/>
            <p:nvPr/>
          </p:nvGrpSpPr>
          <p:grpSpPr>
            <a:xfrm>
              <a:off x="7191542" y="1"/>
              <a:ext cx="5000459" cy="1425992"/>
              <a:chOff x="7186272" y="0"/>
              <a:chExt cx="5005729" cy="1427495"/>
            </a:xfrm>
          </p:grpSpPr>
          <p:sp>
            <p:nvSpPr>
              <p:cNvPr id="16187" name="Google Shape;16187;p2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188" name="Google Shape;16188;p2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6189" name="Google Shape;16189;p210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matchingName="28_Title and Content">
  <p:cSld name="28_Title and Content">
    <p:spTree>
      <p:nvGrpSpPr>
        <p:cNvPr id="1" name="Shape 16190"/>
        <p:cNvGrpSpPr/>
        <p:nvPr/>
      </p:nvGrpSpPr>
      <p:grpSpPr>
        <a:xfrm>
          <a:off x="0" y="0"/>
          <a:ext cx="0" cy="0"/>
          <a:chOff x="0" y="0"/>
          <a:chExt cx="0" cy="0"/>
        </a:xfrm>
      </p:grpSpPr>
      <p:grpSp>
        <p:nvGrpSpPr>
          <p:cNvPr id="16191" name="Google Shape;16191;p2110"/>
          <p:cNvGrpSpPr/>
          <p:nvPr/>
        </p:nvGrpSpPr>
        <p:grpSpPr>
          <a:xfrm>
            <a:off x="7191543" y="1"/>
            <a:ext cx="5000459" cy="1425992"/>
            <a:chOff x="7191542" y="1"/>
            <a:chExt cx="5000459" cy="1425992"/>
          </a:xfrm>
        </p:grpSpPr>
        <p:pic>
          <p:nvPicPr>
            <p:cNvPr id="16192" name="Google Shape;16192;p2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93" name="Google Shape;16193;p2110"/>
            <p:cNvGrpSpPr/>
            <p:nvPr/>
          </p:nvGrpSpPr>
          <p:grpSpPr>
            <a:xfrm>
              <a:off x="7191542" y="1"/>
              <a:ext cx="5000459" cy="1425992"/>
              <a:chOff x="7186272" y="0"/>
              <a:chExt cx="5005729" cy="1427495"/>
            </a:xfrm>
          </p:grpSpPr>
          <p:sp>
            <p:nvSpPr>
              <p:cNvPr id="16194" name="Google Shape;16194;p2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195" name="Google Shape;16195;p2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6196" name="Google Shape;16196;p2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97" name="Google Shape;16197;p21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98" name="Google Shape;16198;p211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199" name="Google Shape;16199;p2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00" name="Google Shape;16200;p2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matchingName="18_Two Content">
  <p:cSld name="18_Two Content">
    <p:spTree>
      <p:nvGrpSpPr>
        <p:cNvPr id="1" name="Shape 16201"/>
        <p:cNvGrpSpPr/>
        <p:nvPr/>
      </p:nvGrpSpPr>
      <p:grpSpPr>
        <a:xfrm>
          <a:off x="0" y="0"/>
          <a:ext cx="0" cy="0"/>
          <a:chOff x="0" y="0"/>
          <a:chExt cx="0" cy="0"/>
        </a:xfrm>
      </p:grpSpPr>
      <p:sp>
        <p:nvSpPr>
          <p:cNvPr id="16202" name="Google Shape;16202;p2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03" name="Google Shape;16203;p2111"/>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204" name="Google Shape;16204;p2111"/>
          <p:cNvGrpSpPr/>
          <p:nvPr/>
        </p:nvGrpSpPr>
        <p:grpSpPr>
          <a:xfrm>
            <a:off x="7191543" y="1"/>
            <a:ext cx="5000459" cy="1425992"/>
            <a:chOff x="7191542" y="1"/>
            <a:chExt cx="5000459" cy="1425992"/>
          </a:xfrm>
        </p:grpSpPr>
        <p:pic>
          <p:nvPicPr>
            <p:cNvPr id="16205" name="Google Shape;16205;p2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06" name="Google Shape;16206;p2111"/>
            <p:cNvGrpSpPr/>
            <p:nvPr/>
          </p:nvGrpSpPr>
          <p:grpSpPr>
            <a:xfrm>
              <a:off x="7191542" y="1"/>
              <a:ext cx="5000459" cy="1425992"/>
              <a:chOff x="7186272" y="0"/>
              <a:chExt cx="5005729" cy="1427495"/>
            </a:xfrm>
          </p:grpSpPr>
          <p:sp>
            <p:nvSpPr>
              <p:cNvPr id="16207" name="Google Shape;16207;p2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208" name="Google Shape;16208;p2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6209" name="Google Shape;16209;p2111"/>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10" name="Google Shape;16210;p2111"/>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211" name="Google Shape;16211;p2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12" name="Google Shape;16212;p2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matchingName="18_Comparison">
  <p:cSld name="18_Comparison">
    <p:spTree>
      <p:nvGrpSpPr>
        <p:cNvPr id="1" name="Shape 16213"/>
        <p:cNvGrpSpPr/>
        <p:nvPr/>
      </p:nvGrpSpPr>
      <p:grpSpPr>
        <a:xfrm>
          <a:off x="0" y="0"/>
          <a:ext cx="0" cy="0"/>
          <a:chOff x="0" y="0"/>
          <a:chExt cx="0" cy="0"/>
        </a:xfrm>
      </p:grpSpPr>
      <p:grpSp>
        <p:nvGrpSpPr>
          <p:cNvPr id="16214" name="Google Shape;16214;p2112"/>
          <p:cNvGrpSpPr/>
          <p:nvPr/>
        </p:nvGrpSpPr>
        <p:grpSpPr>
          <a:xfrm>
            <a:off x="7191543" y="1"/>
            <a:ext cx="5000459" cy="1425992"/>
            <a:chOff x="7191542" y="1"/>
            <a:chExt cx="5000459" cy="1425992"/>
          </a:xfrm>
        </p:grpSpPr>
        <p:pic>
          <p:nvPicPr>
            <p:cNvPr id="16215" name="Google Shape;16215;p2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16" name="Google Shape;16216;p2112"/>
            <p:cNvGrpSpPr/>
            <p:nvPr/>
          </p:nvGrpSpPr>
          <p:grpSpPr>
            <a:xfrm>
              <a:off x="7191542" y="1"/>
              <a:ext cx="5000459" cy="1425992"/>
              <a:chOff x="7186272" y="0"/>
              <a:chExt cx="5005729" cy="1427495"/>
            </a:xfrm>
          </p:grpSpPr>
          <p:sp>
            <p:nvSpPr>
              <p:cNvPr id="16217" name="Google Shape;16217;p2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218" name="Google Shape;16218;p2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6219" name="Google Shape;16219;p2112"/>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20" name="Google Shape;16220;p2112"/>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21" name="Google Shape;16221;p2112"/>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2" name="Google Shape;16222;p21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223" name="Google Shape;16223;p21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4" name="Google Shape;16224;p211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225" name="Google Shape;16225;p2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26" name="Google Shape;16226;p2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matchingName="18_Title Only">
  <p:cSld name="18_Title Only">
    <p:spTree>
      <p:nvGrpSpPr>
        <p:cNvPr id="1" name="Shape 16227"/>
        <p:cNvGrpSpPr/>
        <p:nvPr/>
      </p:nvGrpSpPr>
      <p:grpSpPr>
        <a:xfrm>
          <a:off x="0" y="0"/>
          <a:ext cx="0" cy="0"/>
          <a:chOff x="0" y="0"/>
          <a:chExt cx="0" cy="0"/>
        </a:xfrm>
      </p:grpSpPr>
      <p:grpSp>
        <p:nvGrpSpPr>
          <p:cNvPr id="16228" name="Google Shape;16228;p2113"/>
          <p:cNvGrpSpPr/>
          <p:nvPr/>
        </p:nvGrpSpPr>
        <p:grpSpPr>
          <a:xfrm>
            <a:off x="7191543" y="1"/>
            <a:ext cx="5000459" cy="1425992"/>
            <a:chOff x="7191542" y="1"/>
            <a:chExt cx="5000459" cy="1425992"/>
          </a:xfrm>
        </p:grpSpPr>
        <p:pic>
          <p:nvPicPr>
            <p:cNvPr id="16229" name="Google Shape;16229;p2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30" name="Google Shape;16230;p2113"/>
            <p:cNvGrpSpPr/>
            <p:nvPr/>
          </p:nvGrpSpPr>
          <p:grpSpPr>
            <a:xfrm>
              <a:off x="7191542" y="1"/>
              <a:ext cx="5000459" cy="1425992"/>
              <a:chOff x="7186272" y="0"/>
              <a:chExt cx="5005729" cy="1427495"/>
            </a:xfrm>
          </p:grpSpPr>
          <p:sp>
            <p:nvSpPr>
              <p:cNvPr id="16231" name="Google Shape;16231;p2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232" name="Google Shape;16232;p2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6233" name="Google Shape;16233;p2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34" name="Google Shape;16234;p211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235" name="Google Shape;16235;p2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36" name="Google Shape;16236;p2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matchingName="18_End">
  <p:cSld name="18_End">
    <p:spTree>
      <p:nvGrpSpPr>
        <p:cNvPr id="1" name="Shape 16237"/>
        <p:cNvGrpSpPr/>
        <p:nvPr/>
      </p:nvGrpSpPr>
      <p:grpSpPr>
        <a:xfrm>
          <a:off x="0" y="0"/>
          <a:ext cx="0" cy="0"/>
          <a:chOff x="0" y="0"/>
          <a:chExt cx="0" cy="0"/>
        </a:xfrm>
      </p:grpSpPr>
      <p:grpSp>
        <p:nvGrpSpPr>
          <p:cNvPr id="16238" name="Google Shape;16238;p2114"/>
          <p:cNvGrpSpPr/>
          <p:nvPr/>
        </p:nvGrpSpPr>
        <p:grpSpPr>
          <a:xfrm>
            <a:off x="0" y="0"/>
            <a:ext cx="12192000" cy="2148830"/>
            <a:chOff x="0" y="0"/>
            <a:chExt cx="12192000" cy="2148830"/>
          </a:xfrm>
        </p:grpSpPr>
        <p:sp>
          <p:nvSpPr>
            <p:cNvPr id="16239" name="Google Shape;16239;p211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240" name="Google Shape;16240;p211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6241" name="Google Shape;16241;p2114"/>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6242" name="Google Shape;16242;p2114"/>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43" name="Google Shape;16243;p211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244" name="Google Shape;16244;p2114"/>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6245" name="Google Shape;16245;p211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matchingName="17_Blank">
  <p:cSld name="17_Blank">
    <p:spTree>
      <p:nvGrpSpPr>
        <p:cNvPr id="1" name="Shape 16246"/>
        <p:cNvGrpSpPr/>
        <p:nvPr/>
      </p:nvGrpSpPr>
      <p:grpSpPr>
        <a:xfrm>
          <a:off x="0" y="0"/>
          <a:ext cx="0" cy="0"/>
          <a:chOff x="0" y="0"/>
          <a:chExt cx="0" cy="0"/>
        </a:xfrm>
      </p:grpSpPr>
      <p:sp>
        <p:nvSpPr>
          <p:cNvPr id="16247" name="Google Shape;16247;p211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248" name="Google Shape;16248;p21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49" name="Google Shape;16249;p2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250" name="Google Shape;16250;p2115"/>
          <p:cNvGrpSpPr/>
          <p:nvPr/>
        </p:nvGrpSpPr>
        <p:grpSpPr>
          <a:xfrm>
            <a:off x="7191543" y="1"/>
            <a:ext cx="5000459" cy="1425992"/>
            <a:chOff x="7191542" y="1"/>
            <a:chExt cx="5000459" cy="1425992"/>
          </a:xfrm>
        </p:grpSpPr>
        <p:pic>
          <p:nvPicPr>
            <p:cNvPr id="16251" name="Google Shape;16251;p21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52" name="Google Shape;16252;p2115"/>
            <p:cNvGrpSpPr/>
            <p:nvPr/>
          </p:nvGrpSpPr>
          <p:grpSpPr>
            <a:xfrm>
              <a:off x="7191542" y="1"/>
              <a:ext cx="5000459" cy="1425992"/>
              <a:chOff x="7186272" y="0"/>
              <a:chExt cx="5005729" cy="1427495"/>
            </a:xfrm>
          </p:grpSpPr>
          <p:sp>
            <p:nvSpPr>
              <p:cNvPr id="16253" name="Google Shape;16253;p21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254" name="Google Shape;16254;p21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matchingName="3_Title Slide">
  <p:cSld name="3_Title Slide">
    <p:spTree>
      <p:nvGrpSpPr>
        <p:cNvPr id="1" name="Shape 16255"/>
        <p:cNvGrpSpPr/>
        <p:nvPr/>
      </p:nvGrpSpPr>
      <p:grpSpPr>
        <a:xfrm>
          <a:off x="0" y="0"/>
          <a:ext cx="0" cy="0"/>
          <a:chOff x="0" y="0"/>
          <a:chExt cx="0" cy="0"/>
        </a:xfrm>
      </p:grpSpPr>
      <p:sp>
        <p:nvSpPr>
          <p:cNvPr id="16256" name="Google Shape;16256;p2116"/>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6257" name="Google Shape;16257;p2116"/>
          <p:cNvPicPr preferRelativeResize="0"/>
          <p:nvPr/>
        </p:nvPicPr>
        <p:blipFill rotWithShape="1">
          <a:blip r:embed="rId2">
            <a:alphaModFix/>
          </a:blip>
          <a:srcRect/>
          <a:stretch/>
        </p:blipFill>
        <p:spPr>
          <a:xfrm>
            <a:off x="7945967" y="408519"/>
            <a:ext cx="3706284" cy="1813983"/>
          </a:xfrm>
          <a:prstGeom prst="rect">
            <a:avLst/>
          </a:prstGeom>
          <a:noFill/>
          <a:ln>
            <a:noFill/>
          </a:ln>
        </p:spPr>
      </p:pic>
      <p:grpSp>
        <p:nvGrpSpPr>
          <p:cNvPr id="16258" name="Google Shape;16258;p2116"/>
          <p:cNvGrpSpPr/>
          <p:nvPr/>
        </p:nvGrpSpPr>
        <p:grpSpPr>
          <a:xfrm>
            <a:off x="1" y="0"/>
            <a:ext cx="1862667" cy="6629400"/>
            <a:chOff x="-15876" y="0"/>
            <a:chExt cx="1927803" cy="6858000"/>
          </a:xfrm>
        </p:grpSpPr>
        <p:sp>
          <p:nvSpPr>
            <p:cNvPr id="16259" name="Google Shape;16259;p2116"/>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6260" name="Google Shape;16260;p2116"/>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6261" name="Google Shape;16261;p2116"/>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62" name="Google Shape;16262;p2116"/>
          <p:cNvSpPr txBox="1">
            <a:spLocks noGrp="1"/>
          </p:cNvSpPr>
          <p:nvPr>
            <p:ph type="ctrTitle"/>
          </p:nvPr>
        </p:nvSpPr>
        <p:spPr>
          <a:xfrm>
            <a:off x="1621873" y="1806430"/>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4"/>
              <a:buFont typeface="Calibri"/>
              <a:buNone/>
              <a:defRPr sz="5334">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3" name="Google Shape;16263;p2116"/>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64" name="Google Shape;16264;p2116"/>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6265"/>
        <p:cNvGrpSpPr/>
        <p:nvPr/>
      </p:nvGrpSpPr>
      <p:grpSpPr>
        <a:xfrm>
          <a:off x="0" y="0"/>
          <a:ext cx="0" cy="0"/>
          <a:chOff x="0" y="0"/>
          <a:chExt cx="0" cy="0"/>
        </a:xfrm>
      </p:grpSpPr>
      <p:sp>
        <p:nvSpPr>
          <p:cNvPr id="16266" name="Google Shape;16266;p2117"/>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6267" name="Google Shape;16267;p2117"/>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8" name="Google Shape;16268;p2117"/>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69" name="Google Shape;16269;p2117"/>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0" name="Google Shape;16270;p2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271" name="Google Shape;16271;p211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matchingName="Title and Content">
  <p:cSld name="7_Title and Content">
    <p:spTree>
      <p:nvGrpSpPr>
        <p:cNvPr id="1" name="Shape 16272"/>
        <p:cNvGrpSpPr/>
        <p:nvPr/>
      </p:nvGrpSpPr>
      <p:grpSpPr>
        <a:xfrm>
          <a:off x="0" y="0"/>
          <a:ext cx="0" cy="0"/>
          <a:chOff x="0" y="0"/>
          <a:chExt cx="0" cy="0"/>
        </a:xfrm>
      </p:grpSpPr>
      <p:grpSp>
        <p:nvGrpSpPr>
          <p:cNvPr id="16273" name="Google Shape;16273;p2118"/>
          <p:cNvGrpSpPr/>
          <p:nvPr/>
        </p:nvGrpSpPr>
        <p:grpSpPr>
          <a:xfrm>
            <a:off x="7191543" y="1"/>
            <a:ext cx="5000459" cy="1425992"/>
            <a:chOff x="7191542" y="1"/>
            <a:chExt cx="5000459" cy="1425992"/>
          </a:xfrm>
        </p:grpSpPr>
        <p:pic>
          <p:nvPicPr>
            <p:cNvPr id="16274" name="Google Shape;16274;p21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75" name="Google Shape;16275;p2118"/>
            <p:cNvGrpSpPr/>
            <p:nvPr/>
          </p:nvGrpSpPr>
          <p:grpSpPr>
            <a:xfrm>
              <a:off x="7191542" y="1"/>
              <a:ext cx="5000459" cy="1425992"/>
              <a:chOff x="7186272" y="0"/>
              <a:chExt cx="5005729" cy="1427495"/>
            </a:xfrm>
          </p:grpSpPr>
          <p:sp>
            <p:nvSpPr>
              <p:cNvPr id="16276" name="Google Shape;16276;p21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277" name="Google Shape;16277;p21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78" name="Google Shape;16278;p211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9" name="Google Shape;16279;p2118"/>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0" name="Google Shape;16280;p211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81" name="Google Shape;16281;p21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82" name="Google Shape;16282;p211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731"/>
        <p:cNvGrpSpPr/>
        <p:nvPr/>
      </p:nvGrpSpPr>
      <p:grpSpPr>
        <a:xfrm>
          <a:off x="0" y="0"/>
          <a:ext cx="0" cy="0"/>
          <a:chOff x="0" y="0"/>
          <a:chExt cx="0" cy="0"/>
        </a:xfrm>
      </p:grpSpPr>
      <p:grpSp>
        <p:nvGrpSpPr>
          <p:cNvPr id="1732" name="Google Shape;1732;p221"/>
          <p:cNvGrpSpPr/>
          <p:nvPr/>
        </p:nvGrpSpPr>
        <p:grpSpPr>
          <a:xfrm>
            <a:off x="7191542" y="1"/>
            <a:ext cx="5000459" cy="1425992"/>
            <a:chOff x="7191542" y="1"/>
            <a:chExt cx="5000459" cy="1425992"/>
          </a:xfrm>
        </p:grpSpPr>
        <p:pic>
          <p:nvPicPr>
            <p:cNvPr id="1733" name="Google Shape;1733;p2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4" name="Google Shape;1734;p221"/>
            <p:cNvGrpSpPr/>
            <p:nvPr/>
          </p:nvGrpSpPr>
          <p:grpSpPr>
            <a:xfrm>
              <a:off x="7191542" y="1"/>
              <a:ext cx="5000459" cy="1425992"/>
              <a:chOff x="7186272" y="0"/>
              <a:chExt cx="5005729" cy="1427495"/>
            </a:xfrm>
          </p:grpSpPr>
          <p:sp>
            <p:nvSpPr>
              <p:cNvPr id="1735" name="Google Shape;1735;p2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36" name="Google Shape;1736;p2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37" name="Google Shape;1737;p2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8" name="Google Shape;1738;p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9" name="Google Shape;1739;p2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0" name="Google Shape;1740;p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matchingName="27_Title and Content">
  <p:cSld name="27_Title and Content">
    <p:spTree>
      <p:nvGrpSpPr>
        <p:cNvPr id="1" name="Shape 16283"/>
        <p:cNvGrpSpPr/>
        <p:nvPr/>
      </p:nvGrpSpPr>
      <p:grpSpPr>
        <a:xfrm>
          <a:off x="0" y="0"/>
          <a:ext cx="0" cy="0"/>
          <a:chOff x="0" y="0"/>
          <a:chExt cx="0" cy="0"/>
        </a:xfrm>
      </p:grpSpPr>
      <p:sp>
        <p:nvSpPr>
          <p:cNvPr id="16284" name="Google Shape;16284;p211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6285" name="Google Shape;16285;p211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6286" name="Google Shape;16286;p211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6287" name="Google Shape;16287;p2119"/>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88" name="Google Shape;16288;p2119"/>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matchingName="38_Quotation">
  <p:cSld name="38_Quotation">
    <p:spTree>
      <p:nvGrpSpPr>
        <p:cNvPr id="1" name="Shape 16289"/>
        <p:cNvGrpSpPr/>
        <p:nvPr/>
      </p:nvGrpSpPr>
      <p:grpSpPr>
        <a:xfrm>
          <a:off x="0" y="0"/>
          <a:ext cx="0" cy="0"/>
          <a:chOff x="0" y="0"/>
          <a:chExt cx="0" cy="0"/>
        </a:xfrm>
      </p:grpSpPr>
      <p:sp>
        <p:nvSpPr>
          <p:cNvPr id="16290" name="Google Shape;16290;p212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6291" name="Google Shape;16291;p212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92" name="Google Shape;16292;p21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93" name="Google Shape;16293;p21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294" name="Google Shape;16294;p21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95" name="Google Shape;16295;p2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296" name="Google Shape;16296;p2120"/>
          <p:cNvGrpSpPr/>
          <p:nvPr/>
        </p:nvGrpSpPr>
        <p:grpSpPr>
          <a:xfrm>
            <a:off x="7191543" y="1"/>
            <a:ext cx="5000459" cy="1425992"/>
            <a:chOff x="7191542" y="1"/>
            <a:chExt cx="5000459" cy="1425992"/>
          </a:xfrm>
        </p:grpSpPr>
        <p:pic>
          <p:nvPicPr>
            <p:cNvPr id="16297" name="Google Shape;16297;p21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98" name="Google Shape;16298;p2120"/>
            <p:cNvGrpSpPr/>
            <p:nvPr/>
          </p:nvGrpSpPr>
          <p:grpSpPr>
            <a:xfrm>
              <a:off x="7191542" y="1"/>
              <a:ext cx="5000459" cy="1425992"/>
              <a:chOff x="7186272" y="0"/>
              <a:chExt cx="5005729" cy="1427495"/>
            </a:xfrm>
          </p:grpSpPr>
          <p:sp>
            <p:nvSpPr>
              <p:cNvPr id="16299" name="Google Shape;16299;p21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300" name="Google Shape;16300;p21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6301" name="Google Shape;16301;p21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matchingName="8_Cover">
  <p:cSld name="8_Cover">
    <p:spTree>
      <p:nvGrpSpPr>
        <p:cNvPr id="1" name="Shape 16302"/>
        <p:cNvGrpSpPr/>
        <p:nvPr/>
      </p:nvGrpSpPr>
      <p:grpSpPr>
        <a:xfrm>
          <a:off x="0" y="0"/>
          <a:ext cx="0" cy="0"/>
          <a:chOff x="0" y="0"/>
          <a:chExt cx="0" cy="0"/>
        </a:xfrm>
      </p:grpSpPr>
      <p:sp>
        <p:nvSpPr>
          <p:cNvPr id="16303" name="Google Shape;16303;p212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04" name="Google Shape;16304;p212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05" name="Google Shape;16305;p212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306" name="Google Shape;16306;p2121"/>
          <p:cNvSpPr>
            <a:spLocks noGrp="1"/>
          </p:cNvSpPr>
          <p:nvPr>
            <p:ph type="pic" idx="2"/>
          </p:nvPr>
        </p:nvSpPr>
        <p:spPr>
          <a:xfrm>
            <a:off x="7118684" y="233915"/>
            <a:ext cx="5073316" cy="5943600"/>
          </a:xfrm>
          <a:prstGeom prst="rect">
            <a:avLst/>
          </a:prstGeom>
          <a:noFill/>
          <a:ln>
            <a:noFill/>
          </a:ln>
        </p:spPr>
      </p:sp>
      <p:grpSp>
        <p:nvGrpSpPr>
          <p:cNvPr id="16307" name="Google Shape;16307;p2121"/>
          <p:cNvGrpSpPr/>
          <p:nvPr/>
        </p:nvGrpSpPr>
        <p:grpSpPr>
          <a:xfrm>
            <a:off x="0" y="5020348"/>
            <a:ext cx="12192000" cy="1837653"/>
            <a:chOff x="0" y="5020348"/>
            <a:chExt cx="12192000" cy="1837653"/>
          </a:xfrm>
        </p:grpSpPr>
        <p:sp>
          <p:nvSpPr>
            <p:cNvPr id="16308" name="Google Shape;16308;p21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09" name="Google Shape;16309;p21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310" name="Google Shape;16310;p21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matchingName="8_Divider">
  <p:cSld name="8_Divider">
    <p:bg>
      <p:bgPr>
        <a:solidFill>
          <a:schemeClr val="lt2"/>
        </a:solidFill>
        <a:effectLst/>
      </p:bgPr>
    </p:bg>
    <p:spTree>
      <p:nvGrpSpPr>
        <p:cNvPr id="1" name="Shape 16311"/>
        <p:cNvGrpSpPr/>
        <p:nvPr/>
      </p:nvGrpSpPr>
      <p:grpSpPr>
        <a:xfrm>
          <a:off x="0" y="0"/>
          <a:ext cx="0" cy="0"/>
          <a:chOff x="0" y="0"/>
          <a:chExt cx="0" cy="0"/>
        </a:xfrm>
      </p:grpSpPr>
      <p:grpSp>
        <p:nvGrpSpPr>
          <p:cNvPr id="16312" name="Google Shape;16312;p2122"/>
          <p:cNvGrpSpPr/>
          <p:nvPr/>
        </p:nvGrpSpPr>
        <p:grpSpPr>
          <a:xfrm>
            <a:off x="0" y="5020347"/>
            <a:ext cx="12192000" cy="1837653"/>
            <a:chOff x="0" y="5020347"/>
            <a:chExt cx="12192000" cy="1837653"/>
          </a:xfrm>
        </p:grpSpPr>
        <p:sp>
          <p:nvSpPr>
            <p:cNvPr id="16313" name="Google Shape;16313;p212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14" name="Google Shape;16314;p212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15" name="Google Shape;16315;p212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316" name="Google Shape;16316;p212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317" name="Google Shape;16317;p212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18" name="Google Shape;16318;p212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matchingName="14_Quotation">
  <p:cSld name="14_Quotation">
    <p:spTree>
      <p:nvGrpSpPr>
        <p:cNvPr id="1" name="Shape 16319"/>
        <p:cNvGrpSpPr/>
        <p:nvPr/>
      </p:nvGrpSpPr>
      <p:grpSpPr>
        <a:xfrm>
          <a:off x="0" y="0"/>
          <a:ext cx="0" cy="0"/>
          <a:chOff x="0" y="0"/>
          <a:chExt cx="0" cy="0"/>
        </a:xfrm>
      </p:grpSpPr>
      <p:sp>
        <p:nvSpPr>
          <p:cNvPr id="16320" name="Google Shape;16320;p21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21" name="Google Shape;16321;p21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22" name="Google Shape;16322;p21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3" name="Google Shape;16323;p21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324" name="Google Shape;16324;p21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25" name="Google Shape;16325;p21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326" name="Google Shape;16326;p2123"/>
          <p:cNvGrpSpPr/>
          <p:nvPr/>
        </p:nvGrpSpPr>
        <p:grpSpPr>
          <a:xfrm>
            <a:off x="7191542" y="1"/>
            <a:ext cx="5000459" cy="1425992"/>
            <a:chOff x="7191542" y="1"/>
            <a:chExt cx="5000459" cy="1425992"/>
          </a:xfrm>
        </p:grpSpPr>
        <p:pic>
          <p:nvPicPr>
            <p:cNvPr id="16327" name="Google Shape;16327;p21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28" name="Google Shape;16328;p2123"/>
            <p:cNvGrpSpPr/>
            <p:nvPr/>
          </p:nvGrpSpPr>
          <p:grpSpPr>
            <a:xfrm>
              <a:off x="7191542" y="1"/>
              <a:ext cx="5000459" cy="1425992"/>
              <a:chOff x="7186272" y="0"/>
              <a:chExt cx="5005729" cy="1427495"/>
            </a:xfrm>
          </p:grpSpPr>
          <p:sp>
            <p:nvSpPr>
              <p:cNvPr id="16329" name="Google Shape;16329;p21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30" name="Google Shape;16330;p21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331" name="Google Shape;16331;p21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matchingName="7_Photo Slide">
  <p:cSld name="7_Photo Slide">
    <p:spTree>
      <p:nvGrpSpPr>
        <p:cNvPr id="1" name="Shape 16332"/>
        <p:cNvGrpSpPr/>
        <p:nvPr/>
      </p:nvGrpSpPr>
      <p:grpSpPr>
        <a:xfrm>
          <a:off x="0" y="0"/>
          <a:ext cx="0" cy="0"/>
          <a:chOff x="0" y="0"/>
          <a:chExt cx="0" cy="0"/>
        </a:xfrm>
      </p:grpSpPr>
      <p:sp>
        <p:nvSpPr>
          <p:cNvPr id="16333" name="Google Shape;16333;p212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334" name="Google Shape;16334;p212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335" name="Google Shape;16335;p2124"/>
          <p:cNvGrpSpPr/>
          <p:nvPr/>
        </p:nvGrpSpPr>
        <p:grpSpPr>
          <a:xfrm>
            <a:off x="0" y="5379426"/>
            <a:ext cx="2807368" cy="753891"/>
            <a:chOff x="0" y="5379426"/>
            <a:chExt cx="2807368" cy="753891"/>
          </a:xfrm>
        </p:grpSpPr>
        <p:sp>
          <p:nvSpPr>
            <p:cNvPr id="16336" name="Google Shape;16336;p212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37" name="Google Shape;16337;p212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6338" name="Google Shape;16338;p2124"/>
          <p:cNvSpPr>
            <a:spLocks noGrp="1"/>
          </p:cNvSpPr>
          <p:nvPr>
            <p:ph type="pic" idx="2"/>
          </p:nvPr>
        </p:nvSpPr>
        <p:spPr>
          <a:xfrm>
            <a:off x="2807368" y="457202"/>
            <a:ext cx="8915400" cy="5943598"/>
          </a:xfrm>
          <a:prstGeom prst="rect">
            <a:avLst/>
          </a:prstGeom>
          <a:noFill/>
          <a:ln>
            <a:noFill/>
          </a:ln>
        </p:spPr>
      </p:sp>
      <p:pic>
        <p:nvPicPr>
          <p:cNvPr id="16339" name="Google Shape;16339;p212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matchingName="15_Quotation">
  <p:cSld name="15_Quotation">
    <p:spTree>
      <p:nvGrpSpPr>
        <p:cNvPr id="1" name="Shape 16340"/>
        <p:cNvGrpSpPr/>
        <p:nvPr/>
      </p:nvGrpSpPr>
      <p:grpSpPr>
        <a:xfrm>
          <a:off x="0" y="0"/>
          <a:ext cx="0" cy="0"/>
          <a:chOff x="0" y="0"/>
          <a:chExt cx="0" cy="0"/>
        </a:xfrm>
      </p:grpSpPr>
      <p:sp>
        <p:nvSpPr>
          <p:cNvPr id="16341" name="Google Shape;16341;p21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342" name="Google Shape;16342;p21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43" name="Google Shape;16343;p21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44" name="Google Shape;16344;p2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345" name="Google Shape;16345;p2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46" name="Google Shape;16346;p2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347" name="Google Shape;16347;p2125"/>
          <p:cNvGrpSpPr/>
          <p:nvPr/>
        </p:nvGrpSpPr>
        <p:grpSpPr>
          <a:xfrm>
            <a:off x="7191542" y="1"/>
            <a:ext cx="5000459" cy="1425992"/>
            <a:chOff x="7191542" y="1"/>
            <a:chExt cx="5000459" cy="1425992"/>
          </a:xfrm>
        </p:grpSpPr>
        <p:pic>
          <p:nvPicPr>
            <p:cNvPr id="16348" name="Google Shape;16348;p2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49" name="Google Shape;16349;p2125"/>
            <p:cNvGrpSpPr/>
            <p:nvPr/>
          </p:nvGrpSpPr>
          <p:grpSpPr>
            <a:xfrm>
              <a:off x="7191542" y="1"/>
              <a:ext cx="5000459" cy="1425992"/>
              <a:chOff x="7186272" y="0"/>
              <a:chExt cx="5005729" cy="1427495"/>
            </a:xfrm>
          </p:grpSpPr>
          <p:sp>
            <p:nvSpPr>
              <p:cNvPr id="16350" name="Google Shape;16350;p2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51" name="Google Shape;16351;p2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352" name="Google Shape;16352;p21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matchingName="7_Title and Content">
  <p:cSld name="7_Title and Content 2">
    <p:spTree>
      <p:nvGrpSpPr>
        <p:cNvPr id="1" name="Shape 16353"/>
        <p:cNvGrpSpPr/>
        <p:nvPr/>
      </p:nvGrpSpPr>
      <p:grpSpPr>
        <a:xfrm>
          <a:off x="0" y="0"/>
          <a:ext cx="0" cy="0"/>
          <a:chOff x="0" y="0"/>
          <a:chExt cx="0" cy="0"/>
        </a:xfrm>
      </p:grpSpPr>
      <p:grpSp>
        <p:nvGrpSpPr>
          <p:cNvPr id="16354" name="Google Shape;16354;p2126"/>
          <p:cNvGrpSpPr/>
          <p:nvPr/>
        </p:nvGrpSpPr>
        <p:grpSpPr>
          <a:xfrm>
            <a:off x="7191542" y="1"/>
            <a:ext cx="5000459" cy="1425992"/>
            <a:chOff x="7191542" y="1"/>
            <a:chExt cx="5000459" cy="1425992"/>
          </a:xfrm>
        </p:grpSpPr>
        <p:pic>
          <p:nvPicPr>
            <p:cNvPr id="16355" name="Google Shape;16355;p2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56" name="Google Shape;16356;p2126"/>
            <p:cNvGrpSpPr/>
            <p:nvPr/>
          </p:nvGrpSpPr>
          <p:grpSpPr>
            <a:xfrm>
              <a:off x="7191542" y="1"/>
              <a:ext cx="5000459" cy="1425992"/>
              <a:chOff x="7186272" y="0"/>
              <a:chExt cx="5005729" cy="1427495"/>
            </a:xfrm>
          </p:grpSpPr>
          <p:sp>
            <p:nvSpPr>
              <p:cNvPr id="16357" name="Google Shape;16357;p2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58" name="Google Shape;16358;p2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359" name="Google Shape;16359;p2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60" name="Google Shape;16360;p212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61" name="Google Shape;16361;p2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362" name="Google Shape;16362;p2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63" name="Google Shape;16363;p2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matchingName="7_Two Content">
  <p:cSld name="7_Two Content">
    <p:spTree>
      <p:nvGrpSpPr>
        <p:cNvPr id="1" name="Shape 16364"/>
        <p:cNvGrpSpPr/>
        <p:nvPr/>
      </p:nvGrpSpPr>
      <p:grpSpPr>
        <a:xfrm>
          <a:off x="0" y="0"/>
          <a:ext cx="0" cy="0"/>
          <a:chOff x="0" y="0"/>
          <a:chExt cx="0" cy="0"/>
        </a:xfrm>
      </p:grpSpPr>
      <p:sp>
        <p:nvSpPr>
          <p:cNvPr id="16365" name="Google Shape;16365;p21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66" name="Google Shape;16366;p212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367" name="Google Shape;16367;p2127"/>
          <p:cNvGrpSpPr/>
          <p:nvPr/>
        </p:nvGrpSpPr>
        <p:grpSpPr>
          <a:xfrm>
            <a:off x="7191542" y="1"/>
            <a:ext cx="5000459" cy="1425992"/>
            <a:chOff x="7191542" y="1"/>
            <a:chExt cx="5000459" cy="1425992"/>
          </a:xfrm>
        </p:grpSpPr>
        <p:pic>
          <p:nvPicPr>
            <p:cNvPr id="16368" name="Google Shape;16368;p2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69" name="Google Shape;16369;p2127"/>
            <p:cNvGrpSpPr/>
            <p:nvPr/>
          </p:nvGrpSpPr>
          <p:grpSpPr>
            <a:xfrm>
              <a:off x="7191542" y="1"/>
              <a:ext cx="5000459" cy="1425992"/>
              <a:chOff x="7186272" y="0"/>
              <a:chExt cx="5005729" cy="1427495"/>
            </a:xfrm>
          </p:grpSpPr>
          <p:sp>
            <p:nvSpPr>
              <p:cNvPr id="16370" name="Google Shape;16370;p2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71" name="Google Shape;16371;p2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372" name="Google Shape;16372;p212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73" name="Google Shape;16373;p212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374" name="Google Shape;16374;p2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75" name="Google Shape;16375;p2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matchingName="7_Comparison">
  <p:cSld name="7_Comparison">
    <p:spTree>
      <p:nvGrpSpPr>
        <p:cNvPr id="1" name="Shape 16376"/>
        <p:cNvGrpSpPr/>
        <p:nvPr/>
      </p:nvGrpSpPr>
      <p:grpSpPr>
        <a:xfrm>
          <a:off x="0" y="0"/>
          <a:ext cx="0" cy="0"/>
          <a:chOff x="0" y="0"/>
          <a:chExt cx="0" cy="0"/>
        </a:xfrm>
      </p:grpSpPr>
      <p:grpSp>
        <p:nvGrpSpPr>
          <p:cNvPr id="16377" name="Google Shape;16377;p2128"/>
          <p:cNvGrpSpPr/>
          <p:nvPr/>
        </p:nvGrpSpPr>
        <p:grpSpPr>
          <a:xfrm>
            <a:off x="7191542" y="1"/>
            <a:ext cx="5000459" cy="1425992"/>
            <a:chOff x="7191542" y="1"/>
            <a:chExt cx="5000459" cy="1425992"/>
          </a:xfrm>
        </p:grpSpPr>
        <p:pic>
          <p:nvPicPr>
            <p:cNvPr id="16378" name="Google Shape;16378;p21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79" name="Google Shape;16379;p2128"/>
            <p:cNvGrpSpPr/>
            <p:nvPr/>
          </p:nvGrpSpPr>
          <p:grpSpPr>
            <a:xfrm>
              <a:off x="7191542" y="1"/>
              <a:ext cx="5000459" cy="1425992"/>
              <a:chOff x="7186272" y="0"/>
              <a:chExt cx="5005729" cy="1427495"/>
            </a:xfrm>
          </p:grpSpPr>
          <p:sp>
            <p:nvSpPr>
              <p:cNvPr id="16380" name="Google Shape;16380;p21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81" name="Google Shape;16381;p21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382" name="Google Shape;16382;p21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83" name="Google Shape;16383;p212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84" name="Google Shape;16384;p212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85" name="Google Shape;16385;p212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86" name="Google Shape;16386;p212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87" name="Google Shape;16387;p21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388" name="Google Shape;16388;p21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89" name="Google Shape;16389;p21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741"/>
        <p:cNvGrpSpPr/>
        <p:nvPr/>
      </p:nvGrpSpPr>
      <p:grpSpPr>
        <a:xfrm>
          <a:off x="0" y="0"/>
          <a:ext cx="0" cy="0"/>
          <a:chOff x="0" y="0"/>
          <a:chExt cx="0" cy="0"/>
        </a:xfrm>
      </p:grpSpPr>
      <p:grpSp>
        <p:nvGrpSpPr>
          <p:cNvPr id="1742" name="Google Shape;1742;p222"/>
          <p:cNvGrpSpPr/>
          <p:nvPr/>
        </p:nvGrpSpPr>
        <p:grpSpPr>
          <a:xfrm>
            <a:off x="0" y="0"/>
            <a:ext cx="12192000" cy="2148830"/>
            <a:chOff x="0" y="0"/>
            <a:chExt cx="12192000" cy="2148830"/>
          </a:xfrm>
        </p:grpSpPr>
        <p:sp>
          <p:nvSpPr>
            <p:cNvPr id="1743" name="Google Shape;1743;p2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4" name="Google Shape;1744;p2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745" name="Google Shape;1745;p22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6" name="Google Shape;1746;p22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7" name="Google Shape;1747;p2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48" name="Google Shape;1748;p22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49" name="Google Shape;1749;p22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matchingName="7_Title Only">
  <p:cSld name="7_Title Only">
    <p:spTree>
      <p:nvGrpSpPr>
        <p:cNvPr id="1" name="Shape 16390"/>
        <p:cNvGrpSpPr/>
        <p:nvPr/>
      </p:nvGrpSpPr>
      <p:grpSpPr>
        <a:xfrm>
          <a:off x="0" y="0"/>
          <a:ext cx="0" cy="0"/>
          <a:chOff x="0" y="0"/>
          <a:chExt cx="0" cy="0"/>
        </a:xfrm>
      </p:grpSpPr>
      <p:grpSp>
        <p:nvGrpSpPr>
          <p:cNvPr id="16391" name="Google Shape;16391;p2129"/>
          <p:cNvGrpSpPr/>
          <p:nvPr/>
        </p:nvGrpSpPr>
        <p:grpSpPr>
          <a:xfrm>
            <a:off x="7191542" y="1"/>
            <a:ext cx="5000459" cy="1425992"/>
            <a:chOff x="7191542" y="1"/>
            <a:chExt cx="5000459" cy="1425992"/>
          </a:xfrm>
        </p:grpSpPr>
        <p:pic>
          <p:nvPicPr>
            <p:cNvPr id="16392" name="Google Shape;16392;p2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93" name="Google Shape;16393;p2129"/>
            <p:cNvGrpSpPr/>
            <p:nvPr/>
          </p:nvGrpSpPr>
          <p:grpSpPr>
            <a:xfrm>
              <a:off x="7191542" y="1"/>
              <a:ext cx="5000459" cy="1425992"/>
              <a:chOff x="7186272" y="0"/>
              <a:chExt cx="5005729" cy="1427495"/>
            </a:xfrm>
          </p:grpSpPr>
          <p:sp>
            <p:nvSpPr>
              <p:cNvPr id="16394" name="Google Shape;16394;p2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95" name="Google Shape;16395;p2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396" name="Google Shape;16396;p21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97" name="Google Shape;16397;p2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398" name="Google Shape;16398;p2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99" name="Google Shape;16399;p2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matchingName="11_Cover">
  <p:cSld name="11_Cover">
    <p:spTree>
      <p:nvGrpSpPr>
        <p:cNvPr id="1" name="Shape 16400"/>
        <p:cNvGrpSpPr/>
        <p:nvPr/>
      </p:nvGrpSpPr>
      <p:grpSpPr>
        <a:xfrm>
          <a:off x="0" y="0"/>
          <a:ext cx="0" cy="0"/>
          <a:chOff x="0" y="0"/>
          <a:chExt cx="0" cy="0"/>
        </a:xfrm>
      </p:grpSpPr>
      <p:sp>
        <p:nvSpPr>
          <p:cNvPr id="16401" name="Google Shape;16401;p213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402" name="Google Shape;16402;p213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03" name="Google Shape;16403;p213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404" name="Google Shape;16404;p2130"/>
          <p:cNvSpPr>
            <a:spLocks noGrp="1"/>
          </p:cNvSpPr>
          <p:nvPr>
            <p:ph type="pic" idx="2"/>
          </p:nvPr>
        </p:nvSpPr>
        <p:spPr>
          <a:xfrm>
            <a:off x="7118684" y="233915"/>
            <a:ext cx="5073316" cy="5943600"/>
          </a:xfrm>
          <a:prstGeom prst="rect">
            <a:avLst/>
          </a:prstGeom>
          <a:noFill/>
          <a:ln>
            <a:noFill/>
          </a:ln>
        </p:spPr>
      </p:sp>
      <p:grpSp>
        <p:nvGrpSpPr>
          <p:cNvPr id="16405" name="Google Shape;16405;p2130"/>
          <p:cNvGrpSpPr/>
          <p:nvPr/>
        </p:nvGrpSpPr>
        <p:grpSpPr>
          <a:xfrm>
            <a:off x="0" y="5020348"/>
            <a:ext cx="12192000" cy="1837653"/>
            <a:chOff x="0" y="5020348"/>
            <a:chExt cx="12192000" cy="1837653"/>
          </a:xfrm>
        </p:grpSpPr>
        <p:sp>
          <p:nvSpPr>
            <p:cNvPr id="16406" name="Google Shape;16406;p21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407" name="Google Shape;16407;p213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408" name="Google Shape;16408;p21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matchingName="11_Divider">
  <p:cSld name="11_Divider">
    <p:bg>
      <p:bgPr>
        <a:solidFill>
          <a:schemeClr val="lt2"/>
        </a:solidFill>
        <a:effectLst/>
      </p:bgPr>
    </p:bg>
    <p:spTree>
      <p:nvGrpSpPr>
        <p:cNvPr id="1" name="Shape 16409"/>
        <p:cNvGrpSpPr/>
        <p:nvPr/>
      </p:nvGrpSpPr>
      <p:grpSpPr>
        <a:xfrm>
          <a:off x="0" y="0"/>
          <a:ext cx="0" cy="0"/>
          <a:chOff x="0" y="0"/>
          <a:chExt cx="0" cy="0"/>
        </a:xfrm>
      </p:grpSpPr>
      <p:grpSp>
        <p:nvGrpSpPr>
          <p:cNvPr id="16410" name="Google Shape;16410;p2131"/>
          <p:cNvGrpSpPr/>
          <p:nvPr/>
        </p:nvGrpSpPr>
        <p:grpSpPr>
          <a:xfrm>
            <a:off x="0" y="5020347"/>
            <a:ext cx="12192000" cy="1837653"/>
            <a:chOff x="0" y="5020347"/>
            <a:chExt cx="12192000" cy="1837653"/>
          </a:xfrm>
        </p:grpSpPr>
        <p:sp>
          <p:nvSpPr>
            <p:cNvPr id="16411" name="Google Shape;16411;p213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412" name="Google Shape;16412;p21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413" name="Google Shape;16413;p213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414" name="Google Shape;16414;p21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415" name="Google Shape;16415;p213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16" name="Google Shape;16416;p213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matchingName="11_Photo Slide">
  <p:cSld name="11_Photo Slide">
    <p:spTree>
      <p:nvGrpSpPr>
        <p:cNvPr id="1" name="Shape 16417"/>
        <p:cNvGrpSpPr/>
        <p:nvPr/>
      </p:nvGrpSpPr>
      <p:grpSpPr>
        <a:xfrm>
          <a:off x="0" y="0"/>
          <a:ext cx="0" cy="0"/>
          <a:chOff x="0" y="0"/>
          <a:chExt cx="0" cy="0"/>
        </a:xfrm>
      </p:grpSpPr>
      <p:sp>
        <p:nvSpPr>
          <p:cNvPr id="16418" name="Google Shape;16418;p213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419" name="Google Shape;16419;p213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420" name="Google Shape;16420;p2132"/>
          <p:cNvGrpSpPr/>
          <p:nvPr/>
        </p:nvGrpSpPr>
        <p:grpSpPr>
          <a:xfrm>
            <a:off x="0" y="5379426"/>
            <a:ext cx="2807368" cy="753891"/>
            <a:chOff x="0" y="5379426"/>
            <a:chExt cx="2807368" cy="753891"/>
          </a:xfrm>
        </p:grpSpPr>
        <p:sp>
          <p:nvSpPr>
            <p:cNvPr id="16421" name="Google Shape;16421;p213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422" name="Google Shape;16422;p213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6423" name="Google Shape;16423;p2132"/>
          <p:cNvSpPr>
            <a:spLocks noGrp="1"/>
          </p:cNvSpPr>
          <p:nvPr>
            <p:ph type="pic" idx="2"/>
          </p:nvPr>
        </p:nvSpPr>
        <p:spPr>
          <a:xfrm>
            <a:off x="2807368" y="457202"/>
            <a:ext cx="8915400" cy="5943598"/>
          </a:xfrm>
          <a:prstGeom prst="rect">
            <a:avLst/>
          </a:prstGeom>
          <a:noFill/>
          <a:ln>
            <a:noFill/>
          </a:ln>
        </p:spPr>
      </p:sp>
      <p:pic>
        <p:nvPicPr>
          <p:cNvPr id="16424" name="Google Shape;16424;p213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matchingName="18_Quotation">
  <p:cSld name="18_Quotation">
    <p:spTree>
      <p:nvGrpSpPr>
        <p:cNvPr id="1" name="Shape 16425"/>
        <p:cNvGrpSpPr/>
        <p:nvPr/>
      </p:nvGrpSpPr>
      <p:grpSpPr>
        <a:xfrm>
          <a:off x="0" y="0"/>
          <a:ext cx="0" cy="0"/>
          <a:chOff x="0" y="0"/>
          <a:chExt cx="0" cy="0"/>
        </a:xfrm>
      </p:grpSpPr>
      <p:sp>
        <p:nvSpPr>
          <p:cNvPr id="16426" name="Google Shape;16426;p213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427" name="Google Shape;16427;p213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28" name="Google Shape;16428;p213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29" name="Google Shape;16429;p21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430" name="Google Shape;16430;p21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31" name="Google Shape;16431;p21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432" name="Google Shape;16432;p2133"/>
          <p:cNvGrpSpPr/>
          <p:nvPr/>
        </p:nvGrpSpPr>
        <p:grpSpPr>
          <a:xfrm>
            <a:off x="7191542" y="1"/>
            <a:ext cx="5000459" cy="1425992"/>
            <a:chOff x="7191542" y="1"/>
            <a:chExt cx="5000459" cy="1425992"/>
          </a:xfrm>
        </p:grpSpPr>
        <p:pic>
          <p:nvPicPr>
            <p:cNvPr id="16433" name="Google Shape;16433;p21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34" name="Google Shape;16434;p2133"/>
            <p:cNvGrpSpPr/>
            <p:nvPr/>
          </p:nvGrpSpPr>
          <p:grpSpPr>
            <a:xfrm>
              <a:off x="7191542" y="1"/>
              <a:ext cx="5000459" cy="1425992"/>
              <a:chOff x="7186272" y="0"/>
              <a:chExt cx="5005729" cy="1427495"/>
            </a:xfrm>
          </p:grpSpPr>
          <p:sp>
            <p:nvSpPr>
              <p:cNvPr id="16435" name="Google Shape;16435;p21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36" name="Google Shape;16436;p21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437" name="Google Shape;16437;p213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matchingName="11_Title and Content">
  <p:cSld name="11_Title and Content">
    <p:spTree>
      <p:nvGrpSpPr>
        <p:cNvPr id="1" name="Shape 16438"/>
        <p:cNvGrpSpPr/>
        <p:nvPr/>
      </p:nvGrpSpPr>
      <p:grpSpPr>
        <a:xfrm>
          <a:off x="0" y="0"/>
          <a:ext cx="0" cy="0"/>
          <a:chOff x="0" y="0"/>
          <a:chExt cx="0" cy="0"/>
        </a:xfrm>
      </p:grpSpPr>
      <p:grpSp>
        <p:nvGrpSpPr>
          <p:cNvPr id="16439" name="Google Shape;16439;p2134"/>
          <p:cNvGrpSpPr/>
          <p:nvPr/>
        </p:nvGrpSpPr>
        <p:grpSpPr>
          <a:xfrm>
            <a:off x="7191542" y="1"/>
            <a:ext cx="5000459" cy="1425992"/>
            <a:chOff x="7191542" y="1"/>
            <a:chExt cx="5000459" cy="1425992"/>
          </a:xfrm>
        </p:grpSpPr>
        <p:pic>
          <p:nvPicPr>
            <p:cNvPr id="16440" name="Google Shape;16440;p21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41" name="Google Shape;16441;p2134"/>
            <p:cNvGrpSpPr/>
            <p:nvPr/>
          </p:nvGrpSpPr>
          <p:grpSpPr>
            <a:xfrm>
              <a:off x="7191542" y="1"/>
              <a:ext cx="5000459" cy="1425992"/>
              <a:chOff x="7186272" y="0"/>
              <a:chExt cx="5005729" cy="1427495"/>
            </a:xfrm>
          </p:grpSpPr>
          <p:sp>
            <p:nvSpPr>
              <p:cNvPr id="16442" name="Google Shape;16442;p2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43" name="Google Shape;16443;p2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444" name="Google Shape;16444;p21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45" name="Google Shape;16445;p21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46" name="Google Shape;16446;p2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447" name="Google Shape;16447;p2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48" name="Google Shape;16448;p2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matchingName="11_Two Content">
  <p:cSld name="11_Two Content">
    <p:spTree>
      <p:nvGrpSpPr>
        <p:cNvPr id="1" name="Shape 16449"/>
        <p:cNvGrpSpPr/>
        <p:nvPr/>
      </p:nvGrpSpPr>
      <p:grpSpPr>
        <a:xfrm>
          <a:off x="0" y="0"/>
          <a:ext cx="0" cy="0"/>
          <a:chOff x="0" y="0"/>
          <a:chExt cx="0" cy="0"/>
        </a:xfrm>
      </p:grpSpPr>
      <p:sp>
        <p:nvSpPr>
          <p:cNvPr id="16450" name="Google Shape;16450;p21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51" name="Google Shape;16451;p213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452" name="Google Shape;16452;p2135"/>
          <p:cNvGrpSpPr/>
          <p:nvPr/>
        </p:nvGrpSpPr>
        <p:grpSpPr>
          <a:xfrm>
            <a:off x="7191542" y="1"/>
            <a:ext cx="5000459" cy="1425992"/>
            <a:chOff x="7191542" y="1"/>
            <a:chExt cx="5000459" cy="1425992"/>
          </a:xfrm>
        </p:grpSpPr>
        <p:pic>
          <p:nvPicPr>
            <p:cNvPr id="16453" name="Google Shape;16453;p2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54" name="Google Shape;16454;p2135"/>
            <p:cNvGrpSpPr/>
            <p:nvPr/>
          </p:nvGrpSpPr>
          <p:grpSpPr>
            <a:xfrm>
              <a:off x="7191542" y="1"/>
              <a:ext cx="5000459" cy="1425992"/>
              <a:chOff x="7186272" y="0"/>
              <a:chExt cx="5005729" cy="1427495"/>
            </a:xfrm>
          </p:grpSpPr>
          <p:sp>
            <p:nvSpPr>
              <p:cNvPr id="16455" name="Google Shape;16455;p2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56" name="Google Shape;16456;p2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457" name="Google Shape;16457;p213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58" name="Google Shape;16458;p213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459" name="Google Shape;16459;p2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60" name="Google Shape;16460;p2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matchingName="11_Comparison">
  <p:cSld name="11_Comparison">
    <p:spTree>
      <p:nvGrpSpPr>
        <p:cNvPr id="1" name="Shape 16461"/>
        <p:cNvGrpSpPr/>
        <p:nvPr/>
      </p:nvGrpSpPr>
      <p:grpSpPr>
        <a:xfrm>
          <a:off x="0" y="0"/>
          <a:ext cx="0" cy="0"/>
          <a:chOff x="0" y="0"/>
          <a:chExt cx="0" cy="0"/>
        </a:xfrm>
      </p:grpSpPr>
      <p:grpSp>
        <p:nvGrpSpPr>
          <p:cNvPr id="16462" name="Google Shape;16462;p2136"/>
          <p:cNvGrpSpPr/>
          <p:nvPr/>
        </p:nvGrpSpPr>
        <p:grpSpPr>
          <a:xfrm>
            <a:off x="7191542" y="1"/>
            <a:ext cx="5000459" cy="1425992"/>
            <a:chOff x="7191542" y="1"/>
            <a:chExt cx="5000459" cy="1425992"/>
          </a:xfrm>
        </p:grpSpPr>
        <p:pic>
          <p:nvPicPr>
            <p:cNvPr id="16463" name="Google Shape;16463;p21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64" name="Google Shape;16464;p2136"/>
            <p:cNvGrpSpPr/>
            <p:nvPr/>
          </p:nvGrpSpPr>
          <p:grpSpPr>
            <a:xfrm>
              <a:off x="7191542" y="1"/>
              <a:ext cx="5000459" cy="1425992"/>
              <a:chOff x="7186272" y="0"/>
              <a:chExt cx="5005729" cy="1427495"/>
            </a:xfrm>
          </p:grpSpPr>
          <p:sp>
            <p:nvSpPr>
              <p:cNvPr id="16465" name="Google Shape;16465;p21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66" name="Google Shape;16466;p21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467" name="Google Shape;16467;p21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68" name="Google Shape;16468;p213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469" name="Google Shape;16469;p213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70" name="Google Shape;16470;p213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471" name="Google Shape;16471;p213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72" name="Google Shape;16472;p21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473" name="Google Shape;16473;p21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74" name="Google Shape;16474;p21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matchingName="11_Title Only">
  <p:cSld name="11_Title Only">
    <p:spTree>
      <p:nvGrpSpPr>
        <p:cNvPr id="1" name="Shape 16475"/>
        <p:cNvGrpSpPr/>
        <p:nvPr/>
      </p:nvGrpSpPr>
      <p:grpSpPr>
        <a:xfrm>
          <a:off x="0" y="0"/>
          <a:ext cx="0" cy="0"/>
          <a:chOff x="0" y="0"/>
          <a:chExt cx="0" cy="0"/>
        </a:xfrm>
      </p:grpSpPr>
      <p:grpSp>
        <p:nvGrpSpPr>
          <p:cNvPr id="16476" name="Google Shape;16476;p2137"/>
          <p:cNvGrpSpPr/>
          <p:nvPr/>
        </p:nvGrpSpPr>
        <p:grpSpPr>
          <a:xfrm>
            <a:off x="7191542" y="1"/>
            <a:ext cx="5000459" cy="1425992"/>
            <a:chOff x="7191542" y="1"/>
            <a:chExt cx="5000459" cy="1425992"/>
          </a:xfrm>
        </p:grpSpPr>
        <p:pic>
          <p:nvPicPr>
            <p:cNvPr id="16477" name="Google Shape;16477;p21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78" name="Google Shape;16478;p2137"/>
            <p:cNvGrpSpPr/>
            <p:nvPr/>
          </p:nvGrpSpPr>
          <p:grpSpPr>
            <a:xfrm>
              <a:off x="7191542" y="1"/>
              <a:ext cx="5000459" cy="1425992"/>
              <a:chOff x="7186272" y="0"/>
              <a:chExt cx="5005729" cy="1427495"/>
            </a:xfrm>
          </p:grpSpPr>
          <p:sp>
            <p:nvSpPr>
              <p:cNvPr id="16479" name="Google Shape;16479;p2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80" name="Google Shape;16480;p2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481" name="Google Shape;16481;p21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82" name="Google Shape;16482;p21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483" name="Google Shape;16483;p2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84" name="Google Shape;16484;p2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matchingName="10_End">
  <p:cSld name="10_End">
    <p:spTree>
      <p:nvGrpSpPr>
        <p:cNvPr id="1" name="Shape 16485"/>
        <p:cNvGrpSpPr/>
        <p:nvPr/>
      </p:nvGrpSpPr>
      <p:grpSpPr>
        <a:xfrm>
          <a:off x="0" y="0"/>
          <a:ext cx="0" cy="0"/>
          <a:chOff x="0" y="0"/>
          <a:chExt cx="0" cy="0"/>
        </a:xfrm>
      </p:grpSpPr>
      <p:grpSp>
        <p:nvGrpSpPr>
          <p:cNvPr id="16486" name="Google Shape;16486;p2138"/>
          <p:cNvGrpSpPr/>
          <p:nvPr/>
        </p:nvGrpSpPr>
        <p:grpSpPr>
          <a:xfrm>
            <a:off x="0" y="0"/>
            <a:ext cx="12192000" cy="2148830"/>
            <a:chOff x="0" y="0"/>
            <a:chExt cx="12192000" cy="2148830"/>
          </a:xfrm>
        </p:grpSpPr>
        <p:sp>
          <p:nvSpPr>
            <p:cNvPr id="16487" name="Google Shape;16487;p213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88" name="Google Shape;16488;p213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6489" name="Google Shape;16489;p213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490" name="Google Shape;16490;p213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91" name="Google Shape;16491;p213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492" name="Google Shape;16492;p213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493" name="Google Shape;16493;p213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1750"/>
        <p:cNvGrpSpPr/>
        <p:nvPr/>
      </p:nvGrpSpPr>
      <p:grpSpPr>
        <a:xfrm>
          <a:off x="0" y="0"/>
          <a:ext cx="0" cy="0"/>
          <a:chOff x="0" y="0"/>
          <a:chExt cx="0" cy="0"/>
        </a:xfrm>
      </p:grpSpPr>
      <p:sp>
        <p:nvSpPr>
          <p:cNvPr id="1751" name="Google Shape;1751;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52" name="Google Shape;1752;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3" name="Google Shape;1753;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54" name="Google Shape;1754;p223"/>
          <p:cNvGrpSpPr/>
          <p:nvPr/>
        </p:nvGrpSpPr>
        <p:grpSpPr>
          <a:xfrm>
            <a:off x="7191542" y="1"/>
            <a:ext cx="5000459" cy="1425992"/>
            <a:chOff x="7191542" y="1"/>
            <a:chExt cx="5000459" cy="1425992"/>
          </a:xfrm>
        </p:grpSpPr>
        <p:pic>
          <p:nvPicPr>
            <p:cNvPr id="1755" name="Google Shape;1755;p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6" name="Google Shape;1756;p223"/>
            <p:cNvGrpSpPr/>
            <p:nvPr/>
          </p:nvGrpSpPr>
          <p:grpSpPr>
            <a:xfrm>
              <a:off x="7191542" y="1"/>
              <a:ext cx="5000459" cy="1425992"/>
              <a:chOff x="7186272" y="0"/>
              <a:chExt cx="5005729" cy="1427495"/>
            </a:xfrm>
          </p:grpSpPr>
          <p:sp>
            <p:nvSpPr>
              <p:cNvPr id="1757" name="Google Shape;1757;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8" name="Google Shape;1758;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matchingName="21_Quotation">
  <p:cSld name="21_Quotation">
    <p:spTree>
      <p:nvGrpSpPr>
        <p:cNvPr id="1" name="Shape 16494"/>
        <p:cNvGrpSpPr/>
        <p:nvPr/>
      </p:nvGrpSpPr>
      <p:grpSpPr>
        <a:xfrm>
          <a:off x="0" y="0"/>
          <a:ext cx="0" cy="0"/>
          <a:chOff x="0" y="0"/>
          <a:chExt cx="0" cy="0"/>
        </a:xfrm>
      </p:grpSpPr>
      <p:sp>
        <p:nvSpPr>
          <p:cNvPr id="16495" name="Google Shape;16495;p21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496" name="Google Shape;16496;p21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97" name="Google Shape;16497;p21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98" name="Google Shape;16498;p2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499" name="Google Shape;16499;p2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00" name="Google Shape;16500;p2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01" name="Google Shape;16501;p2139"/>
          <p:cNvGrpSpPr/>
          <p:nvPr/>
        </p:nvGrpSpPr>
        <p:grpSpPr>
          <a:xfrm>
            <a:off x="7191542" y="1"/>
            <a:ext cx="5000459" cy="1425992"/>
            <a:chOff x="7191542" y="1"/>
            <a:chExt cx="5000459" cy="1425992"/>
          </a:xfrm>
        </p:grpSpPr>
        <p:pic>
          <p:nvPicPr>
            <p:cNvPr id="16502" name="Google Shape;16502;p2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03" name="Google Shape;16503;p2139"/>
            <p:cNvGrpSpPr/>
            <p:nvPr/>
          </p:nvGrpSpPr>
          <p:grpSpPr>
            <a:xfrm>
              <a:off x="7191542" y="1"/>
              <a:ext cx="5000459" cy="1425992"/>
              <a:chOff x="7186272" y="0"/>
              <a:chExt cx="5005729" cy="1427495"/>
            </a:xfrm>
          </p:grpSpPr>
          <p:sp>
            <p:nvSpPr>
              <p:cNvPr id="16504" name="Google Shape;16504;p2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05" name="Google Shape;16505;p2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506" name="Google Shape;16506;p21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matchingName="9_Blank">
  <p:cSld name="9_Blank">
    <p:spTree>
      <p:nvGrpSpPr>
        <p:cNvPr id="1" name="Shape 16507"/>
        <p:cNvGrpSpPr/>
        <p:nvPr/>
      </p:nvGrpSpPr>
      <p:grpSpPr>
        <a:xfrm>
          <a:off x="0" y="0"/>
          <a:ext cx="0" cy="0"/>
          <a:chOff x="0" y="0"/>
          <a:chExt cx="0" cy="0"/>
        </a:xfrm>
      </p:grpSpPr>
      <p:sp>
        <p:nvSpPr>
          <p:cNvPr id="16508" name="Google Shape;16508;p21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509" name="Google Shape;16509;p21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10" name="Google Shape;16510;p2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11" name="Google Shape;16511;p2140"/>
          <p:cNvGrpSpPr/>
          <p:nvPr/>
        </p:nvGrpSpPr>
        <p:grpSpPr>
          <a:xfrm>
            <a:off x="7191542" y="1"/>
            <a:ext cx="5000459" cy="1425992"/>
            <a:chOff x="7191542" y="1"/>
            <a:chExt cx="5000459" cy="1425992"/>
          </a:xfrm>
        </p:grpSpPr>
        <p:pic>
          <p:nvPicPr>
            <p:cNvPr id="16512" name="Google Shape;16512;p21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13" name="Google Shape;16513;p2140"/>
            <p:cNvGrpSpPr/>
            <p:nvPr/>
          </p:nvGrpSpPr>
          <p:grpSpPr>
            <a:xfrm>
              <a:off x="7191542" y="1"/>
              <a:ext cx="5000459" cy="1425992"/>
              <a:chOff x="7186272" y="0"/>
              <a:chExt cx="5005729" cy="1427495"/>
            </a:xfrm>
          </p:grpSpPr>
          <p:sp>
            <p:nvSpPr>
              <p:cNvPr id="16514" name="Google Shape;16514;p21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15" name="Google Shape;16515;p21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matchingName="11_End">
  <p:cSld name="11_End">
    <p:spTree>
      <p:nvGrpSpPr>
        <p:cNvPr id="1" name="Shape 16516"/>
        <p:cNvGrpSpPr/>
        <p:nvPr/>
      </p:nvGrpSpPr>
      <p:grpSpPr>
        <a:xfrm>
          <a:off x="0" y="0"/>
          <a:ext cx="0" cy="0"/>
          <a:chOff x="0" y="0"/>
          <a:chExt cx="0" cy="0"/>
        </a:xfrm>
      </p:grpSpPr>
      <p:grpSp>
        <p:nvGrpSpPr>
          <p:cNvPr id="16517" name="Google Shape;16517;p2141"/>
          <p:cNvGrpSpPr/>
          <p:nvPr/>
        </p:nvGrpSpPr>
        <p:grpSpPr>
          <a:xfrm>
            <a:off x="0" y="0"/>
            <a:ext cx="12192000" cy="2148830"/>
            <a:chOff x="0" y="0"/>
            <a:chExt cx="12192000" cy="2148830"/>
          </a:xfrm>
        </p:grpSpPr>
        <p:sp>
          <p:nvSpPr>
            <p:cNvPr id="16518" name="Google Shape;16518;p214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19" name="Google Shape;16519;p214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6520" name="Google Shape;16520;p214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21" name="Google Shape;16521;p214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22" name="Google Shape;16522;p214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23" name="Google Shape;16523;p214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524" name="Google Shape;16524;p214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matchingName="10_Blank">
  <p:cSld name="10_Blank">
    <p:spTree>
      <p:nvGrpSpPr>
        <p:cNvPr id="1" name="Shape 16525"/>
        <p:cNvGrpSpPr/>
        <p:nvPr/>
      </p:nvGrpSpPr>
      <p:grpSpPr>
        <a:xfrm>
          <a:off x="0" y="0"/>
          <a:ext cx="0" cy="0"/>
          <a:chOff x="0" y="0"/>
          <a:chExt cx="0" cy="0"/>
        </a:xfrm>
      </p:grpSpPr>
      <p:sp>
        <p:nvSpPr>
          <p:cNvPr id="16526" name="Google Shape;16526;p21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527" name="Google Shape;16527;p21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28" name="Google Shape;16528;p21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29" name="Google Shape;16529;p2142"/>
          <p:cNvGrpSpPr/>
          <p:nvPr/>
        </p:nvGrpSpPr>
        <p:grpSpPr>
          <a:xfrm>
            <a:off x="7191542" y="1"/>
            <a:ext cx="5000459" cy="1425992"/>
            <a:chOff x="7191542" y="1"/>
            <a:chExt cx="5000459" cy="1425992"/>
          </a:xfrm>
        </p:grpSpPr>
        <p:pic>
          <p:nvPicPr>
            <p:cNvPr id="16530" name="Google Shape;16530;p21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31" name="Google Shape;16531;p2142"/>
            <p:cNvGrpSpPr/>
            <p:nvPr/>
          </p:nvGrpSpPr>
          <p:grpSpPr>
            <a:xfrm>
              <a:off x="7191542" y="1"/>
              <a:ext cx="5000459" cy="1425992"/>
              <a:chOff x="7186272" y="0"/>
              <a:chExt cx="5005729" cy="1427495"/>
            </a:xfrm>
          </p:grpSpPr>
          <p:sp>
            <p:nvSpPr>
              <p:cNvPr id="16532" name="Google Shape;16532;p21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33" name="Google Shape;16533;p21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matchingName="12_Cover">
  <p:cSld name="12_Cover">
    <p:spTree>
      <p:nvGrpSpPr>
        <p:cNvPr id="1" name="Shape 16534"/>
        <p:cNvGrpSpPr/>
        <p:nvPr/>
      </p:nvGrpSpPr>
      <p:grpSpPr>
        <a:xfrm>
          <a:off x="0" y="0"/>
          <a:ext cx="0" cy="0"/>
          <a:chOff x="0" y="0"/>
          <a:chExt cx="0" cy="0"/>
        </a:xfrm>
      </p:grpSpPr>
      <p:sp>
        <p:nvSpPr>
          <p:cNvPr id="16535" name="Google Shape;16535;p214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36" name="Google Shape;16536;p214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37" name="Google Shape;16537;p214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538" name="Google Shape;16538;p2143"/>
          <p:cNvSpPr>
            <a:spLocks noGrp="1"/>
          </p:cNvSpPr>
          <p:nvPr>
            <p:ph type="pic" idx="2"/>
          </p:nvPr>
        </p:nvSpPr>
        <p:spPr>
          <a:xfrm>
            <a:off x="7118684" y="233915"/>
            <a:ext cx="5073316" cy="5943600"/>
          </a:xfrm>
          <a:prstGeom prst="rect">
            <a:avLst/>
          </a:prstGeom>
          <a:noFill/>
          <a:ln>
            <a:noFill/>
          </a:ln>
        </p:spPr>
      </p:sp>
      <p:grpSp>
        <p:nvGrpSpPr>
          <p:cNvPr id="16539" name="Google Shape;16539;p2143"/>
          <p:cNvGrpSpPr/>
          <p:nvPr/>
        </p:nvGrpSpPr>
        <p:grpSpPr>
          <a:xfrm>
            <a:off x="0" y="5020348"/>
            <a:ext cx="12192000" cy="1837653"/>
            <a:chOff x="0" y="5020348"/>
            <a:chExt cx="12192000" cy="1837653"/>
          </a:xfrm>
        </p:grpSpPr>
        <p:sp>
          <p:nvSpPr>
            <p:cNvPr id="16540" name="Google Shape;16540;p21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41" name="Google Shape;16541;p214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542" name="Google Shape;16542;p21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matchingName="12_Divider">
  <p:cSld name="12_Divider">
    <p:bg>
      <p:bgPr>
        <a:solidFill>
          <a:schemeClr val="lt2"/>
        </a:solidFill>
        <a:effectLst/>
      </p:bgPr>
    </p:bg>
    <p:spTree>
      <p:nvGrpSpPr>
        <p:cNvPr id="1" name="Shape 16543"/>
        <p:cNvGrpSpPr/>
        <p:nvPr/>
      </p:nvGrpSpPr>
      <p:grpSpPr>
        <a:xfrm>
          <a:off x="0" y="0"/>
          <a:ext cx="0" cy="0"/>
          <a:chOff x="0" y="0"/>
          <a:chExt cx="0" cy="0"/>
        </a:xfrm>
      </p:grpSpPr>
      <p:grpSp>
        <p:nvGrpSpPr>
          <p:cNvPr id="16544" name="Google Shape;16544;p2144"/>
          <p:cNvGrpSpPr/>
          <p:nvPr/>
        </p:nvGrpSpPr>
        <p:grpSpPr>
          <a:xfrm>
            <a:off x="0" y="5020347"/>
            <a:ext cx="12192000" cy="1837653"/>
            <a:chOff x="0" y="5020347"/>
            <a:chExt cx="12192000" cy="1837653"/>
          </a:xfrm>
        </p:grpSpPr>
        <p:sp>
          <p:nvSpPr>
            <p:cNvPr id="16545" name="Google Shape;16545;p214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46" name="Google Shape;16546;p21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47" name="Google Shape;16547;p214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548" name="Google Shape;16548;p214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549" name="Google Shape;16549;p214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50" name="Google Shape;16550;p214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matchingName="12_Photo Slide">
  <p:cSld name="12_Photo Slide">
    <p:spTree>
      <p:nvGrpSpPr>
        <p:cNvPr id="1" name="Shape 16551"/>
        <p:cNvGrpSpPr/>
        <p:nvPr/>
      </p:nvGrpSpPr>
      <p:grpSpPr>
        <a:xfrm>
          <a:off x="0" y="0"/>
          <a:ext cx="0" cy="0"/>
          <a:chOff x="0" y="0"/>
          <a:chExt cx="0" cy="0"/>
        </a:xfrm>
      </p:grpSpPr>
      <p:sp>
        <p:nvSpPr>
          <p:cNvPr id="16552" name="Google Shape;16552;p214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553" name="Google Shape;16553;p214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554" name="Google Shape;16554;p2145"/>
          <p:cNvGrpSpPr/>
          <p:nvPr/>
        </p:nvGrpSpPr>
        <p:grpSpPr>
          <a:xfrm>
            <a:off x="0" y="5379426"/>
            <a:ext cx="2807368" cy="753891"/>
            <a:chOff x="0" y="5379426"/>
            <a:chExt cx="2807368" cy="753891"/>
          </a:xfrm>
        </p:grpSpPr>
        <p:sp>
          <p:nvSpPr>
            <p:cNvPr id="16555" name="Google Shape;16555;p214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56" name="Google Shape;16556;p214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6557" name="Google Shape;16557;p2145"/>
          <p:cNvSpPr>
            <a:spLocks noGrp="1"/>
          </p:cNvSpPr>
          <p:nvPr>
            <p:ph type="pic" idx="2"/>
          </p:nvPr>
        </p:nvSpPr>
        <p:spPr>
          <a:xfrm>
            <a:off x="2807368" y="457202"/>
            <a:ext cx="8915400" cy="5943598"/>
          </a:xfrm>
          <a:prstGeom prst="rect">
            <a:avLst/>
          </a:prstGeom>
          <a:noFill/>
          <a:ln>
            <a:noFill/>
          </a:ln>
        </p:spPr>
      </p:sp>
      <p:pic>
        <p:nvPicPr>
          <p:cNvPr id="16558" name="Google Shape;16558;p214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matchingName="22_Quotation">
  <p:cSld name="22_Quotation">
    <p:spTree>
      <p:nvGrpSpPr>
        <p:cNvPr id="1" name="Shape 16559"/>
        <p:cNvGrpSpPr/>
        <p:nvPr/>
      </p:nvGrpSpPr>
      <p:grpSpPr>
        <a:xfrm>
          <a:off x="0" y="0"/>
          <a:ext cx="0" cy="0"/>
          <a:chOff x="0" y="0"/>
          <a:chExt cx="0" cy="0"/>
        </a:xfrm>
      </p:grpSpPr>
      <p:sp>
        <p:nvSpPr>
          <p:cNvPr id="16560" name="Google Shape;16560;p21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61" name="Google Shape;16561;p21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62" name="Google Shape;16562;p21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63" name="Google Shape;16563;p2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564" name="Google Shape;16564;p2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65" name="Google Shape;16565;p2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66" name="Google Shape;16566;p2146"/>
          <p:cNvGrpSpPr/>
          <p:nvPr/>
        </p:nvGrpSpPr>
        <p:grpSpPr>
          <a:xfrm>
            <a:off x="7191542" y="1"/>
            <a:ext cx="5000459" cy="1425992"/>
            <a:chOff x="7191542" y="1"/>
            <a:chExt cx="5000459" cy="1425992"/>
          </a:xfrm>
        </p:grpSpPr>
        <p:pic>
          <p:nvPicPr>
            <p:cNvPr id="16567" name="Google Shape;16567;p2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68" name="Google Shape;16568;p2146"/>
            <p:cNvGrpSpPr/>
            <p:nvPr/>
          </p:nvGrpSpPr>
          <p:grpSpPr>
            <a:xfrm>
              <a:off x="7191542" y="1"/>
              <a:ext cx="5000459" cy="1425992"/>
              <a:chOff x="7186272" y="0"/>
              <a:chExt cx="5005729" cy="1427495"/>
            </a:xfrm>
          </p:grpSpPr>
          <p:sp>
            <p:nvSpPr>
              <p:cNvPr id="16569" name="Google Shape;16569;p2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70" name="Google Shape;16570;p2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571" name="Google Shape;16571;p21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matchingName="23_Quotation">
  <p:cSld name="23_Quotation">
    <p:spTree>
      <p:nvGrpSpPr>
        <p:cNvPr id="1" name="Shape 16572"/>
        <p:cNvGrpSpPr/>
        <p:nvPr/>
      </p:nvGrpSpPr>
      <p:grpSpPr>
        <a:xfrm>
          <a:off x="0" y="0"/>
          <a:ext cx="0" cy="0"/>
          <a:chOff x="0" y="0"/>
          <a:chExt cx="0" cy="0"/>
        </a:xfrm>
      </p:grpSpPr>
      <p:sp>
        <p:nvSpPr>
          <p:cNvPr id="16573" name="Google Shape;16573;p21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74" name="Google Shape;16574;p21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75" name="Google Shape;16575;p21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76" name="Google Shape;16576;p21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577" name="Google Shape;16577;p2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78" name="Google Shape;16578;p2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79" name="Google Shape;16579;p2147"/>
          <p:cNvGrpSpPr/>
          <p:nvPr/>
        </p:nvGrpSpPr>
        <p:grpSpPr>
          <a:xfrm>
            <a:off x="7191542" y="1"/>
            <a:ext cx="5000459" cy="1425992"/>
            <a:chOff x="7191542" y="1"/>
            <a:chExt cx="5000459" cy="1425992"/>
          </a:xfrm>
        </p:grpSpPr>
        <p:pic>
          <p:nvPicPr>
            <p:cNvPr id="16580" name="Google Shape;16580;p21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81" name="Google Shape;16581;p2147"/>
            <p:cNvGrpSpPr/>
            <p:nvPr/>
          </p:nvGrpSpPr>
          <p:grpSpPr>
            <a:xfrm>
              <a:off x="7191542" y="1"/>
              <a:ext cx="5000459" cy="1425992"/>
              <a:chOff x="7186272" y="0"/>
              <a:chExt cx="5005729" cy="1427495"/>
            </a:xfrm>
          </p:grpSpPr>
          <p:sp>
            <p:nvSpPr>
              <p:cNvPr id="16582" name="Google Shape;16582;p2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83" name="Google Shape;16583;p2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584" name="Google Shape;16584;p214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matchingName="24_Quotation">
  <p:cSld name="24_Quotation">
    <p:spTree>
      <p:nvGrpSpPr>
        <p:cNvPr id="1" name="Shape 16585"/>
        <p:cNvGrpSpPr/>
        <p:nvPr/>
      </p:nvGrpSpPr>
      <p:grpSpPr>
        <a:xfrm>
          <a:off x="0" y="0"/>
          <a:ext cx="0" cy="0"/>
          <a:chOff x="0" y="0"/>
          <a:chExt cx="0" cy="0"/>
        </a:xfrm>
      </p:grpSpPr>
      <p:sp>
        <p:nvSpPr>
          <p:cNvPr id="16586" name="Google Shape;16586;p21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587" name="Google Shape;16587;p21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88" name="Google Shape;16588;p21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89" name="Google Shape;16589;p2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590" name="Google Shape;16590;p2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91" name="Google Shape;16591;p2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92" name="Google Shape;16592;p2148"/>
          <p:cNvGrpSpPr/>
          <p:nvPr/>
        </p:nvGrpSpPr>
        <p:grpSpPr>
          <a:xfrm>
            <a:off x="7191542" y="1"/>
            <a:ext cx="5000459" cy="1425992"/>
            <a:chOff x="7191542" y="1"/>
            <a:chExt cx="5000459" cy="1425992"/>
          </a:xfrm>
        </p:grpSpPr>
        <p:pic>
          <p:nvPicPr>
            <p:cNvPr id="16593" name="Google Shape;16593;p21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94" name="Google Shape;16594;p2148"/>
            <p:cNvGrpSpPr/>
            <p:nvPr/>
          </p:nvGrpSpPr>
          <p:grpSpPr>
            <a:xfrm>
              <a:off x="7191542" y="1"/>
              <a:ext cx="5000459" cy="1425992"/>
              <a:chOff x="7186272" y="0"/>
              <a:chExt cx="5005729" cy="1427495"/>
            </a:xfrm>
          </p:grpSpPr>
          <p:sp>
            <p:nvSpPr>
              <p:cNvPr id="16595" name="Google Shape;16595;p2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96" name="Google Shape;16596;p2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597" name="Google Shape;16597;p214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1759"/>
        <p:cNvGrpSpPr/>
        <p:nvPr/>
      </p:nvGrpSpPr>
      <p:grpSpPr>
        <a:xfrm>
          <a:off x="0" y="0"/>
          <a:ext cx="0" cy="0"/>
          <a:chOff x="0" y="0"/>
          <a:chExt cx="0" cy="0"/>
        </a:xfrm>
      </p:grpSpPr>
      <p:sp>
        <p:nvSpPr>
          <p:cNvPr id="1760" name="Google Shape;1760;p2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61" name="Google Shape;1761;p2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2" name="Google Shape;1762;p2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3" name="Google Shape;1763;p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4" name="Google Shape;1764;p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5" name="Google Shape;1765;p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66" name="Google Shape;1766;p224"/>
          <p:cNvGrpSpPr/>
          <p:nvPr/>
        </p:nvGrpSpPr>
        <p:grpSpPr>
          <a:xfrm>
            <a:off x="7191542" y="1"/>
            <a:ext cx="5000459" cy="1425992"/>
            <a:chOff x="7191542" y="1"/>
            <a:chExt cx="5000459" cy="1425992"/>
          </a:xfrm>
        </p:grpSpPr>
        <p:pic>
          <p:nvPicPr>
            <p:cNvPr id="1767" name="Google Shape;1767;p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8" name="Google Shape;1768;p224"/>
            <p:cNvGrpSpPr/>
            <p:nvPr/>
          </p:nvGrpSpPr>
          <p:grpSpPr>
            <a:xfrm>
              <a:off x="7191542" y="1"/>
              <a:ext cx="5000459" cy="1425992"/>
              <a:chOff x="7186272" y="0"/>
              <a:chExt cx="5005729" cy="1427495"/>
            </a:xfrm>
          </p:grpSpPr>
          <p:sp>
            <p:nvSpPr>
              <p:cNvPr id="1769" name="Google Shape;1769;p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0" name="Google Shape;1770;p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71" name="Google Shape;1771;p2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matchingName="11_Blank">
  <p:cSld name="11_Blank">
    <p:spTree>
      <p:nvGrpSpPr>
        <p:cNvPr id="1" name="Shape 16598"/>
        <p:cNvGrpSpPr/>
        <p:nvPr/>
      </p:nvGrpSpPr>
      <p:grpSpPr>
        <a:xfrm>
          <a:off x="0" y="0"/>
          <a:ext cx="0" cy="0"/>
          <a:chOff x="0" y="0"/>
          <a:chExt cx="0" cy="0"/>
        </a:xfrm>
      </p:grpSpPr>
      <p:sp>
        <p:nvSpPr>
          <p:cNvPr id="16599" name="Google Shape;16599;p2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600" name="Google Shape;16600;p2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01" name="Google Shape;16601;p2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02" name="Google Shape;16602;p2149"/>
          <p:cNvGrpSpPr/>
          <p:nvPr/>
        </p:nvGrpSpPr>
        <p:grpSpPr>
          <a:xfrm>
            <a:off x="7191542" y="1"/>
            <a:ext cx="5000459" cy="1425992"/>
            <a:chOff x="7191542" y="1"/>
            <a:chExt cx="5000459" cy="1425992"/>
          </a:xfrm>
        </p:grpSpPr>
        <p:pic>
          <p:nvPicPr>
            <p:cNvPr id="16603" name="Google Shape;16603;p21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04" name="Google Shape;16604;p2149"/>
            <p:cNvGrpSpPr/>
            <p:nvPr/>
          </p:nvGrpSpPr>
          <p:grpSpPr>
            <a:xfrm>
              <a:off x="7191542" y="1"/>
              <a:ext cx="5000459" cy="1425992"/>
              <a:chOff x="7186272" y="0"/>
              <a:chExt cx="5005729" cy="1427495"/>
            </a:xfrm>
          </p:grpSpPr>
          <p:sp>
            <p:nvSpPr>
              <p:cNvPr id="16605" name="Google Shape;16605;p2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06" name="Google Shape;16606;p2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matchingName="25_Quotation">
  <p:cSld name="25_Quotation">
    <p:spTree>
      <p:nvGrpSpPr>
        <p:cNvPr id="1" name="Shape 16607"/>
        <p:cNvGrpSpPr/>
        <p:nvPr/>
      </p:nvGrpSpPr>
      <p:grpSpPr>
        <a:xfrm>
          <a:off x="0" y="0"/>
          <a:ext cx="0" cy="0"/>
          <a:chOff x="0" y="0"/>
          <a:chExt cx="0" cy="0"/>
        </a:xfrm>
      </p:grpSpPr>
      <p:sp>
        <p:nvSpPr>
          <p:cNvPr id="16608" name="Google Shape;16608;p21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609" name="Google Shape;16609;p21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10" name="Google Shape;16610;p21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11" name="Google Shape;16611;p21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612" name="Google Shape;16612;p21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13" name="Google Shape;16613;p2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14" name="Google Shape;16614;p2150"/>
          <p:cNvGrpSpPr/>
          <p:nvPr/>
        </p:nvGrpSpPr>
        <p:grpSpPr>
          <a:xfrm>
            <a:off x="7191542" y="1"/>
            <a:ext cx="5000459" cy="1425992"/>
            <a:chOff x="7191542" y="1"/>
            <a:chExt cx="5000459" cy="1425992"/>
          </a:xfrm>
        </p:grpSpPr>
        <p:pic>
          <p:nvPicPr>
            <p:cNvPr id="16615" name="Google Shape;16615;p21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16" name="Google Shape;16616;p2150"/>
            <p:cNvGrpSpPr/>
            <p:nvPr/>
          </p:nvGrpSpPr>
          <p:grpSpPr>
            <a:xfrm>
              <a:off x="7191542" y="1"/>
              <a:ext cx="5000459" cy="1425992"/>
              <a:chOff x="7186272" y="0"/>
              <a:chExt cx="5005729" cy="1427495"/>
            </a:xfrm>
          </p:grpSpPr>
          <p:sp>
            <p:nvSpPr>
              <p:cNvPr id="16617" name="Google Shape;16617;p21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18" name="Google Shape;16618;p21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619" name="Google Shape;16619;p21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matchingName="27_Quotation">
  <p:cSld name="27_Quotation">
    <p:spTree>
      <p:nvGrpSpPr>
        <p:cNvPr id="1" name="Shape 16620"/>
        <p:cNvGrpSpPr/>
        <p:nvPr/>
      </p:nvGrpSpPr>
      <p:grpSpPr>
        <a:xfrm>
          <a:off x="0" y="0"/>
          <a:ext cx="0" cy="0"/>
          <a:chOff x="0" y="0"/>
          <a:chExt cx="0" cy="0"/>
        </a:xfrm>
      </p:grpSpPr>
      <p:sp>
        <p:nvSpPr>
          <p:cNvPr id="16621" name="Google Shape;16621;p21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622" name="Google Shape;16622;p21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23" name="Google Shape;16623;p21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24" name="Google Shape;16624;p2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625" name="Google Shape;16625;p2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26" name="Google Shape;16626;p2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27" name="Google Shape;16627;p2151"/>
          <p:cNvGrpSpPr/>
          <p:nvPr/>
        </p:nvGrpSpPr>
        <p:grpSpPr>
          <a:xfrm>
            <a:off x="7191542" y="1"/>
            <a:ext cx="5000459" cy="1425992"/>
            <a:chOff x="7191542" y="1"/>
            <a:chExt cx="5000459" cy="1425992"/>
          </a:xfrm>
        </p:grpSpPr>
        <p:pic>
          <p:nvPicPr>
            <p:cNvPr id="16628" name="Google Shape;16628;p21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29" name="Google Shape;16629;p2151"/>
            <p:cNvGrpSpPr/>
            <p:nvPr/>
          </p:nvGrpSpPr>
          <p:grpSpPr>
            <a:xfrm>
              <a:off x="7191542" y="1"/>
              <a:ext cx="5000459" cy="1425992"/>
              <a:chOff x="7186272" y="0"/>
              <a:chExt cx="5005729" cy="1427495"/>
            </a:xfrm>
          </p:grpSpPr>
          <p:sp>
            <p:nvSpPr>
              <p:cNvPr id="16630" name="Google Shape;16630;p2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31" name="Google Shape;16631;p2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632" name="Google Shape;16632;p21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matchingName="29_Quotation">
  <p:cSld name="29_Quotation">
    <p:spTree>
      <p:nvGrpSpPr>
        <p:cNvPr id="1" name="Shape 16633"/>
        <p:cNvGrpSpPr/>
        <p:nvPr/>
      </p:nvGrpSpPr>
      <p:grpSpPr>
        <a:xfrm>
          <a:off x="0" y="0"/>
          <a:ext cx="0" cy="0"/>
          <a:chOff x="0" y="0"/>
          <a:chExt cx="0" cy="0"/>
        </a:xfrm>
      </p:grpSpPr>
      <p:sp>
        <p:nvSpPr>
          <p:cNvPr id="16634" name="Google Shape;16634;p21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635" name="Google Shape;16635;p21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36" name="Google Shape;16636;p21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37" name="Google Shape;16637;p2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638" name="Google Shape;16638;p2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39" name="Google Shape;16639;p2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40" name="Google Shape;16640;p2152"/>
          <p:cNvGrpSpPr/>
          <p:nvPr/>
        </p:nvGrpSpPr>
        <p:grpSpPr>
          <a:xfrm>
            <a:off x="7191542" y="1"/>
            <a:ext cx="5000459" cy="1425992"/>
            <a:chOff x="7191542" y="1"/>
            <a:chExt cx="5000459" cy="1425992"/>
          </a:xfrm>
        </p:grpSpPr>
        <p:pic>
          <p:nvPicPr>
            <p:cNvPr id="16641" name="Google Shape;16641;p21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42" name="Google Shape;16642;p2152"/>
            <p:cNvGrpSpPr/>
            <p:nvPr/>
          </p:nvGrpSpPr>
          <p:grpSpPr>
            <a:xfrm>
              <a:off x="7191542" y="1"/>
              <a:ext cx="5000459" cy="1425992"/>
              <a:chOff x="7186272" y="0"/>
              <a:chExt cx="5005729" cy="1427495"/>
            </a:xfrm>
          </p:grpSpPr>
          <p:sp>
            <p:nvSpPr>
              <p:cNvPr id="16643" name="Google Shape;16643;p2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44" name="Google Shape;16644;p2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645" name="Google Shape;16645;p215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matchingName="32_Quotation">
  <p:cSld name="32_Quotation">
    <p:spTree>
      <p:nvGrpSpPr>
        <p:cNvPr id="1" name="Shape 16646"/>
        <p:cNvGrpSpPr/>
        <p:nvPr/>
      </p:nvGrpSpPr>
      <p:grpSpPr>
        <a:xfrm>
          <a:off x="0" y="0"/>
          <a:ext cx="0" cy="0"/>
          <a:chOff x="0" y="0"/>
          <a:chExt cx="0" cy="0"/>
        </a:xfrm>
      </p:grpSpPr>
      <p:sp>
        <p:nvSpPr>
          <p:cNvPr id="16647" name="Google Shape;16647;p2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648" name="Google Shape;16648;p2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49" name="Google Shape;16649;p2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50" name="Google Shape;16650;p2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651" name="Google Shape;16651;p2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52" name="Google Shape;16652;p2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53" name="Google Shape;16653;p2153"/>
          <p:cNvGrpSpPr/>
          <p:nvPr/>
        </p:nvGrpSpPr>
        <p:grpSpPr>
          <a:xfrm>
            <a:off x="7191542" y="1"/>
            <a:ext cx="5000459" cy="1425992"/>
            <a:chOff x="7191542" y="1"/>
            <a:chExt cx="5000459" cy="1425992"/>
          </a:xfrm>
        </p:grpSpPr>
        <p:pic>
          <p:nvPicPr>
            <p:cNvPr id="16654" name="Google Shape;16654;p2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55" name="Google Shape;16655;p2153"/>
            <p:cNvGrpSpPr/>
            <p:nvPr/>
          </p:nvGrpSpPr>
          <p:grpSpPr>
            <a:xfrm>
              <a:off x="7191542" y="1"/>
              <a:ext cx="5000459" cy="1425992"/>
              <a:chOff x="7186272" y="0"/>
              <a:chExt cx="5005729" cy="1427495"/>
            </a:xfrm>
          </p:grpSpPr>
          <p:sp>
            <p:nvSpPr>
              <p:cNvPr id="16656" name="Google Shape;16656;p2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57" name="Google Shape;16657;p2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658" name="Google Shape;16658;p215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matchingName="33_Quotation">
  <p:cSld name="33_Quotation">
    <p:spTree>
      <p:nvGrpSpPr>
        <p:cNvPr id="1" name="Shape 16659"/>
        <p:cNvGrpSpPr/>
        <p:nvPr/>
      </p:nvGrpSpPr>
      <p:grpSpPr>
        <a:xfrm>
          <a:off x="0" y="0"/>
          <a:ext cx="0" cy="0"/>
          <a:chOff x="0" y="0"/>
          <a:chExt cx="0" cy="0"/>
        </a:xfrm>
      </p:grpSpPr>
      <p:sp>
        <p:nvSpPr>
          <p:cNvPr id="16660" name="Google Shape;16660;p215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661" name="Google Shape;16661;p215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62" name="Google Shape;16662;p215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63" name="Google Shape;16663;p2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664" name="Google Shape;16664;p2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65" name="Google Shape;16665;p2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66" name="Google Shape;16666;p2154"/>
          <p:cNvGrpSpPr/>
          <p:nvPr/>
        </p:nvGrpSpPr>
        <p:grpSpPr>
          <a:xfrm>
            <a:off x="7191542" y="1"/>
            <a:ext cx="5000459" cy="1425992"/>
            <a:chOff x="7191542" y="1"/>
            <a:chExt cx="5000459" cy="1425992"/>
          </a:xfrm>
        </p:grpSpPr>
        <p:pic>
          <p:nvPicPr>
            <p:cNvPr id="16667" name="Google Shape;16667;p2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68" name="Google Shape;16668;p2154"/>
            <p:cNvGrpSpPr/>
            <p:nvPr/>
          </p:nvGrpSpPr>
          <p:grpSpPr>
            <a:xfrm>
              <a:off x="7191542" y="1"/>
              <a:ext cx="5000459" cy="1425992"/>
              <a:chOff x="7186272" y="0"/>
              <a:chExt cx="5005729" cy="1427495"/>
            </a:xfrm>
          </p:grpSpPr>
          <p:sp>
            <p:nvSpPr>
              <p:cNvPr id="16669" name="Google Shape;16669;p2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70" name="Google Shape;16670;p2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671" name="Google Shape;16671;p215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matchingName="12_Title and Content">
  <p:cSld name="12_Title and Content">
    <p:spTree>
      <p:nvGrpSpPr>
        <p:cNvPr id="1" name="Shape 16672"/>
        <p:cNvGrpSpPr/>
        <p:nvPr/>
      </p:nvGrpSpPr>
      <p:grpSpPr>
        <a:xfrm>
          <a:off x="0" y="0"/>
          <a:ext cx="0" cy="0"/>
          <a:chOff x="0" y="0"/>
          <a:chExt cx="0" cy="0"/>
        </a:xfrm>
      </p:grpSpPr>
      <p:grpSp>
        <p:nvGrpSpPr>
          <p:cNvPr id="16673" name="Google Shape;16673;p2155"/>
          <p:cNvGrpSpPr/>
          <p:nvPr/>
        </p:nvGrpSpPr>
        <p:grpSpPr>
          <a:xfrm>
            <a:off x="7191542" y="1"/>
            <a:ext cx="5000459" cy="1425992"/>
            <a:chOff x="7191542" y="1"/>
            <a:chExt cx="5000459" cy="1425992"/>
          </a:xfrm>
        </p:grpSpPr>
        <p:pic>
          <p:nvPicPr>
            <p:cNvPr id="16674" name="Google Shape;16674;p2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75" name="Google Shape;16675;p2155"/>
            <p:cNvGrpSpPr/>
            <p:nvPr/>
          </p:nvGrpSpPr>
          <p:grpSpPr>
            <a:xfrm>
              <a:off x="7191542" y="1"/>
              <a:ext cx="5000459" cy="1425992"/>
              <a:chOff x="7186272" y="0"/>
              <a:chExt cx="5005729" cy="1427495"/>
            </a:xfrm>
          </p:grpSpPr>
          <p:sp>
            <p:nvSpPr>
              <p:cNvPr id="16676" name="Google Shape;16676;p2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77" name="Google Shape;16677;p2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678" name="Google Shape;16678;p2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79" name="Google Shape;16679;p215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80" name="Google Shape;16680;p2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681" name="Google Shape;16681;p2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82" name="Google Shape;16682;p2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matchingName="12_Two Content">
  <p:cSld name="12_Two Content">
    <p:spTree>
      <p:nvGrpSpPr>
        <p:cNvPr id="1" name="Shape 16683"/>
        <p:cNvGrpSpPr/>
        <p:nvPr/>
      </p:nvGrpSpPr>
      <p:grpSpPr>
        <a:xfrm>
          <a:off x="0" y="0"/>
          <a:ext cx="0" cy="0"/>
          <a:chOff x="0" y="0"/>
          <a:chExt cx="0" cy="0"/>
        </a:xfrm>
      </p:grpSpPr>
      <p:sp>
        <p:nvSpPr>
          <p:cNvPr id="16684" name="Google Shape;16684;p21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85" name="Google Shape;16685;p215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686" name="Google Shape;16686;p2156"/>
          <p:cNvGrpSpPr/>
          <p:nvPr/>
        </p:nvGrpSpPr>
        <p:grpSpPr>
          <a:xfrm>
            <a:off x="7191542" y="1"/>
            <a:ext cx="5000459" cy="1425992"/>
            <a:chOff x="7191542" y="1"/>
            <a:chExt cx="5000459" cy="1425992"/>
          </a:xfrm>
        </p:grpSpPr>
        <p:pic>
          <p:nvPicPr>
            <p:cNvPr id="16687" name="Google Shape;16687;p21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88" name="Google Shape;16688;p2156"/>
            <p:cNvGrpSpPr/>
            <p:nvPr/>
          </p:nvGrpSpPr>
          <p:grpSpPr>
            <a:xfrm>
              <a:off x="7191542" y="1"/>
              <a:ext cx="5000459" cy="1425992"/>
              <a:chOff x="7186272" y="0"/>
              <a:chExt cx="5005729" cy="1427495"/>
            </a:xfrm>
          </p:grpSpPr>
          <p:sp>
            <p:nvSpPr>
              <p:cNvPr id="16689" name="Google Shape;16689;p21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90" name="Google Shape;16690;p21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691" name="Google Shape;16691;p215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92" name="Google Shape;16692;p215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693" name="Google Shape;16693;p21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94" name="Google Shape;16694;p2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matchingName="12_Comparison">
  <p:cSld name="12_Comparison">
    <p:spTree>
      <p:nvGrpSpPr>
        <p:cNvPr id="1" name="Shape 16695"/>
        <p:cNvGrpSpPr/>
        <p:nvPr/>
      </p:nvGrpSpPr>
      <p:grpSpPr>
        <a:xfrm>
          <a:off x="0" y="0"/>
          <a:ext cx="0" cy="0"/>
          <a:chOff x="0" y="0"/>
          <a:chExt cx="0" cy="0"/>
        </a:xfrm>
      </p:grpSpPr>
      <p:grpSp>
        <p:nvGrpSpPr>
          <p:cNvPr id="16696" name="Google Shape;16696;p2157"/>
          <p:cNvGrpSpPr/>
          <p:nvPr/>
        </p:nvGrpSpPr>
        <p:grpSpPr>
          <a:xfrm>
            <a:off x="7191542" y="1"/>
            <a:ext cx="5000459" cy="1425992"/>
            <a:chOff x="7191542" y="1"/>
            <a:chExt cx="5000459" cy="1425992"/>
          </a:xfrm>
        </p:grpSpPr>
        <p:pic>
          <p:nvPicPr>
            <p:cNvPr id="16697" name="Google Shape;16697;p2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98" name="Google Shape;16698;p2157"/>
            <p:cNvGrpSpPr/>
            <p:nvPr/>
          </p:nvGrpSpPr>
          <p:grpSpPr>
            <a:xfrm>
              <a:off x="7191542" y="1"/>
              <a:ext cx="5000459" cy="1425992"/>
              <a:chOff x="7186272" y="0"/>
              <a:chExt cx="5005729" cy="1427495"/>
            </a:xfrm>
          </p:grpSpPr>
          <p:sp>
            <p:nvSpPr>
              <p:cNvPr id="16699" name="Google Shape;16699;p2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00" name="Google Shape;16700;p2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701" name="Google Shape;16701;p21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02" name="Google Shape;16702;p215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703" name="Google Shape;16703;p215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04" name="Google Shape;16704;p215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705" name="Google Shape;16705;p215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06" name="Google Shape;16706;p2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707" name="Google Shape;16707;p2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08" name="Google Shape;16708;p2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matchingName="12_Title Only">
  <p:cSld name="12_Title Only">
    <p:spTree>
      <p:nvGrpSpPr>
        <p:cNvPr id="1" name="Shape 16709"/>
        <p:cNvGrpSpPr/>
        <p:nvPr/>
      </p:nvGrpSpPr>
      <p:grpSpPr>
        <a:xfrm>
          <a:off x="0" y="0"/>
          <a:ext cx="0" cy="0"/>
          <a:chOff x="0" y="0"/>
          <a:chExt cx="0" cy="0"/>
        </a:xfrm>
      </p:grpSpPr>
      <p:grpSp>
        <p:nvGrpSpPr>
          <p:cNvPr id="16710" name="Google Shape;16710;p2158"/>
          <p:cNvGrpSpPr/>
          <p:nvPr/>
        </p:nvGrpSpPr>
        <p:grpSpPr>
          <a:xfrm>
            <a:off x="7191542" y="1"/>
            <a:ext cx="5000459" cy="1425992"/>
            <a:chOff x="7191542" y="1"/>
            <a:chExt cx="5000459" cy="1425992"/>
          </a:xfrm>
        </p:grpSpPr>
        <p:pic>
          <p:nvPicPr>
            <p:cNvPr id="16711" name="Google Shape;16711;p21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12" name="Google Shape;16712;p2158"/>
            <p:cNvGrpSpPr/>
            <p:nvPr/>
          </p:nvGrpSpPr>
          <p:grpSpPr>
            <a:xfrm>
              <a:off x="7191542" y="1"/>
              <a:ext cx="5000459" cy="1425992"/>
              <a:chOff x="7186272" y="0"/>
              <a:chExt cx="5005729" cy="1427495"/>
            </a:xfrm>
          </p:grpSpPr>
          <p:sp>
            <p:nvSpPr>
              <p:cNvPr id="16713" name="Google Shape;16713;p2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14" name="Google Shape;16714;p2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715" name="Google Shape;16715;p21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16" name="Google Shape;16716;p21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717" name="Google Shape;16717;p2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18" name="Google Shape;16718;p2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772"/>
        <p:cNvGrpSpPr/>
        <p:nvPr/>
      </p:nvGrpSpPr>
      <p:grpSpPr>
        <a:xfrm>
          <a:off x="0" y="0"/>
          <a:ext cx="0" cy="0"/>
          <a:chOff x="0" y="0"/>
          <a:chExt cx="0" cy="0"/>
        </a:xfrm>
      </p:grpSpPr>
      <p:sp>
        <p:nvSpPr>
          <p:cNvPr id="1773" name="Google Shape;1773;p22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4" name="Google Shape;1774;p225"/>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775" name="Google Shape;1775;p22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776" name="Google Shape;1776;p225"/>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777" name="Google Shape;1777;p225"/>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778" name="Google Shape;1778;p22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9" name="Google Shape;1779;p22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0" name="Google Shape;1780;p225"/>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81" name="Google Shape;1781;p22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2" name="Google Shape;1782;p22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783" name="Google Shape;1783;p22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matchingName="12_End">
  <p:cSld name="12_End">
    <p:spTree>
      <p:nvGrpSpPr>
        <p:cNvPr id="1" name="Shape 16719"/>
        <p:cNvGrpSpPr/>
        <p:nvPr/>
      </p:nvGrpSpPr>
      <p:grpSpPr>
        <a:xfrm>
          <a:off x="0" y="0"/>
          <a:ext cx="0" cy="0"/>
          <a:chOff x="0" y="0"/>
          <a:chExt cx="0" cy="0"/>
        </a:xfrm>
      </p:grpSpPr>
      <p:grpSp>
        <p:nvGrpSpPr>
          <p:cNvPr id="16720" name="Google Shape;16720;p2159"/>
          <p:cNvGrpSpPr/>
          <p:nvPr/>
        </p:nvGrpSpPr>
        <p:grpSpPr>
          <a:xfrm>
            <a:off x="0" y="0"/>
            <a:ext cx="12192000" cy="2148830"/>
            <a:chOff x="0" y="0"/>
            <a:chExt cx="12192000" cy="2148830"/>
          </a:xfrm>
        </p:grpSpPr>
        <p:sp>
          <p:nvSpPr>
            <p:cNvPr id="16721" name="Google Shape;16721;p215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22" name="Google Shape;16722;p215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6723" name="Google Shape;16723;p215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24" name="Google Shape;16724;p215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25" name="Google Shape;16725;p215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726" name="Google Shape;16726;p215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727" name="Google Shape;16727;p215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matchingName="39_Quotation">
  <p:cSld name="39_Quotation">
    <p:spTree>
      <p:nvGrpSpPr>
        <p:cNvPr id="1" name="Shape 16728"/>
        <p:cNvGrpSpPr/>
        <p:nvPr/>
      </p:nvGrpSpPr>
      <p:grpSpPr>
        <a:xfrm>
          <a:off x="0" y="0"/>
          <a:ext cx="0" cy="0"/>
          <a:chOff x="0" y="0"/>
          <a:chExt cx="0" cy="0"/>
        </a:xfrm>
      </p:grpSpPr>
      <p:sp>
        <p:nvSpPr>
          <p:cNvPr id="16729" name="Google Shape;16729;p216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30" name="Google Shape;16730;p216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31" name="Google Shape;16731;p21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32" name="Google Shape;16732;p21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733" name="Google Shape;16733;p21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34" name="Google Shape;16734;p2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735" name="Google Shape;16735;p2160"/>
          <p:cNvGrpSpPr/>
          <p:nvPr/>
        </p:nvGrpSpPr>
        <p:grpSpPr>
          <a:xfrm>
            <a:off x="7191542" y="1"/>
            <a:ext cx="5000459" cy="1425992"/>
            <a:chOff x="7191542" y="1"/>
            <a:chExt cx="5000459" cy="1425992"/>
          </a:xfrm>
        </p:grpSpPr>
        <p:pic>
          <p:nvPicPr>
            <p:cNvPr id="16736" name="Google Shape;16736;p21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37" name="Google Shape;16737;p2160"/>
            <p:cNvGrpSpPr/>
            <p:nvPr/>
          </p:nvGrpSpPr>
          <p:grpSpPr>
            <a:xfrm>
              <a:off x="7191542" y="1"/>
              <a:ext cx="5000459" cy="1425992"/>
              <a:chOff x="7186272" y="0"/>
              <a:chExt cx="5005729" cy="1427495"/>
            </a:xfrm>
          </p:grpSpPr>
          <p:sp>
            <p:nvSpPr>
              <p:cNvPr id="16738" name="Google Shape;16738;p21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39" name="Google Shape;16739;p21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740" name="Google Shape;16740;p21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matchingName="1_Cover B">
  <p:cSld name="1_Cover B">
    <p:spTree>
      <p:nvGrpSpPr>
        <p:cNvPr id="1" name="Shape 16741"/>
        <p:cNvGrpSpPr/>
        <p:nvPr/>
      </p:nvGrpSpPr>
      <p:grpSpPr>
        <a:xfrm>
          <a:off x="0" y="0"/>
          <a:ext cx="0" cy="0"/>
          <a:chOff x="0" y="0"/>
          <a:chExt cx="0" cy="0"/>
        </a:xfrm>
      </p:grpSpPr>
      <p:sp>
        <p:nvSpPr>
          <p:cNvPr id="16742" name="Google Shape;16742;p216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43" name="Google Shape;16743;p216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6744" name="Google Shape;16744;p2161"/>
          <p:cNvGrpSpPr/>
          <p:nvPr/>
        </p:nvGrpSpPr>
        <p:grpSpPr>
          <a:xfrm flipH="1">
            <a:off x="-1" y="1"/>
            <a:ext cx="6418725" cy="1509822"/>
            <a:chOff x="7522541" y="1"/>
            <a:chExt cx="4669459" cy="1098357"/>
          </a:xfrm>
        </p:grpSpPr>
        <p:sp>
          <p:nvSpPr>
            <p:cNvPr id="16745" name="Google Shape;16745;p216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46" name="Google Shape;16746;p216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pic>
        <p:nvPicPr>
          <p:cNvPr id="16747" name="Google Shape;16747;p2161"/>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matchingName="13_Cover">
  <p:cSld name="13_Cover">
    <p:spTree>
      <p:nvGrpSpPr>
        <p:cNvPr id="1" name="Shape 16748"/>
        <p:cNvGrpSpPr/>
        <p:nvPr/>
      </p:nvGrpSpPr>
      <p:grpSpPr>
        <a:xfrm>
          <a:off x="0" y="0"/>
          <a:ext cx="0" cy="0"/>
          <a:chOff x="0" y="0"/>
          <a:chExt cx="0" cy="0"/>
        </a:xfrm>
      </p:grpSpPr>
      <p:sp>
        <p:nvSpPr>
          <p:cNvPr id="16749" name="Google Shape;16749;p21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50" name="Google Shape;16750;p21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51" name="Google Shape;16751;p21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752" name="Google Shape;16752;p2162"/>
          <p:cNvSpPr>
            <a:spLocks noGrp="1"/>
          </p:cNvSpPr>
          <p:nvPr>
            <p:ph type="pic" idx="2"/>
          </p:nvPr>
        </p:nvSpPr>
        <p:spPr>
          <a:xfrm>
            <a:off x="7118684" y="233915"/>
            <a:ext cx="5073316" cy="5943600"/>
          </a:xfrm>
          <a:prstGeom prst="rect">
            <a:avLst/>
          </a:prstGeom>
          <a:noFill/>
          <a:ln>
            <a:noFill/>
          </a:ln>
        </p:spPr>
      </p:sp>
      <p:grpSp>
        <p:nvGrpSpPr>
          <p:cNvPr id="16753" name="Google Shape;16753;p2162"/>
          <p:cNvGrpSpPr/>
          <p:nvPr/>
        </p:nvGrpSpPr>
        <p:grpSpPr>
          <a:xfrm>
            <a:off x="0" y="5020348"/>
            <a:ext cx="12192000" cy="1837653"/>
            <a:chOff x="0" y="5020348"/>
            <a:chExt cx="12192000" cy="1837653"/>
          </a:xfrm>
        </p:grpSpPr>
        <p:sp>
          <p:nvSpPr>
            <p:cNvPr id="16754" name="Google Shape;16754;p21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55" name="Google Shape;16755;p21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756" name="Google Shape;16756;p21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matchingName="13_Divider">
  <p:cSld name="13_Divider">
    <p:bg>
      <p:bgPr>
        <a:solidFill>
          <a:schemeClr val="lt2"/>
        </a:solidFill>
        <a:effectLst/>
      </p:bgPr>
    </p:bg>
    <p:spTree>
      <p:nvGrpSpPr>
        <p:cNvPr id="1" name="Shape 16757"/>
        <p:cNvGrpSpPr/>
        <p:nvPr/>
      </p:nvGrpSpPr>
      <p:grpSpPr>
        <a:xfrm>
          <a:off x="0" y="0"/>
          <a:ext cx="0" cy="0"/>
          <a:chOff x="0" y="0"/>
          <a:chExt cx="0" cy="0"/>
        </a:xfrm>
      </p:grpSpPr>
      <p:grpSp>
        <p:nvGrpSpPr>
          <p:cNvPr id="16758" name="Google Shape;16758;p2163"/>
          <p:cNvGrpSpPr/>
          <p:nvPr/>
        </p:nvGrpSpPr>
        <p:grpSpPr>
          <a:xfrm>
            <a:off x="0" y="5020347"/>
            <a:ext cx="12192000" cy="1837653"/>
            <a:chOff x="0" y="5020347"/>
            <a:chExt cx="12192000" cy="1837653"/>
          </a:xfrm>
        </p:grpSpPr>
        <p:sp>
          <p:nvSpPr>
            <p:cNvPr id="16759" name="Google Shape;16759;p21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60" name="Google Shape;16760;p21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61" name="Google Shape;16761;p21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762" name="Google Shape;16762;p21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763" name="Google Shape;16763;p216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64" name="Google Shape;16764;p216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matchingName="13_Photo Slide">
  <p:cSld name="13_Photo Slide">
    <p:spTree>
      <p:nvGrpSpPr>
        <p:cNvPr id="1" name="Shape 16765"/>
        <p:cNvGrpSpPr/>
        <p:nvPr/>
      </p:nvGrpSpPr>
      <p:grpSpPr>
        <a:xfrm>
          <a:off x="0" y="0"/>
          <a:ext cx="0" cy="0"/>
          <a:chOff x="0" y="0"/>
          <a:chExt cx="0" cy="0"/>
        </a:xfrm>
      </p:grpSpPr>
      <p:sp>
        <p:nvSpPr>
          <p:cNvPr id="16766" name="Google Shape;16766;p216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67" name="Google Shape;16767;p216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768" name="Google Shape;16768;p2164"/>
          <p:cNvGrpSpPr/>
          <p:nvPr/>
        </p:nvGrpSpPr>
        <p:grpSpPr>
          <a:xfrm>
            <a:off x="0" y="5379426"/>
            <a:ext cx="2807368" cy="753891"/>
            <a:chOff x="0" y="5379426"/>
            <a:chExt cx="2807368" cy="753891"/>
          </a:xfrm>
        </p:grpSpPr>
        <p:sp>
          <p:nvSpPr>
            <p:cNvPr id="16769" name="Google Shape;16769;p216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70" name="Google Shape;16770;p216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6771" name="Google Shape;16771;p2164"/>
          <p:cNvSpPr>
            <a:spLocks noGrp="1"/>
          </p:cNvSpPr>
          <p:nvPr>
            <p:ph type="pic" idx="2"/>
          </p:nvPr>
        </p:nvSpPr>
        <p:spPr>
          <a:xfrm>
            <a:off x="2807368" y="457202"/>
            <a:ext cx="8915400" cy="5943598"/>
          </a:xfrm>
          <a:prstGeom prst="rect">
            <a:avLst/>
          </a:prstGeom>
          <a:noFill/>
          <a:ln>
            <a:noFill/>
          </a:ln>
        </p:spPr>
      </p:sp>
      <p:pic>
        <p:nvPicPr>
          <p:cNvPr id="16772" name="Google Shape;16772;p216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matchingName="40_Quotation">
  <p:cSld name="40_Quotation">
    <p:spTree>
      <p:nvGrpSpPr>
        <p:cNvPr id="1" name="Shape 16773"/>
        <p:cNvGrpSpPr/>
        <p:nvPr/>
      </p:nvGrpSpPr>
      <p:grpSpPr>
        <a:xfrm>
          <a:off x="0" y="0"/>
          <a:ext cx="0" cy="0"/>
          <a:chOff x="0" y="0"/>
          <a:chExt cx="0" cy="0"/>
        </a:xfrm>
      </p:grpSpPr>
      <p:sp>
        <p:nvSpPr>
          <p:cNvPr id="16774" name="Google Shape;16774;p216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775" name="Google Shape;16775;p216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76" name="Google Shape;16776;p216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77" name="Google Shape;16777;p2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778" name="Google Shape;16778;p21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79" name="Google Shape;16779;p2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780" name="Google Shape;16780;p2165"/>
          <p:cNvGrpSpPr/>
          <p:nvPr/>
        </p:nvGrpSpPr>
        <p:grpSpPr>
          <a:xfrm>
            <a:off x="7191542" y="1"/>
            <a:ext cx="5000459" cy="1425992"/>
            <a:chOff x="7191542" y="1"/>
            <a:chExt cx="5000459" cy="1425992"/>
          </a:xfrm>
        </p:grpSpPr>
        <p:pic>
          <p:nvPicPr>
            <p:cNvPr id="16781" name="Google Shape;16781;p2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82" name="Google Shape;16782;p2165"/>
            <p:cNvGrpSpPr/>
            <p:nvPr/>
          </p:nvGrpSpPr>
          <p:grpSpPr>
            <a:xfrm>
              <a:off x="7191542" y="1"/>
              <a:ext cx="5000459" cy="1425992"/>
              <a:chOff x="7186272" y="0"/>
              <a:chExt cx="5005729" cy="1427495"/>
            </a:xfrm>
          </p:grpSpPr>
          <p:sp>
            <p:nvSpPr>
              <p:cNvPr id="16783" name="Google Shape;16783;p2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84" name="Google Shape;16784;p2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785" name="Google Shape;16785;p216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16786"/>
        <p:cNvGrpSpPr/>
        <p:nvPr/>
      </p:nvGrpSpPr>
      <p:grpSpPr>
        <a:xfrm>
          <a:off x="0" y="0"/>
          <a:ext cx="0" cy="0"/>
          <a:chOff x="0" y="0"/>
          <a:chExt cx="0" cy="0"/>
        </a:xfrm>
      </p:grpSpPr>
      <p:grpSp>
        <p:nvGrpSpPr>
          <p:cNvPr id="16787" name="Google Shape;16787;p2166"/>
          <p:cNvGrpSpPr/>
          <p:nvPr/>
        </p:nvGrpSpPr>
        <p:grpSpPr>
          <a:xfrm>
            <a:off x="7191542" y="1"/>
            <a:ext cx="5000459" cy="1425992"/>
            <a:chOff x="7191542" y="1"/>
            <a:chExt cx="5000459" cy="1425992"/>
          </a:xfrm>
        </p:grpSpPr>
        <p:pic>
          <p:nvPicPr>
            <p:cNvPr id="16788" name="Google Shape;16788;p2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89" name="Google Shape;16789;p2166"/>
            <p:cNvGrpSpPr/>
            <p:nvPr/>
          </p:nvGrpSpPr>
          <p:grpSpPr>
            <a:xfrm>
              <a:off x="7191542" y="1"/>
              <a:ext cx="5000459" cy="1425992"/>
              <a:chOff x="7186272" y="0"/>
              <a:chExt cx="5005729" cy="1427495"/>
            </a:xfrm>
          </p:grpSpPr>
          <p:sp>
            <p:nvSpPr>
              <p:cNvPr id="16790" name="Google Shape;16790;p2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91" name="Google Shape;16791;p2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792" name="Google Shape;16792;p21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93" name="Google Shape;16793;p216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94" name="Google Shape;16794;p21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795" name="Google Shape;16795;p2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96" name="Google Shape;16796;p2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matchingName="13_Two Content">
  <p:cSld name="13_Two Content">
    <p:spTree>
      <p:nvGrpSpPr>
        <p:cNvPr id="1" name="Shape 16797"/>
        <p:cNvGrpSpPr/>
        <p:nvPr/>
      </p:nvGrpSpPr>
      <p:grpSpPr>
        <a:xfrm>
          <a:off x="0" y="0"/>
          <a:ext cx="0" cy="0"/>
          <a:chOff x="0" y="0"/>
          <a:chExt cx="0" cy="0"/>
        </a:xfrm>
      </p:grpSpPr>
      <p:sp>
        <p:nvSpPr>
          <p:cNvPr id="16798" name="Google Shape;16798;p21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99" name="Google Shape;16799;p216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800" name="Google Shape;16800;p2167"/>
          <p:cNvGrpSpPr/>
          <p:nvPr/>
        </p:nvGrpSpPr>
        <p:grpSpPr>
          <a:xfrm>
            <a:off x="7191542" y="1"/>
            <a:ext cx="5000459" cy="1425992"/>
            <a:chOff x="7191542" y="1"/>
            <a:chExt cx="5000459" cy="1425992"/>
          </a:xfrm>
        </p:grpSpPr>
        <p:pic>
          <p:nvPicPr>
            <p:cNvPr id="16801" name="Google Shape;16801;p21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02" name="Google Shape;16802;p2167"/>
            <p:cNvGrpSpPr/>
            <p:nvPr/>
          </p:nvGrpSpPr>
          <p:grpSpPr>
            <a:xfrm>
              <a:off x="7191542" y="1"/>
              <a:ext cx="5000459" cy="1425992"/>
              <a:chOff x="7186272" y="0"/>
              <a:chExt cx="5005729" cy="1427495"/>
            </a:xfrm>
          </p:grpSpPr>
          <p:sp>
            <p:nvSpPr>
              <p:cNvPr id="16803" name="Google Shape;16803;p21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04" name="Google Shape;16804;p21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805" name="Google Shape;16805;p216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06" name="Google Shape;16806;p216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807" name="Google Shape;16807;p21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08" name="Google Shape;16808;p21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matchingName="13_Comparison">
  <p:cSld name="13_Comparison">
    <p:spTree>
      <p:nvGrpSpPr>
        <p:cNvPr id="1" name="Shape 16809"/>
        <p:cNvGrpSpPr/>
        <p:nvPr/>
      </p:nvGrpSpPr>
      <p:grpSpPr>
        <a:xfrm>
          <a:off x="0" y="0"/>
          <a:ext cx="0" cy="0"/>
          <a:chOff x="0" y="0"/>
          <a:chExt cx="0" cy="0"/>
        </a:xfrm>
      </p:grpSpPr>
      <p:grpSp>
        <p:nvGrpSpPr>
          <p:cNvPr id="16810" name="Google Shape;16810;p2168"/>
          <p:cNvGrpSpPr/>
          <p:nvPr/>
        </p:nvGrpSpPr>
        <p:grpSpPr>
          <a:xfrm>
            <a:off x="7191542" y="1"/>
            <a:ext cx="5000459" cy="1425992"/>
            <a:chOff x="7191542" y="1"/>
            <a:chExt cx="5000459" cy="1425992"/>
          </a:xfrm>
        </p:grpSpPr>
        <p:pic>
          <p:nvPicPr>
            <p:cNvPr id="16811" name="Google Shape;16811;p21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12" name="Google Shape;16812;p2168"/>
            <p:cNvGrpSpPr/>
            <p:nvPr/>
          </p:nvGrpSpPr>
          <p:grpSpPr>
            <a:xfrm>
              <a:off x="7191542" y="1"/>
              <a:ext cx="5000459" cy="1425992"/>
              <a:chOff x="7186272" y="0"/>
              <a:chExt cx="5005729" cy="1427495"/>
            </a:xfrm>
          </p:grpSpPr>
          <p:sp>
            <p:nvSpPr>
              <p:cNvPr id="16813" name="Google Shape;16813;p21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14" name="Google Shape;16814;p21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815" name="Google Shape;16815;p21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16" name="Google Shape;16816;p216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817" name="Google Shape;16817;p216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18" name="Google Shape;16818;p216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819" name="Google Shape;16819;p216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20" name="Google Shape;16820;p2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821" name="Google Shape;16821;p21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22" name="Google Shape;16822;p2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1784"/>
        <p:cNvGrpSpPr/>
        <p:nvPr/>
      </p:nvGrpSpPr>
      <p:grpSpPr>
        <a:xfrm>
          <a:off x="0" y="0"/>
          <a:ext cx="0" cy="0"/>
          <a:chOff x="0" y="0"/>
          <a:chExt cx="0" cy="0"/>
        </a:xfrm>
      </p:grpSpPr>
      <p:sp>
        <p:nvSpPr>
          <p:cNvPr id="1785" name="Google Shape;1785;p22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86" name="Google Shape;1786;p22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7" name="Google Shape;1787;p2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8" name="Google Shape;1788;p2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9" name="Google Shape;1789;p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0" name="Google Shape;1790;p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91" name="Google Shape;1791;p226"/>
          <p:cNvGrpSpPr/>
          <p:nvPr/>
        </p:nvGrpSpPr>
        <p:grpSpPr>
          <a:xfrm>
            <a:off x="7191542" y="1"/>
            <a:ext cx="5000459" cy="1425992"/>
            <a:chOff x="7191542" y="1"/>
            <a:chExt cx="5000459" cy="1425992"/>
          </a:xfrm>
        </p:grpSpPr>
        <p:pic>
          <p:nvPicPr>
            <p:cNvPr id="1792" name="Google Shape;1792;p2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93" name="Google Shape;1793;p226"/>
            <p:cNvGrpSpPr/>
            <p:nvPr/>
          </p:nvGrpSpPr>
          <p:grpSpPr>
            <a:xfrm>
              <a:off x="7191542" y="1"/>
              <a:ext cx="5000459" cy="1425992"/>
              <a:chOff x="7186272" y="0"/>
              <a:chExt cx="5005729" cy="1427495"/>
            </a:xfrm>
          </p:grpSpPr>
          <p:sp>
            <p:nvSpPr>
              <p:cNvPr id="1794" name="Google Shape;1794;p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5" name="Google Shape;1795;p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96" name="Google Shape;1796;p2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matchingName="13_Title Only">
  <p:cSld name="13_Title Only">
    <p:spTree>
      <p:nvGrpSpPr>
        <p:cNvPr id="1" name="Shape 16823"/>
        <p:cNvGrpSpPr/>
        <p:nvPr/>
      </p:nvGrpSpPr>
      <p:grpSpPr>
        <a:xfrm>
          <a:off x="0" y="0"/>
          <a:ext cx="0" cy="0"/>
          <a:chOff x="0" y="0"/>
          <a:chExt cx="0" cy="0"/>
        </a:xfrm>
      </p:grpSpPr>
      <p:grpSp>
        <p:nvGrpSpPr>
          <p:cNvPr id="16824" name="Google Shape;16824;p2169"/>
          <p:cNvGrpSpPr/>
          <p:nvPr/>
        </p:nvGrpSpPr>
        <p:grpSpPr>
          <a:xfrm>
            <a:off x="7191542" y="1"/>
            <a:ext cx="5000459" cy="1425992"/>
            <a:chOff x="7191542" y="1"/>
            <a:chExt cx="5000459" cy="1425992"/>
          </a:xfrm>
        </p:grpSpPr>
        <p:pic>
          <p:nvPicPr>
            <p:cNvPr id="16825" name="Google Shape;16825;p21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26" name="Google Shape;16826;p2169"/>
            <p:cNvGrpSpPr/>
            <p:nvPr/>
          </p:nvGrpSpPr>
          <p:grpSpPr>
            <a:xfrm>
              <a:off x="7191542" y="1"/>
              <a:ext cx="5000459" cy="1425992"/>
              <a:chOff x="7186272" y="0"/>
              <a:chExt cx="5005729" cy="1427495"/>
            </a:xfrm>
          </p:grpSpPr>
          <p:sp>
            <p:nvSpPr>
              <p:cNvPr id="16827" name="Google Shape;16827;p21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28" name="Google Shape;16828;p21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829" name="Google Shape;16829;p21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30" name="Google Shape;16830;p2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831" name="Google Shape;16831;p21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32" name="Google Shape;16832;p2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matchingName="14_End">
  <p:cSld name="14_End">
    <p:spTree>
      <p:nvGrpSpPr>
        <p:cNvPr id="1" name="Shape 16833"/>
        <p:cNvGrpSpPr/>
        <p:nvPr/>
      </p:nvGrpSpPr>
      <p:grpSpPr>
        <a:xfrm>
          <a:off x="0" y="0"/>
          <a:ext cx="0" cy="0"/>
          <a:chOff x="0" y="0"/>
          <a:chExt cx="0" cy="0"/>
        </a:xfrm>
      </p:grpSpPr>
      <p:grpSp>
        <p:nvGrpSpPr>
          <p:cNvPr id="16834" name="Google Shape;16834;p2170"/>
          <p:cNvGrpSpPr/>
          <p:nvPr/>
        </p:nvGrpSpPr>
        <p:grpSpPr>
          <a:xfrm>
            <a:off x="0" y="0"/>
            <a:ext cx="12192000" cy="2148830"/>
            <a:chOff x="0" y="0"/>
            <a:chExt cx="12192000" cy="2148830"/>
          </a:xfrm>
        </p:grpSpPr>
        <p:sp>
          <p:nvSpPr>
            <p:cNvPr id="16835" name="Google Shape;16835;p217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36" name="Google Shape;16836;p217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6837" name="Google Shape;16837;p217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838" name="Google Shape;16838;p217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39" name="Google Shape;16839;p217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840" name="Google Shape;16840;p217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841" name="Google Shape;16841;p217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matchingName="15_Blank">
  <p:cSld name="15_Blank">
    <p:spTree>
      <p:nvGrpSpPr>
        <p:cNvPr id="1" name="Shape 16842"/>
        <p:cNvGrpSpPr/>
        <p:nvPr/>
      </p:nvGrpSpPr>
      <p:grpSpPr>
        <a:xfrm>
          <a:off x="0" y="0"/>
          <a:ext cx="0" cy="0"/>
          <a:chOff x="0" y="0"/>
          <a:chExt cx="0" cy="0"/>
        </a:xfrm>
      </p:grpSpPr>
      <p:sp>
        <p:nvSpPr>
          <p:cNvPr id="16843" name="Google Shape;16843;p21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844" name="Google Shape;16844;p21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45" name="Google Shape;16845;p21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846" name="Google Shape;16846;p2171"/>
          <p:cNvGrpSpPr/>
          <p:nvPr/>
        </p:nvGrpSpPr>
        <p:grpSpPr>
          <a:xfrm>
            <a:off x="7191542" y="1"/>
            <a:ext cx="5000459" cy="1425992"/>
            <a:chOff x="7191542" y="1"/>
            <a:chExt cx="5000459" cy="1425992"/>
          </a:xfrm>
        </p:grpSpPr>
        <p:pic>
          <p:nvPicPr>
            <p:cNvPr id="16847" name="Google Shape;16847;p21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48" name="Google Shape;16848;p2171"/>
            <p:cNvGrpSpPr/>
            <p:nvPr/>
          </p:nvGrpSpPr>
          <p:grpSpPr>
            <a:xfrm>
              <a:off x="7191542" y="1"/>
              <a:ext cx="5000459" cy="1425992"/>
              <a:chOff x="7186272" y="0"/>
              <a:chExt cx="5005729" cy="1427495"/>
            </a:xfrm>
          </p:grpSpPr>
          <p:sp>
            <p:nvSpPr>
              <p:cNvPr id="16849" name="Google Shape;16849;p21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50" name="Google Shape;16850;p21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matchingName="16_Cover">
  <p:cSld name="16_Cover">
    <p:spTree>
      <p:nvGrpSpPr>
        <p:cNvPr id="1" name="Shape 16851"/>
        <p:cNvGrpSpPr/>
        <p:nvPr/>
      </p:nvGrpSpPr>
      <p:grpSpPr>
        <a:xfrm>
          <a:off x="0" y="0"/>
          <a:ext cx="0" cy="0"/>
          <a:chOff x="0" y="0"/>
          <a:chExt cx="0" cy="0"/>
        </a:xfrm>
      </p:grpSpPr>
      <p:sp>
        <p:nvSpPr>
          <p:cNvPr id="16852" name="Google Shape;16852;p21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853" name="Google Shape;16853;p21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4" name="Google Shape;16854;p21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855" name="Google Shape;16855;p2172"/>
          <p:cNvSpPr>
            <a:spLocks noGrp="1"/>
          </p:cNvSpPr>
          <p:nvPr>
            <p:ph type="pic" idx="2"/>
          </p:nvPr>
        </p:nvSpPr>
        <p:spPr>
          <a:xfrm>
            <a:off x="7118684" y="233915"/>
            <a:ext cx="5073316" cy="5943600"/>
          </a:xfrm>
          <a:prstGeom prst="rect">
            <a:avLst/>
          </a:prstGeom>
          <a:noFill/>
          <a:ln>
            <a:noFill/>
          </a:ln>
        </p:spPr>
      </p:sp>
      <p:grpSp>
        <p:nvGrpSpPr>
          <p:cNvPr id="16856" name="Google Shape;16856;p2172"/>
          <p:cNvGrpSpPr/>
          <p:nvPr/>
        </p:nvGrpSpPr>
        <p:grpSpPr>
          <a:xfrm>
            <a:off x="0" y="5020348"/>
            <a:ext cx="12192000" cy="1837653"/>
            <a:chOff x="0" y="5020348"/>
            <a:chExt cx="12192000" cy="1837653"/>
          </a:xfrm>
        </p:grpSpPr>
        <p:sp>
          <p:nvSpPr>
            <p:cNvPr id="16857" name="Google Shape;16857;p21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858" name="Google Shape;16858;p21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859" name="Google Shape;16859;p21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matchingName="16_Divider">
  <p:cSld name="16_Divider">
    <p:bg>
      <p:bgPr>
        <a:solidFill>
          <a:schemeClr val="lt2"/>
        </a:solidFill>
        <a:effectLst/>
      </p:bgPr>
    </p:bg>
    <p:spTree>
      <p:nvGrpSpPr>
        <p:cNvPr id="1" name="Shape 16860"/>
        <p:cNvGrpSpPr/>
        <p:nvPr/>
      </p:nvGrpSpPr>
      <p:grpSpPr>
        <a:xfrm>
          <a:off x="0" y="0"/>
          <a:ext cx="0" cy="0"/>
          <a:chOff x="0" y="0"/>
          <a:chExt cx="0" cy="0"/>
        </a:xfrm>
      </p:grpSpPr>
      <p:grpSp>
        <p:nvGrpSpPr>
          <p:cNvPr id="16861" name="Google Shape;16861;p2173"/>
          <p:cNvGrpSpPr/>
          <p:nvPr/>
        </p:nvGrpSpPr>
        <p:grpSpPr>
          <a:xfrm>
            <a:off x="0" y="5020347"/>
            <a:ext cx="12192000" cy="1837653"/>
            <a:chOff x="0" y="5020347"/>
            <a:chExt cx="12192000" cy="1837653"/>
          </a:xfrm>
        </p:grpSpPr>
        <p:sp>
          <p:nvSpPr>
            <p:cNvPr id="16862" name="Google Shape;16862;p21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863" name="Google Shape;16863;p21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864" name="Google Shape;16864;p21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865" name="Google Shape;16865;p21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866" name="Google Shape;16866;p21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67" name="Google Shape;16867;p21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matchingName="43_Quotation">
  <p:cSld name="43_Quotation">
    <p:spTree>
      <p:nvGrpSpPr>
        <p:cNvPr id="1" name="Shape 16868"/>
        <p:cNvGrpSpPr/>
        <p:nvPr/>
      </p:nvGrpSpPr>
      <p:grpSpPr>
        <a:xfrm>
          <a:off x="0" y="0"/>
          <a:ext cx="0" cy="0"/>
          <a:chOff x="0" y="0"/>
          <a:chExt cx="0" cy="0"/>
        </a:xfrm>
      </p:grpSpPr>
      <p:sp>
        <p:nvSpPr>
          <p:cNvPr id="16869" name="Google Shape;16869;p21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870" name="Google Shape;16870;p21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71" name="Google Shape;16871;p21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72" name="Google Shape;16872;p2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873" name="Google Shape;16873;p21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74" name="Google Shape;16874;p2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875" name="Google Shape;16875;p2174"/>
          <p:cNvGrpSpPr/>
          <p:nvPr/>
        </p:nvGrpSpPr>
        <p:grpSpPr>
          <a:xfrm>
            <a:off x="7191542" y="1"/>
            <a:ext cx="5000459" cy="1425992"/>
            <a:chOff x="7191542" y="1"/>
            <a:chExt cx="5000459" cy="1425992"/>
          </a:xfrm>
        </p:grpSpPr>
        <p:pic>
          <p:nvPicPr>
            <p:cNvPr id="16876" name="Google Shape;16876;p21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77" name="Google Shape;16877;p2174"/>
            <p:cNvGrpSpPr/>
            <p:nvPr/>
          </p:nvGrpSpPr>
          <p:grpSpPr>
            <a:xfrm>
              <a:off x="7191542" y="1"/>
              <a:ext cx="5000459" cy="1425992"/>
              <a:chOff x="7186272" y="0"/>
              <a:chExt cx="5005729" cy="1427495"/>
            </a:xfrm>
          </p:grpSpPr>
          <p:sp>
            <p:nvSpPr>
              <p:cNvPr id="16878" name="Google Shape;16878;p21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79" name="Google Shape;16879;p21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880" name="Google Shape;16880;p21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matchingName="16_Photo Slide">
  <p:cSld name="16_Photo Slide">
    <p:spTree>
      <p:nvGrpSpPr>
        <p:cNvPr id="1" name="Shape 16881"/>
        <p:cNvGrpSpPr/>
        <p:nvPr/>
      </p:nvGrpSpPr>
      <p:grpSpPr>
        <a:xfrm>
          <a:off x="0" y="0"/>
          <a:ext cx="0" cy="0"/>
          <a:chOff x="0" y="0"/>
          <a:chExt cx="0" cy="0"/>
        </a:xfrm>
      </p:grpSpPr>
      <p:sp>
        <p:nvSpPr>
          <p:cNvPr id="16882" name="Google Shape;16882;p217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883" name="Google Shape;16883;p217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884" name="Google Shape;16884;p2175"/>
          <p:cNvGrpSpPr/>
          <p:nvPr/>
        </p:nvGrpSpPr>
        <p:grpSpPr>
          <a:xfrm>
            <a:off x="0" y="5379426"/>
            <a:ext cx="2807368" cy="753891"/>
            <a:chOff x="0" y="5379426"/>
            <a:chExt cx="2807368" cy="753891"/>
          </a:xfrm>
        </p:grpSpPr>
        <p:sp>
          <p:nvSpPr>
            <p:cNvPr id="16885" name="Google Shape;16885;p217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886" name="Google Shape;16886;p217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6887" name="Google Shape;16887;p2175"/>
          <p:cNvSpPr>
            <a:spLocks noGrp="1"/>
          </p:cNvSpPr>
          <p:nvPr>
            <p:ph type="pic" idx="2"/>
          </p:nvPr>
        </p:nvSpPr>
        <p:spPr>
          <a:xfrm>
            <a:off x="2807368" y="457202"/>
            <a:ext cx="8915400" cy="5943598"/>
          </a:xfrm>
          <a:prstGeom prst="rect">
            <a:avLst/>
          </a:prstGeom>
          <a:noFill/>
          <a:ln>
            <a:noFill/>
          </a:ln>
        </p:spPr>
      </p:sp>
      <p:pic>
        <p:nvPicPr>
          <p:cNvPr id="16888" name="Google Shape;16888;p217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matchingName="44_Quotation">
  <p:cSld name="44_Quotation">
    <p:spTree>
      <p:nvGrpSpPr>
        <p:cNvPr id="1" name="Shape 16889"/>
        <p:cNvGrpSpPr/>
        <p:nvPr/>
      </p:nvGrpSpPr>
      <p:grpSpPr>
        <a:xfrm>
          <a:off x="0" y="0"/>
          <a:ext cx="0" cy="0"/>
          <a:chOff x="0" y="0"/>
          <a:chExt cx="0" cy="0"/>
        </a:xfrm>
      </p:grpSpPr>
      <p:sp>
        <p:nvSpPr>
          <p:cNvPr id="16890" name="Google Shape;16890;p2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891" name="Google Shape;16891;p2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92" name="Google Shape;16892;p2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93" name="Google Shape;16893;p2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894" name="Google Shape;16894;p2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95" name="Google Shape;16895;p2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896" name="Google Shape;16896;p2176"/>
          <p:cNvGrpSpPr/>
          <p:nvPr/>
        </p:nvGrpSpPr>
        <p:grpSpPr>
          <a:xfrm>
            <a:off x="7191542" y="1"/>
            <a:ext cx="5000459" cy="1425992"/>
            <a:chOff x="7191542" y="1"/>
            <a:chExt cx="5000459" cy="1425992"/>
          </a:xfrm>
        </p:grpSpPr>
        <p:pic>
          <p:nvPicPr>
            <p:cNvPr id="16897" name="Google Shape;16897;p2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98" name="Google Shape;16898;p2176"/>
            <p:cNvGrpSpPr/>
            <p:nvPr/>
          </p:nvGrpSpPr>
          <p:grpSpPr>
            <a:xfrm>
              <a:off x="7191542" y="1"/>
              <a:ext cx="5000459" cy="1425992"/>
              <a:chOff x="7186272" y="0"/>
              <a:chExt cx="5005729" cy="1427495"/>
            </a:xfrm>
          </p:grpSpPr>
          <p:sp>
            <p:nvSpPr>
              <p:cNvPr id="16899" name="Google Shape;16899;p2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00" name="Google Shape;16900;p2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901" name="Google Shape;16901;p21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spTree>
      <p:nvGrpSpPr>
        <p:cNvPr id="1" name="Shape 16902"/>
        <p:cNvGrpSpPr/>
        <p:nvPr/>
      </p:nvGrpSpPr>
      <p:grpSpPr>
        <a:xfrm>
          <a:off x="0" y="0"/>
          <a:ext cx="0" cy="0"/>
          <a:chOff x="0" y="0"/>
          <a:chExt cx="0" cy="0"/>
        </a:xfrm>
      </p:grpSpPr>
      <p:grpSp>
        <p:nvGrpSpPr>
          <p:cNvPr id="16903" name="Google Shape;16903;p2177"/>
          <p:cNvGrpSpPr/>
          <p:nvPr/>
        </p:nvGrpSpPr>
        <p:grpSpPr>
          <a:xfrm>
            <a:off x="7191542" y="1"/>
            <a:ext cx="5000459" cy="1425992"/>
            <a:chOff x="7191542" y="1"/>
            <a:chExt cx="5000459" cy="1425992"/>
          </a:xfrm>
        </p:grpSpPr>
        <p:pic>
          <p:nvPicPr>
            <p:cNvPr id="16904" name="Google Shape;16904;p21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05" name="Google Shape;16905;p2177"/>
            <p:cNvGrpSpPr/>
            <p:nvPr/>
          </p:nvGrpSpPr>
          <p:grpSpPr>
            <a:xfrm>
              <a:off x="7191542" y="1"/>
              <a:ext cx="5000459" cy="1425992"/>
              <a:chOff x="7186272" y="0"/>
              <a:chExt cx="5005729" cy="1427495"/>
            </a:xfrm>
          </p:grpSpPr>
          <p:sp>
            <p:nvSpPr>
              <p:cNvPr id="16906" name="Google Shape;16906;p2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07" name="Google Shape;16907;p2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908" name="Google Shape;16908;p21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09" name="Google Shape;16909;p217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10" name="Google Shape;16910;p2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911" name="Google Shape;16911;p2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12" name="Google Shape;16912;p2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matchingName="16_Two Content">
  <p:cSld name="16_Two Content">
    <p:spTree>
      <p:nvGrpSpPr>
        <p:cNvPr id="1" name="Shape 16913"/>
        <p:cNvGrpSpPr/>
        <p:nvPr/>
      </p:nvGrpSpPr>
      <p:grpSpPr>
        <a:xfrm>
          <a:off x="0" y="0"/>
          <a:ext cx="0" cy="0"/>
          <a:chOff x="0" y="0"/>
          <a:chExt cx="0" cy="0"/>
        </a:xfrm>
      </p:grpSpPr>
      <p:sp>
        <p:nvSpPr>
          <p:cNvPr id="16914" name="Google Shape;16914;p21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15" name="Google Shape;16915;p217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916" name="Google Shape;16916;p2178"/>
          <p:cNvGrpSpPr/>
          <p:nvPr/>
        </p:nvGrpSpPr>
        <p:grpSpPr>
          <a:xfrm>
            <a:off x="7191542" y="1"/>
            <a:ext cx="5000459" cy="1425992"/>
            <a:chOff x="7191542" y="1"/>
            <a:chExt cx="5000459" cy="1425992"/>
          </a:xfrm>
        </p:grpSpPr>
        <p:pic>
          <p:nvPicPr>
            <p:cNvPr id="16917" name="Google Shape;16917;p21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18" name="Google Shape;16918;p2178"/>
            <p:cNvGrpSpPr/>
            <p:nvPr/>
          </p:nvGrpSpPr>
          <p:grpSpPr>
            <a:xfrm>
              <a:off x="7191542" y="1"/>
              <a:ext cx="5000459" cy="1425992"/>
              <a:chOff x="7186272" y="0"/>
              <a:chExt cx="5005729" cy="1427495"/>
            </a:xfrm>
          </p:grpSpPr>
          <p:sp>
            <p:nvSpPr>
              <p:cNvPr id="16919" name="Google Shape;16919;p2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20" name="Google Shape;16920;p2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921" name="Google Shape;16921;p217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22" name="Google Shape;16922;p217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923" name="Google Shape;16923;p2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24" name="Google Shape;16924;p2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797"/>
        <p:cNvGrpSpPr/>
        <p:nvPr/>
      </p:nvGrpSpPr>
      <p:grpSpPr>
        <a:xfrm>
          <a:off x="0" y="0"/>
          <a:ext cx="0" cy="0"/>
          <a:chOff x="0" y="0"/>
          <a:chExt cx="0" cy="0"/>
        </a:xfrm>
      </p:grpSpPr>
      <p:sp>
        <p:nvSpPr>
          <p:cNvPr id="1798" name="Google Shape;1798;p2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99" name="Google Shape;1799;p2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00" name="Google Shape;1800;p2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1" name="Google Shape;1801;p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2" name="Google Shape;1802;p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3" name="Google Shape;1803;p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4" name="Google Shape;1804;p227"/>
          <p:cNvGrpSpPr/>
          <p:nvPr/>
        </p:nvGrpSpPr>
        <p:grpSpPr>
          <a:xfrm>
            <a:off x="7191542" y="1"/>
            <a:ext cx="5000459" cy="1425992"/>
            <a:chOff x="7191542" y="1"/>
            <a:chExt cx="5000459" cy="1425992"/>
          </a:xfrm>
        </p:grpSpPr>
        <p:pic>
          <p:nvPicPr>
            <p:cNvPr id="1805" name="Google Shape;1805;p2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6" name="Google Shape;1806;p227"/>
            <p:cNvGrpSpPr/>
            <p:nvPr/>
          </p:nvGrpSpPr>
          <p:grpSpPr>
            <a:xfrm>
              <a:off x="7191542" y="1"/>
              <a:ext cx="5000459" cy="1425992"/>
              <a:chOff x="7186272" y="0"/>
              <a:chExt cx="5005729" cy="1427495"/>
            </a:xfrm>
          </p:grpSpPr>
          <p:sp>
            <p:nvSpPr>
              <p:cNvPr id="1807" name="Google Shape;1807;p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8" name="Google Shape;1808;p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09" name="Google Shape;1809;p2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matchingName="16_Comparison">
  <p:cSld name="16_Comparison">
    <p:spTree>
      <p:nvGrpSpPr>
        <p:cNvPr id="1" name="Shape 16925"/>
        <p:cNvGrpSpPr/>
        <p:nvPr/>
      </p:nvGrpSpPr>
      <p:grpSpPr>
        <a:xfrm>
          <a:off x="0" y="0"/>
          <a:ext cx="0" cy="0"/>
          <a:chOff x="0" y="0"/>
          <a:chExt cx="0" cy="0"/>
        </a:xfrm>
      </p:grpSpPr>
      <p:grpSp>
        <p:nvGrpSpPr>
          <p:cNvPr id="16926" name="Google Shape;16926;p2179"/>
          <p:cNvGrpSpPr/>
          <p:nvPr/>
        </p:nvGrpSpPr>
        <p:grpSpPr>
          <a:xfrm>
            <a:off x="7191542" y="1"/>
            <a:ext cx="5000459" cy="1425992"/>
            <a:chOff x="7191542" y="1"/>
            <a:chExt cx="5000459" cy="1425992"/>
          </a:xfrm>
        </p:grpSpPr>
        <p:pic>
          <p:nvPicPr>
            <p:cNvPr id="16927" name="Google Shape;16927;p21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28" name="Google Shape;16928;p2179"/>
            <p:cNvGrpSpPr/>
            <p:nvPr/>
          </p:nvGrpSpPr>
          <p:grpSpPr>
            <a:xfrm>
              <a:off x="7191542" y="1"/>
              <a:ext cx="5000459" cy="1425992"/>
              <a:chOff x="7186272" y="0"/>
              <a:chExt cx="5005729" cy="1427495"/>
            </a:xfrm>
          </p:grpSpPr>
          <p:sp>
            <p:nvSpPr>
              <p:cNvPr id="16929" name="Google Shape;16929;p2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30" name="Google Shape;16930;p2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931" name="Google Shape;16931;p2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32" name="Google Shape;16932;p217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933" name="Google Shape;16933;p217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34" name="Google Shape;16934;p217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935" name="Google Shape;16935;p217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36" name="Google Shape;16936;p21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937" name="Google Shape;16937;p2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38" name="Google Shape;16938;p2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matchingName="16_Title Only">
  <p:cSld name="16_Title Only">
    <p:spTree>
      <p:nvGrpSpPr>
        <p:cNvPr id="1" name="Shape 16939"/>
        <p:cNvGrpSpPr/>
        <p:nvPr/>
      </p:nvGrpSpPr>
      <p:grpSpPr>
        <a:xfrm>
          <a:off x="0" y="0"/>
          <a:ext cx="0" cy="0"/>
          <a:chOff x="0" y="0"/>
          <a:chExt cx="0" cy="0"/>
        </a:xfrm>
      </p:grpSpPr>
      <p:grpSp>
        <p:nvGrpSpPr>
          <p:cNvPr id="16940" name="Google Shape;16940;p2180"/>
          <p:cNvGrpSpPr/>
          <p:nvPr/>
        </p:nvGrpSpPr>
        <p:grpSpPr>
          <a:xfrm>
            <a:off x="7191542" y="1"/>
            <a:ext cx="5000459" cy="1425992"/>
            <a:chOff x="7191542" y="1"/>
            <a:chExt cx="5000459" cy="1425992"/>
          </a:xfrm>
        </p:grpSpPr>
        <p:pic>
          <p:nvPicPr>
            <p:cNvPr id="16941" name="Google Shape;16941;p21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42" name="Google Shape;16942;p2180"/>
            <p:cNvGrpSpPr/>
            <p:nvPr/>
          </p:nvGrpSpPr>
          <p:grpSpPr>
            <a:xfrm>
              <a:off x="7191542" y="1"/>
              <a:ext cx="5000459" cy="1425992"/>
              <a:chOff x="7186272" y="0"/>
              <a:chExt cx="5005729" cy="1427495"/>
            </a:xfrm>
          </p:grpSpPr>
          <p:sp>
            <p:nvSpPr>
              <p:cNvPr id="16943" name="Google Shape;16943;p2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44" name="Google Shape;16944;p2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6945" name="Google Shape;16945;p2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46" name="Google Shape;16946;p2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947" name="Google Shape;16947;p2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48" name="Google Shape;16948;p2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matchingName="16_End">
  <p:cSld name="16_End">
    <p:spTree>
      <p:nvGrpSpPr>
        <p:cNvPr id="1" name="Shape 16949"/>
        <p:cNvGrpSpPr/>
        <p:nvPr/>
      </p:nvGrpSpPr>
      <p:grpSpPr>
        <a:xfrm>
          <a:off x="0" y="0"/>
          <a:ext cx="0" cy="0"/>
          <a:chOff x="0" y="0"/>
          <a:chExt cx="0" cy="0"/>
        </a:xfrm>
      </p:grpSpPr>
      <p:grpSp>
        <p:nvGrpSpPr>
          <p:cNvPr id="16950" name="Google Shape;16950;p2181"/>
          <p:cNvGrpSpPr/>
          <p:nvPr/>
        </p:nvGrpSpPr>
        <p:grpSpPr>
          <a:xfrm>
            <a:off x="0" y="0"/>
            <a:ext cx="12192000" cy="2148830"/>
            <a:chOff x="0" y="0"/>
            <a:chExt cx="12192000" cy="2148830"/>
          </a:xfrm>
        </p:grpSpPr>
        <p:sp>
          <p:nvSpPr>
            <p:cNvPr id="16951" name="Google Shape;16951;p218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52" name="Google Shape;16952;p218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6953" name="Google Shape;16953;p218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54" name="Google Shape;16954;p218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55" name="Google Shape;16955;p218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956" name="Google Shape;16956;p218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957" name="Google Shape;16957;p218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matchingName="18_Blank">
  <p:cSld name="18_Blank">
    <p:spTree>
      <p:nvGrpSpPr>
        <p:cNvPr id="1" name="Shape 16958"/>
        <p:cNvGrpSpPr/>
        <p:nvPr/>
      </p:nvGrpSpPr>
      <p:grpSpPr>
        <a:xfrm>
          <a:off x="0" y="0"/>
          <a:ext cx="0" cy="0"/>
          <a:chOff x="0" y="0"/>
          <a:chExt cx="0" cy="0"/>
        </a:xfrm>
      </p:grpSpPr>
      <p:sp>
        <p:nvSpPr>
          <p:cNvPr id="16959" name="Google Shape;16959;p2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6960" name="Google Shape;16960;p21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61" name="Google Shape;16961;p2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962" name="Google Shape;16962;p2182"/>
          <p:cNvGrpSpPr/>
          <p:nvPr/>
        </p:nvGrpSpPr>
        <p:grpSpPr>
          <a:xfrm>
            <a:off x="7191542" y="1"/>
            <a:ext cx="5000459" cy="1425992"/>
            <a:chOff x="7191542" y="1"/>
            <a:chExt cx="5000459" cy="1425992"/>
          </a:xfrm>
        </p:grpSpPr>
        <p:pic>
          <p:nvPicPr>
            <p:cNvPr id="16963" name="Google Shape;16963;p21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64" name="Google Shape;16964;p2182"/>
            <p:cNvGrpSpPr/>
            <p:nvPr/>
          </p:nvGrpSpPr>
          <p:grpSpPr>
            <a:xfrm>
              <a:off x="7191542" y="1"/>
              <a:ext cx="5000459" cy="1425992"/>
              <a:chOff x="7186272" y="0"/>
              <a:chExt cx="5005729" cy="1427495"/>
            </a:xfrm>
          </p:grpSpPr>
          <p:sp>
            <p:nvSpPr>
              <p:cNvPr id="16965" name="Google Shape;16965;p21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66" name="Google Shape;16966;p21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matchingName="19_Cover">
  <p:cSld name="19_Cover">
    <p:spTree>
      <p:nvGrpSpPr>
        <p:cNvPr id="1" name="Shape 16967"/>
        <p:cNvGrpSpPr/>
        <p:nvPr/>
      </p:nvGrpSpPr>
      <p:grpSpPr>
        <a:xfrm>
          <a:off x="0" y="0"/>
          <a:ext cx="0" cy="0"/>
          <a:chOff x="0" y="0"/>
          <a:chExt cx="0" cy="0"/>
        </a:xfrm>
      </p:grpSpPr>
      <p:sp>
        <p:nvSpPr>
          <p:cNvPr id="16968" name="Google Shape;16968;p218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69" name="Google Shape;16969;p218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70" name="Google Shape;16970;p218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971" name="Google Shape;16971;p2183"/>
          <p:cNvSpPr>
            <a:spLocks noGrp="1"/>
          </p:cNvSpPr>
          <p:nvPr>
            <p:ph type="pic" idx="2"/>
          </p:nvPr>
        </p:nvSpPr>
        <p:spPr>
          <a:xfrm>
            <a:off x="7118684" y="233915"/>
            <a:ext cx="5073316" cy="5943600"/>
          </a:xfrm>
          <a:prstGeom prst="rect">
            <a:avLst/>
          </a:prstGeom>
          <a:noFill/>
          <a:ln>
            <a:noFill/>
          </a:ln>
        </p:spPr>
      </p:sp>
      <p:grpSp>
        <p:nvGrpSpPr>
          <p:cNvPr id="16972" name="Google Shape;16972;p2183"/>
          <p:cNvGrpSpPr/>
          <p:nvPr/>
        </p:nvGrpSpPr>
        <p:grpSpPr>
          <a:xfrm>
            <a:off x="0" y="5020348"/>
            <a:ext cx="12192000" cy="1837653"/>
            <a:chOff x="0" y="5020348"/>
            <a:chExt cx="12192000" cy="1837653"/>
          </a:xfrm>
        </p:grpSpPr>
        <p:sp>
          <p:nvSpPr>
            <p:cNvPr id="16973" name="Google Shape;16973;p21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74" name="Google Shape;16974;p21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975" name="Google Shape;16975;p21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matchingName="46_Quotation">
  <p:cSld name="46_Quotation">
    <p:spTree>
      <p:nvGrpSpPr>
        <p:cNvPr id="1" name="Shape 16976"/>
        <p:cNvGrpSpPr/>
        <p:nvPr/>
      </p:nvGrpSpPr>
      <p:grpSpPr>
        <a:xfrm>
          <a:off x="0" y="0"/>
          <a:ext cx="0" cy="0"/>
          <a:chOff x="0" y="0"/>
          <a:chExt cx="0" cy="0"/>
        </a:xfrm>
      </p:grpSpPr>
      <p:sp>
        <p:nvSpPr>
          <p:cNvPr id="16977" name="Google Shape;16977;p2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78" name="Google Shape;16978;p2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79" name="Google Shape;16979;p2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80" name="Google Shape;16980;p2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6981" name="Google Shape;16981;p2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82" name="Google Shape;16982;p2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983" name="Google Shape;16983;p2184"/>
          <p:cNvGrpSpPr/>
          <p:nvPr/>
        </p:nvGrpSpPr>
        <p:grpSpPr>
          <a:xfrm>
            <a:off x="7191542" y="1"/>
            <a:ext cx="5000459" cy="1425992"/>
            <a:chOff x="7191542" y="1"/>
            <a:chExt cx="5000459" cy="1425992"/>
          </a:xfrm>
        </p:grpSpPr>
        <p:pic>
          <p:nvPicPr>
            <p:cNvPr id="16984" name="Google Shape;16984;p21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85" name="Google Shape;16985;p2184"/>
            <p:cNvGrpSpPr/>
            <p:nvPr/>
          </p:nvGrpSpPr>
          <p:grpSpPr>
            <a:xfrm>
              <a:off x="7191542" y="1"/>
              <a:ext cx="5000459" cy="1425992"/>
              <a:chOff x="7186272" y="0"/>
              <a:chExt cx="5005729" cy="1427495"/>
            </a:xfrm>
          </p:grpSpPr>
          <p:sp>
            <p:nvSpPr>
              <p:cNvPr id="16986" name="Google Shape;16986;p2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87" name="Google Shape;16987;p2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6988" name="Google Shape;16988;p218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matchingName="19_Divider">
  <p:cSld name="19_Divider">
    <p:bg>
      <p:bgPr>
        <a:solidFill>
          <a:schemeClr val="lt2"/>
        </a:solidFill>
        <a:effectLst/>
      </p:bgPr>
    </p:bg>
    <p:spTree>
      <p:nvGrpSpPr>
        <p:cNvPr id="1" name="Shape 16989"/>
        <p:cNvGrpSpPr/>
        <p:nvPr/>
      </p:nvGrpSpPr>
      <p:grpSpPr>
        <a:xfrm>
          <a:off x="0" y="0"/>
          <a:ext cx="0" cy="0"/>
          <a:chOff x="0" y="0"/>
          <a:chExt cx="0" cy="0"/>
        </a:xfrm>
      </p:grpSpPr>
      <p:grpSp>
        <p:nvGrpSpPr>
          <p:cNvPr id="16990" name="Google Shape;16990;p2185"/>
          <p:cNvGrpSpPr/>
          <p:nvPr/>
        </p:nvGrpSpPr>
        <p:grpSpPr>
          <a:xfrm>
            <a:off x="0" y="5020347"/>
            <a:ext cx="12192000" cy="1837653"/>
            <a:chOff x="0" y="5020347"/>
            <a:chExt cx="12192000" cy="1837653"/>
          </a:xfrm>
        </p:grpSpPr>
        <p:sp>
          <p:nvSpPr>
            <p:cNvPr id="16991" name="Google Shape;16991;p218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92" name="Google Shape;16992;p218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93" name="Google Shape;16993;p218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6994" name="Google Shape;16994;p218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995" name="Google Shape;16995;p218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96" name="Google Shape;16996;p218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matchingName="47_Quotation">
  <p:cSld name="47_Quotation">
    <p:spTree>
      <p:nvGrpSpPr>
        <p:cNvPr id="1" name="Shape 16997"/>
        <p:cNvGrpSpPr/>
        <p:nvPr/>
      </p:nvGrpSpPr>
      <p:grpSpPr>
        <a:xfrm>
          <a:off x="0" y="0"/>
          <a:ext cx="0" cy="0"/>
          <a:chOff x="0" y="0"/>
          <a:chExt cx="0" cy="0"/>
        </a:xfrm>
      </p:grpSpPr>
      <p:sp>
        <p:nvSpPr>
          <p:cNvPr id="16998" name="Google Shape;16998;p21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6999" name="Google Shape;16999;p21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00" name="Google Shape;17000;p21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01" name="Google Shape;17001;p21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002" name="Google Shape;17002;p21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03" name="Google Shape;17003;p21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004" name="Google Shape;17004;p2186"/>
          <p:cNvGrpSpPr/>
          <p:nvPr/>
        </p:nvGrpSpPr>
        <p:grpSpPr>
          <a:xfrm>
            <a:off x="7191542" y="1"/>
            <a:ext cx="5000459" cy="1425992"/>
            <a:chOff x="7191542" y="1"/>
            <a:chExt cx="5000459" cy="1425992"/>
          </a:xfrm>
        </p:grpSpPr>
        <p:pic>
          <p:nvPicPr>
            <p:cNvPr id="17005" name="Google Shape;17005;p21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06" name="Google Shape;17006;p2186"/>
            <p:cNvGrpSpPr/>
            <p:nvPr/>
          </p:nvGrpSpPr>
          <p:grpSpPr>
            <a:xfrm>
              <a:off x="7191542" y="1"/>
              <a:ext cx="5000459" cy="1425992"/>
              <a:chOff x="7186272" y="0"/>
              <a:chExt cx="5005729" cy="1427495"/>
            </a:xfrm>
          </p:grpSpPr>
          <p:sp>
            <p:nvSpPr>
              <p:cNvPr id="17007" name="Google Shape;17007;p21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08" name="Google Shape;17008;p21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009" name="Google Shape;17009;p21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matchingName="19_Photo Slide">
  <p:cSld name="19_Photo Slide">
    <p:spTree>
      <p:nvGrpSpPr>
        <p:cNvPr id="1" name="Shape 17010"/>
        <p:cNvGrpSpPr/>
        <p:nvPr/>
      </p:nvGrpSpPr>
      <p:grpSpPr>
        <a:xfrm>
          <a:off x="0" y="0"/>
          <a:ext cx="0" cy="0"/>
          <a:chOff x="0" y="0"/>
          <a:chExt cx="0" cy="0"/>
        </a:xfrm>
      </p:grpSpPr>
      <p:sp>
        <p:nvSpPr>
          <p:cNvPr id="17011" name="Google Shape;17011;p218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12" name="Google Shape;17012;p218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013" name="Google Shape;17013;p2187"/>
          <p:cNvGrpSpPr/>
          <p:nvPr/>
        </p:nvGrpSpPr>
        <p:grpSpPr>
          <a:xfrm>
            <a:off x="0" y="5379426"/>
            <a:ext cx="2807368" cy="753891"/>
            <a:chOff x="0" y="5379426"/>
            <a:chExt cx="2807368" cy="753891"/>
          </a:xfrm>
        </p:grpSpPr>
        <p:sp>
          <p:nvSpPr>
            <p:cNvPr id="17014" name="Google Shape;17014;p218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015" name="Google Shape;17015;p218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7016" name="Google Shape;17016;p2187"/>
          <p:cNvSpPr>
            <a:spLocks noGrp="1"/>
          </p:cNvSpPr>
          <p:nvPr>
            <p:ph type="pic" idx="2"/>
          </p:nvPr>
        </p:nvSpPr>
        <p:spPr>
          <a:xfrm>
            <a:off x="2807368" y="457202"/>
            <a:ext cx="8915400" cy="5943598"/>
          </a:xfrm>
          <a:prstGeom prst="rect">
            <a:avLst/>
          </a:prstGeom>
          <a:noFill/>
          <a:ln>
            <a:noFill/>
          </a:ln>
        </p:spPr>
      </p:sp>
      <p:pic>
        <p:nvPicPr>
          <p:cNvPr id="17017" name="Google Shape;17017;p218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spTree>
      <p:nvGrpSpPr>
        <p:cNvPr id="1" name="Shape 17018"/>
        <p:cNvGrpSpPr/>
        <p:nvPr/>
      </p:nvGrpSpPr>
      <p:grpSpPr>
        <a:xfrm>
          <a:off x="0" y="0"/>
          <a:ext cx="0" cy="0"/>
          <a:chOff x="0" y="0"/>
          <a:chExt cx="0" cy="0"/>
        </a:xfrm>
      </p:grpSpPr>
      <p:grpSp>
        <p:nvGrpSpPr>
          <p:cNvPr id="17019" name="Google Shape;17019;p2188"/>
          <p:cNvGrpSpPr/>
          <p:nvPr/>
        </p:nvGrpSpPr>
        <p:grpSpPr>
          <a:xfrm>
            <a:off x="7191542" y="1"/>
            <a:ext cx="5000459" cy="1425992"/>
            <a:chOff x="7191542" y="1"/>
            <a:chExt cx="5000459" cy="1425992"/>
          </a:xfrm>
        </p:grpSpPr>
        <p:pic>
          <p:nvPicPr>
            <p:cNvPr id="17020" name="Google Shape;17020;p21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21" name="Google Shape;17021;p2188"/>
            <p:cNvGrpSpPr/>
            <p:nvPr/>
          </p:nvGrpSpPr>
          <p:grpSpPr>
            <a:xfrm>
              <a:off x="7191542" y="1"/>
              <a:ext cx="5000459" cy="1425992"/>
              <a:chOff x="7186272" y="0"/>
              <a:chExt cx="5005729" cy="1427495"/>
            </a:xfrm>
          </p:grpSpPr>
          <p:sp>
            <p:nvSpPr>
              <p:cNvPr id="17022" name="Google Shape;17022;p21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23" name="Google Shape;17023;p21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024" name="Google Shape;17024;p21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25" name="Google Shape;17025;p218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26" name="Google Shape;17026;p21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027" name="Google Shape;17027;p21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28" name="Google Shape;17028;p21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810"/>
        <p:cNvGrpSpPr/>
        <p:nvPr/>
      </p:nvGrpSpPr>
      <p:grpSpPr>
        <a:xfrm>
          <a:off x="0" y="0"/>
          <a:ext cx="0" cy="0"/>
          <a:chOff x="0" y="0"/>
          <a:chExt cx="0" cy="0"/>
        </a:xfrm>
      </p:grpSpPr>
      <p:sp>
        <p:nvSpPr>
          <p:cNvPr id="1811" name="Google Shape;1811;p228"/>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2" name="Google Shape;1812;p228"/>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13" name="Google Shape;1813;p22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14" name="Google Shape;1814;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5" name="Google Shape;1815;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matchingName="19_Two Content">
  <p:cSld name="19_Two Content">
    <p:spTree>
      <p:nvGrpSpPr>
        <p:cNvPr id="1" name="Shape 17029"/>
        <p:cNvGrpSpPr/>
        <p:nvPr/>
      </p:nvGrpSpPr>
      <p:grpSpPr>
        <a:xfrm>
          <a:off x="0" y="0"/>
          <a:ext cx="0" cy="0"/>
          <a:chOff x="0" y="0"/>
          <a:chExt cx="0" cy="0"/>
        </a:xfrm>
      </p:grpSpPr>
      <p:sp>
        <p:nvSpPr>
          <p:cNvPr id="17030" name="Google Shape;17030;p21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31" name="Google Shape;17031;p218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032" name="Google Shape;17032;p2189"/>
          <p:cNvGrpSpPr/>
          <p:nvPr/>
        </p:nvGrpSpPr>
        <p:grpSpPr>
          <a:xfrm>
            <a:off x="7191542" y="1"/>
            <a:ext cx="5000459" cy="1425992"/>
            <a:chOff x="7191542" y="1"/>
            <a:chExt cx="5000459" cy="1425992"/>
          </a:xfrm>
        </p:grpSpPr>
        <p:pic>
          <p:nvPicPr>
            <p:cNvPr id="17033" name="Google Shape;17033;p21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34" name="Google Shape;17034;p2189"/>
            <p:cNvGrpSpPr/>
            <p:nvPr/>
          </p:nvGrpSpPr>
          <p:grpSpPr>
            <a:xfrm>
              <a:off x="7191542" y="1"/>
              <a:ext cx="5000459" cy="1425992"/>
              <a:chOff x="7186272" y="0"/>
              <a:chExt cx="5005729" cy="1427495"/>
            </a:xfrm>
          </p:grpSpPr>
          <p:sp>
            <p:nvSpPr>
              <p:cNvPr id="17035" name="Google Shape;17035;p2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36" name="Google Shape;17036;p2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037" name="Google Shape;17037;p218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38" name="Google Shape;17038;p218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039" name="Google Shape;17039;p2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40" name="Google Shape;17040;p2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matchingName="19_Comparison">
  <p:cSld name="19_Comparison">
    <p:spTree>
      <p:nvGrpSpPr>
        <p:cNvPr id="1" name="Shape 17041"/>
        <p:cNvGrpSpPr/>
        <p:nvPr/>
      </p:nvGrpSpPr>
      <p:grpSpPr>
        <a:xfrm>
          <a:off x="0" y="0"/>
          <a:ext cx="0" cy="0"/>
          <a:chOff x="0" y="0"/>
          <a:chExt cx="0" cy="0"/>
        </a:xfrm>
      </p:grpSpPr>
      <p:grpSp>
        <p:nvGrpSpPr>
          <p:cNvPr id="17042" name="Google Shape;17042;p2190"/>
          <p:cNvGrpSpPr/>
          <p:nvPr/>
        </p:nvGrpSpPr>
        <p:grpSpPr>
          <a:xfrm>
            <a:off x="7191542" y="1"/>
            <a:ext cx="5000459" cy="1425992"/>
            <a:chOff x="7191542" y="1"/>
            <a:chExt cx="5000459" cy="1425992"/>
          </a:xfrm>
        </p:grpSpPr>
        <p:pic>
          <p:nvPicPr>
            <p:cNvPr id="17043" name="Google Shape;17043;p21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44" name="Google Shape;17044;p2190"/>
            <p:cNvGrpSpPr/>
            <p:nvPr/>
          </p:nvGrpSpPr>
          <p:grpSpPr>
            <a:xfrm>
              <a:off x="7191542" y="1"/>
              <a:ext cx="5000459" cy="1425992"/>
              <a:chOff x="7186272" y="0"/>
              <a:chExt cx="5005729" cy="1427495"/>
            </a:xfrm>
          </p:grpSpPr>
          <p:sp>
            <p:nvSpPr>
              <p:cNvPr id="17045" name="Google Shape;17045;p2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46" name="Google Shape;17046;p2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047" name="Google Shape;17047;p21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48" name="Google Shape;17048;p219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049" name="Google Shape;17049;p219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50" name="Google Shape;17050;p219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051" name="Google Shape;17051;p219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52" name="Google Shape;17052;p2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053" name="Google Shape;17053;p2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54" name="Google Shape;17054;p2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matchingName="19_Title Only">
  <p:cSld name="19_Title Only">
    <p:spTree>
      <p:nvGrpSpPr>
        <p:cNvPr id="1" name="Shape 17055"/>
        <p:cNvGrpSpPr/>
        <p:nvPr/>
      </p:nvGrpSpPr>
      <p:grpSpPr>
        <a:xfrm>
          <a:off x="0" y="0"/>
          <a:ext cx="0" cy="0"/>
          <a:chOff x="0" y="0"/>
          <a:chExt cx="0" cy="0"/>
        </a:xfrm>
      </p:grpSpPr>
      <p:grpSp>
        <p:nvGrpSpPr>
          <p:cNvPr id="17056" name="Google Shape;17056;p2191"/>
          <p:cNvGrpSpPr/>
          <p:nvPr/>
        </p:nvGrpSpPr>
        <p:grpSpPr>
          <a:xfrm>
            <a:off x="7191542" y="1"/>
            <a:ext cx="5000459" cy="1425992"/>
            <a:chOff x="7191542" y="1"/>
            <a:chExt cx="5000459" cy="1425992"/>
          </a:xfrm>
        </p:grpSpPr>
        <p:pic>
          <p:nvPicPr>
            <p:cNvPr id="17057" name="Google Shape;17057;p21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58" name="Google Shape;17058;p2191"/>
            <p:cNvGrpSpPr/>
            <p:nvPr/>
          </p:nvGrpSpPr>
          <p:grpSpPr>
            <a:xfrm>
              <a:off x="7191542" y="1"/>
              <a:ext cx="5000459" cy="1425992"/>
              <a:chOff x="7186272" y="0"/>
              <a:chExt cx="5005729" cy="1427495"/>
            </a:xfrm>
          </p:grpSpPr>
          <p:sp>
            <p:nvSpPr>
              <p:cNvPr id="17059" name="Google Shape;17059;p2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60" name="Google Shape;17060;p2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061" name="Google Shape;17061;p2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62" name="Google Shape;17062;p2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063" name="Google Shape;17063;p2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64" name="Google Shape;17064;p2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matchingName="19_End">
  <p:cSld name="19_End">
    <p:spTree>
      <p:nvGrpSpPr>
        <p:cNvPr id="1" name="Shape 17065"/>
        <p:cNvGrpSpPr/>
        <p:nvPr/>
      </p:nvGrpSpPr>
      <p:grpSpPr>
        <a:xfrm>
          <a:off x="0" y="0"/>
          <a:ext cx="0" cy="0"/>
          <a:chOff x="0" y="0"/>
          <a:chExt cx="0" cy="0"/>
        </a:xfrm>
      </p:grpSpPr>
      <p:grpSp>
        <p:nvGrpSpPr>
          <p:cNvPr id="17066" name="Google Shape;17066;p2192"/>
          <p:cNvGrpSpPr/>
          <p:nvPr/>
        </p:nvGrpSpPr>
        <p:grpSpPr>
          <a:xfrm>
            <a:off x="0" y="0"/>
            <a:ext cx="12192000" cy="2148830"/>
            <a:chOff x="0" y="0"/>
            <a:chExt cx="12192000" cy="2148830"/>
          </a:xfrm>
        </p:grpSpPr>
        <p:sp>
          <p:nvSpPr>
            <p:cNvPr id="17067" name="Google Shape;17067;p219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68" name="Google Shape;17068;p219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069" name="Google Shape;17069;p219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070" name="Google Shape;17070;p219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71" name="Google Shape;17071;p219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072" name="Google Shape;17072;p219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073" name="Google Shape;17073;p219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matchingName="19_Blank">
  <p:cSld name="19_Blank">
    <p:spTree>
      <p:nvGrpSpPr>
        <p:cNvPr id="1" name="Shape 17074"/>
        <p:cNvGrpSpPr/>
        <p:nvPr/>
      </p:nvGrpSpPr>
      <p:grpSpPr>
        <a:xfrm>
          <a:off x="0" y="0"/>
          <a:ext cx="0" cy="0"/>
          <a:chOff x="0" y="0"/>
          <a:chExt cx="0" cy="0"/>
        </a:xfrm>
      </p:grpSpPr>
      <p:sp>
        <p:nvSpPr>
          <p:cNvPr id="17075" name="Google Shape;17075;p2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076" name="Google Shape;17076;p2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77" name="Google Shape;17077;p2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078" name="Google Shape;17078;p2193"/>
          <p:cNvGrpSpPr/>
          <p:nvPr/>
        </p:nvGrpSpPr>
        <p:grpSpPr>
          <a:xfrm>
            <a:off x="7191542" y="1"/>
            <a:ext cx="5000459" cy="1425992"/>
            <a:chOff x="7191542" y="1"/>
            <a:chExt cx="5000459" cy="1425992"/>
          </a:xfrm>
        </p:grpSpPr>
        <p:pic>
          <p:nvPicPr>
            <p:cNvPr id="17079" name="Google Shape;17079;p21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80" name="Google Shape;17080;p2193"/>
            <p:cNvGrpSpPr/>
            <p:nvPr/>
          </p:nvGrpSpPr>
          <p:grpSpPr>
            <a:xfrm>
              <a:off x="7191542" y="1"/>
              <a:ext cx="5000459" cy="1425992"/>
              <a:chOff x="7186272" y="0"/>
              <a:chExt cx="5005729" cy="1427495"/>
            </a:xfrm>
          </p:grpSpPr>
          <p:sp>
            <p:nvSpPr>
              <p:cNvPr id="17081" name="Google Shape;17081;p2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82" name="Google Shape;17082;p2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matchingName="48_Quotation">
  <p:cSld name="48_Quotation">
    <p:spTree>
      <p:nvGrpSpPr>
        <p:cNvPr id="1" name="Shape 17083"/>
        <p:cNvGrpSpPr/>
        <p:nvPr/>
      </p:nvGrpSpPr>
      <p:grpSpPr>
        <a:xfrm>
          <a:off x="0" y="0"/>
          <a:ext cx="0" cy="0"/>
          <a:chOff x="0" y="0"/>
          <a:chExt cx="0" cy="0"/>
        </a:xfrm>
      </p:grpSpPr>
      <p:sp>
        <p:nvSpPr>
          <p:cNvPr id="17084" name="Google Shape;17084;p21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085" name="Google Shape;17085;p21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6" name="Google Shape;17086;p21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87" name="Google Shape;17087;p2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088" name="Google Shape;17088;p2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089" name="Google Shape;17089;p2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090" name="Google Shape;17090;p2194"/>
          <p:cNvGrpSpPr/>
          <p:nvPr/>
        </p:nvGrpSpPr>
        <p:grpSpPr>
          <a:xfrm>
            <a:off x="7191542" y="1"/>
            <a:ext cx="5000459" cy="1425992"/>
            <a:chOff x="7191542" y="1"/>
            <a:chExt cx="5000459" cy="1425992"/>
          </a:xfrm>
        </p:grpSpPr>
        <p:pic>
          <p:nvPicPr>
            <p:cNvPr id="17091" name="Google Shape;17091;p2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92" name="Google Shape;17092;p2194"/>
            <p:cNvGrpSpPr/>
            <p:nvPr/>
          </p:nvGrpSpPr>
          <p:grpSpPr>
            <a:xfrm>
              <a:off x="7191542" y="1"/>
              <a:ext cx="5000459" cy="1425992"/>
              <a:chOff x="7186272" y="0"/>
              <a:chExt cx="5005729" cy="1427495"/>
            </a:xfrm>
          </p:grpSpPr>
          <p:sp>
            <p:nvSpPr>
              <p:cNvPr id="17093" name="Google Shape;17093;p2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94" name="Google Shape;17094;p2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095" name="Google Shape;17095;p21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matchingName="20_Cover">
  <p:cSld name="20_Cover">
    <p:spTree>
      <p:nvGrpSpPr>
        <p:cNvPr id="1" name="Shape 17096"/>
        <p:cNvGrpSpPr/>
        <p:nvPr/>
      </p:nvGrpSpPr>
      <p:grpSpPr>
        <a:xfrm>
          <a:off x="0" y="0"/>
          <a:ext cx="0" cy="0"/>
          <a:chOff x="0" y="0"/>
          <a:chExt cx="0" cy="0"/>
        </a:xfrm>
      </p:grpSpPr>
      <p:sp>
        <p:nvSpPr>
          <p:cNvPr id="17097" name="Google Shape;17097;p219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098" name="Google Shape;17098;p219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99" name="Google Shape;17099;p219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100" name="Google Shape;17100;p2195"/>
          <p:cNvSpPr>
            <a:spLocks noGrp="1"/>
          </p:cNvSpPr>
          <p:nvPr>
            <p:ph type="pic" idx="2"/>
          </p:nvPr>
        </p:nvSpPr>
        <p:spPr>
          <a:xfrm>
            <a:off x="7118684" y="233915"/>
            <a:ext cx="5073316" cy="5943600"/>
          </a:xfrm>
          <a:prstGeom prst="rect">
            <a:avLst/>
          </a:prstGeom>
          <a:noFill/>
          <a:ln>
            <a:noFill/>
          </a:ln>
        </p:spPr>
      </p:sp>
      <p:grpSp>
        <p:nvGrpSpPr>
          <p:cNvPr id="17101" name="Google Shape;17101;p2195"/>
          <p:cNvGrpSpPr/>
          <p:nvPr/>
        </p:nvGrpSpPr>
        <p:grpSpPr>
          <a:xfrm>
            <a:off x="0" y="5020348"/>
            <a:ext cx="12192000" cy="1837653"/>
            <a:chOff x="0" y="5020348"/>
            <a:chExt cx="12192000" cy="1837653"/>
          </a:xfrm>
        </p:grpSpPr>
        <p:sp>
          <p:nvSpPr>
            <p:cNvPr id="17102" name="Google Shape;17102;p21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103" name="Google Shape;17103;p219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104" name="Google Shape;17104;p21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matchingName="20_Divider">
  <p:cSld name="20_Divider">
    <p:bg>
      <p:bgPr>
        <a:solidFill>
          <a:schemeClr val="lt2"/>
        </a:solidFill>
        <a:effectLst/>
      </p:bgPr>
    </p:bg>
    <p:spTree>
      <p:nvGrpSpPr>
        <p:cNvPr id="1" name="Shape 17105"/>
        <p:cNvGrpSpPr/>
        <p:nvPr/>
      </p:nvGrpSpPr>
      <p:grpSpPr>
        <a:xfrm>
          <a:off x="0" y="0"/>
          <a:ext cx="0" cy="0"/>
          <a:chOff x="0" y="0"/>
          <a:chExt cx="0" cy="0"/>
        </a:xfrm>
      </p:grpSpPr>
      <p:grpSp>
        <p:nvGrpSpPr>
          <p:cNvPr id="17106" name="Google Shape;17106;p2196"/>
          <p:cNvGrpSpPr/>
          <p:nvPr/>
        </p:nvGrpSpPr>
        <p:grpSpPr>
          <a:xfrm>
            <a:off x="0" y="5020347"/>
            <a:ext cx="12192000" cy="1837653"/>
            <a:chOff x="0" y="5020347"/>
            <a:chExt cx="12192000" cy="1837653"/>
          </a:xfrm>
        </p:grpSpPr>
        <p:sp>
          <p:nvSpPr>
            <p:cNvPr id="17107" name="Google Shape;17107;p219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108" name="Google Shape;17108;p219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109" name="Google Shape;17109;p219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110" name="Google Shape;17110;p219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111" name="Google Shape;17111;p219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12" name="Google Shape;17112;p219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matchingName="20_Photo Slide">
  <p:cSld name="20_Photo Slide">
    <p:spTree>
      <p:nvGrpSpPr>
        <p:cNvPr id="1" name="Shape 17113"/>
        <p:cNvGrpSpPr/>
        <p:nvPr/>
      </p:nvGrpSpPr>
      <p:grpSpPr>
        <a:xfrm>
          <a:off x="0" y="0"/>
          <a:ext cx="0" cy="0"/>
          <a:chOff x="0" y="0"/>
          <a:chExt cx="0" cy="0"/>
        </a:xfrm>
      </p:grpSpPr>
      <p:sp>
        <p:nvSpPr>
          <p:cNvPr id="17114" name="Google Shape;17114;p219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115" name="Google Shape;17115;p219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116" name="Google Shape;17116;p2197"/>
          <p:cNvGrpSpPr/>
          <p:nvPr/>
        </p:nvGrpSpPr>
        <p:grpSpPr>
          <a:xfrm>
            <a:off x="0" y="5379426"/>
            <a:ext cx="2807368" cy="753891"/>
            <a:chOff x="0" y="5379426"/>
            <a:chExt cx="2807368" cy="753891"/>
          </a:xfrm>
        </p:grpSpPr>
        <p:sp>
          <p:nvSpPr>
            <p:cNvPr id="17117" name="Google Shape;17117;p219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118" name="Google Shape;17118;p219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7119" name="Google Shape;17119;p2197"/>
          <p:cNvSpPr>
            <a:spLocks noGrp="1"/>
          </p:cNvSpPr>
          <p:nvPr>
            <p:ph type="pic" idx="2"/>
          </p:nvPr>
        </p:nvSpPr>
        <p:spPr>
          <a:xfrm>
            <a:off x="2807368" y="457202"/>
            <a:ext cx="8915400" cy="5943598"/>
          </a:xfrm>
          <a:prstGeom prst="rect">
            <a:avLst/>
          </a:prstGeom>
          <a:noFill/>
          <a:ln>
            <a:noFill/>
          </a:ln>
        </p:spPr>
      </p:sp>
      <p:pic>
        <p:nvPicPr>
          <p:cNvPr id="17120" name="Google Shape;17120;p219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matchingName="49_Quotation">
  <p:cSld name="49_Quotation">
    <p:spTree>
      <p:nvGrpSpPr>
        <p:cNvPr id="1" name="Shape 17121"/>
        <p:cNvGrpSpPr/>
        <p:nvPr/>
      </p:nvGrpSpPr>
      <p:grpSpPr>
        <a:xfrm>
          <a:off x="0" y="0"/>
          <a:ext cx="0" cy="0"/>
          <a:chOff x="0" y="0"/>
          <a:chExt cx="0" cy="0"/>
        </a:xfrm>
      </p:grpSpPr>
      <p:sp>
        <p:nvSpPr>
          <p:cNvPr id="17122" name="Google Shape;17122;p2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123" name="Google Shape;17123;p2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24" name="Google Shape;17124;p2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25" name="Google Shape;17125;p2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126" name="Google Shape;17126;p2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27" name="Google Shape;17127;p2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128" name="Google Shape;17128;p2198"/>
          <p:cNvGrpSpPr/>
          <p:nvPr/>
        </p:nvGrpSpPr>
        <p:grpSpPr>
          <a:xfrm>
            <a:off x="7191542" y="1"/>
            <a:ext cx="5000459" cy="1425992"/>
            <a:chOff x="7191542" y="1"/>
            <a:chExt cx="5000459" cy="1425992"/>
          </a:xfrm>
        </p:grpSpPr>
        <p:pic>
          <p:nvPicPr>
            <p:cNvPr id="17129" name="Google Shape;17129;p2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30" name="Google Shape;17130;p2198"/>
            <p:cNvGrpSpPr/>
            <p:nvPr/>
          </p:nvGrpSpPr>
          <p:grpSpPr>
            <a:xfrm>
              <a:off x="7191542" y="1"/>
              <a:ext cx="5000459" cy="1425992"/>
              <a:chOff x="7186272" y="0"/>
              <a:chExt cx="5005729" cy="1427495"/>
            </a:xfrm>
          </p:grpSpPr>
          <p:sp>
            <p:nvSpPr>
              <p:cNvPr id="17131" name="Google Shape;17131;p2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32" name="Google Shape;17132;p2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133" name="Google Shape;17133;p219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88"/>
        <p:cNvGrpSpPr/>
        <p:nvPr/>
      </p:nvGrpSpPr>
      <p:grpSpPr>
        <a:xfrm>
          <a:off x="0" y="0"/>
          <a:ext cx="0" cy="0"/>
          <a:chOff x="0" y="0"/>
          <a:chExt cx="0" cy="0"/>
        </a:xfrm>
      </p:grpSpPr>
      <p:sp>
        <p:nvSpPr>
          <p:cNvPr id="189" name="Google Shape;189;p3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 name="Google Shape;190;p3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 name="Google Shape;191;p3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 name="Google Shape;192;p355"/>
          <p:cNvGrpSpPr/>
          <p:nvPr/>
        </p:nvGrpSpPr>
        <p:grpSpPr>
          <a:xfrm>
            <a:off x="7191542" y="1"/>
            <a:ext cx="5000459" cy="1425992"/>
            <a:chOff x="7191542" y="1"/>
            <a:chExt cx="5000459" cy="1425992"/>
          </a:xfrm>
        </p:grpSpPr>
        <p:pic>
          <p:nvPicPr>
            <p:cNvPr id="193" name="Google Shape;193;p3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 name="Google Shape;194;p355"/>
            <p:cNvGrpSpPr/>
            <p:nvPr/>
          </p:nvGrpSpPr>
          <p:grpSpPr>
            <a:xfrm>
              <a:off x="7191542" y="1"/>
              <a:ext cx="5000459" cy="1425992"/>
              <a:chOff x="7186272" y="0"/>
              <a:chExt cx="5005729" cy="1427495"/>
            </a:xfrm>
          </p:grpSpPr>
          <p:sp>
            <p:nvSpPr>
              <p:cNvPr id="195" name="Google Shape;195;p3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 name="Google Shape;196;p3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816"/>
        <p:cNvGrpSpPr/>
        <p:nvPr/>
      </p:nvGrpSpPr>
      <p:grpSpPr>
        <a:xfrm>
          <a:off x="0" y="0"/>
          <a:ext cx="0" cy="0"/>
          <a:chOff x="0" y="0"/>
          <a:chExt cx="0" cy="0"/>
        </a:xfrm>
      </p:grpSpPr>
      <p:sp>
        <p:nvSpPr>
          <p:cNvPr id="1817" name="Google Shape;1817;p2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8" name="Google Shape;1818;p2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9" name="Google Shape;1819;p2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20" name="Google Shape;1820;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1" name="Google Shape;1821;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22" name="Google Shape;1822;p2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23" name="Google Shape;1823;p2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24" name="Google Shape;1824;p2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25" name="Google Shape;1825;p22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matchingName="25_Title and Content">
  <p:cSld name="25_Title and Content">
    <p:spTree>
      <p:nvGrpSpPr>
        <p:cNvPr id="1" name="Shape 17134"/>
        <p:cNvGrpSpPr/>
        <p:nvPr/>
      </p:nvGrpSpPr>
      <p:grpSpPr>
        <a:xfrm>
          <a:off x="0" y="0"/>
          <a:ext cx="0" cy="0"/>
          <a:chOff x="0" y="0"/>
          <a:chExt cx="0" cy="0"/>
        </a:xfrm>
      </p:grpSpPr>
      <p:grpSp>
        <p:nvGrpSpPr>
          <p:cNvPr id="17135" name="Google Shape;17135;p2199"/>
          <p:cNvGrpSpPr/>
          <p:nvPr/>
        </p:nvGrpSpPr>
        <p:grpSpPr>
          <a:xfrm>
            <a:off x="7191542" y="1"/>
            <a:ext cx="5000459" cy="1425992"/>
            <a:chOff x="7191542" y="1"/>
            <a:chExt cx="5000459" cy="1425992"/>
          </a:xfrm>
        </p:grpSpPr>
        <p:pic>
          <p:nvPicPr>
            <p:cNvPr id="17136" name="Google Shape;17136;p21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37" name="Google Shape;17137;p2199"/>
            <p:cNvGrpSpPr/>
            <p:nvPr/>
          </p:nvGrpSpPr>
          <p:grpSpPr>
            <a:xfrm>
              <a:off x="7191542" y="1"/>
              <a:ext cx="5000459" cy="1425992"/>
              <a:chOff x="7186272" y="0"/>
              <a:chExt cx="5005729" cy="1427495"/>
            </a:xfrm>
          </p:grpSpPr>
          <p:sp>
            <p:nvSpPr>
              <p:cNvPr id="17138" name="Google Shape;17138;p21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39" name="Google Shape;17139;p21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140" name="Google Shape;17140;p21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41" name="Google Shape;17141;p219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2" name="Google Shape;17142;p21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143" name="Google Shape;17143;p21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44" name="Google Shape;17144;p21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matchingName="20_Two Content">
  <p:cSld name="20_Two Content">
    <p:spTree>
      <p:nvGrpSpPr>
        <p:cNvPr id="1" name="Shape 17145"/>
        <p:cNvGrpSpPr/>
        <p:nvPr/>
      </p:nvGrpSpPr>
      <p:grpSpPr>
        <a:xfrm>
          <a:off x="0" y="0"/>
          <a:ext cx="0" cy="0"/>
          <a:chOff x="0" y="0"/>
          <a:chExt cx="0" cy="0"/>
        </a:xfrm>
      </p:grpSpPr>
      <p:sp>
        <p:nvSpPr>
          <p:cNvPr id="17146" name="Google Shape;17146;p22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47" name="Google Shape;17147;p220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148" name="Google Shape;17148;p2200"/>
          <p:cNvGrpSpPr/>
          <p:nvPr/>
        </p:nvGrpSpPr>
        <p:grpSpPr>
          <a:xfrm>
            <a:off x="7191542" y="1"/>
            <a:ext cx="5000459" cy="1425992"/>
            <a:chOff x="7191542" y="1"/>
            <a:chExt cx="5000459" cy="1425992"/>
          </a:xfrm>
        </p:grpSpPr>
        <p:pic>
          <p:nvPicPr>
            <p:cNvPr id="17149" name="Google Shape;17149;p22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50" name="Google Shape;17150;p2200"/>
            <p:cNvGrpSpPr/>
            <p:nvPr/>
          </p:nvGrpSpPr>
          <p:grpSpPr>
            <a:xfrm>
              <a:off x="7191542" y="1"/>
              <a:ext cx="5000459" cy="1425992"/>
              <a:chOff x="7186272" y="0"/>
              <a:chExt cx="5005729" cy="1427495"/>
            </a:xfrm>
          </p:grpSpPr>
          <p:sp>
            <p:nvSpPr>
              <p:cNvPr id="17151" name="Google Shape;17151;p22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52" name="Google Shape;17152;p22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153" name="Google Shape;17153;p220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54" name="Google Shape;17154;p220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155" name="Google Shape;17155;p22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56" name="Google Shape;17156;p22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matchingName="20_Comparison">
  <p:cSld name="20_Comparison">
    <p:spTree>
      <p:nvGrpSpPr>
        <p:cNvPr id="1" name="Shape 17157"/>
        <p:cNvGrpSpPr/>
        <p:nvPr/>
      </p:nvGrpSpPr>
      <p:grpSpPr>
        <a:xfrm>
          <a:off x="0" y="0"/>
          <a:ext cx="0" cy="0"/>
          <a:chOff x="0" y="0"/>
          <a:chExt cx="0" cy="0"/>
        </a:xfrm>
      </p:grpSpPr>
      <p:grpSp>
        <p:nvGrpSpPr>
          <p:cNvPr id="17158" name="Google Shape;17158;p2201"/>
          <p:cNvGrpSpPr/>
          <p:nvPr/>
        </p:nvGrpSpPr>
        <p:grpSpPr>
          <a:xfrm>
            <a:off x="7191542" y="1"/>
            <a:ext cx="5000459" cy="1425992"/>
            <a:chOff x="7191542" y="1"/>
            <a:chExt cx="5000459" cy="1425992"/>
          </a:xfrm>
        </p:grpSpPr>
        <p:pic>
          <p:nvPicPr>
            <p:cNvPr id="17159" name="Google Shape;17159;p2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60" name="Google Shape;17160;p2201"/>
            <p:cNvGrpSpPr/>
            <p:nvPr/>
          </p:nvGrpSpPr>
          <p:grpSpPr>
            <a:xfrm>
              <a:off x="7191542" y="1"/>
              <a:ext cx="5000459" cy="1425992"/>
              <a:chOff x="7186272" y="0"/>
              <a:chExt cx="5005729" cy="1427495"/>
            </a:xfrm>
          </p:grpSpPr>
          <p:sp>
            <p:nvSpPr>
              <p:cNvPr id="17161" name="Google Shape;17161;p2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62" name="Google Shape;17162;p2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163" name="Google Shape;17163;p22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64" name="Google Shape;17164;p220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165" name="Google Shape;17165;p220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66" name="Google Shape;17166;p220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167" name="Google Shape;17167;p220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68" name="Google Shape;17168;p2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169" name="Google Shape;17169;p2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70" name="Google Shape;17170;p2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matchingName="20_Title Only">
  <p:cSld name="20_Title Only">
    <p:spTree>
      <p:nvGrpSpPr>
        <p:cNvPr id="1" name="Shape 17171"/>
        <p:cNvGrpSpPr/>
        <p:nvPr/>
      </p:nvGrpSpPr>
      <p:grpSpPr>
        <a:xfrm>
          <a:off x="0" y="0"/>
          <a:ext cx="0" cy="0"/>
          <a:chOff x="0" y="0"/>
          <a:chExt cx="0" cy="0"/>
        </a:xfrm>
      </p:grpSpPr>
      <p:grpSp>
        <p:nvGrpSpPr>
          <p:cNvPr id="17172" name="Google Shape;17172;p2202"/>
          <p:cNvGrpSpPr/>
          <p:nvPr/>
        </p:nvGrpSpPr>
        <p:grpSpPr>
          <a:xfrm>
            <a:off x="7191542" y="1"/>
            <a:ext cx="5000459" cy="1425992"/>
            <a:chOff x="7191542" y="1"/>
            <a:chExt cx="5000459" cy="1425992"/>
          </a:xfrm>
        </p:grpSpPr>
        <p:pic>
          <p:nvPicPr>
            <p:cNvPr id="17173" name="Google Shape;17173;p2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74" name="Google Shape;17174;p2202"/>
            <p:cNvGrpSpPr/>
            <p:nvPr/>
          </p:nvGrpSpPr>
          <p:grpSpPr>
            <a:xfrm>
              <a:off x="7191542" y="1"/>
              <a:ext cx="5000459" cy="1425992"/>
              <a:chOff x="7186272" y="0"/>
              <a:chExt cx="5005729" cy="1427495"/>
            </a:xfrm>
          </p:grpSpPr>
          <p:sp>
            <p:nvSpPr>
              <p:cNvPr id="17175" name="Google Shape;17175;p2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76" name="Google Shape;17176;p2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177" name="Google Shape;17177;p22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78" name="Google Shape;17178;p2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179" name="Google Shape;17179;p2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80" name="Google Shape;17180;p2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matchingName="20_End">
  <p:cSld name="20_End">
    <p:spTree>
      <p:nvGrpSpPr>
        <p:cNvPr id="1" name="Shape 17181"/>
        <p:cNvGrpSpPr/>
        <p:nvPr/>
      </p:nvGrpSpPr>
      <p:grpSpPr>
        <a:xfrm>
          <a:off x="0" y="0"/>
          <a:ext cx="0" cy="0"/>
          <a:chOff x="0" y="0"/>
          <a:chExt cx="0" cy="0"/>
        </a:xfrm>
      </p:grpSpPr>
      <p:grpSp>
        <p:nvGrpSpPr>
          <p:cNvPr id="17182" name="Google Shape;17182;p2203"/>
          <p:cNvGrpSpPr/>
          <p:nvPr/>
        </p:nvGrpSpPr>
        <p:grpSpPr>
          <a:xfrm>
            <a:off x="0" y="0"/>
            <a:ext cx="12192000" cy="2148830"/>
            <a:chOff x="0" y="0"/>
            <a:chExt cx="12192000" cy="2148830"/>
          </a:xfrm>
        </p:grpSpPr>
        <p:sp>
          <p:nvSpPr>
            <p:cNvPr id="17183" name="Google Shape;17183;p220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84" name="Google Shape;17184;p220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185" name="Google Shape;17185;p220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186" name="Google Shape;17186;p220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87" name="Google Shape;17187;p220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188" name="Google Shape;17188;p220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189" name="Google Shape;17189;p220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matchingName="20_Blank">
  <p:cSld name="20_Blank">
    <p:spTree>
      <p:nvGrpSpPr>
        <p:cNvPr id="1" name="Shape 17190"/>
        <p:cNvGrpSpPr/>
        <p:nvPr/>
      </p:nvGrpSpPr>
      <p:grpSpPr>
        <a:xfrm>
          <a:off x="0" y="0"/>
          <a:ext cx="0" cy="0"/>
          <a:chOff x="0" y="0"/>
          <a:chExt cx="0" cy="0"/>
        </a:xfrm>
      </p:grpSpPr>
      <p:sp>
        <p:nvSpPr>
          <p:cNvPr id="17191" name="Google Shape;17191;p22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192" name="Google Shape;17192;p2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93" name="Google Shape;17193;p2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194" name="Google Shape;17194;p2204"/>
          <p:cNvGrpSpPr/>
          <p:nvPr/>
        </p:nvGrpSpPr>
        <p:grpSpPr>
          <a:xfrm>
            <a:off x="7191542" y="1"/>
            <a:ext cx="5000459" cy="1425992"/>
            <a:chOff x="7191542" y="1"/>
            <a:chExt cx="5000459" cy="1425992"/>
          </a:xfrm>
        </p:grpSpPr>
        <p:pic>
          <p:nvPicPr>
            <p:cNvPr id="17195" name="Google Shape;17195;p2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96" name="Google Shape;17196;p2204"/>
            <p:cNvGrpSpPr/>
            <p:nvPr/>
          </p:nvGrpSpPr>
          <p:grpSpPr>
            <a:xfrm>
              <a:off x="7191542" y="1"/>
              <a:ext cx="5000459" cy="1425992"/>
              <a:chOff x="7186272" y="0"/>
              <a:chExt cx="5005729" cy="1427495"/>
            </a:xfrm>
          </p:grpSpPr>
          <p:sp>
            <p:nvSpPr>
              <p:cNvPr id="17197" name="Google Shape;17197;p2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98" name="Google Shape;17198;p2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matchingName="21_Cover">
  <p:cSld name="21_Cover">
    <p:spTree>
      <p:nvGrpSpPr>
        <p:cNvPr id="1" name="Shape 17199"/>
        <p:cNvGrpSpPr/>
        <p:nvPr/>
      </p:nvGrpSpPr>
      <p:grpSpPr>
        <a:xfrm>
          <a:off x="0" y="0"/>
          <a:ext cx="0" cy="0"/>
          <a:chOff x="0" y="0"/>
          <a:chExt cx="0" cy="0"/>
        </a:xfrm>
      </p:grpSpPr>
      <p:sp>
        <p:nvSpPr>
          <p:cNvPr id="17200" name="Google Shape;17200;p220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201" name="Google Shape;17201;p220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02" name="Google Shape;17202;p220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03" name="Google Shape;17203;p2205"/>
          <p:cNvSpPr>
            <a:spLocks noGrp="1"/>
          </p:cNvSpPr>
          <p:nvPr>
            <p:ph type="pic" idx="2"/>
          </p:nvPr>
        </p:nvSpPr>
        <p:spPr>
          <a:xfrm>
            <a:off x="7118684" y="233915"/>
            <a:ext cx="5073316" cy="5943600"/>
          </a:xfrm>
          <a:prstGeom prst="rect">
            <a:avLst/>
          </a:prstGeom>
          <a:noFill/>
          <a:ln>
            <a:noFill/>
          </a:ln>
        </p:spPr>
      </p:sp>
      <p:grpSp>
        <p:nvGrpSpPr>
          <p:cNvPr id="17204" name="Google Shape;17204;p2205"/>
          <p:cNvGrpSpPr/>
          <p:nvPr/>
        </p:nvGrpSpPr>
        <p:grpSpPr>
          <a:xfrm>
            <a:off x="0" y="5020348"/>
            <a:ext cx="12192000" cy="1837653"/>
            <a:chOff x="0" y="5020348"/>
            <a:chExt cx="12192000" cy="1837653"/>
          </a:xfrm>
        </p:grpSpPr>
        <p:sp>
          <p:nvSpPr>
            <p:cNvPr id="17205" name="Google Shape;17205;p22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206" name="Google Shape;17206;p220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207" name="Google Shape;17207;p220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matchingName="21_Divider">
  <p:cSld name="21_Divider">
    <p:bg>
      <p:bgPr>
        <a:solidFill>
          <a:schemeClr val="lt2"/>
        </a:solidFill>
        <a:effectLst/>
      </p:bgPr>
    </p:bg>
    <p:spTree>
      <p:nvGrpSpPr>
        <p:cNvPr id="1" name="Shape 17208"/>
        <p:cNvGrpSpPr/>
        <p:nvPr/>
      </p:nvGrpSpPr>
      <p:grpSpPr>
        <a:xfrm>
          <a:off x="0" y="0"/>
          <a:ext cx="0" cy="0"/>
          <a:chOff x="0" y="0"/>
          <a:chExt cx="0" cy="0"/>
        </a:xfrm>
      </p:grpSpPr>
      <p:grpSp>
        <p:nvGrpSpPr>
          <p:cNvPr id="17209" name="Google Shape;17209;p2206"/>
          <p:cNvGrpSpPr/>
          <p:nvPr/>
        </p:nvGrpSpPr>
        <p:grpSpPr>
          <a:xfrm>
            <a:off x="0" y="5020347"/>
            <a:ext cx="12192000" cy="1837653"/>
            <a:chOff x="0" y="5020347"/>
            <a:chExt cx="12192000" cy="1837653"/>
          </a:xfrm>
        </p:grpSpPr>
        <p:sp>
          <p:nvSpPr>
            <p:cNvPr id="17210" name="Google Shape;17210;p220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211" name="Google Shape;17211;p220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212" name="Google Shape;17212;p220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213" name="Google Shape;17213;p220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214" name="Google Shape;17214;p220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5" name="Google Shape;17215;p220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matchingName="50_Quotation">
  <p:cSld name="50_Quotation">
    <p:spTree>
      <p:nvGrpSpPr>
        <p:cNvPr id="1" name="Shape 17216"/>
        <p:cNvGrpSpPr/>
        <p:nvPr/>
      </p:nvGrpSpPr>
      <p:grpSpPr>
        <a:xfrm>
          <a:off x="0" y="0"/>
          <a:ext cx="0" cy="0"/>
          <a:chOff x="0" y="0"/>
          <a:chExt cx="0" cy="0"/>
        </a:xfrm>
      </p:grpSpPr>
      <p:sp>
        <p:nvSpPr>
          <p:cNvPr id="17217" name="Google Shape;17217;p22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218" name="Google Shape;17218;p22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9" name="Google Shape;17219;p22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20" name="Google Shape;17220;p22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221" name="Google Shape;17221;p22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22" name="Google Shape;17222;p22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223" name="Google Shape;17223;p2207"/>
          <p:cNvGrpSpPr/>
          <p:nvPr/>
        </p:nvGrpSpPr>
        <p:grpSpPr>
          <a:xfrm>
            <a:off x="7191542" y="1"/>
            <a:ext cx="5000459" cy="1425992"/>
            <a:chOff x="7191542" y="1"/>
            <a:chExt cx="5000459" cy="1425992"/>
          </a:xfrm>
        </p:grpSpPr>
        <p:pic>
          <p:nvPicPr>
            <p:cNvPr id="17224" name="Google Shape;17224;p22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25" name="Google Shape;17225;p2207"/>
            <p:cNvGrpSpPr/>
            <p:nvPr/>
          </p:nvGrpSpPr>
          <p:grpSpPr>
            <a:xfrm>
              <a:off x="7191542" y="1"/>
              <a:ext cx="5000459" cy="1425992"/>
              <a:chOff x="7186272" y="0"/>
              <a:chExt cx="5005729" cy="1427495"/>
            </a:xfrm>
          </p:grpSpPr>
          <p:sp>
            <p:nvSpPr>
              <p:cNvPr id="17226" name="Google Shape;17226;p22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27" name="Google Shape;17227;p22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228" name="Google Shape;17228;p22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matchingName="21_Photo Slide">
  <p:cSld name="21_Photo Slide">
    <p:spTree>
      <p:nvGrpSpPr>
        <p:cNvPr id="1" name="Shape 17229"/>
        <p:cNvGrpSpPr/>
        <p:nvPr/>
      </p:nvGrpSpPr>
      <p:grpSpPr>
        <a:xfrm>
          <a:off x="0" y="0"/>
          <a:ext cx="0" cy="0"/>
          <a:chOff x="0" y="0"/>
          <a:chExt cx="0" cy="0"/>
        </a:xfrm>
      </p:grpSpPr>
      <p:sp>
        <p:nvSpPr>
          <p:cNvPr id="17230" name="Google Shape;17230;p22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31" name="Google Shape;17231;p22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32" name="Google Shape;17232;p2208"/>
          <p:cNvGrpSpPr/>
          <p:nvPr/>
        </p:nvGrpSpPr>
        <p:grpSpPr>
          <a:xfrm>
            <a:off x="0" y="5379426"/>
            <a:ext cx="2807368" cy="753891"/>
            <a:chOff x="0" y="5379426"/>
            <a:chExt cx="2807368" cy="753891"/>
          </a:xfrm>
        </p:grpSpPr>
        <p:sp>
          <p:nvSpPr>
            <p:cNvPr id="17233" name="Google Shape;17233;p22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234" name="Google Shape;17234;p22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7235" name="Google Shape;17235;p2208"/>
          <p:cNvSpPr>
            <a:spLocks noGrp="1"/>
          </p:cNvSpPr>
          <p:nvPr>
            <p:ph type="pic" idx="2"/>
          </p:nvPr>
        </p:nvSpPr>
        <p:spPr>
          <a:xfrm>
            <a:off x="2807368" y="457202"/>
            <a:ext cx="8915400" cy="5943598"/>
          </a:xfrm>
          <a:prstGeom prst="rect">
            <a:avLst/>
          </a:prstGeom>
          <a:noFill/>
          <a:ln>
            <a:noFill/>
          </a:ln>
        </p:spPr>
      </p:sp>
      <p:pic>
        <p:nvPicPr>
          <p:cNvPr id="17236" name="Google Shape;17236;p22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826"/>
        <p:cNvGrpSpPr/>
        <p:nvPr/>
      </p:nvGrpSpPr>
      <p:grpSpPr>
        <a:xfrm>
          <a:off x="0" y="0"/>
          <a:ext cx="0" cy="0"/>
          <a:chOff x="0" y="0"/>
          <a:chExt cx="0" cy="0"/>
        </a:xfrm>
      </p:grpSpPr>
      <p:sp>
        <p:nvSpPr>
          <p:cNvPr id="1827" name="Google Shape;1827;p2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8" name="Google Shape;1828;p2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9" name="Google Shape;1829;p2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30" name="Google Shape;1830;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1" name="Google Shape;1831;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32" name="Google Shape;1832;p2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33" name="Google Shape;1833;p2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34" name="Google Shape;1834;p2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35" name="Google Shape;1835;p23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matchingName="51_Quotation">
  <p:cSld name="51_Quotation">
    <p:spTree>
      <p:nvGrpSpPr>
        <p:cNvPr id="1" name="Shape 17237"/>
        <p:cNvGrpSpPr/>
        <p:nvPr/>
      </p:nvGrpSpPr>
      <p:grpSpPr>
        <a:xfrm>
          <a:off x="0" y="0"/>
          <a:ext cx="0" cy="0"/>
          <a:chOff x="0" y="0"/>
          <a:chExt cx="0" cy="0"/>
        </a:xfrm>
      </p:grpSpPr>
      <p:sp>
        <p:nvSpPr>
          <p:cNvPr id="17238" name="Google Shape;17238;p220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239" name="Google Shape;17239;p220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40" name="Google Shape;17240;p22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41" name="Google Shape;17241;p22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242" name="Google Shape;17242;p22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43" name="Google Shape;17243;p22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244" name="Google Shape;17244;p2209"/>
          <p:cNvGrpSpPr/>
          <p:nvPr/>
        </p:nvGrpSpPr>
        <p:grpSpPr>
          <a:xfrm>
            <a:off x="7191542" y="1"/>
            <a:ext cx="5000459" cy="1425992"/>
            <a:chOff x="7191542" y="1"/>
            <a:chExt cx="5000459" cy="1425992"/>
          </a:xfrm>
        </p:grpSpPr>
        <p:pic>
          <p:nvPicPr>
            <p:cNvPr id="17245" name="Google Shape;17245;p22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46" name="Google Shape;17246;p2209"/>
            <p:cNvGrpSpPr/>
            <p:nvPr/>
          </p:nvGrpSpPr>
          <p:grpSpPr>
            <a:xfrm>
              <a:off x="7191542" y="1"/>
              <a:ext cx="5000459" cy="1425992"/>
              <a:chOff x="7186272" y="0"/>
              <a:chExt cx="5005729" cy="1427495"/>
            </a:xfrm>
          </p:grpSpPr>
          <p:sp>
            <p:nvSpPr>
              <p:cNvPr id="17247" name="Google Shape;17247;p22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48" name="Google Shape;17248;p22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249" name="Google Shape;17249;p220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matchingName="29_Title and Content">
  <p:cSld name="29_Title and Content">
    <p:spTree>
      <p:nvGrpSpPr>
        <p:cNvPr id="1" name="Shape 17250"/>
        <p:cNvGrpSpPr/>
        <p:nvPr/>
      </p:nvGrpSpPr>
      <p:grpSpPr>
        <a:xfrm>
          <a:off x="0" y="0"/>
          <a:ext cx="0" cy="0"/>
          <a:chOff x="0" y="0"/>
          <a:chExt cx="0" cy="0"/>
        </a:xfrm>
      </p:grpSpPr>
      <p:grpSp>
        <p:nvGrpSpPr>
          <p:cNvPr id="17251" name="Google Shape;17251;p2210"/>
          <p:cNvGrpSpPr/>
          <p:nvPr/>
        </p:nvGrpSpPr>
        <p:grpSpPr>
          <a:xfrm>
            <a:off x="7191542" y="1"/>
            <a:ext cx="5000459" cy="1425992"/>
            <a:chOff x="7191542" y="1"/>
            <a:chExt cx="5000459" cy="1425992"/>
          </a:xfrm>
        </p:grpSpPr>
        <p:pic>
          <p:nvPicPr>
            <p:cNvPr id="17252" name="Google Shape;17252;p22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53" name="Google Shape;17253;p2210"/>
            <p:cNvGrpSpPr/>
            <p:nvPr/>
          </p:nvGrpSpPr>
          <p:grpSpPr>
            <a:xfrm>
              <a:off x="7191542" y="1"/>
              <a:ext cx="5000459" cy="1425992"/>
              <a:chOff x="7186272" y="0"/>
              <a:chExt cx="5005729" cy="1427495"/>
            </a:xfrm>
          </p:grpSpPr>
          <p:sp>
            <p:nvSpPr>
              <p:cNvPr id="17254" name="Google Shape;17254;p22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55" name="Google Shape;17255;p22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256" name="Google Shape;17256;p22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57" name="Google Shape;17257;p22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58" name="Google Shape;17258;p2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259" name="Google Shape;17259;p22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60" name="Google Shape;17260;p22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matchingName="21_Two Content">
  <p:cSld name="21_Two Content">
    <p:spTree>
      <p:nvGrpSpPr>
        <p:cNvPr id="1" name="Shape 17261"/>
        <p:cNvGrpSpPr/>
        <p:nvPr/>
      </p:nvGrpSpPr>
      <p:grpSpPr>
        <a:xfrm>
          <a:off x="0" y="0"/>
          <a:ext cx="0" cy="0"/>
          <a:chOff x="0" y="0"/>
          <a:chExt cx="0" cy="0"/>
        </a:xfrm>
      </p:grpSpPr>
      <p:sp>
        <p:nvSpPr>
          <p:cNvPr id="17262" name="Google Shape;17262;p22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63" name="Google Shape;17263;p22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264" name="Google Shape;17264;p2211"/>
          <p:cNvGrpSpPr/>
          <p:nvPr/>
        </p:nvGrpSpPr>
        <p:grpSpPr>
          <a:xfrm>
            <a:off x="7191542" y="1"/>
            <a:ext cx="5000459" cy="1425992"/>
            <a:chOff x="7191542" y="1"/>
            <a:chExt cx="5000459" cy="1425992"/>
          </a:xfrm>
        </p:grpSpPr>
        <p:pic>
          <p:nvPicPr>
            <p:cNvPr id="17265" name="Google Shape;17265;p2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66" name="Google Shape;17266;p2211"/>
            <p:cNvGrpSpPr/>
            <p:nvPr/>
          </p:nvGrpSpPr>
          <p:grpSpPr>
            <a:xfrm>
              <a:off x="7191542" y="1"/>
              <a:ext cx="5000459" cy="1425992"/>
              <a:chOff x="7186272" y="0"/>
              <a:chExt cx="5005729" cy="1427495"/>
            </a:xfrm>
          </p:grpSpPr>
          <p:sp>
            <p:nvSpPr>
              <p:cNvPr id="17267" name="Google Shape;17267;p2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68" name="Google Shape;17268;p2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269" name="Google Shape;17269;p22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70" name="Google Shape;17270;p22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271" name="Google Shape;17271;p2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72" name="Google Shape;17272;p2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matchingName="21_Comparison">
  <p:cSld name="21_Comparison">
    <p:spTree>
      <p:nvGrpSpPr>
        <p:cNvPr id="1" name="Shape 17273"/>
        <p:cNvGrpSpPr/>
        <p:nvPr/>
      </p:nvGrpSpPr>
      <p:grpSpPr>
        <a:xfrm>
          <a:off x="0" y="0"/>
          <a:ext cx="0" cy="0"/>
          <a:chOff x="0" y="0"/>
          <a:chExt cx="0" cy="0"/>
        </a:xfrm>
      </p:grpSpPr>
      <p:grpSp>
        <p:nvGrpSpPr>
          <p:cNvPr id="17274" name="Google Shape;17274;p2212"/>
          <p:cNvGrpSpPr/>
          <p:nvPr/>
        </p:nvGrpSpPr>
        <p:grpSpPr>
          <a:xfrm>
            <a:off x="7191542" y="1"/>
            <a:ext cx="5000459" cy="1425992"/>
            <a:chOff x="7191542" y="1"/>
            <a:chExt cx="5000459" cy="1425992"/>
          </a:xfrm>
        </p:grpSpPr>
        <p:pic>
          <p:nvPicPr>
            <p:cNvPr id="17275" name="Google Shape;17275;p22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76" name="Google Shape;17276;p2212"/>
            <p:cNvGrpSpPr/>
            <p:nvPr/>
          </p:nvGrpSpPr>
          <p:grpSpPr>
            <a:xfrm>
              <a:off x="7191542" y="1"/>
              <a:ext cx="5000459" cy="1425992"/>
              <a:chOff x="7186272" y="0"/>
              <a:chExt cx="5005729" cy="1427495"/>
            </a:xfrm>
          </p:grpSpPr>
          <p:sp>
            <p:nvSpPr>
              <p:cNvPr id="17277" name="Google Shape;17277;p22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78" name="Google Shape;17278;p22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279" name="Google Shape;17279;p22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80" name="Google Shape;17280;p221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281" name="Google Shape;17281;p221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82" name="Google Shape;17282;p22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283" name="Google Shape;17283;p22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84" name="Google Shape;17284;p22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285" name="Google Shape;17285;p22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86" name="Google Shape;17286;p22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matchingName="21_Title Only">
  <p:cSld name="21_Title Only">
    <p:spTree>
      <p:nvGrpSpPr>
        <p:cNvPr id="1" name="Shape 17287"/>
        <p:cNvGrpSpPr/>
        <p:nvPr/>
      </p:nvGrpSpPr>
      <p:grpSpPr>
        <a:xfrm>
          <a:off x="0" y="0"/>
          <a:ext cx="0" cy="0"/>
          <a:chOff x="0" y="0"/>
          <a:chExt cx="0" cy="0"/>
        </a:xfrm>
      </p:grpSpPr>
      <p:grpSp>
        <p:nvGrpSpPr>
          <p:cNvPr id="17288" name="Google Shape;17288;p2213"/>
          <p:cNvGrpSpPr/>
          <p:nvPr/>
        </p:nvGrpSpPr>
        <p:grpSpPr>
          <a:xfrm>
            <a:off x="7191542" y="1"/>
            <a:ext cx="5000459" cy="1425992"/>
            <a:chOff x="7191542" y="1"/>
            <a:chExt cx="5000459" cy="1425992"/>
          </a:xfrm>
        </p:grpSpPr>
        <p:pic>
          <p:nvPicPr>
            <p:cNvPr id="17289" name="Google Shape;17289;p2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90" name="Google Shape;17290;p2213"/>
            <p:cNvGrpSpPr/>
            <p:nvPr/>
          </p:nvGrpSpPr>
          <p:grpSpPr>
            <a:xfrm>
              <a:off x="7191542" y="1"/>
              <a:ext cx="5000459" cy="1425992"/>
              <a:chOff x="7186272" y="0"/>
              <a:chExt cx="5005729" cy="1427495"/>
            </a:xfrm>
          </p:grpSpPr>
          <p:sp>
            <p:nvSpPr>
              <p:cNvPr id="17291" name="Google Shape;17291;p2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92" name="Google Shape;17292;p2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293" name="Google Shape;17293;p22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94" name="Google Shape;17294;p2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295" name="Google Shape;17295;p2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96" name="Google Shape;17296;p2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matchingName="21_End">
  <p:cSld name="21_End">
    <p:spTree>
      <p:nvGrpSpPr>
        <p:cNvPr id="1" name="Shape 17297"/>
        <p:cNvGrpSpPr/>
        <p:nvPr/>
      </p:nvGrpSpPr>
      <p:grpSpPr>
        <a:xfrm>
          <a:off x="0" y="0"/>
          <a:ext cx="0" cy="0"/>
          <a:chOff x="0" y="0"/>
          <a:chExt cx="0" cy="0"/>
        </a:xfrm>
      </p:grpSpPr>
      <p:grpSp>
        <p:nvGrpSpPr>
          <p:cNvPr id="17298" name="Google Shape;17298;p2214"/>
          <p:cNvGrpSpPr/>
          <p:nvPr/>
        </p:nvGrpSpPr>
        <p:grpSpPr>
          <a:xfrm>
            <a:off x="0" y="0"/>
            <a:ext cx="12192000" cy="2148830"/>
            <a:chOff x="0" y="0"/>
            <a:chExt cx="12192000" cy="2148830"/>
          </a:xfrm>
        </p:grpSpPr>
        <p:sp>
          <p:nvSpPr>
            <p:cNvPr id="17299" name="Google Shape;17299;p221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00" name="Google Shape;17300;p221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301" name="Google Shape;17301;p221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02" name="Google Shape;17302;p221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03" name="Google Shape;17303;p221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304" name="Google Shape;17304;p221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305" name="Google Shape;17305;p221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matchingName="21_Blank">
  <p:cSld name="21_Blank">
    <p:spTree>
      <p:nvGrpSpPr>
        <p:cNvPr id="1" name="Shape 17306"/>
        <p:cNvGrpSpPr/>
        <p:nvPr/>
      </p:nvGrpSpPr>
      <p:grpSpPr>
        <a:xfrm>
          <a:off x="0" y="0"/>
          <a:ext cx="0" cy="0"/>
          <a:chOff x="0" y="0"/>
          <a:chExt cx="0" cy="0"/>
        </a:xfrm>
      </p:grpSpPr>
      <p:sp>
        <p:nvSpPr>
          <p:cNvPr id="17307" name="Google Shape;17307;p22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308" name="Google Shape;17308;p22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09" name="Google Shape;17309;p22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310" name="Google Shape;17310;p2215"/>
          <p:cNvGrpSpPr/>
          <p:nvPr/>
        </p:nvGrpSpPr>
        <p:grpSpPr>
          <a:xfrm>
            <a:off x="7191542" y="1"/>
            <a:ext cx="5000459" cy="1425992"/>
            <a:chOff x="7191542" y="1"/>
            <a:chExt cx="5000459" cy="1425992"/>
          </a:xfrm>
        </p:grpSpPr>
        <p:pic>
          <p:nvPicPr>
            <p:cNvPr id="17311" name="Google Shape;17311;p22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12" name="Google Shape;17312;p2215"/>
            <p:cNvGrpSpPr/>
            <p:nvPr/>
          </p:nvGrpSpPr>
          <p:grpSpPr>
            <a:xfrm>
              <a:off x="7191542" y="1"/>
              <a:ext cx="5000459" cy="1425992"/>
              <a:chOff x="7186272" y="0"/>
              <a:chExt cx="5005729" cy="1427495"/>
            </a:xfrm>
          </p:grpSpPr>
          <p:sp>
            <p:nvSpPr>
              <p:cNvPr id="17313" name="Google Shape;17313;p22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14" name="Google Shape;17314;p22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matchingName="22_Cover">
  <p:cSld name="22_Cover">
    <p:spTree>
      <p:nvGrpSpPr>
        <p:cNvPr id="1" name="Shape 17315"/>
        <p:cNvGrpSpPr/>
        <p:nvPr/>
      </p:nvGrpSpPr>
      <p:grpSpPr>
        <a:xfrm>
          <a:off x="0" y="0"/>
          <a:ext cx="0" cy="0"/>
          <a:chOff x="0" y="0"/>
          <a:chExt cx="0" cy="0"/>
        </a:xfrm>
      </p:grpSpPr>
      <p:sp>
        <p:nvSpPr>
          <p:cNvPr id="17316" name="Google Shape;17316;p221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17" name="Google Shape;17317;p221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18" name="Google Shape;17318;p221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319" name="Google Shape;17319;p2216"/>
          <p:cNvSpPr>
            <a:spLocks noGrp="1"/>
          </p:cNvSpPr>
          <p:nvPr>
            <p:ph type="pic" idx="2"/>
          </p:nvPr>
        </p:nvSpPr>
        <p:spPr>
          <a:xfrm>
            <a:off x="7118684" y="233915"/>
            <a:ext cx="5073316" cy="5943600"/>
          </a:xfrm>
          <a:prstGeom prst="rect">
            <a:avLst/>
          </a:prstGeom>
          <a:noFill/>
          <a:ln>
            <a:noFill/>
          </a:ln>
        </p:spPr>
      </p:sp>
      <p:grpSp>
        <p:nvGrpSpPr>
          <p:cNvPr id="17320" name="Google Shape;17320;p2216"/>
          <p:cNvGrpSpPr/>
          <p:nvPr/>
        </p:nvGrpSpPr>
        <p:grpSpPr>
          <a:xfrm>
            <a:off x="0" y="5020348"/>
            <a:ext cx="12192000" cy="1837653"/>
            <a:chOff x="0" y="5020348"/>
            <a:chExt cx="12192000" cy="1837653"/>
          </a:xfrm>
        </p:grpSpPr>
        <p:sp>
          <p:nvSpPr>
            <p:cNvPr id="17321" name="Google Shape;17321;p22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22" name="Google Shape;17322;p221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323" name="Google Shape;17323;p22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matchingName="22_Divider">
  <p:cSld name="22_Divider">
    <p:bg>
      <p:bgPr>
        <a:solidFill>
          <a:schemeClr val="lt2"/>
        </a:solidFill>
        <a:effectLst/>
      </p:bgPr>
    </p:bg>
    <p:spTree>
      <p:nvGrpSpPr>
        <p:cNvPr id="1" name="Shape 17324"/>
        <p:cNvGrpSpPr/>
        <p:nvPr/>
      </p:nvGrpSpPr>
      <p:grpSpPr>
        <a:xfrm>
          <a:off x="0" y="0"/>
          <a:ext cx="0" cy="0"/>
          <a:chOff x="0" y="0"/>
          <a:chExt cx="0" cy="0"/>
        </a:xfrm>
      </p:grpSpPr>
      <p:grpSp>
        <p:nvGrpSpPr>
          <p:cNvPr id="17325" name="Google Shape;17325;p2217"/>
          <p:cNvGrpSpPr/>
          <p:nvPr/>
        </p:nvGrpSpPr>
        <p:grpSpPr>
          <a:xfrm>
            <a:off x="0" y="5020347"/>
            <a:ext cx="12192000" cy="1837653"/>
            <a:chOff x="0" y="5020347"/>
            <a:chExt cx="12192000" cy="1837653"/>
          </a:xfrm>
        </p:grpSpPr>
        <p:sp>
          <p:nvSpPr>
            <p:cNvPr id="17326" name="Google Shape;17326;p221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27" name="Google Shape;17327;p22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28" name="Google Shape;17328;p221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329" name="Google Shape;17329;p22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330" name="Google Shape;17330;p221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31" name="Google Shape;17331;p221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matchingName="52_Quotation">
  <p:cSld name="52_Quotation">
    <p:spTree>
      <p:nvGrpSpPr>
        <p:cNvPr id="1" name="Shape 17332"/>
        <p:cNvGrpSpPr/>
        <p:nvPr/>
      </p:nvGrpSpPr>
      <p:grpSpPr>
        <a:xfrm>
          <a:off x="0" y="0"/>
          <a:ext cx="0" cy="0"/>
          <a:chOff x="0" y="0"/>
          <a:chExt cx="0" cy="0"/>
        </a:xfrm>
      </p:grpSpPr>
      <p:sp>
        <p:nvSpPr>
          <p:cNvPr id="17333" name="Google Shape;17333;p22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34" name="Google Shape;17334;p22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35" name="Google Shape;17335;p22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36" name="Google Shape;17336;p2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337" name="Google Shape;17337;p2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38" name="Google Shape;17338;p2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339" name="Google Shape;17339;p2218"/>
          <p:cNvGrpSpPr/>
          <p:nvPr/>
        </p:nvGrpSpPr>
        <p:grpSpPr>
          <a:xfrm>
            <a:off x="7191542" y="1"/>
            <a:ext cx="5000459" cy="1425992"/>
            <a:chOff x="7191542" y="1"/>
            <a:chExt cx="5000459" cy="1425992"/>
          </a:xfrm>
        </p:grpSpPr>
        <p:pic>
          <p:nvPicPr>
            <p:cNvPr id="17340" name="Google Shape;17340;p2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41" name="Google Shape;17341;p2218"/>
            <p:cNvGrpSpPr/>
            <p:nvPr/>
          </p:nvGrpSpPr>
          <p:grpSpPr>
            <a:xfrm>
              <a:off x="7191542" y="1"/>
              <a:ext cx="5000459" cy="1425992"/>
              <a:chOff x="7186272" y="0"/>
              <a:chExt cx="5005729" cy="1427495"/>
            </a:xfrm>
          </p:grpSpPr>
          <p:sp>
            <p:nvSpPr>
              <p:cNvPr id="17342" name="Google Shape;17342;p2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43" name="Google Shape;17343;p2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344" name="Google Shape;17344;p22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836"/>
        <p:cNvGrpSpPr/>
        <p:nvPr/>
      </p:nvGrpSpPr>
      <p:grpSpPr>
        <a:xfrm>
          <a:off x="0" y="0"/>
          <a:ext cx="0" cy="0"/>
          <a:chOff x="0" y="0"/>
          <a:chExt cx="0" cy="0"/>
        </a:xfrm>
      </p:grpSpPr>
      <p:sp>
        <p:nvSpPr>
          <p:cNvPr id="1837" name="Google Shape;1837;p2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8" name="Google Shape;1838;p2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39" name="Google Shape;1839;p2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40" name="Google Shape;1840;p2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41" name="Google Shape;1841;p23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matchingName="30_Title and Content">
  <p:cSld name="30_Title and Content">
    <p:spTree>
      <p:nvGrpSpPr>
        <p:cNvPr id="1" name="Shape 17345"/>
        <p:cNvGrpSpPr/>
        <p:nvPr/>
      </p:nvGrpSpPr>
      <p:grpSpPr>
        <a:xfrm>
          <a:off x="0" y="0"/>
          <a:ext cx="0" cy="0"/>
          <a:chOff x="0" y="0"/>
          <a:chExt cx="0" cy="0"/>
        </a:xfrm>
      </p:grpSpPr>
      <p:grpSp>
        <p:nvGrpSpPr>
          <p:cNvPr id="17346" name="Google Shape;17346;p2219"/>
          <p:cNvGrpSpPr/>
          <p:nvPr/>
        </p:nvGrpSpPr>
        <p:grpSpPr>
          <a:xfrm>
            <a:off x="7191542" y="1"/>
            <a:ext cx="5000459" cy="1425992"/>
            <a:chOff x="7191542" y="1"/>
            <a:chExt cx="5000459" cy="1425992"/>
          </a:xfrm>
        </p:grpSpPr>
        <p:pic>
          <p:nvPicPr>
            <p:cNvPr id="17347" name="Google Shape;17347;p2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48" name="Google Shape;17348;p2219"/>
            <p:cNvGrpSpPr/>
            <p:nvPr/>
          </p:nvGrpSpPr>
          <p:grpSpPr>
            <a:xfrm>
              <a:off x="7191542" y="1"/>
              <a:ext cx="5000459" cy="1425992"/>
              <a:chOff x="7186272" y="0"/>
              <a:chExt cx="5005729" cy="1427495"/>
            </a:xfrm>
          </p:grpSpPr>
          <p:sp>
            <p:nvSpPr>
              <p:cNvPr id="17349" name="Google Shape;17349;p2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50" name="Google Shape;17350;p2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351" name="Google Shape;17351;p2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52" name="Google Shape;17352;p221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53" name="Google Shape;17353;p2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354" name="Google Shape;17354;p2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55" name="Google Shape;17355;p2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matchingName="22_Two Content">
  <p:cSld name="22_Two Content">
    <p:spTree>
      <p:nvGrpSpPr>
        <p:cNvPr id="1" name="Shape 17356"/>
        <p:cNvGrpSpPr/>
        <p:nvPr/>
      </p:nvGrpSpPr>
      <p:grpSpPr>
        <a:xfrm>
          <a:off x="0" y="0"/>
          <a:ext cx="0" cy="0"/>
          <a:chOff x="0" y="0"/>
          <a:chExt cx="0" cy="0"/>
        </a:xfrm>
      </p:grpSpPr>
      <p:sp>
        <p:nvSpPr>
          <p:cNvPr id="17357" name="Google Shape;17357;p2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58" name="Google Shape;17358;p222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359" name="Google Shape;17359;p2220"/>
          <p:cNvGrpSpPr/>
          <p:nvPr/>
        </p:nvGrpSpPr>
        <p:grpSpPr>
          <a:xfrm>
            <a:off x="7191542" y="1"/>
            <a:ext cx="5000459" cy="1425992"/>
            <a:chOff x="7191542" y="1"/>
            <a:chExt cx="5000459" cy="1425992"/>
          </a:xfrm>
        </p:grpSpPr>
        <p:pic>
          <p:nvPicPr>
            <p:cNvPr id="17360" name="Google Shape;17360;p22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61" name="Google Shape;17361;p2220"/>
            <p:cNvGrpSpPr/>
            <p:nvPr/>
          </p:nvGrpSpPr>
          <p:grpSpPr>
            <a:xfrm>
              <a:off x="7191542" y="1"/>
              <a:ext cx="5000459" cy="1425992"/>
              <a:chOff x="7186272" y="0"/>
              <a:chExt cx="5005729" cy="1427495"/>
            </a:xfrm>
          </p:grpSpPr>
          <p:sp>
            <p:nvSpPr>
              <p:cNvPr id="17362" name="Google Shape;17362;p2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63" name="Google Shape;17363;p2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364" name="Google Shape;17364;p222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65" name="Google Shape;17365;p222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366" name="Google Shape;17366;p2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67" name="Google Shape;17367;p2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matchingName="22_Comparison">
  <p:cSld name="22_Comparison">
    <p:spTree>
      <p:nvGrpSpPr>
        <p:cNvPr id="1" name="Shape 17368"/>
        <p:cNvGrpSpPr/>
        <p:nvPr/>
      </p:nvGrpSpPr>
      <p:grpSpPr>
        <a:xfrm>
          <a:off x="0" y="0"/>
          <a:ext cx="0" cy="0"/>
          <a:chOff x="0" y="0"/>
          <a:chExt cx="0" cy="0"/>
        </a:xfrm>
      </p:grpSpPr>
      <p:grpSp>
        <p:nvGrpSpPr>
          <p:cNvPr id="17369" name="Google Shape;17369;p2221"/>
          <p:cNvGrpSpPr/>
          <p:nvPr/>
        </p:nvGrpSpPr>
        <p:grpSpPr>
          <a:xfrm>
            <a:off x="7191542" y="1"/>
            <a:ext cx="5000459" cy="1425992"/>
            <a:chOff x="7191542" y="1"/>
            <a:chExt cx="5000459" cy="1425992"/>
          </a:xfrm>
        </p:grpSpPr>
        <p:pic>
          <p:nvPicPr>
            <p:cNvPr id="17370" name="Google Shape;17370;p22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71" name="Google Shape;17371;p2221"/>
            <p:cNvGrpSpPr/>
            <p:nvPr/>
          </p:nvGrpSpPr>
          <p:grpSpPr>
            <a:xfrm>
              <a:off x="7191542" y="1"/>
              <a:ext cx="5000459" cy="1425992"/>
              <a:chOff x="7186272" y="0"/>
              <a:chExt cx="5005729" cy="1427495"/>
            </a:xfrm>
          </p:grpSpPr>
          <p:sp>
            <p:nvSpPr>
              <p:cNvPr id="17372" name="Google Shape;17372;p22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73" name="Google Shape;17373;p22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374" name="Google Shape;17374;p22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75" name="Google Shape;17375;p222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76" name="Google Shape;17376;p222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77" name="Google Shape;17377;p222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78" name="Google Shape;17378;p222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79" name="Google Shape;17379;p2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380" name="Google Shape;17380;p22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81" name="Google Shape;17381;p2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matchingName="22_Photo Slide">
  <p:cSld name="22_Photo Slide">
    <p:spTree>
      <p:nvGrpSpPr>
        <p:cNvPr id="1" name="Shape 17382"/>
        <p:cNvGrpSpPr/>
        <p:nvPr/>
      </p:nvGrpSpPr>
      <p:grpSpPr>
        <a:xfrm>
          <a:off x="0" y="0"/>
          <a:ext cx="0" cy="0"/>
          <a:chOff x="0" y="0"/>
          <a:chExt cx="0" cy="0"/>
        </a:xfrm>
      </p:grpSpPr>
      <p:sp>
        <p:nvSpPr>
          <p:cNvPr id="17383" name="Google Shape;17383;p222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384" name="Google Shape;17384;p222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385" name="Google Shape;17385;p2222"/>
          <p:cNvGrpSpPr/>
          <p:nvPr/>
        </p:nvGrpSpPr>
        <p:grpSpPr>
          <a:xfrm>
            <a:off x="0" y="5379426"/>
            <a:ext cx="2807368" cy="753891"/>
            <a:chOff x="0" y="5379426"/>
            <a:chExt cx="2807368" cy="753891"/>
          </a:xfrm>
        </p:grpSpPr>
        <p:sp>
          <p:nvSpPr>
            <p:cNvPr id="17386" name="Google Shape;17386;p222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87" name="Google Shape;17387;p222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7388" name="Google Shape;17388;p2222"/>
          <p:cNvSpPr>
            <a:spLocks noGrp="1"/>
          </p:cNvSpPr>
          <p:nvPr>
            <p:ph type="pic" idx="2"/>
          </p:nvPr>
        </p:nvSpPr>
        <p:spPr>
          <a:xfrm>
            <a:off x="2807368" y="457202"/>
            <a:ext cx="8915400" cy="5943598"/>
          </a:xfrm>
          <a:prstGeom prst="rect">
            <a:avLst/>
          </a:prstGeom>
          <a:noFill/>
          <a:ln>
            <a:noFill/>
          </a:ln>
        </p:spPr>
      </p:sp>
      <p:pic>
        <p:nvPicPr>
          <p:cNvPr id="17389" name="Google Shape;17389;p222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matchingName="22_End">
  <p:cSld name="22_End">
    <p:spTree>
      <p:nvGrpSpPr>
        <p:cNvPr id="1" name="Shape 17390"/>
        <p:cNvGrpSpPr/>
        <p:nvPr/>
      </p:nvGrpSpPr>
      <p:grpSpPr>
        <a:xfrm>
          <a:off x="0" y="0"/>
          <a:ext cx="0" cy="0"/>
          <a:chOff x="0" y="0"/>
          <a:chExt cx="0" cy="0"/>
        </a:xfrm>
      </p:grpSpPr>
      <p:grpSp>
        <p:nvGrpSpPr>
          <p:cNvPr id="17391" name="Google Shape;17391;p2223"/>
          <p:cNvGrpSpPr/>
          <p:nvPr/>
        </p:nvGrpSpPr>
        <p:grpSpPr>
          <a:xfrm>
            <a:off x="0" y="0"/>
            <a:ext cx="12192000" cy="2148830"/>
            <a:chOff x="0" y="0"/>
            <a:chExt cx="12192000" cy="2148830"/>
          </a:xfrm>
        </p:grpSpPr>
        <p:sp>
          <p:nvSpPr>
            <p:cNvPr id="17392" name="Google Shape;17392;p222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93" name="Google Shape;17393;p222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394" name="Google Shape;17394;p222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395" name="Google Shape;17395;p222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96" name="Google Shape;17396;p222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397" name="Google Shape;17397;p222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398" name="Google Shape;17398;p222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matchingName="22_Blank">
  <p:cSld name="22_Blank">
    <p:spTree>
      <p:nvGrpSpPr>
        <p:cNvPr id="1" name="Shape 17399"/>
        <p:cNvGrpSpPr/>
        <p:nvPr/>
      </p:nvGrpSpPr>
      <p:grpSpPr>
        <a:xfrm>
          <a:off x="0" y="0"/>
          <a:ext cx="0" cy="0"/>
          <a:chOff x="0" y="0"/>
          <a:chExt cx="0" cy="0"/>
        </a:xfrm>
      </p:grpSpPr>
      <p:sp>
        <p:nvSpPr>
          <p:cNvPr id="17400" name="Google Shape;17400;p2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401" name="Google Shape;17401;p2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02" name="Google Shape;17402;p2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403" name="Google Shape;17403;p2224"/>
          <p:cNvGrpSpPr/>
          <p:nvPr/>
        </p:nvGrpSpPr>
        <p:grpSpPr>
          <a:xfrm>
            <a:off x="7191542" y="1"/>
            <a:ext cx="5000459" cy="1425992"/>
            <a:chOff x="7191542" y="1"/>
            <a:chExt cx="5000459" cy="1425992"/>
          </a:xfrm>
        </p:grpSpPr>
        <p:pic>
          <p:nvPicPr>
            <p:cNvPr id="17404" name="Google Shape;17404;p2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05" name="Google Shape;17405;p2224"/>
            <p:cNvGrpSpPr/>
            <p:nvPr/>
          </p:nvGrpSpPr>
          <p:grpSpPr>
            <a:xfrm>
              <a:off x="7191542" y="1"/>
              <a:ext cx="5000459" cy="1425992"/>
              <a:chOff x="7186272" y="0"/>
              <a:chExt cx="5005729" cy="1427495"/>
            </a:xfrm>
          </p:grpSpPr>
          <p:sp>
            <p:nvSpPr>
              <p:cNvPr id="17406" name="Google Shape;17406;p2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07" name="Google Shape;17407;p2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matchingName="22_Title Only">
  <p:cSld name="22_Title Only">
    <p:spTree>
      <p:nvGrpSpPr>
        <p:cNvPr id="1" name="Shape 17408"/>
        <p:cNvGrpSpPr/>
        <p:nvPr/>
      </p:nvGrpSpPr>
      <p:grpSpPr>
        <a:xfrm>
          <a:off x="0" y="0"/>
          <a:ext cx="0" cy="0"/>
          <a:chOff x="0" y="0"/>
          <a:chExt cx="0" cy="0"/>
        </a:xfrm>
      </p:grpSpPr>
      <p:grpSp>
        <p:nvGrpSpPr>
          <p:cNvPr id="17409" name="Google Shape;17409;p2225"/>
          <p:cNvGrpSpPr/>
          <p:nvPr/>
        </p:nvGrpSpPr>
        <p:grpSpPr>
          <a:xfrm>
            <a:off x="7191542" y="1"/>
            <a:ext cx="5000459" cy="1425992"/>
            <a:chOff x="7191542" y="1"/>
            <a:chExt cx="5000459" cy="1425992"/>
          </a:xfrm>
        </p:grpSpPr>
        <p:pic>
          <p:nvPicPr>
            <p:cNvPr id="17410" name="Google Shape;17410;p22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11" name="Google Shape;17411;p2225"/>
            <p:cNvGrpSpPr/>
            <p:nvPr/>
          </p:nvGrpSpPr>
          <p:grpSpPr>
            <a:xfrm>
              <a:off x="7191542" y="1"/>
              <a:ext cx="5000459" cy="1425992"/>
              <a:chOff x="7186272" y="0"/>
              <a:chExt cx="5005729" cy="1427495"/>
            </a:xfrm>
          </p:grpSpPr>
          <p:sp>
            <p:nvSpPr>
              <p:cNvPr id="17412" name="Google Shape;17412;p22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13" name="Google Shape;17413;p22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414" name="Google Shape;17414;p22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15" name="Google Shape;17415;p22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416" name="Google Shape;17416;p22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17" name="Google Shape;17417;p22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7418"/>
        <p:cNvGrpSpPr/>
        <p:nvPr/>
      </p:nvGrpSpPr>
      <p:grpSpPr>
        <a:xfrm>
          <a:off x="0" y="0"/>
          <a:ext cx="0" cy="0"/>
          <a:chOff x="0" y="0"/>
          <a:chExt cx="0" cy="0"/>
        </a:xfrm>
      </p:grpSpPr>
      <p:sp>
        <p:nvSpPr>
          <p:cNvPr id="17419" name="Google Shape;17419;p2226"/>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7420" name="Google Shape;17420;p2226"/>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17421" name="Google Shape;17421;p2226"/>
          <p:cNvGrpSpPr/>
          <p:nvPr/>
        </p:nvGrpSpPr>
        <p:grpSpPr>
          <a:xfrm>
            <a:off x="0" y="0"/>
            <a:ext cx="1862667" cy="6629400"/>
            <a:chOff x="-15876" y="0"/>
            <a:chExt cx="1927803" cy="6858000"/>
          </a:xfrm>
        </p:grpSpPr>
        <p:sp>
          <p:nvSpPr>
            <p:cNvPr id="17422" name="Google Shape;17422;p2226"/>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7423" name="Google Shape;17423;p2226"/>
            <p:cNvPicPr preferRelativeResize="0"/>
            <p:nvPr/>
          </p:nvPicPr>
          <p:blipFill rotWithShape="1">
            <a:blip r:embed="rId3">
              <a:alphaModFix/>
            </a:blip>
            <a:srcRect l="7219" t="16937" r="72250" b="20588"/>
            <a:stretch/>
          </p:blipFill>
          <p:spPr>
            <a:xfrm>
              <a:off x="-15876" y="0"/>
              <a:ext cx="1927803" cy="6858000"/>
            </a:xfrm>
            <a:prstGeom prst="rect">
              <a:avLst/>
            </a:prstGeom>
            <a:solidFill>
              <a:schemeClr val="dk2"/>
            </a:solidFill>
            <a:ln>
              <a:noFill/>
            </a:ln>
          </p:spPr>
        </p:pic>
      </p:grpSp>
      <p:sp>
        <p:nvSpPr>
          <p:cNvPr id="17424" name="Google Shape;17424;p2226"/>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425" name="Google Shape;17425;p2226"/>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6" name="Google Shape;17426;p2226"/>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27" name="Google Shape;17427;p2226"/>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matchingName="1_Table of Content">
  <p:cSld name="1_Table of Content">
    <p:spTree>
      <p:nvGrpSpPr>
        <p:cNvPr id="1" name="Shape 17428"/>
        <p:cNvGrpSpPr/>
        <p:nvPr/>
      </p:nvGrpSpPr>
      <p:grpSpPr>
        <a:xfrm>
          <a:off x="0" y="0"/>
          <a:ext cx="0" cy="0"/>
          <a:chOff x="0" y="0"/>
          <a:chExt cx="0" cy="0"/>
        </a:xfrm>
      </p:grpSpPr>
      <p:sp>
        <p:nvSpPr>
          <p:cNvPr id="17429" name="Google Shape;17429;p2227"/>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430" name="Google Shape;17430;p2227"/>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31" name="Google Shape;17431;p2227"/>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2" name="Google Shape;17432;p2227"/>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3" name="Google Shape;17433;p2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434" name="Google Shape;17434;p222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matchingName="10_Title Slide_Yale Blue">
  <p:cSld name="10_Title Slide_Yale Blue">
    <p:spTree>
      <p:nvGrpSpPr>
        <p:cNvPr id="1" name="Shape 17435"/>
        <p:cNvGrpSpPr/>
        <p:nvPr/>
      </p:nvGrpSpPr>
      <p:grpSpPr>
        <a:xfrm>
          <a:off x="0" y="0"/>
          <a:ext cx="0" cy="0"/>
          <a:chOff x="0" y="0"/>
          <a:chExt cx="0" cy="0"/>
        </a:xfrm>
      </p:grpSpPr>
      <p:sp>
        <p:nvSpPr>
          <p:cNvPr id="17436" name="Google Shape;17436;p222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7" name="Google Shape;17437;p222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38" name="Google Shape;17438;p222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439" name="Google Shape;17439;p2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40" name="Google Shape;17440;p2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7441" name="Google Shape;17441;p222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442" name="Google Shape;17442;p222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443" name="Google Shape;17443;p222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444" name="Google Shape;17444;p222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842"/>
        <p:cNvGrpSpPr/>
        <p:nvPr/>
      </p:nvGrpSpPr>
      <p:grpSpPr>
        <a:xfrm>
          <a:off x="0" y="0"/>
          <a:ext cx="0" cy="0"/>
          <a:chOff x="0" y="0"/>
          <a:chExt cx="0" cy="0"/>
        </a:xfrm>
      </p:grpSpPr>
      <p:sp>
        <p:nvSpPr>
          <p:cNvPr id="1843" name="Google Shape;1843;p2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844" name="Google Shape;1844;p23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45" name="Google Shape;1845;p2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46" name="Google Shape;1846;p2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7" name="Google Shape;1847;p2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matchingName="6_Title and Bullets Layout">
  <p:cSld name="6_Title and Bullets Layout">
    <p:spTree>
      <p:nvGrpSpPr>
        <p:cNvPr id="1" name="Shape 17445"/>
        <p:cNvGrpSpPr/>
        <p:nvPr/>
      </p:nvGrpSpPr>
      <p:grpSpPr>
        <a:xfrm>
          <a:off x="0" y="0"/>
          <a:ext cx="0" cy="0"/>
          <a:chOff x="0" y="0"/>
          <a:chExt cx="0" cy="0"/>
        </a:xfrm>
      </p:grpSpPr>
      <p:sp>
        <p:nvSpPr>
          <p:cNvPr id="17446" name="Google Shape;17446;p222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47" name="Google Shape;17447;p222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448" name="Google Shape;17448;p222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449" name="Google Shape;17449;p222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450" name="Google Shape;17450;p222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matchingName="31_Title and Content">
  <p:cSld name="31_Title and Content">
    <p:spTree>
      <p:nvGrpSpPr>
        <p:cNvPr id="1" name="Shape 17451"/>
        <p:cNvGrpSpPr/>
        <p:nvPr/>
      </p:nvGrpSpPr>
      <p:grpSpPr>
        <a:xfrm>
          <a:off x="0" y="0"/>
          <a:ext cx="0" cy="0"/>
          <a:chOff x="0" y="0"/>
          <a:chExt cx="0" cy="0"/>
        </a:xfrm>
      </p:grpSpPr>
      <p:sp>
        <p:nvSpPr>
          <p:cNvPr id="17452" name="Google Shape;17452;p223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453" name="Google Shape;17453;p223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454" name="Google Shape;17454;p223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455" name="Google Shape;17455;p223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56" name="Google Shape;17456;p223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matchingName="6_Two Section | Picture and Copy Layout">
  <p:cSld name="6_Two Section | Picture and Copy Layout">
    <p:spTree>
      <p:nvGrpSpPr>
        <p:cNvPr id="1" name="Shape 17457"/>
        <p:cNvGrpSpPr/>
        <p:nvPr/>
      </p:nvGrpSpPr>
      <p:grpSpPr>
        <a:xfrm>
          <a:off x="0" y="0"/>
          <a:ext cx="0" cy="0"/>
          <a:chOff x="0" y="0"/>
          <a:chExt cx="0" cy="0"/>
        </a:xfrm>
      </p:grpSpPr>
      <p:sp>
        <p:nvSpPr>
          <p:cNvPr id="17458" name="Google Shape;17458;p22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459" name="Google Shape;17459;p22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460" name="Google Shape;17460;p223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61" name="Google Shape;17461;p223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62" name="Google Shape;17462;p223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463" name="Google Shape;17463;p223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matchingName="Two Content">
  <p:cSld name="23_Two Content">
    <p:spTree>
      <p:nvGrpSpPr>
        <p:cNvPr id="1" name="Shape 17464"/>
        <p:cNvGrpSpPr/>
        <p:nvPr/>
      </p:nvGrpSpPr>
      <p:grpSpPr>
        <a:xfrm>
          <a:off x="0" y="0"/>
          <a:ext cx="0" cy="0"/>
          <a:chOff x="0" y="0"/>
          <a:chExt cx="0" cy="0"/>
        </a:xfrm>
      </p:grpSpPr>
      <p:sp>
        <p:nvSpPr>
          <p:cNvPr id="17465" name="Google Shape;17465;p2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66" name="Google Shape;17466;p223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467" name="Google Shape;17467;p2232"/>
          <p:cNvGrpSpPr/>
          <p:nvPr/>
        </p:nvGrpSpPr>
        <p:grpSpPr>
          <a:xfrm>
            <a:off x="7191542" y="1"/>
            <a:ext cx="5000459" cy="1425992"/>
            <a:chOff x="7191542" y="1"/>
            <a:chExt cx="5000459" cy="1425992"/>
          </a:xfrm>
        </p:grpSpPr>
        <p:pic>
          <p:nvPicPr>
            <p:cNvPr id="17468" name="Google Shape;17468;p22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69" name="Google Shape;17469;p2232"/>
            <p:cNvGrpSpPr/>
            <p:nvPr/>
          </p:nvGrpSpPr>
          <p:grpSpPr>
            <a:xfrm>
              <a:off x="7191542" y="1"/>
              <a:ext cx="5000459" cy="1425992"/>
              <a:chOff x="7186272" y="0"/>
              <a:chExt cx="5005729" cy="1427495"/>
            </a:xfrm>
          </p:grpSpPr>
          <p:sp>
            <p:nvSpPr>
              <p:cNvPr id="17470" name="Google Shape;17470;p2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71" name="Google Shape;17471;p2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472" name="Google Shape;17472;p223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73" name="Google Shape;17473;p223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474" name="Google Shape;17474;p2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75" name="Google Shape;17475;p2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matchingName="4_Title Slide">
  <p:cSld name="4_Title Slide">
    <p:bg>
      <p:bgPr>
        <a:solidFill>
          <a:schemeClr val="lt1"/>
        </a:solidFill>
        <a:effectLst/>
      </p:bgPr>
    </p:bg>
    <p:spTree>
      <p:nvGrpSpPr>
        <p:cNvPr id="1" name="Shape 17476"/>
        <p:cNvGrpSpPr/>
        <p:nvPr/>
      </p:nvGrpSpPr>
      <p:grpSpPr>
        <a:xfrm>
          <a:off x="0" y="0"/>
          <a:ext cx="0" cy="0"/>
          <a:chOff x="0" y="0"/>
          <a:chExt cx="0" cy="0"/>
        </a:xfrm>
      </p:grpSpPr>
      <p:sp>
        <p:nvSpPr>
          <p:cNvPr id="17477" name="Google Shape;17477;p223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78" name="Google Shape;17478;p223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7479" name="Google Shape;17479;p223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7480" name="Google Shape;17480;p223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7481" name="Google Shape;17481;p223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7482" name="Google Shape;17482;p223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83" name="Google Shape;17483;p223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84" name="Google Shape;17484;p223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485" name="Google Shape;17485;p223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86" name="Google Shape;17486;p223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487" name="Google Shape;17487;p223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matchingName="53_Quotation">
  <p:cSld name="53_Quotation">
    <p:spTree>
      <p:nvGrpSpPr>
        <p:cNvPr id="1" name="Shape 17488"/>
        <p:cNvGrpSpPr/>
        <p:nvPr/>
      </p:nvGrpSpPr>
      <p:grpSpPr>
        <a:xfrm>
          <a:off x="0" y="0"/>
          <a:ext cx="0" cy="0"/>
          <a:chOff x="0" y="0"/>
          <a:chExt cx="0" cy="0"/>
        </a:xfrm>
      </p:grpSpPr>
      <p:sp>
        <p:nvSpPr>
          <p:cNvPr id="17489" name="Google Shape;17489;p22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490" name="Google Shape;17490;p22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91" name="Google Shape;17491;p22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92" name="Google Shape;17492;p22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493" name="Google Shape;17493;p22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94" name="Google Shape;17494;p22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495" name="Google Shape;17495;p2234"/>
          <p:cNvGrpSpPr/>
          <p:nvPr/>
        </p:nvGrpSpPr>
        <p:grpSpPr>
          <a:xfrm>
            <a:off x="7191542" y="1"/>
            <a:ext cx="5000459" cy="1425992"/>
            <a:chOff x="7191542" y="1"/>
            <a:chExt cx="5000459" cy="1425992"/>
          </a:xfrm>
        </p:grpSpPr>
        <p:pic>
          <p:nvPicPr>
            <p:cNvPr id="17496" name="Google Shape;17496;p22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97" name="Google Shape;17497;p2234"/>
            <p:cNvGrpSpPr/>
            <p:nvPr/>
          </p:nvGrpSpPr>
          <p:grpSpPr>
            <a:xfrm>
              <a:off x="7191542" y="1"/>
              <a:ext cx="5000459" cy="1425992"/>
              <a:chOff x="7186272" y="0"/>
              <a:chExt cx="5005729" cy="1427495"/>
            </a:xfrm>
          </p:grpSpPr>
          <p:sp>
            <p:nvSpPr>
              <p:cNvPr id="17498" name="Google Shape;17498;p22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99" name="Google Shape;17499;p22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500" name="Google Shape;17500;p223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matchingName="23_Cover">
  <p:cSld name="23_Cover">
    <p:spTree>
      <p:nvGrpSpPr>
        <p:cNvPr id="1" name="Shape 17501"/>
        <p:cNvGrpSpPr/>
        <p:nvPr/>
      </p:nvGrpSpPr>
      <p:grpSpPr>
        <a:xfrm>
          <a:off x="0" y="0"/>
          <a:ext cx="0" cy="0"/>
          <a:chOff x="0" y="0"/>
          <a:chExt cx="0" cy="0"/>
        </a:xfrm>
      </p:grpSpPr>
      <p:sp>
        <p:nvSpPr>
          <p:cNvPr id="17502" name="Google Shape;17502;p223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503" name="Google Shape;17503;p223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04" name="Google Shape;17504;p223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505" name="Google Shape;17505;p2235"/>
          <p:cNvSpPr>
            <a:spLocks noGrp="1"/>
          </p:cNvSpPr>
          <p:nvPr>
            <p:ph type="pic" idx="2"/>
          </p:nvPr>
        </p:nvSpPr>
        <p:spPr>
          <a:xfrm>
            <a:off x="7118684" y="233915"/>
            <a:ext cx="5073316" cy="5943600"/>
          </a:xfrm>
          <a:prstGeom prst="rect">
            <a:avLst/>
          </a:prstGeom>
          <a:noFill/>
          <a:ln>
            <a:noFill/>
          </a:ln>
        </p:spPr>
      </p:sp>
      <p:grpSp>
        <p:nvGrpSpPr>
          <p:cNvPr id="17506" name="Google Shape;17506;p2235"/>
          <p:cNvGrpSpPr/>
          <p:nvPr/>
        </p:nvGrpSpPr>
        <p:grpSpPr>
          <a:xfrm>
            <a:off x="0" y="5020348"/>
            <a:ext cx="12192000" cy="1837653"/>
            <a:chOff x="0" y="5020348"/>
            <a:chExt cx="12192000" cy="1837653"/>
          </a:xfrm>
        </p:grpSpPr>
        <p:sp>
          <p:nvSpPr>
            <p:cNvPr id="17507" name="Google Shape;17507;p22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508" name="Google Shape;17508;p22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509" name="Google Shape;17509;p223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matchingName="54_Quotation">
  <p:cSld name="54_Quotation">
    <p:spTree>
      <p:nvGrpSpPr>
        <p:cNvPr id="1" name="Shape 17510"/>
        <p:cNvGrpSpPr/>
        <p:nvPr/>
      </p:nvGrpSpPr>
      <p:grpSpPr>
        <a:xfrm>
          <a:off x="0" y="0"/>
          <a:ext cx="0" cy="0"/>
          <a:chOff x="0" y="0"/>
          <a:chExt cx="0" cy="0"/>
        </a:xfrm>
      </p:grpSpPr>
      <p:sp>
        <p:nvSpPr>
          <p:cNvPr id="17511" name="Google Shape;17511;p22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512" name="Google Shape;17512;p22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13" name="Google Shape;17513;p22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14" name="Google Shape;17514;p22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515" name="Google Shape;17515;p22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16" name="Google Shape;17516;p22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517" name="Google Shape;17517;p2236"/>
          <p:cNvGrpSpPr/>
          <p:nvPr/>
        </p:nvGrpSpPr>
        <p:grpSpPr>
          <a:xfrm>
            <a:off x="7191542" y="1"/>
            <a:ext cx="5000459" cy="1425992"/>
            <a:chOff x="7191542" y="1"/>
            <a:chExt cx="5000459" cy="1425992"/>
          </a:xfrm>
        </p:grpSpPr>
        <p:pic>
          <p:nvPicPr>
            <p:cNvPr id="17518" name="Google Shape;17518;p22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19" name="Google Shape;17519;p2236"/>
            <p:cNvGrpSpPr/>
            <p:nvPr/>
          </p:nvGrpSpPr>
          <p:grpSpPr>
            <a:xfrm>
              <a:off x="7191542" y="1"/>
              <a:ext cx="5000459" cy="1425992"/>
              <a:chOff x="7186272" y="0"/>
              <a:chExt cx="5005729" cy="1427495"/>
            </a:xfrm>
          </p:grpSpPr>
          <p:sp>
            <p:nvSpPr>
              <p:cNvPr id="17520" name="Google Shape;17520;p22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21" name="Google Shape;17521;p22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522" name="Google Shape;17522;p223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matchingName="23_Divider">
  <p:cSld name="23_Divider">
    <p:bg>
      <p:bgPr>
        <a:solidFill>
          <a:schemeClr val="lt2"/>
        </a:solidFill>
        <a:effectLst/>
      </p:bgPr>
    </p:bg>
    <p:spTree>
      <p:nvGrpSpPr>
        <p:cNvPr id="1" name="Shape 17523"/>
        <p:cNvGrpSpPr/>
        <p:nvPr/>
      </p:nvGrpSpPr>
      <p:grpSpPr>
        <a:xfrm>
          <a:off x="0" y="0"/>
          <a:ext cx="0" cy="0"/>
          <a:chOff x="0" y="0"/>
          <a:chExt cx="0" cy="0"/>
        </a:xfrm>
      </p:grpSpPr>
      <p:grpSp>
        <p:nvGrpSpPr>
          <p:cNvPr id="17524" name="Google Shape;17524;p2237"/>
          <p:cNvGrpSpPr/>
          <p:nvPr/>
        </p:nvGrpSpPr>
        <p:grpSpPr>
          <a:xfrm>
            <a:off x="0" y="5020347"/>
            <a:ext cx="12192000" cy="1837653"/>
            <a:chOff x="0" y="5020347"/>
            <a:chExt cx="12192000" cy="1837653"/>
          </a:xfrm>
        </p:grpSpPr>
        <p:sp>
          <p:nvSpPr>
            <p:cNvPr id="17525" name="Google Shape;17525;p22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526" name="Google Shape;17526;p22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527" name="Google Shape;17527;p22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528" name="Google Shape;17528;p22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529" name="Google Shape;17529;p22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30" name="Google Shape;17530;p22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matchingName="23_Photo Slide">
  <p:cSld name="23_Photo Slide">
    <p:spTree>
      <p:nvGrpSpPr>
        <p:cNvPr id="1" name="Shape 17531"/>
        <p:cNvGrpSpPr/>
        <p:nvPr/>
      </p:nvGrpSpPr>
      <p:grpSpPr>
        <a:xfrm>
          <a:off x="0" y="0"/>
          <a:ext cx="0" cy="0"/>
          <a:chOff x="0" y="0"/>
          <a:chExt cx="0" cy="0"/>
        </a:xfrm>
      </p:grpSpPr>
      <p:sp>
        <p:nvSpPr>
          <p:cNvPr id="17532" name="Google Shape;17532;p223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533" name="Google Shape;17533;p223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534" name="Google Shape;17534;p2238"/>
          <p:cNvGrpSpPr/>
          <p:nvPr/>
        </p:nvGrpSpPr>
        <p:grpSpPr>
          <a:xfrm>
            <a:off x="0" y="5379426"/>
            <a:ext cx="2807368" cy="753891"/>
            <a:chOff x="0" y="5379426"/>
            <a:chExt cx="2807368" cy="753891"/>
          </a:xfrm>
        </p:grpSpPr>
        <p:sp>
          <p:nvSpPr>
            <p:cNvPr id="17535" name="Google Shape;17535;p223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536" name="Google Shape;17536;p223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7537" name="Google Shape;17537;p2238"/>
          <p:cNvSpPr>
            <a:spLocks noGrp="1"/>
          </p:cNvSpPr>
          <p:nvPr>
            <p:ph type="pic" idx="2"/>
          </p:nvPr>
        </p:nvSpPr>
        <p:spPr>
          <a:xfrm>
            <a:off x="2807368" y="457202"/>
            <a:ext cx="8915400" cy="5943598"/>
          </a:xfrm>
          <a:prstGeom prst="rect">
            <a:avLst/>
          </a:prstGeom>
          <a:noFill/>
          <a:ln>
            <a:noFill/>
          </a:ln>
        </p:spPr>
      </p:sp>
      <p:pic>
        <p:nvPicPr>
          <p:cNvPr id="17538" name="Google Shape;17538;p223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848"/>
        <p:cNvGrpSpPr/>
        <p:nvPr/>
      </p:nvGrpSpPr>
      <p:grpSpPr>
        <a:xfrm>
          <a:off x="0" y="0"/>
          <a:ext cx="0" cy="0"/>
          <a:chOff x="0" y="0"/>
          <a:chExt cx="0" cy="0"/>
        </a:xfrm>
      </p:grpSpPr>
      <p:sp>
        <p:nvSpPr>
          <p:cNvPr id="1849" name="Google Shape;1849;p2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50" name="Google Shape;1850;p2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51" name="Google Shape;1851;p2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2" name="Google Shape;1852;p2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3" name="Google Shape;1853;p2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54" name="Google Shape;1854;p2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matchingName="55_Quotation">
  <p:cSld name="55_Quotation">
    <p:spTree>
      <p:nvGrpSpPr>
        <p:cNvPr id="1" name="Shape 17539"/>
        <p:cNvGrpSpPr/>
        <p:nvPr/>
      </p:nvGrpSpPr>
      <p:grpSpPr>
        <a:xfrm>
          <a:off x="0" y="0"/>
          <a:ext cx="0" cy="0"/>
          <a:chOff x="0" y="0"/>
          <a:chExt cx="0" cy="0"/>
        </a:xfrm>
      </p:grpSpPr>
      <p:sp>
        <p:nvSpPr>
          <p:cNvPr id="17540" name="Google Shape;17540;p22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541" name="Google Shape;17541;p22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2" name="Google Shape;17542;p22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43" name="Google Shape;17543;p22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544" name="Google Shape;17544;p22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45" name="Google Shape;17545;p22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546" name="Google Shape;17546;p2239"/>
          <p:cNvGrpSpPr/>
          <p:nvPr/>
        </p:nvGrpSpPr>
        <p:grpSpPr>
          <a:xfrm>
            <a:off x="7191542" y="1"/>
            <a:ext cx="5000459" cy="1425992"/>
            <a:chOff x="7191542" y="1"/>
            <a:chExt cx="5000459" cy="1425992"/>
          </a:xfrm>
        </p:grpSpPr>
        <p:pic>
          <p:nvPicPr>
            <p:cNvPr id="17547" name="Google Shape;17547;p22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48" name="Google Shape;17548;p2239"/>
            <p:cNvGrpSpPr/>
            <p:nvPr/>
          </p:nvGrpSpPr>
          <p:grpSpPr>
            <a:xfrm>
              <a:off x="7191542" y="1"/>
              <a:ext cx="5000459" cy="1425992"/>
              <a:chOff x="7186272" y="0"/>
              <a:chExt cx="5005729" cy="1427495"/>
            </a:xfrm>
          </p:grpSpPr>
          <p:sp>
            <p:nvSpPr>
              <p:cNvPr id="17549" name="Google Shape;17549;p22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50" name="Google Shape;17550;p22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551" name="Google Shape;17551;p22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matchingName="32_Title and Content">
  <p:cSld name="32_Title and Content">
    <p:spTree>
      <p:nvGrpSpPr>
        <p:cNvPr id="1" name="Shape 17552"/>
        <p:cNvGrpSpPr/>
        <p:nvPr/>
      </p:nvGrpSpPr>
      <p:grpSpPr>
        <a:xfrm>
          <a:off x="0" y="0"/>
          <a:ext cx="0" cy="0"/>
          <a:chOff x="0" y="0"/>
          <a:chExt cx="0" cy="0"/>
        </a:xfrm>
      </p:grpSpPr>
      <p:grpSp>
        <p:nvGrpSpPr>
          <p:cNvPr id="17553" name="Google Shape;17553;p2240"/>
          <p:cNvGrpSpPr/>
          <p:nvPr/>
        </p:nvGrpSpPr>
        <p:grpSpPr>
          <a:xfrm>
            <a:off x="7191542" y="1"/>
            <a:ext cx="5000459" cy="1425992"/>
            <a:chOff x="7191542" y="1"/>
            <a:chExt cx="5000459" cy="1425992"/>
          </a:xfrm>
        </p:grpSpPr>
        <p:pic>
          <p:nvPicPr>
            <p:cNvPr id="17554" name="Google Shape;17554;p22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55" name="Google Shape;17555;p2240"/>
            <p:cNvGrpSpPr/>
            <p:nvPr/>
          </p:nvGrpSpPr>
          <p:grpSpPr>
            <a:xfrm>
              <a:off x="7191542" y="1"/>
              <a:ext cx="5000459" cy="1425992"/>
              <a:chOff x="7186272" y="0"/>
              <a:chExt cx="5005729" cy="1427495"/>
            </a:xfrm>
          </p:grpSpPr>
          <p:sp>
            <p:nvSpPr>
              <p:cNvPr id="17556" name="Google Shape;17556;p22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57" name="Google Shape;17557;p22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558" name="Google Shape;17558;p22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59" name="Google Shape;17559;p22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60" name="Google Shape;17560;p22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561" name="Google Shape;17561;p22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62" name="Google Shape;17562;p2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matchingName="23_Two Content">
  <p:cSld name="23_Two Content 2">
    <p:spTree>
      <p:nvGrpSpPr>
        <p:cNvPr id="1" name="Shape 17563"/>
        <p:cNvGrpSpPr/>
        <p:nvPr/>
      </p:nvGrpSpPr>
      <p:grpSpPr>
        <a:xfrm>
          <a:off x="0" y="0"/>
          <a:ext cx="0" cy="0"/>
          <a:chOff x="0" y="0"/>
          <a:chExt cx="0" cy="0"/>
        </a:xfrm>
      </p:grpSpPr>
      <p:sp>
        <p:nvSpPr>
          <p:cNvPr id="17564" name="Google Shape;17564;p22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65" name="Google Shape;17565;p224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66" name="Google Shape;17566;p2241"/>
          <p:cNvGrpSpPr/>
          <p:nvPr/>
        </p:nvGrpSpPr>
        <p:grpSpPr>
          <a:xfrm>
            <a:off x="7191542" y="1"/>
            <a:ext cx="5000459" cy="1425992"/>
            <a:chOff x="7191542" y="1"/>
            <a:chExt cx="5000459" cy="1425992"/>
          </a:xfrm>
        </p:grpSpPr>
        <p:pic>
          <p:nvPicPr>
            <p:cNvPr id="17567" name="Google Shape;17567;p22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68" name="Google Shape;17568;p2241"/>
            <p:cNvGrpSpPr/>
            <p:nvPr/>
          </p:nvGrpSpPr>
          <p:grpSpPr>
            <a:xfrm>
              <a:off x="7191542" y="1"/>
              <a:ext cx="5000459" cy="1425992"/>
              <a:chOff x="7186272" y="0"/>
              <a:chExt cx="5005729" cy="1427495"/>
            </a:xfrm>
          </p:grpSpPr>
          <p:sp>
            <p:nvSpPr>
              <p:cNvPr id="17569" name="Google Shape;17569;p22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70" name="Google Shape;17570;p22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571" name="Google Shape;17571;p224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72" name="Google Shape;17572;p224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573" name="Google Shape;17573;p22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74" name="Google Shape;17574;p22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matchingName="23_Comparison">
  <p:cSld name="23_Comparison">
    <p:spTree>
      <p:nvGrpSpPr>
        <p:cNvPr id="1" name="Shape 17575"/>
        <p:cNvGrpSpPr/>
        <p:nvPr/>
      </p:nvGrpSpPr>
      <p:grpSpPr>
        <a:xfrm>
          <a:off x="0" y="0"/>
          <a:ext cx="0" cy="0"/>
          <a:chOff x="0" y="0"/>
          <a:chExt cx="0" cy="0"/>
        </a:xfrm>
      </p:grpSpPr>
      <p:grpSp>
        <p:nvGrpSpPr>
          <p:cNvPr id="17576" name="Google Shape;17576;p2242"/>
          <p:cNvGrpSpPr/>
          <p:nvPr/>
        </p:nvGrpSpPr>
        <p:grpSpPr>
          <a:xfrm>
            <a:off x="7191542" y="1"/>
            <a:ext cx="5000459" cy="1425992"/>
            <a:chOff x="7191542" y="1"/>
            <a:chExt cx="5000459" cy="1425992"/>
          </a:xfrm>
        </p:grpSpPr>
        <p:pic>
          <p:nvPicPr>
            <p:cNvPr id="17577" name="Google Shape;17577;p22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78" name="Google Shape;17578;p2242"/>
            <p:cNvGrpSpPr/>
            <p:nvPr/>
          </p:nvGrpSpPr>
          <p:grpSpPr>
            <a:xfrm>
              <a:off x="7191542" y="1"/>
              <a:ext cx="5000459" cy="1425992"/>
              <a:chOff x="7186272" y="0"/>
              <a:chExt cx="5005729" cy="1427495"/>
            </a:xfrm>
          </p:grpSpPr>
          <p:sp>
            <p:nvSpPr>
              <p:cNvPr id="17579" name="Google Shape;17579;p22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80" name="Google Shape;17580;p22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581" name="Google Shape;17581;p22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82" name="Google Shape;17582;p22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583" name="Google Shape;17583;p22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84" name="Google Shape;17584;p22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585" name="Google Shape;17585;p22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86" name="Google Shape;17586;p22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587" name="Google Shape;17587;p22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88" name="Google Shape;17588;p22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matchingName="23_Title Only">
  <p:cSld name="23_Title Only">
    <p:spTree>
      <p:nvGrpSpPr>
        <p:cNvPr id="1" name="Shape 17589"/>
        <p:cNvGrpSpPr/>
        <p:nvPr/>
      </p:nvGrpSpPr>
      <p:grpSpPr>
        <a:xfrm>
          <a:off x="0" y="0"/>
          <a:ext cx="0" cy="0"/>
          <a:chOff x="0" y="0"/>
          <a:chExt cx="0" cy="0"/>
        </a:xfrm>
      </p:grpSpPr>
      <p:grpSp>
        <p:nvGrpSpPr>
          <p:cNvPr id="17590" name="Google Shape;17590;p2243"/>
          <p:cNvGrpSpPr/>
          <p:nvPr/>
        </p:nvGrpSpPr>
        <p:grpSpPr>
          <a:xfrm>
            <a:off x="7191542" y="1"/>
            <a:ext cx="5000459" cy="1425992"/>
            <a:chOff x="7191542" y="1"/>
            <a:chExt cx="5000459" cy="1425992"/>
          </a:xfrm>
        </p:grpSpPr>
        <p:pic>
          <p:nvPicPr>
            <p:cNvPr id="17591" name="Google Shape;17591;p22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592" name="Google Shape;17592;p2243"/>
            <p:cNvGrpSpPr/>
            <p:nvPr/>
          </p:nvGrpSpPr>
          <p:grpSpPr>
            <a:xfrm>
              <a:off x="7191542" y="1"/>
              <a:ext cx="5000459" cy="1425992"/>
              <a:chOff x="7186272" y="0"/>
              <a:chExt cx="5005729" cy="1427495"/>
            </a:xfrm>
          </p:grpSpPr>
          <p:sp>
            <p:nvSpPr>
              <p:cNvPr id="17593" name="Google Shape;17593;p22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94" name="Google Shape;17594;p22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595" name="Google Shape;17595;p22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96" name="Google Shape;17596;p22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597" name="Google Shape;17597;p22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98" name="Google Shape;17598;p22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matchingName="23_End">
  <p:cSld name="23_End">
    <p:spTree>
      <p:nvGrpSpPr>
        <p:cNvPr id="1" name="Shape 17599"/>
        <p:cNvGrpSpPr/>
        <p:nvPr/>
      </p:nvGrpSpPr>
      <p:grpSpPr>
        <a:xfrm>
          <a:off x="0" y="0"/>
          <a:ext cx="0" cy="0"/>
          <a:chOff x="0" y="0"/>
          <a:chExt cx="0" cy="0"/>
        </a:xfrm>
      </p:grpSpPr>
      <p:grpSp>
        <p:nvGrpSpPr>
          <p:cNvPr id="17600" name="Google Shape;17600;p2244"/>
          <p:cNvGrpSpPr/>
          <p:nvPr/>
        </p:nvGrpSpPr>
        <p:grpSpPr>
          <a:xfrm>
            <a:off x="0" y="0"/>
            <a:ext cx="12192000" cy="2148830"/>
            <a:chOff x="0" y="0"/>
            <a:chExt cx="12192000" cy="2148830"/>
          </a:xfrm>
        </p:grpSpPr>
        <p:sp>
          <p:nvSpPr>
            <p:cNvPr id="17601" name="Google Shape;17601;p22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02" name="Google Shape;17602;p22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603" name="Google Shape;17603;p224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604" name="Google Shape;17604;p224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05" name="Google Shape;17605;p22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606" name="Google Shape;17606;p224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607" name="Google Shape;17607;p22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matchingName="23_Blank">
  <p:cSld name="23_Blank">
    <p:spTree>
      <p:nvGrpSpPr>
        <p:cNvPr id="1" name="Shape 17608"/>
        <p:cNvGrpSpPr/>
        <p:nvPr/>
      </p:nvGrpSpPr>
      <p:grpSpPr>
        <a:xfrm>
          <a:off x="0" y="0"/>
          <a:ext cx="0" cy="0"/>
          <a:chOff x="0" y="0"/>
          <a:chExt cx="0" cy="0"/>
        </a:xfrm>
      </p:grpSpPr>
      <p:sp>
        <p:nvSpPr>
          <p:cNvPr id="17609" name="Google Shape;17609;p22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610" name="Google Shape;17610;p22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11" name="Google Shape;17611;p22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612" name="Google Shape;17612;p2245"/>
          <p:cNvGrpSpPr/>
          <p:nvPr/>
        </p:nvGrpSpPr>
        <p:grpSpPr>
          <a:xfrm>
            <a:off x="7191542" y="1"/>
            <a:ext cx="5000459" cy="1425992"/>
            <a:chOff x="7191542" y="1"/>
            <a:chExt cx="5000459" cy="1425992"/>
          </a:xfrm>
        </p:grpSpPr>
        <p:pic>
          <p:nvPicPr>
            <p:cNvPr id="17613" name="Google Shape;17613;p22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14" name="Google Shape;17614;p2245"/>
            <p:cNvGrpSpPr/>
            <p:nvPr/>
          </p:nvGrpSpPr>
          <p:grpSpPr>
            <a:xfrm>
              <a:off x="7191542" y="1"/>
              <a:ext cx="5000459" cy="1425992"/>
              <a:chOff x="7186272" y="0"/>
              <a:chExt cx="5005729" cy="1427495"/>
            </a:xfrm>
          </p:grpSpPr>
          <p:sp>
            <p:nvSpPr>
              <p:cNvPr id="17615" name="Google Shape;17615;p22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16" name="Google Shape;17616;p22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matchingName="24_Cover">
  <p:cSld name="24_Cover">
    <p:spTree>
      <p:nvGrpSpPr>
        <p:cNvPr id="1" name="Shape 17617"/>
        <p:cNvGrpSpPr/>
        <p:nvPr/>
      </p:nvGrpSpPr>
      <p:grpSpPr>
        <a:xfrm>
          <a:off x="0" y="0"/>
          <a:ext cx="0" cy="0"/>
          <a:chOff x="0" y="0"/>
          <a:chExt cx="0" cy="0"/>
        </a:xfrm>
      </p:grpSpPr>
      <p:sp>
        <p:nvSpPr>
          <p:cNvPr id="17618" name="Google Shape;17618;p224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619" name="Google Shape;17619;p224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20" name="Google Shape;17620;p224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621" name="Google Shape;17621;p2246"/>
          <p:cNvSpPr>
            <a:spLocks noGrp="1"/>
          </p:cNvSpPr>
          <p:nvPr>
            <p:ph type="pic" idx="2"/>
          </p:nvPr>
        </p:nvSpPr>
        <p:spPr>
          <a:xfrm>
            <a:off x="7118684" y="233915"/>
            <a:ext cx="5073316" cy="5943600"/>
          </a:xfrm>
          <a:prstGeom prst="rect">
            <a:avLst/>
          </a:prstGeom>
          <a:noFill/>
          <a:ln>
            <a:noFill/>
          </a:ln>
        </p:spPr>
      </p:sp>
      <p:grpSp>
        <p:nvGrpSpPr>
          <p:cNvPr id="17622" name="Google Shape;17622;p2246"/>
          <p:cNvGrpSpPr/>
          <p:nvPr/>
        </p:nvGrpSpPr>
        <p:grpSpPr>
          <a:xfrm>
            <a:off x="0" y="5020348"/>
            <a:ext cx="12192000" cy="1837653"/>
            <a:chOff x="0" y="5020348"/>
            <a:chExt cx="12192000" cy="1837653"/>
          </a:xfrm>
        </p:grpSpPr>
        <p:sp>
          <p:nvSpPr>
            <p:cNvPr id="17623" name="Google Shape;17623;p224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624" name="Google Shape;17624;p224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625" name="Google Shape;17625;p224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matchingName="24_Divider">
  <p:cSld name="24_Divider">
    <p:bg>
      <p:bgPr>
        <a:solidFill>
          <a:schemeClr val="lt2"/>
        </a:solidFill>
        <a:effectLst/>
      </p:bgPr>
    </p:bg>
    <p:spTree>
      <p:nvGrpSpPr>
        <p:cNvPr id="1" name="Shape 17626"/>
        <p:cNvGrpSpPr/>
        <p:nvPr/>
      </p:nvGrpSpPr>
      <p:grpSpPr>
        <a:xfrm>
          <a:off x="0" y="0"/>
          <a:ext cx="0" cy="0"/>
          <a:chOff x="0" y="0"/>
          <a:chExt cx="0" cy="0"/>
        </a:xfrm>
      </p:grpSpPr>
      <p:grpSp>
        <p:nvGrpSpPr>
          <p:cNvPr id="17627" name="Google Shape;17627;p2247"/>
          <p:cNvGrpSpPr/>
          <p:nvPr/>
        </p:nvGrpSpPr>
        <p:grpSpPr>
          <a:xfrm>
            <a:off x="0" y="5020347"/>
            <a:ext cx="12192000" cy="1837653"/>
            <a:chOff x="0" y="5020347"/>
            <a:chExt cx="12192000" cy="1837653"/>
          </a:xfrm>
        </p:grpSpPr>
        <p:sp>
          <p:nvSpPr>
            <p:cNvPr id="17628" name="Google Shape;17628;p22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629" name="Google Shape;17629;p22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630" name="Google Shape;17630;p22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631" name="Google Shape;17631;p22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632" name="Google Shape;17632;p224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33" name="Google Shape;17633;p224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matchingName="24_Photo Slide">
  <p:cSld name="24_Photo Slide">
    <p:spTree>
      <p:nvGrpSpPr>
        <p:cNvPr id="1" name="Shape 17634"/>
        <p:cNvGrpSpPr/>
        <p:nvPr/>
      </p:nvGrpSpPr>
      <p:grpSpPr>
        <a:xfrm>
          <a:off x="0" y="0"/>
          <a:ext cx="0" cy="0"/>
          <a:chOff x="0" y="0"/>
          <a:chExt cx="0" cy="0"/>
        </a:xfrm>
      </p:grpSpPr>
      <p:sp>
        <p:nvSpPr>
          <p:cNvPr id="17635" name="Google Shape;17635;p224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636" name="Google Shape;17636;p224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637" name="Google Shape;17637;p2248"/>
          <p:cNvGrpSpPr/>
          <p:nvPr/>
        </p:nvGrpSpPr>
        <p:grpSpPr>
          <a:xfrm>
            <a:off x="0" y="5379426"/>
            <a:ext cx="2807368" cy="753891"/>
            <a:chOff x="0" y="5379426"/>
            <a:chExt cx="2807368" cy="753891"/>
          </a:xfrm>
        </p:grpSpPr>
        <p:sp>
          <p:nvSpPr>
            <p:cNvPr id="17638" name="Google Shape;17638;p224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639" name="Google Shape;17639;p224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7640" name="Google Shape;17640;p2248"/>
          <p:cNvSpPr>
            <a:spLocks noGrp="1"/>
          </p:cNvSpPr>
          <p:nvPr>
            <p:ph type="pic" idx="2"/>
          </p:nvPr>
        </p:nvSpPr>
        <p:spPr>
          <a:xfrm>
            <a:off x="2807368" y="457202"/>
            <a:ext cx="8915400" cy="5943598"/>
          </a:xfrm>
          <a:prstGeom prst="rect">
            <a:avLst/>
          </a:prstGeom>
          <a:noFill/>
          <a:ln>
            <a:noFill/>
          </a:ln>
        </p:spPr>
      </p:sp>
      <p:pic>
        <p:nvPicPr>
          <p:cNvPr id="17641" name="Google Shape;17641;p224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855"/>
        <p:cNvGrpSpPr/>
        <p:nvPr/>
      </p:nvGrpSpPr>
      <p:grpSpPr>
        <a:xfrm>
          <a:off x="0" y="0"/>
          <a:ext cx="0" cy="0"/>
          <a:chOff x="0" y="0"/>
          <a:chExt cx="0" cy="0"/>
        </a:xfrm>
      </p:grpSpPr>
      <p:sp>
        <p:nvSpPr>
          <p:cNvPr id="1856" name="Google Shape;1856;p2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7" name="Google Shape;1857;p2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8" name="Google Shape;1858;p2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59" name="Google Shape;1859;p2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0" name="Google Shape;1860;p2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61" name="Google Shape;1861;p2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62" name="Google Shape;1862;p2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63" name="Google Shape;1863;p2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64" name="Google Shape;1864;p2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matchingName="56_Quotation">
  <p:cSld name="56_Quotation">
    <p:spTree>
      <p:nvGrpSpPr>
        <p:cNvPr id="1" name="Shape 17642"/>
        <p:cNvGrpSpPr/>
        <p:nvPr/>
      </p:nvGrpSpPr>
      <p:grpSpPr>
        <a:xfrm>
          <a:off x="0" y="0"/>
          <a:ext cx="0" cy="0"/>
          <a:chOff x="0" y="0"/>
          <a:chExt cx="0" cy="0"/>
        </a:xfrm>
      </p:grpSpPr>
      <p:sp>
        <p:nvSpPr>
          <p:cNvPr id="17643" name="Google Shape;17643;p22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644" name="Google Shape;17644;p22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45" name="Google Shape;17645;p22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46" name="Google Shape;17646;p22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647" name="Google Shape;17647;p22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48" name="Google Shape;17648;p22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649" name="Google Shape;17649;p2249"/>
          <p:cNvGrpSpPr/>
          <p:nvPr/>
        </p:nvGrpSpPr>
        <p:grpSpPr>
          <a:xfrm>
            <a:off x="7191542" y="1"/>
            <a:ext cx="5000459" cy="1425992"/>
            <a:chOff x="7191542" y="1"/>
            <a:chExt cx="5000459" cy="1425992"/>
          </a:xfrm>
        </p:grpSpPr>
        <p:pic>
          <p:nvPicPr>
            <p:cNvPr id="17650" name="Google Shape;17650;p22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51" name="Google Shape;17651;p2249"/>
            <p:cNvGrpSpPr/>
            <p:nvPr/>
          </p:nvGrpSpPr>
          <p:grpSpPr>
            <a:xfrm>
              <a:off x="7191542" y="1"/>
              <a:ext cx="5000459" cy="1425992"/>
              <a:chOff x="7186272" y="0"/>
              <a:chExt cx="5005729" cy="1427495"/>
            </a:xfrm>
          </p:grpSpPr>
          <p:sp>
            <p:nvSpPr>
              <p:cNvPr id="17652" name="Google Shape;17652;p22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53" name="Google Shape;17653;p22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654" name="Google Shape;17654;p224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matchingName="33_Title and Content">
  <p:cSld name="33_Title and Content">
    <p:spTree>
      <p:nvGrpSpPr>
        <p:cNvPr id="1" name="Shape 17655"/>
        <p:cNvGrpSpPr/>
        <p:nvPr/>
      </p:nvGrpSpPr>
      <p:grpSpPr>
        <a:xfrm>
          <a:off x="0" y="0"/>
          <a:ext cx="0" cy="0"/>
          <a:chOff x="0" y="0"/>
          <a:chExt cx="0" cy="0"/>
        </a:xfrm>
      </p:grpSpPr>
      <p:grpSp>
        <p:nvGrpSpPr>
          <p:cNvPr id="17656" name="Google Shape;17656;p2250"/>
          <p:cNvGrpSpPr/>
          <p:nvPr/>
        </p:nvGrpSpPr>
        <p:grpSpPr>
          <a:xfrm>
            <a:off x="7191542" y="1"/>
            <a:ext cx="5000459" cy="1425992"/>
            <a:chOff x="7191542" y="1"/>
            <a:chExt cx="5000459" cy="1425992"/>
          </a:xfrm>
        </p:grpSpPr>
        <p:pic>
          <p:nvPicPr>
            <p:cNvPr id="17657" name="Google Shape;17657;p22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58" name="Google Shape;17658;p2250"/>
            <p:cNvGrpSpPr/>
            <p:nvPr/>
          </p:nvGrpSpPr>
          <p:grpSpPr>
            <a:xfrm>
              <a:off x="7191542" y="1"/>
              <a:ext cx="5000459" cy="1425992"/>
              <a:chOff x="7186272" y="0"/>
              <a:chExt cx="5005729" cy="1427495"/>
            </a:xfrm>
          </p:grpSpPr>
          <p:sp>
            <p:nvSpPr>
              <p:cNvPr id="17659" name="Google Shape;17659;p22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60" name="Google Shape;17660;p22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661" name="Google Shape;17661;p22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62" name="Google Shape;17662;p225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63" name="Google Shape;17663;p22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664" name="Google Shape;17664;p22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65" name="Google Shape;17665;p22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matchingName="24_Two Content">
  <p:cSld name="24_Two Content">
    <p:spTree>
      <p:nvGrpSpPr>
        <p:cNvPr id="1" name="Shape 17666"/>
        <p:cNvGrpSpPr/>
        <p:nvPr/>
      </p:nvGrpSpPr>
      <p:grpSpPr>
        <a:xfrm>
          <a:off x="0" y="0"/>
          <a:ext cx="0" cy="0"/>
          <a:chOff x="0" y="0"/>
          <a:chExt cx="0" cy="0"/>
        </a:xfrm>
      </p:grpSpPr>
      <p:sp>
        <p:nvSpPr>
          <p:cNvPr id="17667" name="Google Shape;17667;p22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68" name="Google Shape;17668;p225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669" name="Google Shape;17669;p2251"/>
          <p:cNvGrpSpPr/>
          <p:nvPr/>
        </p:nvGrpSpPr>
        <p:grpSpPr>
          <a:xfrm>
            <a:off x="7191542" y="1"/>
            <a:ext cx="5000459" cy="1425992"/>
            <a:chOff x="7191542" y="1"/>
            <a:chExt cx="5000459" cy="1425992"/>
          </a:xfrm>
        </p:grpSpPr>
        <p:pic>
          <p:nvPicPr>
            <p:cNvPr id="17670" name="Google Shape;17670;p22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71" name="Google Shape;17671;p2251"/>
            <p:cNvGrpSpPr/>
            <p:nvPr/>
          </p:nvGrpSpPr>
          <p:grpSpPr>
            <a:xfrm>
              <a:off x="7191542" y="1"/>
              <a:ext cx="5000459" cy="1425992"/>
              <a:chOff x="7186272" y="0"/>
              <a:chExt cx="5005729" cy="1427495"/>
            </a:xfrm>
          </p:grpSpPr>
          <p:sp>
            <p:nvSpPr>
              <p:cNvPr id="17672" name="Google Shape;17672;p22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73" name="Google Shape;17673;p22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674" name="Google Shape;17674;p225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75" name="Google Shape;17675;p225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676" name="Google Shape;17676;p22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77" name="Google Shape;17677;p22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matchingName="24_Comparison">
  <p:cSld name="24_Comparison">
    <p:spTree>
      <p:nvGrpSpPr>
        <p:cNvPr id="1" name="Shape 17678"/>
        <p:cNvGrpSpPr/>
        <p:nvPr/>
      </p:nvGrpSpPr>
      <p:grpSpPr>
        <a:xfrm>
          <a:off x="0" y="0"/>
          <a:ext cx="0" cy="0"/>
          <a:chOff x="0" y="0"/>
          <a:chExt cx="0" cy="0"/>
        </a:xfrm>
      </p:grpSpPr>
      <p:grpSp>
        <p:nvGrpSpPr>
          <p:cNvPr id="17679" name="Google Shape;17679;p2252"/>
          <p:cNvGrpSpPr/>
          <p:nvPr/>
        </p:nvGrpSpPr>
        <p:grpSpPr>
          <a:xfrm>
            <a:off x="7191542" y="1"/>
            <a:ext cx="5000459" cy="1425992"/>
            <a:chOff x="7191542" y="1"/>
            <a:chExt cx="5000459" cy="1425992"/>
          </a:xfrm>
        </p:grpSpPr>
        <p:pic>
          <p:nvPicPr>
            <p:cNvPr id="17680" name="Google Shape;17680;p22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81" name="Google Shape;17681;p2252"/>
            <p:cNvGrpSpPr/>
            <p:nvPr/>
          </p:nvGrpSpPr>
          <p:grpSpPr>
            <a:xfrm>
              <a:off x="7191542" y="1"/>
              <a:ext cx="5000459" cy="1425992"/>
              <a:chOff x="7186272" y="0"/>
              <a:chExt cx="5005729" cy="1427495"/>
            </a:xfrm>
          </p:grpSpPr>
          <p:sp>
            <p:nvSpPr>
              <p:cNvPr id="17682" name="Google Shape;17682;p22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83" name="Google Shape;17683;p22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684" name="Google Shape;17684;p22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85" name="Google Shape;17685;p225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86" name="Google Shape;17686;p225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87" name="Google Shape;17687;p225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688" name="Google Shape;17688;p225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89" name="Google Shape;17689;p22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690" name="Google Shape;17690;p22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91" name="Google Shape;17691;p22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matchingName="24_Title Only">
  <p:cSld name="24_Title Only">
    <p:spTree>
      <p:nvGrpSpPr>
        <p:cNvPr id="1" name="Shape 17692"/>
        <p:cNvGrpSpPr/>
        <p:nvPr/>
      </p:nvGrpSpPr>
      <p:grpSpPr>
        <a:xfrm>
          <a:off x="0" y="0"/>
          <a:ext cx="0" cy="0"/>
          <a:chOff x="0" y="0"/>
          <a:chExt cx="0" cy="0"/>
        </a:xfrm>
      </p:grpSpPr>
      <p:grpSp>
        <p:nvGrpSpPr>
          <p:cNvPr id="17693" name="Google Shape;17693;p2253"/>
          <p:cNvGrpSpPr/>
          <p:nvPr/>
        </p:nvGrpSpPr>
        <p:grpSpPr>
          <a:xfrm>
            <a:off x="7191542" y="1"/>
            <a:ext cx="5000459" cy="1425992"/>
            <a:chOff x="7191542" y="1"/>
            <a:chExt cx="5000459" cy="1425992"/>
          </a:xfrm>
        </p:grpSpPr>
        <p:pic>
          <p:nvPicPr>
            <p:cNvPr id="17694" name="Google Shape;17694;p22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95" name="Google Shape;17695;p2253"/>
            <p:cNvGrpSpPr/>
            <p:nvPr/>
          </p:nvGrpSpPr>
          <p:grpSpPr>
            <a:xfrm>
              <a:off x="7191542" y="1"/>
              <a:ext cx="5000459" cy="1425992"/>
              <a:chOff x="7186272" y="0"/>
              <a:chExt cx="5005729" cy="1427495"/>
            </a:xfrm>
          </p:grpSpPr>
          <p:sp>
            <p:nvSpPr>
              <p:cNvPr id="17696" name="Google Shape;17696;p22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97" name="Google Shape;17697;p22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698" name="Google Shape;17698;p22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99" name="Google Shape;17699;p22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700" name="Google Shape;17700;p22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01" name="Google Shape;17701;p22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matchingName="24_End">
  <p:cSld name="24_End">
    <p:spTree>
      <p:nvGrpSpPr>
        <p:cNvPr id="1" name="Shape 17702"/>
        <p:cNvGrpSpPr/>
        <p:nvPr/>
      </p:nvGrpSpPr>
      <p:grpSpPr>
        <a:xfrm>
          <a:off x="0" y="0"/>
          <a:ext cx="0" cy="0"/>
          <a:chOff x="0" y="0"/>
          <a:chExt cx="0" cy="0"/>
        </a:xfrm>
      </p:grpSpPr>
      <p:grpSp>
        <p:nvGrpSpPr>
          <p:cNvPr id="17703" name="Google Shape;17703;p2254"/>
          <p:cNvGrpSpPr/>
          <p:nvPr/>
        </p:nvGrpSpPr>
        <p:grpSpPr>
          <a:xfrm>
            <a:off x="0" y="0"/>
            <a:ext cx="12192000" cy="2148830"/>
            <a:chOff x="0" y="0"/>
            <a:chExt cx="12192000" cy="2148830"/>
          </a:xfrm>
        </p:grpSpPr>
        <p:sp>
          <p:nvSpPr>
            <p:cNvPr id="17704" name="Google Shape;17704;p225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05" name="Google Shape;17705;p225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706" name="Google Shape;17706;p225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707" name="Google Shape;17707;p225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08" name="Google Shape;17708;p225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709" name="Google Shape;17709;p225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710" name="Google Shape;17710;p225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matchingName="24_Blank">
  <p:cSld name="24_Blank">
    <p:spTree>
      <p:nvGrpSpPr>
        <p:cNvPr id="1" name="Shape 17711"/>
        <p:cNvGrpSpPr/>
        <p:nvPr/>
      </p:nvGrpSpPr>
      <p:grpSpPr>
        <a:xfrm>
          <a:off x="0" y="0"/>
          <a:ext cx="0" cy="0"/>
          <a:chOff x="0" y="0"/>
          <a:chExt cx="0" cy="0"/>
        </a:xfrm>
      </p:grpSpPr>
      <p:sp>
        <p:nvSpPr>
          <p:cNvPr id="17712" name="Google Shape;17712;p22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713" name="Google Shape;17713;p22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14" name="Google Shape;17714;p22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715" name="Google Shape;17715;p2255"/>
          <p:cNvGrpSpPr/>
          <p:nvPr/>
        </p:nvGrpSpPr>
        <p:grpSpPr>
          <a:xfrm>
            <a:off x="7191542" y="1"/>
            <a:ext cx="5000459" cy="1425992"/>
            <a:chOff x="7191542" y="1"/>
            <a:chExt cx="5000459" cy="1425992"/>
          </a:xfrm>
        </p:grpSpPr>
        <p:pic>
          <p:nvPicPr>
            <p:cNvPr id="17716" name="Google Shape;17716;p22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717" name="Google Shape;17717;p2255"/>
            <p:cNvGrpSpPr/>
            <p:nvPr/>
          </p:nvGrpSpPr>
          <p:grpSpPr>
            <a:xfrm>
              <a:off x="7191542" y="1"/>
              <a:ext cx="5000459" cy="1425992"/>
              <a:chOff x="7186272" y="0"/>
              <a:chExt cx="5005729" cy="1427495"/>
            </a:xfrm>
          </p:grpSpPr>
          <p:sp>
            <p:nvSpPr>
              <p:cNvPr id="17718" name="Google Shape;17718;p22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19" name="Google Shape;17719;p22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matchingName="25_Cover">
  <p:cSld name="25_Cover">
    <p:spTree>
      <p:nvGrpSpPr>
        <p:cNvPr id="1" name="Shape 17720"/>
        <p:cNvGrpSpPr/>
        <p:nvPr/>
      </p:nvGrpSpPr>
      <p:grpSpPr>
        <a:xfrm>
          <a:off x="0" y="0"/>
          <a:ext cx="0" cy="0"/>
          <a:chOff x="0" y="0"/>
          <a:chExt cx="0" cy="0"/>
        </a:xfrm>
      </p:grpSpPr>
      <p:sp>
        <p:nvSpPr>
          <p:cNvPr id="17721" name="Google Shape;17721;p225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722" name="Google Shape;17722;p225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23" name="Google Shape;17723;p225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724" name="Google Shape;17724;p2256"/>
          <p:cNvSpPr>
            <a:spLocks noGrp="1"/>
          </p:cNvSpPr>
          <p:nvPr>
            <p:ph type="pic" idx="2"/>
          </p:nvPr>
        </p:nvSpPr>
        <p:spPr>
          <a:xfrm>
            <a:off x="7118684" y="233915"/>
            <a:ext cx="5073316" cy="5943600"/>
          </a:xfrm>
          <a:prstGeom prst="rect">
            <a:avLst/>
          </a:prstGeom>
          <a:noFill/>
          <a:ln>
            <a:noFill/>
          </a:ln>
        </p:spPr>
      </p:sp>
      <p:grpSp>
        <p:nvGrpSpPr>
          <p:cNvPr id="17725" name="Google Shape;17725;p2256"/>
          <p:cNvGrpSpPr/>
          <p:nvPr/>
        </p:nvGrpSpPr>
        <p:grpSpPr>
          <a:xfrm>
            <a:off x="0" y="5020348"/>
            <a:ext cx="12192000" cy="1837653"/>
            <a:chOff x="0" y="5020348"/>
            <a:chExt cx="12192000" cy="1837653"/>
          </a:xfrm>
        </p:grpSpPr>
        <p:sp>
          <p:nvSpPr>
            <p:cNvPr id="17726" name="Google Shape;17726;p22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727" name="Google Shape;17727;p225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728" name="Google Shape;17728;p22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matchingName="25_Divider">
  <p:cSld name="25_Divider">
    <p:bg>
      <p:bgPr>
        <a:solidFill>
          <a:schemeClr val="lt2"/>
        </a:solidFill>
        <a:effectLst/>
      </p:bgPr>
    </p:bg>
    <p:spTree>
      <p:nvGrpSpPr>
        <p:cNvPr id="1" name="Shape 17729"/>
        <p:cNvGrpSpPr/>
        <p:nvPr/>
      </p:nvGrpSpPr>
      <p:grpSpPr>
        <a:xfrm>
          <a:off x="0" y="0"/>
          <a:ext cx="0" cy="0"/>
          <a:chOff x="0" y="0"/>
          <a:chExt cx="0" cy="0"/>
        </a:xfrm>
      </p:grpSpPr>
      <p:grpSp>
        <p:nvGrpSpPr>
          <p:cNvPr id="17730" name="Google Shape;17730;p2257"/>
          <p:cNvGrpSpPr/>
          <p:nvPr/>
        </p:nvGrpSpPr>
        <p:grpSpPr>
          <a:xfrm>
            <a:off x="0" y="5020347"/>
            <a:ext cx="12192000" cy="1837653"/>
            <a:chOff x="0" y="5020347"/>
            <a:chExt cx="12192000" cy="1837653"/>
          </a:xfrm>
        </p:grpSpPr>
        <p:sp>
          <p:nvSpPr>
            <p:cNvPr id="17731" name="Google Shape;17731;p225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732" name="Google Shape;17732;p22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733" name="Google Shape;17733;p225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734" name="Google Shape;17734;p22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735" name="Google Shape;17735;p225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36" name="Google Shape;17736;p225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matchingName="25_Photo Slide">
  <p:cSld name="25_Photo Slide">
    <p:spTree>
      <p:nvGrpSpPr>
        <p:cNvPr id="1" name="Shape 17737"/>
        <p:cNvGrpSpPr/>
        <p:nvPr/>
      </p:nvGrpSpPr>
      <p:grpSpPr>
        <a:xfrm>
          <a:off x="0" y="0"/>
          <a:ext cx="0" cy="0"/>
          <a:chOff x="0" y="0"/>
          <a:chExt cx="0" cy="0"/>
        </a:xfrm>
      </p:grpSpPr>
      <p:sp>
        <p:nvSpPr>
          <p:cNvPr id="17738" name="Google Shape;17738;p225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739" name="Google Shape;17739;p225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740" name="Google Shape;17740;p2258"/>
          <p:cNvGrpSpPr/>
          <p:nvPr/>
        </p:nvGrpSpPr>
        <p:grpSpPr>
          <a:xfrm>
            <a:off x="0" y="5379426"/>
            <a:ext cx="2807368" cy="753891"/>
            <a:chOff x="0" y="5379426"/>
            <a:chExt cx="2807368" cy="753891"/>
          </a:xfrm>
        </p:grpSpPr>
        <p:sp>
          <p:nvSpPr>
            <p:cNvPr id="17741" name="Google Shape;17741;p225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742" name="Google Shape;17742;p225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7743" name="Google Shape;17743;p2258"/>
          <p:cNvSpPr>
            <a:spLocks noGrp="1"/>
          </p:cNvSpPr>
          <p:nvPr>
            <p:ph type="pic" idx="2"/>
          </p:nvPr>
        </p:nvSpPr>
        <p:spPr>
          <a:xfrm>
            <a:off x="2807368" y="457202"/>
            <a:ext cx="8915400" cy="5943598"/>
          </a:xfrm>
          <a:prstGeom prst="rect">
            <a:avLst/>
          </a:prstGeom>
          <a:noFill/>
          <a:ln>
            <a:noFill/>
          </a:ln>
        </p:spPr>
      </p:sp>
      <p:pic>
        <p:nvPicPr>
          <p:cNvPr id="17744" name="Google Shape;17744;p225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865"/>
        <p:cNvGrpSpPr/>
        <p:nvPr/>
      </p:nvGrpSpPr>
      <p:grpSpPr>
        <a:xfrm>
          <a:off x="0" y="0"/>
          <a:ext cx="0" cy="0"/>
          <a:chOff x="0" y="0"/>
          <a:chExt cx="0" cy="0"/>
        </a:xfrm>
      </p:grpSpPr>
      <p:sp>
        <p:nvSpPr>
          <p:cNvPr id="1866" name="Google Shape;1866;p2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7" name="Google Shape;1867;p2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68" name="Google Shape;1868;p2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69" name="Google Shape;1869;p2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70" name="Google Shape;1870;p2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matchingName="57_Quotation">
  <p:cSld name="57_Quotation">
    <p:spTree>
      <p:nvGrpSpPr>
        <p:cNvPr id="1" name="Shape 17745"/>
        <p:cNvGrpSpPr/>
        <p:nvPr/>
      </p:nvGrpSpPr>
      <p:grpSpPr>
        <a:xfrm>
          <a:off x="0" y="0"/>
          <a:ext cx="0" cy="0"/>
          <a:chOff x="0" y="0"/>
          <a:chExt cx="0" cy="0"/>
        </a:xfrm>
      </p:grpSpPr>
      <p:sp>
        <p:nvSpPr>
          <p:cNvPr id="17746" name="Google Shape;17746;p225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747" name="Google Shape;17747;p225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48" name="Google Shape;17748;p225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49" name="Google Shape;17749;p22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750" name="Google Shape;17750;p22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51" name="Google Shape;17751;p22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752" name="Google Shape;17752;p2259"/>
          <p:cNvGrpSpPr/>
          <p:nvPr/>
        </p:nvGrpSpPr>
        <p:grpSpPr>
          <a:xfrm>
            <a:off x="7191542" y="1"/>
            <a:ext cx="5000459" cy="1425992"/>
            <a:chOff x="7191542" y="1"/>
            <a:chExt cx="5000459" cy="1425992"/>
          </a:xfrm>
        </p:grpSpPr>
        <p:pic>
          <p:nvPicPr>
            <p:cNvPr id="17753" name="Google Shape;17753;p22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754" name="Google Shape;17754;p2259"/>
            <p:cNvGrpSpPr/>
            <p:nvPr/>
          </p:nvGrpSpPr>
          <p:grpSpPr>
            <a:xfrm>
              <a:off x="7191542" y="1"/>
              <a:ext cx="5000459" cy="1425992"/>
              <a:chOff x="7186272" y="0"/>
              <a:chExt cx="5005729" cy="1427495"/>
            </a:xfrm>
          </p:grpSpPr>
          <p:sp>
            <p:nvSpPr>
              <p:cNvPr id="17755" name="Google Shape;17755;p22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56" name="Google Shape;17756;p22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7757" name="Google Shape;17757;p225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matchingName="34_Title and Content">
  <p:cSld name="34_Title and Content">
    <p:spTree>
      <p:nvGrpSpPr>
        <p:cNvPr id="1" name="Shape 17758"/>
        <p:cNvGrpSpPr/>
        <p:nvPr/>
      </p:nvGrpSpPr>
      <p:grpSpPr>
        <a:xfrm>
          <a:off x="0" y="0"/>
          <a:ext cx="0" cy="0"/>
          <a:chOff x="0" y="0"/>
          <a:chExt cx="0" cy="0"/>
        </a:xfrm>
      </p:grpSpPr>
      <p:grpSp>
        <p:nvGrpSpPr>
          <p:cNvPr id="17759" name="Google Shape;17759;p2260"/>
          <p:cNvGrpSpPr/>
          <p:nvPr/>
        </p:nvGrpSpPr>
        <p:grpSpPr>
          <a:xfrm>
            <a:off x="7191542" y="1"/>
            <a:ext cx="5000459" cy="1425992"/>
            <a:chOff x="7191542" y="1"/>
            <a:chExt cx="5000459" cy="1425992"/>
          </a:xfrm>
        </p:grpSpPr>
        <p:pic>
          <p:nvPicPr>
            <p:cNvPr id="17760" name="Google Shape;17760;p22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761" name="Google Shape;17761;p2260"/>
            <p:cNvGrpSpPr/>
            <p:nvPr/>
          </p:nvGrpSpPr>
          <p:grpSpPr>
            <a:xfrm>
              <a:off x="7191542" y="1"/>
              <a:ext cx="5000459" cy="1425992"/>
              <a:chOff x="7186272" y="0"/>
              <a:chExt cx="5005729" cy="1427495"/>
            </a:xfrm>
          </p:grpSpPr>
          <p:sp>
            <p:nvSpPr>
              <p:cNvPr id="17762" name="Google Shape;17762;p22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63" name="Google Shape;17763;p22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764" name="Google Shape;17764;p22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65" name="Google Shape;17765;p226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66" name="Google Shape;17766;p22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7767" name="Google Shape;17767;p22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68" name="Google Shape;17768;p22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matchingName="25_Two Content">
  <p:cSld name="25_Two Content">
    <p:spTree>
      <p:nvGrpSpPr>
        <p:cNvPr id="1" name="Shape 17769"/>
        <p:cNvGrpSpPr/>
        <p:nvPr/>
      </p:nvGrpSpPr>
      <p:grpSpPr>
        <a:xfrm>
          <a:off x="0" y="0"/>
          <a:ext cx="0" cy="0"/>
          <a:chOff x="0" y="0"/>
          <a:chExt cx="0" cy="0"/>
        </a:xfrm>
      </p:grpSpPr>
      <p:sp>
        <p:nvSpPr>
          <p:cNvPr id="17770" name="Google Shape;17770;p22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71" name="Google Shape;17771;p226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772" name="Google Shape;17772;p2261"/>
          <p:cNvGrpSpPr/>
          <p:nvPr/>
        </p:nvGrpSpPr>
        <p:grpSpPr>
          <a:xfrm>
            <a:off x="7191542" y="1"/>
            <a:ext cx="5000459" cy="1425992"/>
            <a:chOff x="7191542" y="1"/>
            <a:chExt cx="5000459" cy="1425992"/>
          </a:xfrm>
        </p:grpSpPr>
        <p:pic>
          <p:nvPicPr>
            <p:cNvPr id="17773" name="Google Shape;17773;p22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774" name="Google Shape;17774;p2261"/>
            <p:cNvGrpSpPr/>
            <p:nvPr/>
          </p:nvGrpSpPr>
          <p:grpSpPr>
            <a:xfrm>
              <a:off x="7191542" y="1"/>
              <a:ext cx="5000459" cy="1425992"/>
              <a:chOff x="7186272" y="0"/>
              <a:chExt cx="5005729" cy="1427495"/>
            </a:xfrm>
          </p:grpSpPr>
          <p:sp>
            <p:nvSpPr>
              <p:cNvPr id="17775" name="Google Shape;17775;p22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76" name="Google Shape;17776;p22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777" name="Google Shape;17777;p226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78" name="Google Shape;17778;p226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779" name="Google Shape;17779;p22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80" name="Google Shape;17780;p22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matchingName="25_Comparison">
  <p:cSld name="25_Comparison">
    <p:spTree>
      <p:nvGrpSpPr>
        <p:cNvPr id="1" name="Shape 17781"/>
        <p:cNvGrpSpPr/>
        <p:nvPr/>
      </p:nvGrpSpPr>
      <p:grpSpPr>
        <a:xfrm>
          <a:off x="0" y="0"/>
          <a:ext cx="0" cy="0"/>
          <a:chOff x="0" y="0"/>
          <a:chExt cx="0" cy="0"/>
        </a:xfrm>
      </p:grpSpPr>
      <p:grpSp>
        <p:nvGrpSpPr>
          <p:cNvPr id="17782" name="Google Shape;17782;p2262"/>
          <p:cNvGrpSpPr/>
          <p:nvPr/>
        </p:nvGrpSpPr>
        <p:grpSpPr>
          <a:xfrm>
            <a:off x="7191542" y="1"/>
            <a:ext cx="5000459" cy="1425992"/>
            <a:chOff x="7191542" y="1"/>
            <a:chExt cx="5000459" cy="1425992"/>
          </a:xfrm>
        </p:grpSpPr>
        <p:pic>
          <p:nvPicPr>
            <p:cNvPr id="17783" name="Google Shape;17783;p22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784" name="Google Shape;17784;p2262"/>
            <p:cNvGrpSpPr/>
            <p:nvPr/>
          </p:nvGrpSpPr>
          <p:grpSpPr>
            <a:xfrm>
              <a:off x="7191542" y="1"/>
              <a:ext cx="5000459" cy="1425992"/>
              <a:chOff x="7186272" y="0"/>
              <a:chExt cx="5005729" cy="1427495"/>
            </a:xfrm>
          </p:grpSpPr>
          <p:sp>
            <p:nvSpPr>
              <p:cNvPr id="17785" name="Google Shape;17785;p22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86" name="Google Shape;17786;p22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787" name="Google Shape;17787;p22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88" name="Google Shape;17788;p226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89" name="Google Shape;17789;p226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90" name="Google Shape;17790;p226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91" name="Google Shape;17791;p226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92" name="Google Shape;17792;p22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793" name="Google Shape;17793;p22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94" name="Google Shape;17794;p22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matchingName="25_Title Only">
  <p:cSld name="25_Title Only">
    <p:spTree>
      <p:nvGrpSpPr>
        <p:cNvPr id="1" name="Shape 17795"/>
        <p:cNvGrpSpPr/>
        <p:nvPr/>
      </p:nvGrpSpPr>
      <p:grpSpPr>
        <a:xfrm>
          <a:off x="0" y="0"/>
          <a:ext cx="0" cy="0"/>
          <a:chOff x="0" y="0"/>
          <a:chExt cx="0" cy="0"/>
        </a:xfrm>
      </p:grpSpPr>
      <p:grpSp>
        <p:nvGrpSpPr>
          <p:cNvPr id="17796" name="Google Shape;17796;p2263"/>
          <p:cNvGrpSpPr/>
          <p:nvPr/>
        </p:nvGrpSpPr>
        <p:grpSpPr>
          <a:xfrm>
            <a:off x="7191542" y="1"/>
            <a:ext cx="5000459" cy="1425992"/>
            <a:chOff x="7191542" y="1"/>
            <a:chExt cx="5000459" cy="1425992"/>
          </a:xfrm>
        </p:grpSpPr>
        <p:pic>
          <p:nvPicPr>
            <p:cNvPr id="17797" name="Google Shape;17797;p22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798" name="Google Shape;17798;p2263"/>
            <p:cNvGrpSpPr/>
            <p:nvPr/>
          </p:nvGrpSpPr>
          <p:grpSpPr>
            <a:xfrm>
              <a:off x="7191542" y="1"/>
              <a:ext cx="5000459" cy="1425992"/>
              <a:chOff x="7186272" y="0"/>
              <a:chExt cx="5005729" cy="1427495"/>
            </a:xfrm>
          </p:grpSpPr>
          <p:sp>
            <p:nvSpPr>
              <p:cNvPr id="17799" name="Google Shape;17799;p22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00" name="Google Shape;17800;p22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7801" name="Google Shape;17801;p22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02" name="Google Shape;17802;p22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803" name="Google Shape;17803;p22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04" name="Google Shape;17804;p22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matchingName="25_End">
  <p:cSld name="25_End">
    <p:spTree>
      <p:nvGrpSpPr>
        <p:cNvPr id="1" name="Shape 17805"/>
        <p:cNvGrpSpPr/>
        <p:nvPr/>
      </p:nvGrpSpPr>
      <p:grpSpPr>
        <a:xfrm>
          <a:off x="0" y="0"/>
          <a:ext cx="0" cy="0"/>
          <a:chOff x="0" y="0"/>
          <a:chExt cx="0" cy="0"/>
        </a:xfrm>
      </p:grpSpPr>
      <p:grpSp>
        <p:nvGrpSpPr>
          <p:cNvPr id="17806" name="Google Shape;17806;p2264"/>
          <p:cNvGrpSpPr/>
          <p:nvPr/>
        </p:nvGrpSpPr>
        <p:grpSpPr>
          <a:xfrm>
            <a:off x="0" y="0"/>
            <a:ext cx="12192000" cy="2148830"/>
            <a:chOff x="0" y="0"/>
            <a:chExt cx="12192000" cy="2148830"/>
          </a:xfrm>
        </p:grpSpPr>
        <p:sp>
          <p:nvSpPr>
            <p:cNvPr id="17807" name="Google Shape;17807;p22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08" name="Google Shape;17808;p22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809" name="Google Shape;17809;p22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810" name="Google Shape;17810;p22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11" name="Google Shape;17811;p22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812" name="Google Shape;17812;p226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813" name="Google Shape;17813;p226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matchingName="25_Blank">
  <p:cSld name="25_Blank">
    <p:spTree>
      <p:nvGrpSpPr>
        <p:cNvPr id="1" name="Shape 17814"/>
        <p:cNvGrpSpPr/>
        <p:nvPr/>
      </p:nvGrpSpPr>
      <p:grpSpPr>
        <a:xfrm>
          <a:off x="0" y="0"/>
          <a:ext cx="0" cy="0"/>
          <a:chOff x="0" y="0"/>
          <a:chExt cx="0" cy="0"/>
        </a:xfrm>
      </p:grpSpPr>
      <p:sp>
        <p:nvSpPr>
          <p:cNvPr id="17815" name="Google Shape;17815;p22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7816" name="Google Shape;17816;p22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17" name="Google Shape;17817;p22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818" name="Google Shape;17818;p2265"/>
          <p:cNvGrpSpPr/>
          <p:nvPr/>
        </p:nvGrpSpPr>
        <p:grpSpPr>
          <a:xfrm>
            <a:off x="7191542" y="1"/>
            <a:ext cx="5000459" cy="1425992"/>
            <a:chOff x="7191542" y="1"/>
            <a:chExt cx="5000459" cy="1425992"/>
          </a:xfrm>
        </p:grpSpPr>
        <p:pic>
          <p:nvPicPr>
            <p:cNvPr id="17819" name="Google Shape;17819;p22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820" name="Google Shape;17820;p2265"/>
            <p:cNvGrpSpPr/>
            <p:nvPr/>
          </p:nvGrpSpPr>
          <p:grpSpPr>
            <a:xfrm>
              <a:off x="7191542" y="1"/>
              <a:ext cx="5000459" cy="1425992"/>
              <a:chOff x="7186272" y="0"/>
              <a:chExt cx="5005729" cy="1427495"/>
            </a:xfrm>
          </p:grpSpPr>
          <p:sp>
            <p:nvSpPr>
              <p:cNvPr id="17821" name="Google Shape;17821;p22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22" name="Google Shape;17822;p22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7823"/>
        <p:cNvGrpSpPr/>
        <p:nvPr/>
      </p:nvGrpSpPr>
      <p:grpSpPr>
        <a:xfrm>
          <a:off x="0" y="0"/>
          <a:ext cx="0" cy="0"/>
          <a:chOff x="0" y="0"/>
          <a:chExt cx="0" cy="0"/>
        </a:xfrm>
      </p:grpSpPr>
      <p:sp>
        <p:nvSpPr>
          <p:cNvPr id="17824" name="Google Shape;17824;p2266"/>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825" name="Google Shape;17825;p2266"/>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7826" name="Google Shape;17826;p2266"/>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27" name="Google Shape;17827;p2266"/>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7828" name="Google Shape;17828;p2266"/>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29" name="Google Shape;17829;p2266"/>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830" name="Google Shape;17830;p2266"/>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831" name="Google Shape;17831;p2266"/>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7832" name="Google Shape;17832;p2266"/>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matchingName="1_EVERYDAY - CONTENT ONLY">
  <p:cSld name="1_EVERYDAY - CONTENT ONLY">
    <p:spTree>
      <p:nvGrpSpPr>
        <p:cNvPr id="1" name="Shape 17833"/>
        <p:cNvGrpSpPr/>
        <p:nvPr/>
      </p:nvGrpSpPr>
      <p:grpSpPr>
        <a:xfrm>
          <a:off x="0" y="0"/>
          <a:ext cx="0" cy="0"/>
          <a:chOff x="0" y="0"/>
          <a:chExt cx="0" cy="0"/>
        </a:xfrm>
      </p:grpSpPr>
      <p:sp>
        <p:nvSpPr>
          <p:cNvPr id="17834" name="Google Shape;17834;p226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7835" name="Google Shape;17835;p226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7836" name="Google Shape;17836;p226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37" name="Google Shape;17837;p226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7838" name="Google Shape;17838;p226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39" name="Google Shape;17839;p226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840" name="Google Shape;17840;p226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841" name="Google Shape;17841;p226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7842" name="Google Shape;17842;p226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matchingName="Title and Content">
  <p:cSld name="35_Title and Content">
    <p:spTree>
      <p:nvGrpSpPr>
        <p:cNvPr id="1" name="Shape 17843"/>
        <p:cNvGrpSpPr/>
        <p:nvPr/>
      </p:nvGrpSpPr>
      <p:grpSpPr>
        <a:xfrm>
          <a:off x="0" y="0"/>
          <a:ext cx="0" cy="0"/>
          <a:chOff x="0" y="0"/>
          <a:chExt cx="0" cy="0"/>
        </a:xfrm>
      </p:grpSpPr>
      <p:grpSp>
        <p:nvGrpSpPr>
          <p:cNvPr id="17844" name="Google Shape;17844;p2268"/>
          <p:cNvGrpSpPr/>
          <p:nvPr/>
        </p:nvGrpSpPr>
        <p:grpSpPr>
          <a:xfrm>
            <a:off x="7191542" y="1"/>
            <a:ext cx="5000459" cy="1425992"/>
            <a:chOff x="7191542" y="1"/>
            <a:chExt cx="5000459" cy="1425992"/>
          </a:xfrm>
        </p:grpSpPr>
        <p:pic>
          <p:nvPicPr>
            <p:cNvPr id="17845" name="Google Shape;17845;p22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846" name="Google Shape;17846;p2268"/>
            <p:cNvGrpSpPr/>
            <p:nvPr/>
          </p:nvGrpSpPr>
          <p:grpSpPr>
            <a:xfrm>
              <a:off x="7191542" y="1"/>
              <a:ext cx="5000459" cy="1425992"/>
              <a:chOff x="7186272" y="0"/>
              <a:chExt cx="5005729" cy="1427495"/>
            </a:xfrm>
          </p:grpSpPr>
          <p:sp>
            <p:nvSpPr>
              <p:cNvPr id="17847" name="Google Shape;17847;p22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48" name="Google Shape;17848;p22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49" name="Google Shape;17849;p22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50" name="Google Shape;17850;p22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51" name="Google Shape;17851;p22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52" name="Google Shape;17852;p22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53" name="Google Shape;17853;p22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871"/>
        <p:cNvGrpSpPr/>
        <p:nvPr/>
      </p:nvGrpSpPr>
      <p:grpSpPr>
        <a:xfrm>
          <a:off x="0" y="0"/>
          <a:ext cx="0" cy="0"/>
          <a:chOff x="0" y="0"/>
          <a:chExt cx="0" cy="0"/>
        </a:xfrm>
      </p:grpSpPr>
      <p:sp>
        <p:nvSpPr>
          <p:cNvPr id="1872" name="Google Shape;1872;p2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873" name="Google Shape;1873;p23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74" name="Google Shape;1874;p2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75" name="Google Shape;1875;p2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6" name="Google Shape;1876;p2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matchingName="Photo Slide">
  <p:cSld name="26_Photo Slide">
    <p:spTree>
      <p:nvGrpSpPr>
        <p:cNvPr id="1" name="Shape 17854"/>
        <p:cNvGrpSpPr/>
        <p:nvPr/>
      </p:nvGrpSpPr>
      <p:grpSpPr>
        <a:xfrm>
          <a:off x="0" y="0"/>
          <a:ext cx="0" cy="0"/>
          <a:chOff x="0" y="0"/>
          <a:chExt cx="0" cy="0"/>
        </a:xfrm>
      </p:grpSpPr>
      <p:sp>
        <p:nvSpPr>
          <p:cNvPr id="17855" name="Google Shape;17855;p22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856" name="Google Shape;17856;p22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857" name="Google Shape;17857;p2269"/>
          <p:cNvGrpSpPr/>
          <p:nvPr/>
        </p:nvGrpSpPr>
        <p:grpSpPr>
          <a:xfrm>
            <a:off x="0" y="5379426"/>
            <a:ext cx="2807368" cy="753891"/>
            <a:chOff x="0" y="5379426"/>
            <a:chExt cx="2807368" cy="753891"/>
          </a:xfrm>
        </p:grpSpPr>
        <p:sp>
          <p:nvSpPr>
            <p:cNvPr id="17858" name="Google Shape;17858;p22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859" name="Google Shape;17859;p22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860" name="Google Shape;17860;p2269"/>
          <p:cNvSpPr>
            <a:spLocks noGrp="1"/>
          </p:cNvSpPr>
          <p:nvPr>
            <p:ph type="pic" idx="2"/>
          </p:nvPr>
        </p:nvSpPr>
        <p:spPr>
          <a:xfrm>
            <a:off x="2807368" y="457202"/>
            <a:ext cx="8915400" cy="5943598"/>
          </a:xfrm>
          <a:prstGeom prst="rect">
            <a:avLst/>
          </a:prstGeom>
          <a:noFill/>
          <a:ln>
            <a:noFill/>
          </a:ln>
        </p:spPr>
      </p:sp>
      <p:pic>
        <p:nvPicPr>
          <p:cNvPr id="17861" name="Google Shape;17861;p22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matchingName="Photo Slide">
  <p:cSld name="26_Photo Slide 2">
    <p:spTree>
      <p:nvGrpSpPr>
        <p:cNvPr id="1" name="Shape 17862"/>
        <p:cNvGrpSpPr/>
        <p:nvPr/>
      </p:nvGrpSpPr>
      <p:grpSpPr>
        <a:xfrm>
          <a:off x="0" y="0"/>
          <a:ext cx="0" cy="0"/>
          <a:chOff x="0" y="0"/>
          <a:chExt cx="0" cy="0"/>
        </a:xfrm>
      </p:grpSpPr>
      <p:sp>
        <p:nvSpPr>
          <p:cNvPr id="17863" name="Google Shape;17863;p227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864" name="Google Shape;17864;p22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865" name="Google Shape;17865;p2270"/>
          <p:cNvGrpSpPr/>
          <p:nvPr/>
        </p:nvGrpSpPr>
        <p:grpSpPr>
          <a:xfrm>
            <a:off x="0" y="5379426"/>
            <a:ext cx="2807368" cy="753891"/>
            <a:chOff x="0" y="5379426"/>
            <a:chExt cx="2807368" cy="753891"/>
          </a:xfrm>
        </p:grpSpPr>
        <p:sp>
          <p:nvSpPr>
            <p:cNvPr id="17866" name="Google Shape;17866;p22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867" name="Google Shape;17867;p22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868" name="Google Shape;17868;p2270"/>
          <p:cNvSpPr>
            <a:spLocks noGrp="1"/>
          </p:cNvSpPr>
          <p:nvPr>
            <p:ph type="pic" idx="2"/>
          </p:nvPr>
        </p:nvSpPr>
        <p:spPr>
          <a:xfrm>
            <a:off x="2807368" y="457202"/>
            <a:ext cx="8915400" cy="5943598"/>
          </a:xfrm>
          <a:prstGeom prst="rect">
            <a:avLst/>
          </a:prstGeom>
          <a:noFill/>
          <a:ln>
            <a:noFill/>
          </a:ln>
        </p:spPr>
      </p:sp>
      <p:pic>
        <p:nvPicPr>
          <p:cNvPr id="17869" name="Google Shape;17869;p227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matchingName="2_Table of Content">
  <p:cSld name="2_Table of Content">
    <p:spTree>
      <p:nvGrpSpPr>
        <p:cNvPr id="1" name="Shape 17870"/>
        <p:cNvGrpSpPr/>
        <p:nvPr/>
      </p:nvGrpSpPr>
      <p:grpSpPr>
        <a:xfrm>
          <a:off x="0" y="0"/>
          <a:ext cx="0" cy="0"/>
          <a:chOff x="0" y="0"/>
          <a:chExt cx="0" cy="0"/>
        </a:xfrm>
      </p:grpSpPr>
      <p:sp>
        <p:nvSpPr>
          <p:cNvPr id="17871" name="Google Shape;17871;p2271"/>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872" name="Google Shape;17872;p2271"/>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73" name="Google Shape;17873;p2271"/>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74" name="Google Shape;17874;p2271"/>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75" name="Google Shape;17875;p22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876" name="Google Shape;17876;p2271"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matchingName="11_Title Slide_Yale Blue">
  <p:cSld name="11_Title Slide_Yale Blue">
    <p:spTree>
      <p:nvGrpSpPr>
        <p:cNvPr id="1" name="Shape 17877"/>
        <p:cNvGrpSpPr/>
        <p:nvPr/>
      </p:nvGrpSpPr>
      <p:grpSpPr>
        <a:xfrm>
          <a:off x="0" y="0"/>
          <a:ext cx="0" cy="0"/>
          <a:chOff x="0" y="0"/>
          <a:chExt cx="0" cy="0"/>
        </a:xfrm>
      </p:grpSpPr>
      <p:sp>
        <p:nvSpPr>
          <p:cNvPr id="17878" name="Google Shape;17878;p227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79" name="Google Shape;17879;p227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80" name="Google Shape;17880;p227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881" name="Google Shape;17881;p22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82" name="Google Shape;17882;p22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7883" name="Google Shape;17883;p227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884" name="Google Shape;17884;p227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885" name="Google Shape;17885;p227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886" name="Google Shape;17886;p227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matchingName="9_Title and Bullets Layout">
  <p:cSld name="9_Title and Bullets Layout">
    <p:spTree>
      <p:nvGrpSpPr>
        <p:cNvPr id="1" name="Shape 17887"/>
        <p:cNvGrpSpPr/>
        <p:nvPr/>
      </p:nvGrpSpPr>
      <p:grpSpPr>
        <a:xfrm>
          <a:off x="0" y="0"/>
          <a:ext cx="0" cy="0"/>
          <a:chOff x="0" y="0"/>
          <a:chExt cx="0" cy="0"/>
        </a:xfrm>
      </p:grpSpPr>
      <p:sp>
        <p:nvSpPr>
          <p:cNvPr id="17888" name="Google Shape;17888;p227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89" name="Google Shape;17889;p227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890" name="Google Shape;17890;p227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891" name="Google Shape;17891;p227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892" name="Google Shape;17892;p227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matchingName="35_Title and Content">
  <p:cSld name="35_Title and Content 2">
    <p:spTree>
      <p:nvGrpSpPr>
        <p:cNvPr id="1" name="Shape 17893"/>
        <p:cNvGrpSpPr/>
        <p:nvPr/>
      </p:nvGrpSpPr>
      <p:grpSpPr>
        <a:xfrm>
          <a:off x="0" y="0"/>
          <a:ext cx="0" cy="0"/>
          <a:chOff x="0" y="0"/>
          <a:chExt cx="0" cy="0"/>
        </a:xfrm>
      </p:grpSpPr>
      <p:sp>
        <p:nvSpPr>
          <p:cNvPr id="17894" name="Google Shape;17894;p227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895" name="Google Shape;17895;p227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896" name="Google Shape;17896;p227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897" name="Google Shape;17897;p227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98" name="Google Shape;17898;p227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matchingName="9_Two Section | Picture and Copy Layout">
  <p:cSld name="9_Two Section | Picture and Copy Layout">
    <p:spTree>
      <p:nvGrpSpPr>
        <p:cNvPr id="1" name="Shape 17899"/>
        <p:cNvGrpSpPr/>
        <p:nvPr/>
      </p:nvGrpSpPr>
      <p:grpSpPr>
        <a:xfrm>
          <a:off x="0" y="0"/>
          <a:ext cx="0" cy="0"/>
          <a:chOff x="0" y="0"/>
          <a:chExt cx="0" cy="0"/>
        </a:xfrm>
      </p:grpSpPr>
      <p:sp>
        <p:nvSpPr>
          <p:cNvPr id="17900" name="Google Shape;17900;p227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01" name="Google Shape;17901;p227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02" name="Google Shape;17902;p227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03" name="Google Shape;17903;p227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04" name="Google Shape;17904;p227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05" name="Google Shape;17905;p227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matchingName="10_Title and Bullets Layout">
  <p:cSld name="10_Title and Bullets Layout">
    <p:spTree>
      <p:nvGrpSpPr>
        <p:cNvPr id="1" name="Shape 17906"/>
        <p:cNvGrpSpPr/>
        <p:nvPr/>
      </p:nvGrpSpPr>
      <p:grpSpPr>
        <a:xfrm>
          <a:off x="0" y="0"/>
          <a:ext cx="0" cy="0"/>
          <a:chOff x="0" y="0"/>
          <a:chExt cx="0" cy="0"/>
        </a:xfrm>
      </p:grpSpPr>
      <p:sp>
        <p:nvSpPr>
          <p:cNvPr id="17907" name="Google Shape;17907;p227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08" name="Google Shape;17908;p227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09" name="Google Shape;17909;p227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10" name="Google Shape;17910;p227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911" name="Google Shape;17911;p227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matchingName="36_Title and Content">
  <p:cSld name="36_Title and Content">
    <p:spTree>
      <p:nvGrpSpPr>
        <p:cNvPr id="1" name="Shape 17912"/>
        <p:cNvGrpSpPr/>
        <p:nvPr/>
      </p:nvGrpSpPr>
      <p:grpSpPr>
        <a:xfrm>
          <a:off x="0" y="0"/>
          <a:ext cx="0" cy="0"/>
          <a:chOff x="0" y="0"/>
          <a:chExt cx="0" cy="0"/>
        </a:xfrm>
      </p:grpSpPr>
      <p:sp>
        <p:nvSpPr>
          <p:cNvPr id="17913" name="Google Shape;17913;p227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914" name="Google Shape;17914;p227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915" name="Google Shape;17915;p227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16" name="Google Shape;17916;p227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17" name="Google Shape;17917;p227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matchingName="10_Two Section | Picture and Copy Layout">
  <p:cSld name="10_Two Section | Picture and Copy Layout">
    <p:spTree>
      <p:nvGrpSpPr>
        <p:cNvPr id="1" name="Shape 17918"/>
        <p:cNvGrpSpPr/>
        <p:nvPr/>
      </p:nvGrpSpPr>
      <p:grpSpPr>
        <a:xfrm>
          <a:off x="0" y="0"/>
          <a:ext cx="0" cy="0"/>
          <a:chOff x="0" y="0"/>
          <a:chExt cx="0" cy="0"/>
        </a:xfrm>
      </p:grpSpPr>
      <p:sp>
        <p:nvSpPr>
          <p:cNvPr id="17919" name="Google Shape;17919;p227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20" name="Google Shape;17920;p227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21" name="Google Shape;17921;p227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22" name="Google Shape;17922;p227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23" name="Google Shape;17923;p227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24" name="Google Shape;17924;p227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877"/>
        <p:cNvGrpSpPr/>
        <p:nvPr/>
      </p:nvGrpSpPr>
      <p:grpSpPr>
        <a:xfrm>
          <a:off x="0" y="0"/>
          <a:ext cx="0" cy="0"/>
          <a:chOff x="0" y="0"/>
          <a:chExt cx="0" cy="0"/>
        </a:xfrm>
      </p:grpSpPr>
      <p:sp>
        <p:nvSpPr>
          <p:cNvPr id="1878" name="Google Shape;1878;p2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79" name="Google Shape;1879;p2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80" name="Google Shape;1880;p2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1" name="Google Shape;1881;p2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2" name="Google Shape;1882;p2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83" name="Google Shape;1883;p2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matchingName="11_Title and Bullets Layout">
  <p:cSld name="11_Title and Bullets Layout">
    <p:spTree>
      <p:nvGrpSpPr>
        <p:cNvPr id="1" name="Shape 17925"/>
        <p:cNvGrpSpPr/>
        <p:nvPr/>
      </p:nvGrpSpPr>
      <p:grpSpPr>
        <a:xfrm>
          <a:off x="0" y="0"/>
          <a:ext cx="0" cy="0"/>
          <a:chOff x="0" y="0"/>
          <a:chExt cx="0" cy="0"/>
        </a:xfrm>
      </p:grpSpPr>
      <p:sp>
        <p:nvSpPr>
          <p:cNvPr id="17926" name="Google Shape;17926;p227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27" name="Google Shape;17927;p22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28" name="Google Shape;17928;p22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29" name="Google Shape;17929;p227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930" name="Google Shape;17930;p227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matchingName="37_Title and Content">
  <p:cSld name="37_Title and Content">
    <p:spTree>
      <p:nvGrpSpPr>
        <p:cNvPr id="1" name="Shape 17931"/>
        <p:cNvGrpSpPr/>
        <p:nvPr/>
      </p:nvGrpSpPr>
      <p:grpSpPr>
        <a:xfrm>
          <a:off x="0" y="0"/>
          <a:ext cx="0" cy="0"/>
          <a:chOff x="0" y="0"/>
          <a:chExt cx="0" cy="0"/>
        </a:xfrm>
      </p:grpSpPr>
      <p:sp>
        <p:nvSpPr>
          <p:cNvPr id="17932" name="Google Shape;17932;p22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933" name="Google Shape;17933;p228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934" name="Google Shape;17934;p22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35" name="Google Shape;17935;p228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36" name="Google Shape;17936;p228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matchingName="11_Two Section | Picture and Copy Layout">
  <p:cSld name="11_Two Section | Picture and Copy Layout">
    <p:spTree>
      <p:nvGrpSpPr>
        <p:cNvPr id="1" name="Shape 17937"/>
        <p:cNvGrpSpPr/>
        <p:nvPr/>
      </p:nvGrpSpPr>
      <p:grpSpPr>
        <a:xfrm>
          <a:off x="0" y="0"/>
          <a:ext cx="0" cy="0"/>
          <a:chOff x="0" y="0"/>
          <a:chExt cx="0" cy="0"/>
        </a:xfrm>
      </p:grpSpPr>
      <p:sp>
        <p:nvSpPr>
          <p:cNvPr id="17938" name="Google Shape;17938;p22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39" name="Google Shape;17939;p22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40" name="Google Shape;17940;p228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1" name="Google Shape;17941;p228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2" name="Google Shape;17942;p228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43" name="Google Shape;17943;p228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matchingName="12_Title and Bullets Layout">
  <p:cSld name="12_Title and Bullets Layout">
    <p:spTree>
      <p:nvGrpSpPr>
        <p:cNvPr id="1" name="Shape 17944"/>
        <p:cNvGrpSpPr/>
        <p:nvPr/>
      </p:nvGrpSpPr>
      <p:grpSpPr>
        <a:xfrm>
          <a:off x="0" y="0"/>
          <a:ext cx="0" cy="0"/>
          <a:chOff x="0" y="0"/>
          <a:chExt cx="0" cy="0"/>
        </a:xfrm>
      </p:grpSpPr>
      <p:sp>
        <p:nvSpPr>
          <p:cNvPr id="17945" name="Google Shape;17945;p228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46" name="Google Shape;17946;p228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47" name="Google Shape;17947;p228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48" name="Google Shape;17948;p228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949" name="Google Shape;17949;p228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matchingName="38_Title and Content">
  <p:cSld name="38_Title and Content">
    <p:spTree>
      <p:nvGrpSpPr>
        <p:cNvPr id="1" name="Shape 17950"/>
        <p:cNvGrpSpPr/>
        <p:nvPr/>
      </p:nvGrpSpPr>
      <p:grpSpPr>
        <a:xfrm>
          <a:off x="0" y="0"/>
          <a:ext cx="0" cy="0"/>
          <a:chOff x="0" y="0"/>
          <a:chExt cx="0" cy="0"/>
        </a:xfrm>
      </p:grpSpPr>
      <p:sp>
        <p:nvSpPr>
          <p:cNvPr id="17951" name="Google Shape;17951;p22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952" name="Google Shape;17952;p228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953" name="Google Shape;17953;p22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54" name="Google Shape;17954;p228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55" name="Google Shape;17955;p228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matchingName="13_Title Slide_Yale Blue">
  <p:cSld name="13_Title Slide_Yale Blue">
    <p:spTree>
      <p:nvGrpSpPr>
        <p:cNvPr id="1" name="Shape 17956"/>
        <p:cNvGrpSpPr/>
        <p:nvPr/>
      </p:nvGrpSpPr>
      <p:grpSpPr>
        <a:xfrm>
          <a:off x="0" y="0"/>
          <a:ext cx="0" cy="0"/>
          <a:chOff x="0" y="0"/>
          <a:chExt cx="0" cy="0"/>
        </a:xfrm>
      </p:grpSpPr>
      <p:sp>
        <p:nvSpPr>
          <p:cNvPr id="17957" name="Google Shape;17957;p228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58" name="Google Shape;17958;p228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59" name="Google Shape;17959;p228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7960" name="Google Shape;17960;p22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961" name="Google Shape;17961;p22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7962" name="Google Shape;17962;p228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963" name="Google Shape;17963;p228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7964" name="Google Shape;17964;p228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965" name="Google Shape;17965;p228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matchingName="13_Title and Bullets Layout">
  <p:cSld name="13_Title and Bullets Layout">
    <p:spTree>
      <p:nvGrpSpPr>
        <p:cNvPr id="1" name="Shape 17966"/>
        <p:cNvGrpSpPr/>
        <p:nvPr/>
      </p:nvGrpSpPr>
      <p:grpSpPr>
        <a:xfrm>
          <a:off x="0" y="0"/>
          <a:ext cx="0" cy="0"/>
          <a:chOff x="0" y="0"/>
          <a:chExt cx="0" cy="0"/>
        </a:xfrm>
      </p:grpSpPr>
      <p:sp>
        <p:nvSpPr>
          <p:cNvPr id="17967" name="Google Shape;17967;p228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68" name="Google Shape;17968;p22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69" name="Google Shape;17969;p22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70" name="Google Shape;17970;p228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971" name="Google Shape;17971;p228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matchingName="39_Title and Content">
  <p:cSld name="39_Title and Content">
    <p:spTree>
      <p:nvGrpSpPr>
        <p:cNvPr id="1" name="Shape 17972"/>
        <p:cNvGrpSpPr/>
        <p:nvPr/>
      </p:nvGrpSpPr>
      <p:grpSpPr>
        <a:xfrm>
          <a:off x="0" y="0"/>
          <a:ext cx="0" cy="0"/>
          <a:chOff x="0" y="0"/>
          <a:chExt cx="0" cy="0"/>
        </a:xfrm>
      </p:grpSpPr>
      <p:sp>
        <p:nvSpPr>
          <p:cNvPr id="17973" name="Google Shape;17973;p22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7974" name="Google Shape;17974;p228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7975" name="Google Shape;17975;p22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76" name="Google Shape;17976;p228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77" name="Google Shape;17977;p228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matchingName="12_Two Section | Picture and Copy Layout">
  <p:cSld name="12_Two Section | Picture and Copy Layout">
    <p:spTree>
      <p:nvGrpSpPr>
        <p:cNvPr id="1" name="Shape 17978"/>
        <p:cNvGrpSpPr/>
        <p:nvPr/>
      </p:nvGrpSpPr>
      <p:grpSpPr>
        <a:xfrm>
          <a:off x="0" y="0"/>
          <a:ext cx="0" cy="0"/>
          <a:chOff x="0" y="0"/>
          <a:chExt cx="0" cy="0"/>
        </a:xfrm>
      </p:grpSpPr>
      <p:sp>
        <p:nvSpPr>
          <p:cNvPr id="17979" name="Google Shape;17979;p22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80" name="Google Shape;17980;p22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7981" name="Google Shape;17981;p228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82" name="Google Shape;17982;p228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83" name="Google Shape;17983;p228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84" name="Google Shape;17984;p228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matchingName="26_Cover">
  <p:cSld name="26_Cover">
    <p:spTree>
      <p:nvGrpSpPr>
        <p:cNvPr id="1" name="Shape 17985"/>
        <p:cNvGrpSpPr/>
        <p:nvPr/>
      </p:nvGrpSpPr>
      <p:grpSpPr>
        <a:xfrm>
          <a:off x="0" y="0"/>
          <a:ext cx="0" cy="0"/>
          <a:chOff x="0" y="0"/>
          <a:chExt cx="0" cy="0"/>
        </a:xfrm>
      </p:grpSpPr>
      <p:sp>
        <p:nvSpPr>
          <p:cNvPr id="17986" name="Google Shape;17986;p228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987" name="Google Shape;17987;p228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88" name="Google Shape;17988;p228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989" name="Google Shape;17989;p2288"/>
          <p:cNvSpPr>
            <a:spLocks noGrp="1"/>
          </p:cNvSpPr>
          <p:nvPr>
            <p:ph type="pic" idx="2"/>
          </p:nvPr>
        </p:nvSpPr>
        <p:spPr>
          <a:xfrm>
            <a:off x="7118684" y="233915"/>
            <a:ext cx="5073316" cy="5943600"/>
          </a:xfrm>
          <a:prstGeom prst="rect">
            <a:avLst/>
          </a:prstGeom>
          <a:noFill/>
          <a:ln>
            <a:noFill/>
          </a:ln>
        </p:spPr>
      </p:sp>
      <p:grpSp>
        <p:nvGrpSpPr>
          <p:cNvPr id="17990" name="Google Shape;17990;p2288"/>
          <p:cNvGrpSpPr/>
          <p:nvPr/>
        </p:nvGrpSpPr>
        <p:grpSpPr>
          <a:xfrm>
            <a:off x="0" y="5020348"/>
            <a:ext cx="12192000" cy="1837653"/>
            <a:chOff x="0" y="5020348"/>
            <a:chExt cx="12192000" cy="1837653"/>
          </a:xfrm>
        </p:grpSpPr>
        <p:sp>
          <p:nvSpPr>
            <p:cNvPr id="17991" name="Google Shape;17991;p22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992" name="Google Shape;17992;p228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993" name="Google Shape;17993;p22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884"/>
        <p:cNvGrpSpPr/>
        <p:nvPr/>
      </p:nvGrpSpPr>
      <p:grpSpPr>
        <a:xfrm>
          <a:off x="0" y="0"/>
          <a:ext cx="0" cy="0"/>
          <a:chOff x="0" y="0"/>
          <a:chExt cx="0" cy="0"/>
        </a:xfrm>
      </p:grpSpPr>
      <p:sp>
        <p:nvSpPr>
          <p:cNvPr id="1885" name="Google Shape;1885;p23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6" name="Google Shape;1886;p23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7" name="Google Shape;1887;p2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88" name="Google Shape;1888;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9" name="Google Shape;1889;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90" name="Google Shape;1890;p23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91" name="Google Shape;1891;p23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92" name="Google Shape;1892;p23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93" name="Google Shape;1893;p23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matchingName="26_Divider">
  <p:cSld name="26_Divider">
    <p:bg>
      <p:bgPr>
        <a:solidFill>
          <a:schemeClr val="lt2"/>
        </a:solidFill>
        <a:effectLst/>
      </p:bgPr>
    </p:bg>
    <p:spTree>
      <p:nvGrpSpPr>
        <p:cNvPr id="1" name="Shape 17994"/>
        <p:cNvGrpSpPr/>
        <p:nvPr/>
      </p:nvGrpSpPr>
      <p:grpSpPr>
        <a:xfrm>
          <a:off x="0" y="0"/>
          <a:ext cx="0" cy="0"/>
          <a:chOff x="0" y="0"/>
          <a:chExt cx="0" cy="0"/>
        </a:xfrm>
      </p:grpSpPr>
      <p:grpSp>
        <p:nvGrpSpPr>
          <p:cNvPr id="17995" name="Google Shape;17995;p2289"/>
          <p:cNvGrpSpPr/>
          <p:nvPr/>
        </p:nvGrpSpPr>
        <p:grpSpPr>
          <a:xfrm>
            <a:off x="0" y="5020347"/>
            <a:ext cx="12192000" cy="1837653"/>
            <a:chOff x="0" y="5020347"/>
            <a:chExt cx="12192000" cy="1837653"/>
          </a:xfrm>
        </p:grpSpPr>
        <p:sp>
          <p:nvSpPr>
            <p:cNvPr id="17996" name="Google Shape;17996;p22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997" name="Google Shape;17997;p22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7998" name="Google Shape;17998;p22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7999" name="Google Shape;17999;p22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000" name="Google Shape;18000;p22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01" name="Google Shape;18001;p228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matchingName="58_Quotation">
  <p:cSld name="58_Quotation">
    <p:spTree>
      <p:nvGrpSpPr>
        <p:cNvPr id="1" name="Shape 18002"/>
        <p:cNvGrpSpPr/>
        <p:nvPr/>
      </p:nvGrpSpPr>
      <p:grpSpPr>
        <a:xfrm>
          <a:off x="0" y="0"/>
          <a:ext cx="0" cy="0"/>
          <a:chOff x="0" y="0"/>
          <a:chExt cx="0" cy="0"/>
        </a:xfrm>
      </p:grpSpPr>
      <p:sp>
        <p:nvSpPr>
          <p:cNvPr id="18003" name="Google Shape;18003;p22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004" name="Google Shape;18004;p22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05" name="Google Shape;18005;p22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06" name="Google Shape;18006;p22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007" name="Google Shape;18007;p22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8" name="Google Shape;18008;p22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09" name="Google Shape;18009;p2290"/>
          <p:cNvGrpSpPr/>
          <p:nvPr/>
        </p:nvGrpSpPr>
        <p:grpSpPr>
          <a:xfrm>
            <a:off x="7191542" y="1"/>
            <a:ext cx="5000459" cy="1425992"/>
            <a:chOff x="7191542" y="1"/>
            <a:chExt cx="5000459" cy="1425992"/>
          </a:xfrm>
        </p:grpSpPr>
        <p:pic>
          <p:nvPicPr>
            <p:cNvPr id="18010" name="Google Shape;18010;p22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11" name="Google Shape;18011;p2290"/>
            <p:cNvGrpSpPr/>
            <p:nvPr/>
          </p:nvGrpSpPr>
          <p:grpSpPr>
            <a:xfrm>
              <a:off x="7191542" y="1"/>
              <a:ext cx="5000459" cy="1425992"/>
              <a:chOff x="7186272" y="0"/>
              <a:chExt cx="5005729" cy="1427495"/>
            </a:xfrm>
          </p:grpSpPr>
          <p:sp>
            <p:nvSpPr>
              <p:cNvPr id="18012" name="Google Shape;18012;p22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13" name="Google Shape;18013;p22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014" name="Google Shape;18014;p22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matchingName="26_Photo Slide">
  <p:cSld name="26_Photo Slide 3">
    <p:spTree>
      <p:nvGrpSpPr>
        <p:cNvPr id="1" name="Shape 18015"/>
        <p:cNvGrpSpPr/>
        <p:nvPr/>
      </p:nvGrpSpPr>
      <p:grpSpPr>
        <a:xfrm>
          <a:off x="0" y="0"/>
          <a:ext cx="0" cy="0"/>
          <a:chOff x="0" y="0"/>
          <a:chExt cx="0" cy="0"/>
        </a:xfrm>
      </p:grpSpPr>
      <p:sp>
        <p:nvSpPr>
          <p:cNvPr id="18016" name="Google Shape;18016;p22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017" name="Google Shape;18017;p22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018" name="Google Shape;18018;p2291"/>
          <p:cNvGrpSpPr/>
          <p:nvPr/>
        </p:nvGrpSpPr>
        <p:grpSpPr>
          <a:xfrm>
            <a:off x="0" y="5379426"/>
            <a:ext cx="2807368" cy="753891"/>
            <a:chOff x="0" y="5379426"/>
            <a:chExt cx="2807368" cy="753891"/>
          </a:xfrm>
        </p:grpSpPr>
        <p:sp>
          <p:nvSpPr>
            <p:cNvPr id="18019" name="Google Shape;18019;p22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020" name="Google Shape;18020;p22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8021" name="Google Shape;18021;p2291"/>
          <p:cNvSpPr>
            <a:spLocks noGrp="1"/>
          </p:cNvSpPr>
          <p:nvPr>
            <p:ph type="pic" idx="2"/>
          </p:nvPr>
        </p:nvSpPr>
        <p:spPr>
          <a:xfrm>
            <a:off x="2807368" y="457202"/>
            <a:ext cx="8915400" cy="5943598"/>
          </a:xfrm>
          <a:prstGeom prst="rect">
            <a:avLst/>
          </a:prstGeom>
          <a:noFill/>
          <a:ln>
            <a:noFill/>
          </a:ln>
        </p:spPr>
      </p:sp>
      <p:pic>
        <p:nvPicPr>
          <p:cNvPr id="18022" name="Google Shape;18022;p22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matchingName="40_Title and Content">
  <p:cSld name="40_Title and Content">
    <p:spTree>
      <p:nvGrpSpPr>
        <p:cNvPr id="1" name="Shape 18023"/>
        <p:cNvGrpSpPr/>
        <p:nvPr/>
      </p:nvGrpSpPr>
      <p:grpSpPr>
        <a:xfrm>
          <a:off x="0" y="0"/>
          <a:ext cx="0" cy="0"/>
          <a:chOff x="0" y="0"/>
          <a:chExt cx="0" cy="0"/>
        </a:xfrm>
      </p:grpSpPr>
      <p:grpSp>
        <p:nvGrpSpPr>
          <p:cNvPr id="18024" name="Google Shape;18024;p2292"/>
          <p:cNvGrpSpPr/>
          <p:nvPr/>
        </p:nvGrpSpPr>
        <p:grpSpPr>
          <a:xfrm>
            <a:off x="7191542" y="1"/>
            <a:ext cx="5000459" cy="1425992"/>
            <a:chOff x="7191542" y="1"/>
            <a:chExt cx="5000459" cy="1425992"/>
          </a:xfrm>
        </p:grpSpPr>
        <p:pic>
          <p:nvPicPr>
            <p:cNvPr id="18025" name="Google Shape;18025;p22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26" name="Google Shape;18026;p2292"/>
            <p:cNvGrpSpPr/>
            <p:nvPr/>
          </p:nvGrpSpPr>
          <p:grpSpPr>
            <a:xfrm>
              <a:off x="7191542" y="1"/>
              <a:ext cx="5000459" cy="1425992"/>
              <a:chOff x="7186272" y="0"/>
              <a:chExt cx="5005729" cy="1427495"/>
            </a:xfrm>
          </p:grpSpPr>
          <p:sp>
            <p:nvSpPr>
              <p:cNvPr id="18027" name="Google Shape;18027;p22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28" name="Google Shape;18028;p22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029" name="Google Shape;18029;p22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30" name="Google Shape;18030;p229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31" name="Google Shape;18031;p22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032" name="Google Shape;18032;p22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33" name="Google Shape;18033;p22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matchingName="26_Two Content">
  <p:cSld name="26_Two Content">
    <p:spTree>
      <p:nvGrpSpPr>
        <p:cNvPr id="1" name="Shape 18034"/>
        <p:cNvGrpSpPr/>
        <p:nvPr/>
      </p:nvGrpSpPr>
      <p:grpSpPr>
        <a:xfrm>
          <a:off x="0" y="0"/>
          <a:ext cx="0" cy="0"/>
          <a:chOff x="0" y="0"/>
          <a:chExt cx="0" cy="0"/>
        </a:xfrm>
      </p:grpSpPr>
      <p:sp>
        <p:nvSpPr>
          <p:cNvPr id="18035" name="Google Shape;18035;p22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36" name="Google Shape;18036;p229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037" name="Google Shape;18037;p2293"/>
          <p:cNvGrpSpPr/>
          <p:nvPr/>
        </p:nvGrpSpPr>
        <p:grpSpPr>
          <a:xfrm>
            <a:off x="7191542" y="1"/>
            <a:ext cx="5000459" cy="1425992"/>
            <a:chOff x="7191542" y="1"/>
            <a:chExt cx="5000459" cy="1425992"/>
          </a:xfrm>
        </p:grpSpPr>
        <p:pic>
          <p:nvPicPr>
            <p:cNvPr id="18038" name="Google Shape;18038;p22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39" name="Google Shape;18039;p2293"/>
            <p:cNvGrpSpPr/>
            <p:nvPr/>
          </p:nvGrpSpPr>
          <p:grpSpPr>
            <a:xfrm>
              <a:off x="7191542" y="1"/>
              <a:ext cx="5000459" cy="1425992"/>
              <a:chOff x="7186272" y="0"/>
              <a:chExt cx="5005729" cy="1427495"/>
            </a:xfrm>
          </p:grpSpPr>
          <p:sp>
            <p:nvSpPr>
              <p:cNvPr id="18040" name="Google Shape;18040;p22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41" name="Google Shape;18041;p22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042" name="Google Shape;18042;p229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43" name="Google Shape;18043;p229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044" name="Google Shape;18044;p22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45" name="Google Shape;18045;p22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matchingName="26_Comparison">
  <p:cSld name="26_Comparison">
    <p:spTree>
      <p:nvGrpSpPr>
        <p:cNvPr id="1" name="Shape 18046"/>
        <p:cNvGrpSpPr/>
        <p:nvPr/>
      </p:nvGrpSpPr>
      <p:grpSpPr>
        <a:xfrm>
          <a:off x="0" y="0"/>
          <a:ext cx="0" cy="0"/>
          <a:chOff x="0" y="0"/>
          <a:chExt cx="0" cy="0"/>
        </a:xfrm>
      </p:grpSpPr>
      <p:grpSp>
        <p:nvGrpSpPr>
          <p:cNvPr id="18047" name="Google Shape;18047;p2294"/>
          <p:cNvGrpSpPr/>
          <p:nvPr/>
        </p:nvGrpSpPr>
        <p:grpSpPr>
          <a:xfrm>
            <a:off x="7191542" y="1"/>
            <a:ext cx="5000459" cy="1425992"/>
            <a:chOff x="7191542" y="1"/>
            <a:chExt cx="5000459" cy="1425992"/>
          </a:xfrm>
        </p:grpSpPr>
        <p:pic>
          <p:nvPicPr>
            <p:cNvPr id="18048" name="Google Shape;18048;p22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49" name="Google Shape;18049;p2294"/>
            <p:cNvGrpSpPr/>
            <p:nvPr/>
          </p:nvGrpSpPr>
          <p:grpSpPr>
            <a:xfrm>
              <a:off x="7191542" y="1"/>
              <a:ext cx="5000459" cy="1425992"/>
              <a:chOff x="7186272" y="0"/>
              <a:chExt cx="5005729" cy="1427495"/>
            </a:xfrm>
          </p:grpSpPr>
          <p:sp>
            <p:nvSpPr>
              <p:cNvPr id="18050" name="Google Shape;18050;p22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51" name="Google Shape;18051;p22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052" name="Google Shape;18052;p22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53" name="Google Shape;18053;p229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054" name="Google Shape;18054;p229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55" name="Google Shape;18055;p229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056" name="Google Shape;18056;p229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57" name="Google Shape;18057;p22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058" name="Google Shape;18058;p22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59" name="Google Shape;18059;p22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matchingName="26_Title Only">
  <p:cSld name="26_Title Only">
    <p:spTree>
      <p:nvGrpSpPr>
        <p:cNvPr id="1" name="Shape 18060"/>
        <p:cNvGrpSpPr/>
        <p:nvPr/>
      </p:nvGrpSpPr>
      <p:grpSpPr>
        <a:xfrm>
          <a:off x="0" y="0"/>
          <a:ext cx="0" cy="0"/>
          <a:chOff x="0" y="0"/>
          <a:chExt cx="0" cy="0"/>
        </a:xfrm>
      </p:grpSpPr>
      <p:grpSp>
        <p:nvGrpSpPr>
          <p:cNvPr id="18061" name="Google Shape;18061;p2295"/>
          <p:cNvGrpSpPr/>
          <p:nvPr/>
        </p:nvGrpSpPr>
        <p:grpSpPr>
          <a:xfrm>
            <a:off x="7191542" y="1"/>
            <a:ext cx="5000459" cy="1425992"/>
            <a:chOff x="7191542" y="1"/>
            <a:chExt cx="5000459" cy="1425992"/>
          </a:xfrm>
        </p:grpSpPr>
        <p:pic>
          <p:nvPicPr>
            <p:cNvPr id="18062" name="Google Shape;18062;p22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63" name="Google Shape;18063;p2295"/>
            <p:cNvGrpSpPr/>
            <p:nvPr/>
          </p:nvGrpSpPr>
          <p:grpSpPr>
            <a:xfrm>
              <a:off x="7191542" y="1"/>
              <a:ext cx="5000459" cy="1425992"/>
              <a:chOff x="7186272" y="0"/>
              <a:chExt cx="5005729" cy="1427495"/>
            </a:xfrm>
          </p:grpSpPr>
          <p:sp>
            <p:nvSpPr>
              <p:cNvPr id="18064" name="Google Shape;18064;p22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65" name="Google Shape;18065;p22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066" name="Google Shape;18066;p22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67" name="Google Shape;18067;p22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068" name="Google Shape;18068;p22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69" name="Google Shape;18069;p22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matchingName="26_End">
  <p:cSld name="26_End">
    <p:spTree>
      <p:nvGrpSpPr>
        <p:cNvPr id="1" name="Shape 18070"/>
        <p:cNvGrpSpPr/>
        <p:nvPr/>
      </p:nvGrpSpPr>
      <p:grpSpPr>
        <a:xfrm>
          <a:off x="0" y="0"/>
          <a:ext cx="0" cy="0"/>
          <a:chOff x="0" y="0"/>
          <a:chExt cx="0" cy="0"/>
        </a:xfrm>
      </p:grpSpPr>
      <p:grpSp>
        <p:nvGrpSpPr>
          <p:cNvPr id="18071" name="Google Shape;18071;p2296"/>
          <p:cNvGrpSpPr/>
          <p:nvPr/>
        </p:nvGrpSpPr>
        <p:grpSpPr>
          <a:xfrm>
            <a:off x="0" y="0"/>
            <a:ext cx="12192000" cy="2148830"/>
            <a:chOff x="0" y="0"/>
            <a:chExt cx="12192000" cy="2148830"/>
          </a:xfrm>
        </p:grpSpPr>
        <p:sp>
          <p:nvSpPr>
            <p:cNvPr id="18072" name="Google Shape;18072;p229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73" name="Google Shape;18073;p229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8074" name="Google Shape;18074;p229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075" name="Google Shape;18075;p229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76" name="Google Shape;18076;p229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077" name="Google Shape;18077;p229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078" name="Google Shape;18078;p229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matchingName="26_Blank">
  <p:cSld name="26_Blank">
    <p:spTree>
      <p:nvGrpSpPr>
        <p:cNvPr id="1" name="Shape 18079"/>
        <p:cNvGrpSpPr/>
        <p:nvPr/>
      </p:nvGrpSpPr>
      <p:grpSpPr>
        <a:xfrm>
          <a:off x="0" y="0"/>
          <a:ext cx="0" cy="0"/>
          <a:chOff x="0" y="0"/>
          <a:chExt cx="0" cy="0"/>
        </a:xfrm>
      </p:grpSpPr>
      <p:sp>
        <p:nvSpPr>
          <p:cNvPr id="18080" name="Google Shape;18080;p22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081" name="Google Shape;18081;p22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82" name="Google Shape;18082;p22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83" name="Google Shape;18083;p2297"/>
          <p:cNvGrpSpPr/>
          <p:nvPr/>
        </p:nvGrpSpPr>
        <p:grpSpPr>
          <a:xfrm>
            <a:off x="7191542" y="1"/>
            <a:ext cx="5000459" cy="1425992"/>
            <a:chOff x="7191542" y="1"/>
            <a:chExt cx="5000459" cy="1425992"/>
          </a:xfrm>
        </p:grpSpPr>
        <p:pic>
          <p:nvPicPr>
            <p:cNvPr id="18084" name="Google Shape;18084;p22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085" name="Google Shape;18085;p2297"/>
            <p:cNvGrpSpPr/>
            <p:nvPr/>
          </p:nvGrpSpPr>
          <p:grpSpPr>
            <a:xfrm>
              <a:off x="7191542" y="1"/>
              <a:ext cx="5000459" cy="1425992"/>
              <a:chOff x="7186272" y="0"/>
              <a:chExt cx="5005729" cy="1427495"/>
            </a:xfrm>
          </p:grpSpPr>
          <p:sp>
            <p:nvSpPr>
              <p:cNvPr id="18086" name="Google Shape;18086;p22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87" name="Google Shape;18087;p22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matchingName="5_Title Slide">
  <p:cSld name="5_Title Slide">
    <p:spTree>
      <p:nvGrpSpPr>
        <p:cNvPr id="1" name="Shape 18088"/>
        <p:cNvGrpSpPr/>
        <p:nvPr/>
      </p:nvGrpSpPr>
      <p:grpSpPr>
        <a:xfrm>
          <a:off x="0" y="0"/>
          <a:ext cx="0" cy="0"/>
          <a:chOff x="0" y="0"/>
          <a:chExt cx="0" cy="0"/>
        </a:xfrm>
      </p:grpSpPr>
      <p:sp>
        <p:nvSpPr>
          <p:cNvPr id="18089" name="Google Shape;18089;p2298"/>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0" name="Google Shape;18090;p2298"/>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091" name="Google Shape;18091;p229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092" name="Google Shape;18092;p22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093" name="Google Shape;18093;p22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97"/>
        <p:cNvGrpSpPr/>
        <p:nvPr/>
      </p:nvGrpSpPr>
      <p:grpSpPr>
        <a:xfrm>
          <a:off x="0" y="0"/>
          <a:ext cx="0" cy="0"/>
          <a:chOff x="0" y="0"/>
          <a:chExt cx="0" cy="0"/>
        </a:xfrm>
      </p:grpSpPr>
      <p:sp>
        <p:nvSpPr>
          <p:cNvPr id="198" name="Google Shape;198;p35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9" name="Google Shape;199;p35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 name="Google Shape;200;p35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1" name="Google Shape;201;p358"/>
          <p:cNvSpPr>
            <a:spLocks noGrp="1"/>
          </p:cNvSpPr>
          <p:nvPr>
            <p:ph type="pic" idx="2"/>
          </p:nvPr>
        </p:nvSpPr>
        <p:spPr>
          <a:xfrm>
            <a:off x="7118684" y="233915"/>
            <a:ext cx="5073316" cy="5943600"/>
          </a:xfrm>
          <a:prstGeom prst="rect">
            <a:avLst/>
          </a:prstGeom>
          <a:noFill/>
          <a:ln>
            <a:noFill/>
          </a:ln>
        </p:spPr>
      </p:sp>
      <p:grpSp>
        <p:nvGrpSpPr>
          <p:cNvPr id="202" name="Google Shape;202;p358"/>
          <p:cNvGrpSpPr/>
          <p:nvPr/>
        </p:nvGrpSpPr>
        <p:grpSpPr>
          <a:xfrm>
            <a:off x="0" y="5020348"/>
            <a:ext cx="12192000" cy="1837653"/>
            <a:chOff x="0" y="5020348"/>
            <a:chExt cx="12192000" cy="1837653"/>
          </a:xfrm>
        </p:grpSpPr>
        <p:sp>
          <p:nvSpPr>
            <p:cNvPr id="203" name="Google Shape;203;p35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4" name="Google Shape;204;p35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5" name="Google Shape;205;p35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894"/>
        <p:cNvGrpSpPr/>
        <p:nvPr/>
      </p:nvGrpSpPr>
      <p:grpSpPr>
        <a:xfrm>
          <a:off x="0" y="0"/>
          <a:ext cx="0" cy="0"/>
          <a:chOff x="0" y="0"/>
          <a:chExt cx="0" cy="0"/>
        </a:xfrm>
      </p:grpSpPr>
      <p:sp>
        <p:nvSpPr>
          <p:cNvPr id="1895" name="Google Shape;1895;p2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6" name="Google Shape;1896;p2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7" name="Google Shape;1897;p2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98" name="Google Shape;1898;p2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9" name="Google Shape;1899;p2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00" name="Google Shape;1900;p2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01" name="Google Shape;1901;p2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02" name="Google Shape;1902;p2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03" name="Google Shape;1903;p2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matchingName="14_Title Slide_Yale Blue">
  <p:cSld name="14_Title Slide_Yale Blue">
    <p:spTree>
      <p:nvGrpSpPr>
        <p:cNvPr id="1" name="Shape 18094"/>
        <p:cNvGrpSpPr/>
        <p:nvPr/>
      </p:nvGrpSpPr>
      <p:grpSpPr>
        <a:xfrm>
          <a:off x="0" y="0"/>
          <a:ext cx="0" cy="0"/>
          <a:chOff x="0" y="0"/>
          <a:chExt cx="0" cy="0"/>
        </a:xfrm>
      </p:grpSpPr>
      <p:sp>
        <p:nvSpPr>
          <p:cNvPr id="18095" name="Google Shape;18095;p229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96" name="Google Shape;18096;p229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7" name="Google Shape;18097;p229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098" name="Google Shape;18098;p22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099" name="Google Shape;18099;p22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8100" name="Google Shape;18100;p229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101" name="Google Shape;18101;p229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102" name="Google Shape;18102;p229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103" name="Google Shape;18103;p229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matchingName="15_Title Slide_Yale Blue">
  <p:cSld name="15_Title Slide_Yale Blue">
    <p:spTree>
      <p:nvGrpSpPr>
        <p:cNvPr id="1" name="Shape 18104"/>
        <p:cNvGrpSpPr/>
        <p:nvPr/>
      </p:nvGrpSpPr>
      <p:grpSpPr>
        <a:xfrm>
          <a:off x="0" y="0"/>
          <a:ext cx="0" cy="0"/>
          <a:chOff x="0" y="0"/>
          <a:chExt cx="0" cy="0"/>
        </a:xfrm>
      </p:grpSpPr>
      <p:sp>
        <p:nvSpPr>
          <p:cNvPr id="18105" name="Google Shape;18105;p230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6" name="Google Shape;18106;p230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07" name="Google Shape;18107;p230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108" name="Google Shape;18108;p23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09" name="Google Shape;18109;p23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8110" name="Google Shape;18110;p230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111" name="Google Shape;18111;p230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112" name="Google Shape;18112;p230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113" name="Google Shape;18113;p230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matchingName="14_Title and Bullets Layout">
  <p:cSld name="14_Title and Bullets Layout">
    <p:spTree>
      <p:nvGrpSpPr>
        <p:cNvPr id="1" name="Shape 18114"/>
        <p:cNvGrpSpPr/>
        <p:nvPr/>
      </p:nvGrpSpPr>
      <p:grpSpPr>
        <a:xfrm>
          <a:off x="0" y="0"/>
          <a:ext cx="0" cy="0"/>
          <a:chOff x="0" y="0"/>
          <a:chExt cx="0" cy="0"/>
        </a:xfrm>
      </p:grpSpPr>
      <p:sp>
        <p:nvSpPr>
          <p:cNvPr id="18115" name="Google Shape;18115;p230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16" name="Google Shape;18116;p23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17" name="Google Shape;18117;p230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18" name="Google Shape;18118;p230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119" name="Google Shape;18119;p230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matchingName="41_Title and Content">
  <p:cSld name="41_Title and Content">
    <p:spTree>
      <p:nvGrpSpPr>
        <p:cNvPr id="1" name="Shape 18120"/>
        <p:cNvGrpSpPr/>
        <p:nvPr/>
      </p:nvGrpSpPr>
      <p:grpSpPr>
        <a:xfrm>
          <a:off x="0" y="0"/>
          <a:ext cx="0" cy="0"/>
          <a:chOff x="0" y="0"/>
          <a:chExt cx="0" cy="0"/>
        </a:xfrm>
      </p:grpSpPr>
      <p:sp>
        <p:nvSpPr>
          <p:cNvPr id="18121" name="Google Shape;18121;p23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8122" name="Google Shape;18122;p230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123" name="Google Shape;18123;p23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24" name="Google Shape;18124;p230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25" name="Google Shape;18125;p230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matchingName="13_Two Section | Picture and Copy Layout">
  <p:cSld name="13_Two Section | Picture and Copy Layout">
    <p:spTree>
      <p:nvGrpSpPr>
        <p:cNvPr id="1" name="Shape 18126"/>
        <p:cNvGrpSpPr/>
        <p:nvPr/>
      </p:nvGrpSpPr>
      <p:grpSpPr>
        <a:xfrm>
          <a:off x="0" y="0"/>
          <a:ext cx="0" cy="0"/>
          <a:chOff x="0" y="0"/>
          <a:chExt cx="0" cy="0"/>
        </a:xfrm>
      </p:grpSpPr>
      <p:sp>
        <p:nvSpPr>
          <p:cNvPr id="18127" name="Google Shape;18127;p230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28" name="Google Shape;18128;p230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29" name="Google Shape;18129;p230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30" name="Google Shape;18130;p230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31" name="Google Shape;18131;p230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132" name="Google Shape;18132;p230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matchingName="14_Two Section | Picture and Copy Layout">
  <p:cSld name="14_Two Section | Picture and Copy Layout">
    <p:spTree>
      <p:nvGrpSpPr>
        <p:cNvPr id="1" name="Shape 18133"/>
        <p:cNvGrpSpPr/>
        <p:nvPr/>
      </p:nvGrpSpPr>
      <p:grpSpPr>
        <a:xfrm>
          <a:off x="0" y="0"/>
          <a:ext cx="0" cy="0"/>
          <a:chOff x="0" y="0"/>
          <a:chExt cx="0" cy="0"/>
        </a:xfrm>
      </p:grpSpPr>
      <p:sp>
        <p:nvSpPr>
          <p:cNvPr id="18134" name="Google Shape;18134;p230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35" name="Google Shape;18135;p230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36" name="Google Shape;18136;p230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37" name="Google Shape;18137;p230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38" name="Google Shape;18138;p230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139" name="Google Shape;18139;p23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matchingName="16_Title Slide_Yale Blue">
  <p:cSld name="16_Title Slide_Yale Blue">
    <p:spTree>
      <p:nvGrpSpPr>
        <p:cNvPr id="1" name="Shape 18140"/>
        <p:cNvGrpSpPr/>
        <p:nvPr/>
      </p:nvGrpSpPr>
      <p:grpSpPr>
        <a:xfrm>
          <a:off x="0" y="0"/>
          <a:ext cx="0" cy="0"/>
          <a:chOff x="0" y="0"/>
          <a:chExt cx="0" cy="0"/>
        </a:xfrm>
      </p:grpSpPr>
      <p:sp>
        <p:nvSpPr>
          <p:cNvPr id="18141" name="Google Shape;18141;p230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42" name="Google Shape;18142;p230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43" name="Google Shape;18143;p230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144" name="Google Shape;18144;p23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45" name="Google Shape;18145;p23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8146" name="Google Shape;18146;p230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147" name="Google Shape;18147;p230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148" name="Google Shape;18148;p230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149" name="Google Shape;18149;p230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matchingName="17_Title Slide_Yale Blue">
  <p:cSld name="17_Title Slide_Yale Blue">
    <p:spTree>
      <p:nvGrpSpPr>
        <p:cNvPr id="1" name="Shape 18150"/>
        <p:cNvGrpSpPr/>
        <p:nvPr/>
      </p:nvGrpSpPr>
      <p:grpSpPr>
        <a:xfrm>
          <a:off x="0" y="0"/>
          <a:ext cx="0" cy="0"/>
          <a:chOff x="0" y="0"/>
          <a:chExt cx="0" cy="0"/>
        </a:xfrm>
      </p:grpSpPr>
      <p:sp>
        <p:nvSpPr>
          <p:cNvPr id="18151" name="Google Shape;18151;p230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52" name="Google Shape;18152;p230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53" name="Google Shape;18153;p230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154" name="Google Shape;18154;p23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55" name="Google Shape;18155;p23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8156" name="Google Shape;18156;p230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157" name="Google Shape;18157;p230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158" name="Google Shape;18158;p230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159" name="Google Shape;18159;p230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matchingName="15_Title and Bullets Layout">
  <p:cSld name="15_Title and Bullets Layout">
    <p:spTree>
      <p:nvGrpSpPr>
        <p:cNvPr id="1" name="Shape 18160"/>
        <p:cNvGrpSpPr/>
        <p:nvPr/>
      </p:nvGrpSpPr>
      <p:grpSpPr>
        <a:xfrm>
          <a:off x="0" y="0"/>
          <a:ext cx="0" cy="0"/>
          <a:chOff x="0" y="0"/>
          <a:chExt cx="0" cy="0"/>
        </a:xfrm>
      </p:grpSpPr>
      <p:sp>
        <p:nvSpPr>
          <p:cNvPr id="18161" name="Google Shape;18161;p230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62" name="Google Shape;18162;p230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63" name="Google Shape;18163;p230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64" name="Google Shape;18164;p230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165" name="Google Shape;18165;p230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matchingName="42_Title and Content">
  <p:cSld name="42_Title and Content">
    <p:spTree>
      <p:nvGrpSpPr>
        <p:cNvPr id="1" name="Shape 18166"/>
        <p:cNvGrpSpPr/>
        <p:nvPr/>
      </p:nvGrpSpPr>
      <p:grpSpPr>
        <a:xfrm>
          <a:off x="0" y="0"/>
          <a:ext cx="0" cy="0"/>
          <a:chOff x="0" y="0"/>
          <a:chExt cx="0" cy="0"/>
        </a:xfrm>
      </p:grpSpPr>
      <p:sp>
        <p:nvSpPr>
          <p:cNvPr id="18167" name="Google Shape;18167;p23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8168" name="Google Shape;18168;p230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169" name="Google Shape;18169;p230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70" name="Google Shape;18170;p230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71" name="Google Shape;18171;p230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904"/>
        <p:cNvGrpSpPr/>
        <p:nvPr/>
      </p:nvGrpSpPr>
      <p:grpSpPr>
        <a:xfrm>
          <a:off x="0" y="0"/>
          <a:ext cx="0" cy="0"/>
          <a:chOff x="0" y="0"/>
          <a:chExt cx="0" cy="0"/>
        </a:xfrm>
      </p:grpSpPr>
      <p:sp>
        <p:nvSpPr>
          <p:cNvPr id="1905" name="Google Shape;1905;p2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6" name="Google Shape;1906;p2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7" name="Google Shape;1907;p2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08" name="Google Shape;1908;p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10" name="Google Shape;1910;p2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11" name="Google Shape;1911;p2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12" name="Google Shape;1912;p2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13" name="Google Shape;1913;p2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matchingName="15_Two Section | Picture and Copy Layout">
  <p:cSld name="15_Two Section | Picture and Copy Layout">
    <p:spTree>
      <p:nvGrpSpPr>
        <p:cNvPr id="1" name="Shape 18172"/>
        <p:cNvGrpSpPr/>
        <p:nvPr/>
      </p:nvGrpSpPr>
      <p:grpSpPr>
        <a:xfrm>
          <a:off x="0" y="0"/>
          <a:ext cx="0" cy="0"/>
          <a:chOff x="0" y="0"/>
          <a:chExt cx="0" cy="0"/>
        </a:xfrm>
      </p:grpSpPr>
      <p:sp>
        <p:nvSpPr>
          <p:cNvPr id="18173" name="Google Shape;18173;p23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74" name="Google Shape;18174;p230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75" name="Google Shape;18175;p230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76" name="Google Shape;18176;p230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77" name="Google Shape;18177;p230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178" name="Google Shape;18178;p230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matchingName="18_Title Slide_Yale Blue">
  <p:cSld name="18_Title Slide_Yale Blue">
    <p:spTree>
      <p:nvGrpSpPr>
        <p:cNvPr id="1" name="Shape 18179"/>
        <p:cNvGrpSpPr/>
        <p:nvPr/>
      </p:nvGrpSpPr>
      <p:grpSpPr>
        <a:xfrm>
          <a:off x="0" y="0"/>
          <a:ext cx="0" cy="0"/>
          <a:chOff x="0" y="0"/>
          <a:chExt cx="0" cy="0"/>
        </a:xfrm>
      </p:grpSpPr>
      <p:sp>
        <p:nvSpPr>
          <p:cNvPr id="18180" name="Google Shape;18180;p231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81" name="Google Shape;18181;p231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82" name="Google Shape;18182;p231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183" name="Google Shape;18183;p23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84" name="Google Shape;18184;p23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8185" name="Google Shape;18185;p231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186" name="Google Shape;18186;p231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187" name="Google Shape;18187;p231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188" name="Google Shape;18188;p231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matchingName="16_Title and Bullets Layout">
  <p:cSld name="16_Title and Bullets Layout">
    <p:spTree>
      <p:nvGrpSpPr>
        <p:cNvPr id="1" name="Shape 18189"/>
        <p:cNvGrpSpPr/>
        <p:nvPr/>
      </p:nvGrpSpPr>
      <p:grpSpPr>
        <a:xfrm>
          <a:off x="0" y="0"/>
          <a:ext cx="0" cy="0"/>
          <a:chOff x="0" y="0"/>
          <a:chExt cx="0" cy="0"/>
        </a:xfrm>
      </p:grpSpPr>
      <p:sp>
        <p:nvSpPr>
          <p:cNvPr id="18190" name="Google Shape;18190;p231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91" name="Google Shape;18191;p231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92" name="Google Shape;18192;p231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93" name="Google Shape;18193;p231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194" name="Google Shape;18194;p231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matchingName="43_Title and Content">
  <p:cSld name="43_Title and Content">
    <p:spTree>
      <p:nvGrpSpPr>
        <p:cNvPr id="1" name="Shape 18195"/>
        <p:cNvGrpSpPr/>
        <p:nvPr/>
      </p:nvGrpSpPr>
      <p:grpSpPr>
        <a:xfrm>
          <a:off x="0" y="0"/>
          <a:ext cx="0" cy="0"/>
          <a:chOff x="0" y="0"/>
          <a:chExt cx="0" cy="0"/>
        </a:xfrm>
      </p:grpSpPr>
      <p:sp>
        <p:nvSpPr>
          <p:cNvPr id="18196" name="Google Shape;18196;p231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8197" name="Google Shape;18197;p231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198" name="Google Shape;18198;p231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199" name="Google Shape;18199;p231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00" name="Google Shape;18200;p231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matchingName="16_Two Section | Picture and Copy Layout">
  <p:cSld name="16_Two Section | Picture and Copy Layout">
    <p:spTree>
      <p:nvGrpSpPr>
        <p:cNvPr id="1" name="Shape 18201"/>
        <p:cNvGrpSpPr/>
        <p:nvPr/>
      </p:nvGrpSpPr>
      <p:grpSpPr>
        <a:xfrm>
          <a:off x="0" y="0"/>
          <a:ext cx="0" cy="0"/>
          <a:chOff x="0" y="0"/>
          <a:chExt cx="0" cy="0"/>
        </a:xfrm>
      </p:grpSpPr>
      <p:sp>
        <p:nvSpPr>
          <p:cNvPr id="18202" name="Google Shape;18202;p231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203" name="Google Shape;18203;p231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204" name="Google Shape;18204;p231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05" name="Google Shape;18205;p231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06" name="Google Shape;18206;p231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207" name="Google Shape;18207;p231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matchingName="27_Cover">
  <p:cSld name="27_Cover">
    <p:spTree>
      <p:nvGrpSpPr>
        <p:cNvPr id="1" name="Shape 18208"/>
        <p:cNvGrpSpPr/>
        <p:nvPr/>
      </p:nvGrpSpPr>
      <p:grpSpPr>
        <a:xfrm>
          <a:off x="0" y="0"/>
          <a:ext cx="0" cy="0"/>
          <a:chOff x="0" y="0"/>
          <a:chExt cx="0" cy="0"/>
        </a:xfrm>
      </p:grpSpPr>
      <p:sp>
        <p:nvSpPr>
          <p:cNvPr id="18209" name="Google Shape;18209;p23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10" name="Google Shape;18210;p23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11" name="Google Shape;18211;p23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212" name="Google Shape;18212;p2314"/>
          <p:cNvSpPr>
            <a:spLocks noGrp="1"/>
          </p:cNvSpPr>
          <p:nvPr>
            <p:ph type="pic" idx="2"/>
          </p:nvPr>
        </p:nvSpPr>
        <p:spPr>
          <a:xfrm>
            <a:off x="7118684" y="233915"/>
            <a:ext cx="5073316" cy="5943600"/>
          </a:xfrm>
          <a:prstGeom prst="rect">
            <a:avLst/>
          </a:prstGeom>
          <a:noFill/>
          <a:ln>
            <a:noFill/>
          </a:ln>
        </p:spPr>
      </p:sp>
      <p:grpSp>
        <p:nvGrpSpPr>
          <p:cNvPr id="18213" name="Google Shape;18213;p2314"/>
          <p:cNvGrpSpPr/>
          <p:nvPr/>
        </p:nvGrpSpPr>
        <p:grpSpPr>
          <a:xfrm>
            <a:off x="0" y="5020348"/>
            <a:ext cx="12192000" cy="1837653"/>
            <a:chOff x="0" y="5020348"/>
            <a:chExt cx="12192000" cy="1837653"/>
          </a:xfrm>
        </p:grpSpPr>
        <p:sp>
          <p:nvSpPr>
            <p:cNvPr id="18214" name="Google Shape;18214;p23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15" name="Google Shape;18215;p23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8216" name="Google Shape;18216;p23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matchingName="27_Divider">
  <p:cSld name="27_Divider">
    <p:bg>
      <p:bgPr>
        <a:solidFill>
          <a:schemeClr val="lt2"/>
        </a:solidFill>
        <a:effectLst/>
      </p:bgPr>
    </p:bg>
    <p:spTree>
      <p:nvGrpSpPr>
        <p:cNvPr id="1" name="Shape 18217"/>
        <p:cNvGrpSpPr/>
        <p:nvPr/>
      </p:nvGrpSpPr>
      <p:grpSpPr>
        <a:xfrm>
          <a:off x="0" y="0"/>
          <a:ext cx="0" cy="0"/>
          <a:chOff x="0" y="0"/>
          <a:chExt cx="0" cy="0"/>
        </a:xfrm>
      </p:grpSpPr>
      <p:grpSp>
        <p:nvGrpSpPr>
          <p:cNvPr id="18218" name="Google Shape;18218;p2315"/>
          <p:cNvGrpSpPr/>
          <p:nvPr/>
        </p:nvGrpSpPr>
        <p:grpSpPr>
          <a:xfrm>
            <a:off x="0" y="5020347"/>
            <a:ext cx="12192000" cy="1837653"/>
            <a:chOff x="0" y="5020347"/>
            <a:chExt cx="12192000" cy="1837653"/>
          </a:xfrm>
        </p:grpSpPr>
        <p:sp>
          <p:nvSpPr>
            <p:cNvPr id="18219" name="Google Shape;18219;p23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20" name="Google Shape;18220;p23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21" name="Google Shape;18221;p23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8222" name="Google Shape;18222;p23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223" name="Google Shape;18223;p231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24" name="Google Shape;18224;p231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matchingName="27_Photo Slide">
  <p:cSld name="27_Photo Slide">
    <p:spTree>
      <p:nvGrpSpPr>
        <p:cNvPr id="1" name="Shape 18225"/>
        <p:cNvGrpSpPr/>
        <p:nvPr/>
      </p:nvGrpSpPr>
      <p:grpSpPr>
        <a:xfrm>
          <a:off x="0" y="0"/>
          <a:ext cx="0" cy="0"/>
          <a:chOff x="0" y="0"/>
          <a:chExt cx="0" cy="0"/>
        </a:xfrm>
      </p:grpSpPr>
      <p:sp>
        <p:nvSpPr>
          <p:cNvPr id="18226" name="Google Shape;18226;p231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227" name="Google Shape;18227;p23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228" name="Google Shape;18228;p2316"/>
          <p:cNvGrpSpPr/>
          <p:nvPr/>
        </p:nvGrpSpPr>
        <p:grpSpPr>
          <a:xfrm>
            <a:off x="0" y="5379426"/>
            <a:ext cx="2807368" cy="753891"/>
            <a:chOff x="0" y="5379426"/>
            <a:chExt cx="2807368" cy="753891"/>
          </a:xfrm>
        </p:grpSpPr>
        <p:sp>
          <p:nvSpPr>
            <p:cNvPr id="18229" name="Google Shape;18229;p23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30" name="Google Shape;18230;p23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8231" name="Google Shape;18231;p2316"/>
          <p:cNvSpPr>
            <a:spLocks noGrp="1"/>
          </p:cNvSpPr>
          <p:nvPr>
            <p:ph type="pic" idx="2"/>
          </p:nvPr>
        </p:nvSpPr>
        <p:spPr>
          <a:xfrm>
            <a:off x="2807368" y="457202"/>
            <a:ext cx="8915400" cy="5943598"/>
          </a:xfrm>
          <a:prstGeom prst="rect">
            <a:avLst/>
          </a:prstGeom>
          <a:noFill/>
          <a:ln>
            <a:noFill/>
          </a:ln>
        </p:spPr>
      </p:sp>
      <p:pic>
        <p:nvPicPr>
          <p:cNvPr id="18232" name="Google Shape;18232;p231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matchingName="59_Quotation">
  <p:cSld name="59_Quotation">
    <p:spTree>
      <p:nvGrpSpPr>
        <p:cNvPr id="1" name="Shape 18233"/>
        <p:cNvGrpSpPr/>
        <p:nvPr/>
      </p:nvGrpSpPr>
      <p:grpSpPr>
        <a:xfrm>
          <a:off x="0" y="0"/>
          <a:ext cx="0" cy="0"/>
          <a:chOff x="0" y="0"/>
          <a:chExt cx="0" cy="0"/>
        </a:xfrm>
      </p:grpSpPr>
      <p:sp>
        <p:nvSpPr>
          <p:cNvPr id="18234" name="Google Shape;18234;p23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35" name="Google Shape;18235;p23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36" name="Google Shape;18236;p23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37" name="Google Shape;18237;p23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238" name="Google Shape;18238;p23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39" name="Google Shape;18239;p23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240" name="Google Shape;18240;p2317"/>
          <p:cNvGrpSpPr/>
          <p:nvPr/>
        </p:nvGrpSpPr>
        <p:grpSpPr>
          <a:xfrm>
            <a:off x="7191542" y="1"/>
            <a:ext cx="5000459" cy="1425992"/>
            <a:chOff x="7191542" y="1"/>
            <a:chExt cx="5000459" cy="1425992"/>
          </a:xfrm>
        </p:grpSpPr>
        <p:pic>
          <p:nvPicPr>
            <p:cNvPr id="18241" name="Google Shape;18241;p23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42" name="Google Shape;18242;p2317"/>
            <p:cNvGrpSpPr/>
            <p:nvPr/>
          </p:nvGrpSpPr>
          <p:grpSpPr>
            <a:xfrm>
              <a:off x="7191542" y="1"/>
              <a:ext cx="5000459" cy="1425992"/>
              <a:chOff x="7186272" y="0"/>
              <a:chExt cx="5005729" cy="1427495"/>
            </a:xfrm>
          </p:grpSpPr>
          <p:sp>
            <p:nvSpPr>
              <p:cNvPr id="18243" name="Google Shape;18243;p23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44" name="Google Shape;18244;p23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245" name="Google Shape;18245;p23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matchingName="44_Title and Content">
  <p:cSld name="44_Title and Content">
    <p:spTree>
      <p:nvGrpSpPr>
        <p:cNvPr id="1" name="Shape 18246"/>
        <p:cNvGrpSpPr/>
        <p:nvPr/>
      </p:nvGrpSpPr>
      <p:grpSpPr>
        <a:xfrm>
          <a:off x="0" y="0"/>
          <a:ext cx="0" cy="0"/>
          <a:chOff x="0" y="0"/>
          <a:chExt cx="0" cy="0"/>
        </a:xfrm>
      </p:grpSpPr>
      <p:grpSp>
        <p:nvGrpSpPr>
          <p:cNvPr id="18247" name="Google Shape;18247;p2318"/>
          <p:cNvGrpSpPr/>
          <p:nvPr/>
        </p:nvGrpSpPr>
        <p:grpSpPr>
          <a:xfrm>
            <a:off x="7191542" y="1"/>
            <a:ext cx="5000459" cy="1425992"/>
            <a:chOff x="7191542" y="1"/>
            <a:chExt cx="5000459" cy="1425992"/>
          </a:xfrm>
        </p:grpSpPr>
        <p:pic>
          <p:nvPicPr>
            <p:cNvPr id="18248" name="Google Shape;18248;p23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49" name="Google Shape;18249;p2318"/>
            <p:cNvGrpSpPr/>
            <p:nvPr/>
          </p:nvGrpSpPr>
          <p:grpSpPr>
            <a:xfrm>
              <a:off x="7191542" y="1"/>
              <a:ext cx="5000459" cy="1425992"/>
              <a:chOff x="7186272" y="0"/>
              <a:chExt cx="5005729" cy="1427495"/>
            </a:xfrm>
          </p:grpSpPr>
          <p:sp>
            <p:nvSpPr>
              <p:cNvPr id="18250" name="Google Shape;18250;p23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51" name="Google Shape;18251;p23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252" name="Google Shape;18252;p23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53" name="Google Shape;18253;p23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54" name="Google Shape;18254;p23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255" name="Google Shape;18255;p23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56" name="Google Shape;18256;p23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914"/>
        <p:cNvGrpSpPr/>
        <p:nvPr/>
      </p:nvGrpSpPr>
      <p:grpSpPr>
        <a:xfrm>
          <a:off x="0" y="0"/>
          <a:ext cx="0" cy="0"/>
          <a:chOff x="0" y="0"/>
          <a:chExt cx="0" cy="0"/>
        </a:xfrm>
      </p:grpSpPr>
      <p:sp>
        <p:nvSpPr>
          <p:cNvPr id="1915" name="Google Shape;1915;p2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6" name="Google Shape;1916;p2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17" name="Google Shape;1917;p2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18" name="Google Shape;1918;p2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19" name="Google Shape;1919;p2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matchingName="27_Two Content">
  <p:cSld name="27_Two Content">
    <p:spTree>
      <p:nvGrpSpPr>
        <p:cNvPr id="1" name="Shape 18257"/>
        <p:cNvGrpSpPr/>
        <p:nvPr/>
      </p:nvGrpSpPr>
      <p:grpSpPr>
        <a:xfrm>
          <a:off x="0" y="0"/>
          <a:ext cx="0" cy="0"/>
          <a:chOff x="0" y="0"/>
          <a:chExt cx="0" cy="0"/>
        </a:xfrm>
      </p:grpSpPr>
      <p:sp>
        <p:nvSpPr>
          <p:cNvPr id="18258" name="Google Shape;18258;p23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59" name="Google Shape;18259;p231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260" name="Google Shape;18260;p2319"/>
          <p:cNvGrpSpPr/>
          <p:nvPr/>
        </p:nvGrpSpPr>
        <p:grpSpPr>
          <a:xfrm>
            <a:off x="7191542" y="1"/>
            <a:ext cx="5000459" cy="1425992"/>
            <a:chOff x="7191542" y="1"/>
            <a:chExt cx="5000459" cy="1425992"/>
          </a:xfrm>
        </p:grpSpPr>
        <p:pic>
          <p:nvPicPr>
            <p:cNvPr id="18261" name="Google Shape;18261;p23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62" name="Google Shape;18262;p2319"/>
            <p:cNvGrpSpPr/>
            <p:nvPr/>
          </p:nvGrpSpPr>
          <p:grpSpPr>
            <a:xfrm>
              <a:off x="7191542" y="1"/>
              <a:ext cx="5000459" cy="1425992"/>
              <a:chOff x="7186272" y="0"/>
              <a:chExt cx="5005729" cy="1427495"/>
            </a:xfrm>
          </p:grpSpPr>
          <p:sp>
            <p:nvSpPr>
              <p:cNvPr id="18263" name="Google Shape;18263;p23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64" name="Google Shape;18264;p23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265" name="Google Shape;18265;p231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66" name="Google Shape;18266;p231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267" name="Google Shape;18267;p23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68" name="Google Shape;18268;p23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matchingName="27_Comparison">
  <p:cSld name="27_Comparison">
    <p:spTree>
      <p:nvGrpSpPr>
        <p:cNvPr id="1" name="Shape 18269"/>
        <p:cNvGrpSpPr/>
        <p:nvPr/>
      </p:nvGrpSpPr>
      <p:grpSpPr>
        <a:xfrm>
          <a:off x="0" y="0"/>
          <a:ext cx="0" cy="0"/>
          <a:chOff x="0" y="0"/>
          <a:chExt cx="0" cy="0"/>
        </a:xfrm>
      </p:grpSpPr>
      <p:grpSp>
        <p:nvGrpSpPr>
          <p:cNvPr id="18270" name="Google Shape;18270;p2320"/>
          <p:cNvGrpSpPr/>
          <p:nvPr/>
        </p:nvGrpSpPr>
        <p:grpSpPr>
          <a:xfrm>
            <a:off x="7191542" y="1"/>
            <a:ext cx="5000459" cy="1425992"/>
            <a:chOff x="7191542" y="1"/>
            <a:chExt cx="5000459" cy="1425992"/>
          </a:xfrm>
        </p:grpSpPr>
        <p:pic>
          <p:nvPicPr>
            <p:cNvPr id="18271" name="Google Shape;18271;p23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72" name="Google Shape;18272;p2320"/>
            <p:cNvGrpSpPr/>
            <p:nvPr/>
          </p:nvGrpSpPr>
          <p:grpSpPr>
            <a:xfrm>
              <a:off x="7191542" y="1"/>
              <a:ext cx="5000459" cy="1425992"/>
              <a:chOff x="7186272" y="0"/>
              <a:chExt cx="5005729" cy="1427495"/>
            </a:xfrm>
          </p:grpSpPr>
          <p:sp>
            <p:nvSpPr>
              <p:cNvPr id="18273" name="Google Shape;18273;p23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74" name="Google Shape;18274;p23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275" name="Google Shape;18275;p23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76" name="Google Shape;18276;p232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277" name="Google Shape;18277;p232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78" name="Google Shape;18278;p23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279" name="Google Shape;18279;p23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80" name="Google Shape;18280;p23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281" name="Google Shape;18281;p23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82" name="Google Shape;18282;p23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matchingName="27_Title Only">
  <p:cSld name="27_Title Only">
    <p:spTree>
      <p:nvGrpSpPr>
        <p:cNvPr id="1" name="Shape 18283"/>
        <p:cNvGrpSpPr/>
        <p:nvPr/>
      </p:nvGrpSpPr>
      <p:grpSpPr>
        <a:xfrm>
          <a:off x="0" y="0"/>
          <a:ext cx="0" cy="0"/>
          <a:chOff x="0" y="0"/>
          <a:chExt cx="0" cy="0"/>
        </a:xfrm>
      </p:grpSpPr>
      <p:grpSp>
        <p:nvGrpSpPr>
          <p:cNvPr id="18284" name="Google Shape;18284;p2321"/>
          <p:cNvGrpSpPr/>
          <p:nvPr/>
        </p:nvGrpSpPr>
        <p:grpSpPr>
          <a:xfrm>
            <a:off x="7191542" y="1"/>
            <a:ext cx="5000459" cy="1425992"/>
            <a:chOff x="7191542" y="1"/>
            <a:chExt cx="5000459" cy="1425992"/>
          </a:xfrm>
        </p:grpSpPr>
        <p:pic>
          <p:nvPicPr>
            <p:cNvPr id="18285" name="Google Shape;18285;p23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86" name="Google Shape;18286;p2321"/>
            <p:cNvGrpSpPr/>
            <p:nvPr/>
          </p:nvGrpSpPr>
          <p:grpSpPr>
            <a:xfrm>
              <a:off x="7191542" y="1"/>
              <a:ext cx="5000459" cy="1425992"/>
              <a:chOff x="7186272" y="0"/>
              <a:chExt cx="5005729" cy="1427495"/>
            </a:xfrm>
          </p:grpSpPr>
          <p:sp>
            <p:nvSpPr>
              <p:cNvPr id="18287" name="Google Shape;18287;p23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88" name="Google Shape;18288;p23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289" name="Google Shape;18289;p23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0" name="Google Shape;18290;p23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291" name="Google Shape;18291;p23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92" name="Google Shape;18292;p23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matchingName="27_End">
  <p:cSld name="27_End">
    <p:spTree>
      <p:nvGrpSpPr>
        <p:cNvPr id="1" name="Shape 18293"/>
        <p:cNvGrpSpPr/>
        <p:nvPr/>
      </p:nvGrpSpPr>
      <p:grpSpPr>
        <a:xfrm>
          <a:off x="0" y="0"/>
          <a:ext cx="0" cy="0"/>
          <a:chOff x="0" y="0"/>
          <a:chExt cx="0" cy="0"/>
        </a:xfrm>
      </p:grpSpPr>
      <p:grpSp>
        <p:nvGrpSpPr>
          <p:cNvPr id="18294" name="Google Shape;18294;p2322"/>
          <p:cNvGrpSpPr/>
          <p:nvPr/>
        </p:nvGrpSpPr>
        <p:grpSpPr>
          <a:xfrm>
            <a:off x="0" y="0"/>
            <a:ext cx="12192000" cy="2148830"/>
            <a:chOff x="0" y="0"/>
            <a:chExt cx="12192000" cy="2148830"/>
          </a:xfrm>
        </p:grpSpPr>
        <p:sp>
          <p:nvSpPr>
            <p:cNvPr id="18295" name="Google Shape;18295;p23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96" name="Google Shape;18296;p23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8297" name="Google Shape;18297;p232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298" name="Google Shape;18298;p232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99" name="Google Shape;18299;p23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300" name="Google Shape;18300;p232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301" name="Google Shape;18301;p232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matchingName="27_Blank">
  <p:cSld name="27_Blank">
    <p:spTree>
      <p:nvGrpSpPr>
        <p:cNvPr id="1" name="Shape 18302"/>
        <p:cNvGrpSpPr/>
        <p:nvPr/>
      </p:nvGrpSpPr>
      <p:grpSpPr>
        <a:xfrm>
          <a:off x="0" y="0"/>
          <a:ext cx="0" cy="0"/>
          <a:chOff x="0" y="0"/>
          <a:chExt cx="0" cy="0"/>
        </a:xfrm>
      </p:grpSpPr>
      <p:sp>
        <p:nvSpPr>
          <p:cNvPr id="18303" name="Google Shape;18303;p23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304" name="Google Shape;18304;p2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05" name="Google Shape;18305;p2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306" name="Google Shape;18306;p2323"/>
          <p:cNvGrpSpPr/>
          <p:nvPr/>
        </p:nvGrpSpPr>
        <p:grpSpPr>
          <a:xfrm>
            <a:off x="7191542" y="1"/>
            <a:ext cx="5000459" cy="1425992"/>
            <a:chOff x="7191542" y="1"/>
            <a:chExt cx="5000459" cy="1425992"/>
          </a:xfrm>
        </p:grpSpPr>
        <p:pic>
          <p:nvPicPr>
            <p:cNvPr id="18307" name="Google Shape;18307;p2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308" name="Google Shape;18308;p2323"/>
            <p:cNvGrpSpPr/>
            <p:nvPr/>
          </p:nvGrpSpPr>
          <p:grpSpPr>
            <a:xfrm>
              <a:off x="7191542" y="1"/>
              <a:ext cx="5000459" cy="1425992"/>
              <a:chOff x="7186272" y="0"/>
              <a:chExt cx="5005729" cy="1427495"/>
            </a:xfrm>
          </p:grpSpPr>
          <p:sp>
            <p:nvSpPr>
              <p:cNvPr id="18309" name="Google Shape;18309;p2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10" name="Google Shape;18310;p2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matchingName="Title and Content">
  <p:cSld name="45_Title and Content">
    <p:spTree>
      <p:nvGrpSpPr>
        <p:cNvPr id="1" name="Shape 18311"/>
        <p:cNvGrpSpPr/>
        <p:nvPr/>
      </p:nvGrpSpPr>
      <p:grpSpPr>
        <a:xfrm>
          <a:off x="0" y="0"/>
          <a:ext cx="0" cy="0"/>
          <a:chOff x="0" y="0"/>
          <a:chExt cx="0" cy="0"/>
        </a:xfrm>
      </p:grpSpPr>
      <p:grpSp>
        <p:nvGrpSpPr>
          <p:cNvPr id="18312" name="Google Shape;18312;p2324"/>
          <p:cNvGrpSpPr/>
          <p:nvPr/>
        </p:nvGrpSpPr>
        <p:grpSpPr>
          <a:xfrm>
            <a:off x="7191542" y="1"/>
            <a:ext cx="5000459" cy="1425992"/>
            <a:chOff x="7191542" y="1"/>
            <a:chExt cx="5000459" cy="1425992"/>
          </a:xfrm>
        </p:grpSpPr>
        <p:pic>
          <p:nvPicPr>
            <p:cNvPr id="18313" name="Google Shape;18313;p23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314" name="Google Shape;18314;p2324"/>
            <p:cNvGrpSpPr/>
            <p:nvPr/>
          </p:nvGrpSpPr>
          <p:grpSpPr>
            <a:xfrm>
              <a:off x="7191542" y="1"/>
              <a:ext cx="5000459" cy="1425992"/>
              <a:chOff x="7186272" y="0"/>
              <a:chExt cx="5005729" cy="1427495"/>
            </a:xfrm>
          </p:grpSpPr>
          <p:sp>
            <p:nvSpPr>
              <p:cNvPr id="18315" name="Google Shape;18315;p23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16" name="Google Shape;18316;p23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317" name="Google Shape;18317;p23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18" name="Google Shape;18318;p23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19" name="Google Shape;18319;p23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320" name="Google Shape;18320;p23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21" name="Google Shape;18321;p23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matchingName="Photo Slide">
  <p:cSld name="28_Photo Slide">
    <p:spTree>
      <p:nvGrpSpPr>
        <p:cNvPr id="1" name="Shape 18322"/>
        <p:cNvGrpSpPr/>
        <p:nvPr/>
      </p:nvGrpSpPr>
      <p:grpSpPr>
        <a:xfrm>
          <a:off x="0" y="0"/>
          <a:ext cx="0" cy="0"/>
          <a:chOff x="0" y="0"/>
          <a:chExt cx="0" cy="0"/>
        </a:xfrm>
      </p:grpSpPr>
      <p:sp>
        <p:nvSpPr>
          <p:cNvPr id="18323" name="Google Shape;18323;p232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324" name="Google Shape;18324;p232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325" name="Google Shape;18325;p2325"/>
          <p:cNvGrpSpPr/>
          <p:nvPr/>
        </p:nvGrpSpPr>
        <p:grpSpPr>
          <a:xfrm>
            <a:off x="0" y="5379426"/>
            <a:ext cx="2807368" cy="753891"/>
            <a:chOff x="0" y="5379426"/>
            <a:chExt cx="2807368" cy="753891"/>
          </a:xfrm>
        </p:grpSpPr>
        <p:sp>
          <p:nvSpPr>
            <p:cNvPr id="18326" name="Google Shape;18326;p232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27" name="Google Shape;18327;p232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328" name="Google Shape;18328;p2325"/>
          <p:cNvSpPr>
            <a:spLocks noGrp="1"/>
          </p:cNvSpPr>
          <p:nvPr>
            <p:ph type="pic" idx="2"/>
          </p:nvPr>
        </p:nvSpPr>
        <p:spPr>
          <a:xfrm>
            <a:off x="2807368" y="457202"/>
            <a:ext cx="8915400" cy="5943598"/>
          </a:xfrm>
          <a:prstGeom prst="rect">
            <a:avLst/>
          </a:prstGeom>
          <a:noFill/>
          <a:ln>
            <a:noFill/>
          </a:ln>
        </p:spPr>
      </p:sp>
      <p:pic>
        <p:nvPicPr>
          <p:cNvPr id="18329" name="Google Shape;18329;p232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matchingName="6_Title Slide">
  <p:cSld name="6_Title Slide">
    <p:spTree>
      <p:nvGrpSpPr>
        <p:cNvPr id="1" name="Shape 18330"/>
        <p:cNvGrpSpPr/>
        <p:nvPr/>
      </p:nvGrpSpPr>
      <p:grpSpPr>
        <a:xfrm>
          <a:off x="0" y="0"/>
          <a:ext cx="0" cy="0"/>
          <a:chOff x="0" y="0"/>
          <a:chExt cx="0" cy="0"/>
        </a:xfrm>
      </p:grpSpPr>
      <p:pic>
        <p:nvPicPr>
          <p:cNvPr id="18331" name="Google Shape;18331;p2326"/>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8332" name="Google Shape;18332;p2326"/>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8333" name="Google Shape;18333;p2326"/>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34" name="Google Shape;18334;p232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18335"/>
        <p:cNvGrpSpPr/>
        <p:nvPr/>
      </p:nvGrpSpPr>
      <p:grpSpPr>
        <a:xfrm>
          <a:off x="0" y="0"/>
          <a:ext cx="0" cy="0"/>
          <a:chOff x="0" y="0"/>
          <a:chExt cx="0" cy="0"/>
        </a:xfrm>
      </p:grpSpPr>
      <p:pic>
        <p:nvPicPr>
          <p:cNvPr id="18336" name="Google Shape;18336;p2327"/>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8337" name="Google Shape;18337;p2327"/>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38" name="Google Shape;18338;p2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8339" name="Google Shape;18339;p2327"/>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18340"/>
        <p:cNvGrpSpPr/>
        <p:nvPr/>
      </p:nvGrpSpPr>
      <p:grpSpPr>
        <a:xfrm>
          <a:off x="0" y="0"/>
          <a:ext cx="0" cy="0"/>
          <a:chOff x="0" y="0"/>
          <a:chExt cx="0" cy="0"/>
        </a:xfrm>
      </p:grpSpPr>
      <p:pic>
        <p:nvPicPr>
          <p:cNvPr id="18341" name="Google Shape;18341;p2328"/>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342" name="Google Shape;18342;p2328"/>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8343" name="Google Shape;18343;p2328"/>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44" name="Google Shape;18344;p2328"/>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920"/>
        <p:cNvGrpSpPr/>
        <p:nvPr/>
      </p:nvGrpSpPr>
      <p:grpSpPr>
        <a:xfrm>
          <a:off x="0" y="0"/>
          <a:ext cx="0" cy="0"/>
          <a:chOff x="0" y="0"/>
          <a:chExt cx="0" cy="0"/>
        </a:xfrm>
      </p:grpSpPr>
      <p:sp>
        <p:nvSpPr>
          <p:cNvPr id="1921" name="Google Shape;1921;p2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22" name="Google Shape;1922;p2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23" name="Google Shape;1923;p2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24" name="Google Shape;1924;p2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5" name="Google Shape;1925;p2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matchingName="1_Breaker-4">
  <p:cSld name="1_Breaker-4">
    <p:spTree>
      <p:nvGrpSpPr>
        <p:cNvPr id="1" name="Shape 18345"/>
        <p:cNvGrpSpPr/>
        <p:nvPr/>
      </p:nvGrpSpPr>
      <p:grpSpPr>
        <a:xfrm>
          <a:off x="0" y="0"/>
          <a:ext cx="0" cy="0"/>
          <a:chOff x="0" y="0"/>
          <a:chExt cx="0" cy="0"/>
        </a:xfrm>
      </p:grpSpPr>
      <p:pic>
        <p:nvPicPr>
          <p:cNvPr id="18346" name="Google Shape;18346;p2329"/>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347" name="Google Shape;18347;p2329"/>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8348" name="Google Shape;18348;p2329"/>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49" name="Google Shape;18349;p2329"/>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matchingName="45_Title and Content">
  <p:cSld name="45_Title and Content 2">
    <p:spTree>
      <p:nvGrpSpPr>
        <p:cNvPr id="1" name="Shape 18350"/>
        <p:cNvGrpSpPr/>
        <p:nvPr/>
      </p:nvGrpSpPr>
      <p:grpSpPr>
        <a:xfrm>
          <a:off x="0" y="0"/>
          <a:ext cx="0" cy="0"/>
          <a:chOff x="0" y="0"/>
          <a:chExt cx="0" cy="0"/>
        </a:xfrm>
      </p:grpSpPr>
      <p:pic>
        <p:nvPicPr>
          <p:cNvPr id="18351" name="Google Shape;18351;p2330"/>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8352" name="Google Shape;18352;p23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53" name="Google Shape;18353;p23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8354" name="Google Shape;18354;p2330"/>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18355"/>
        <p:cNvGrpSpPr/>
        <p:nvPr/>
      </p:nvGrpSpPr>
      <p:grpSpPr>
        <a:xfrm>
          <a:off x="0" y="0"/>
          <a:ext cx="0" cy="0"/>
          <a:chOff x="0" y="0"/>
          <a:chExt cx="0" cy="0"/>
        </a:xfrm>
      </p:grpSpPr>
      <p:pic>
        <p:nvPicPr>
          <p:cNvPr id="18356" name="Google Shape;18356;p2331"/>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8357" name="Google Shape;18357;p2331"/>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58" name="Google Shape;18358;p2331"/>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59" name="Google Shape;18359;p2331"/>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18360"/>
        <p:cNvGrpSpPr/>
        <p:nvPr/>
      </p:nvGrpSpPr>
      <p:grpSpPr>
        <a:xfrm>
          <a:off x="0" y="0"/>
          <a:ext cx="0" cy="0"/>
          <a:chOff x="0" y="0"/>
          <a:chExt cx="0" cy="0"/>
        </a:xfrm>
      </p:grpSpPr>
      <p:pic>
        <p:nvPicPr>
          <p:cNvPr id="18361" name="Google Shape;18361;p2332"/>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8362" name="Google Shape;18362;p2332"/>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matchingName="7_Title Slide">
  <p:cSld name="7_Title Slide">
    <p:spTree>
      <p:nvGrpSpPr>
        <p:cNvPr id="1" name="Shape 18363"/>
        <p:cNvGrpSpPr/>
        <p:nvPr/>
      </p:nvGrpSpPr>
      <p:grpSpPr>
        <a:xfrm>
          <a:off x="0" y="0"/>
          <a:ext cx="0" cy="0"/>
          <a:chOff x="0" y="0"/>
          <a:chExt cx="0" cy="0"/>
        </a:xfrm>
      </p:grpSpPr>
      <p:pic>
        <p:nvPicPr>
          <p:cNvPr id="18364" name="Google Shape;18364;p2333"/>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8365" name="Google Shape;18365;p2333"/>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8366" name="Google Shape;18366;p2333"/>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67" name="Google Shape;18367;p2333"/>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matchingName="46_Title and Content">
  <p:cSld name="46_Title and Content">
    <p:spTree>
      <p:nvGrpSpPr>
        <p:cNvPr id="1" name="Shape 18368"/>
        <p:cNvGrpSpPr/>
        <p:nvPr/>
      </p:nvGrpSpPr>
      <p:grpSpPr>
        <a:xfrm>
          <a:off x="0" y="0"/>
          <a:ext cx="0" cy="0"/>
          <a:chOff x="0" y="0"/>
          <a:chExt cx="0" cy="0"/>
        </a:xfrm>
      </p:grpSpPr>
      <p:pic>
        <p:nvPicPr>
          <p:cNvPr id="18369" name="Google Shape;18369;p2334"/>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18370" name="Google Shape;18370;p23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71" name="Google Shape;18371;p23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8372" name="Google Shape;18372;p2334"/>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matchingName="1_Image Left">
  <p:cSld name="1_Image Left">
    <p:spTree>
      <p:nvGrpSpPr>
        <p:cNvPr id="1" name="Shape 18373"/>
        <p:cNvGrpSpPr/>
        <p:nvPr/>
      </p:nvGrpSpPr>
      <p:grpSpPr>
        <a:xfrm>
          <a:off x="0" y="0"/>
          <a:ext cx="0" cy="0"/>
          <a:chOff x="0" y="0"/>
          <a:chExt cx="0" cy="0"/>
        </a:xfrm>
      </p:grpSpPr>
      <p:pic>
        <p:nvPicPr>
          <p:cNvPr id="18374" name="Google Shape;18374;p2335"/>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8375" name="Google Shape;18375;p2335"/>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76" name="Google Shape;18376;p23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8377" name="Google Shape;18377;p2335"/>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matchingName="2_Breaker-4">
  <p:cSld name="2_Breaker-4">
    <p:spTree>
      <p:nvGrpSpPr>
        <p:cNvPr id="1" name="Shape 18378"/>
        <p:cNvGrpSpPr/>
        <p:nvPr/>
      </p:nvGrpSpPr>
      <p:grpSpPr>
        <a:xfrm>
          <a:off x="0" y="0"/>
          <a:ext cx="0" cy="0"/>
          <a:chOff x="0" y="0"/>
          <a:chExt cx="0" cy="0"/>
        </a:xfrm>
      </p:grpSpPr>
      <p:pic>
        <p:nvPicPr>
          <p:cNvPr id="18379" name="Google Shape;18379;p233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380" name="Google Shape;18380;p2336"/>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8381" name="Google Shape;18381;p2336"/>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82" name="Google Shape;18382;p233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matchingName="47_Title and Content">
  <p:cSld name="47_Title and Content">
    <p:spTree>
      <p:nvGrpSpPr>
        <p:cNvPr id="1" name="Shape 18383"/>
        <p:cNvGrpSpPr/>
        <p:nvPr/>
      </p:nvGrpSpPr>
      <p:grpSpPr>
        <a:xfrm>
          <a:off x="0" y="0"/>
          <a:ext cx="0" cy="0"/>
          <a:chOff x="0" y="0"/>
          <a:chExt cx="0" cy="0"/>
        </a:xfrm>
      </p:grpSpPr>
      <p:pic>
        <p:nvPicPr>
          <p:cNvPr id="18384" name="Google Shape;18384;p2337"/>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8385" name="Google Shape;18385;p23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86" name="Google Shape;18386;p23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8387" name="Google Shape;18387;p2337"/>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matchingName="1_Blue Graphic Right">
  <p:cSld name="1_Blue Graphic Right">
    <p:spTree>
      <p:nvGrpSpPr>
        <p:cNvPr id="1" name="Shape 18388"/>
        <p:cNvGrpSpPr/>
        <p:nvPr/>
      </p:nvGrpSpPr>
      <p:grpSpPr>
        <a:xfrm>
          <a:off x="0" y="0"/>
          <a:ext cx="0" cy="0"/>
          <a:chOff x="0" y="0"/>
          <a:chExt cx="0" cy="0"/>
        </a:xfrm>
      </p:grpSpPr>
      <p:pic>
        <p:nvPicPr>
          <p:cNvPr id="18389" name="Google Shape;18389;p2338"/>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8390" name="Google Shape;18390;p2338"/>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91" name="Google Shape;18391;p2338"/>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92" name="Google Shape;18392;p2338"/>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926"/>
        <p:cNvGrpSpPr/>
        <p:nvPr/>
      </p:nvGrpSpPr>
      <p:grpSpPr>
        <a:xfrm>
          <a:off x="0" y="0"/>
          <a:ext cx="0" cy="0"/>
          <a:chOff x="0" y="0"/>
          <a:chExt cx="0" cy="0"/>
        </a:xfrm>
      </p:grpSpPr>
      <p:sp>
        <p:nvSpPr>
          <p:cNvPr id="1927" name="Google Shape;1927;p2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28" name="Google Shape;1928;p2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29" name="Google Shape;1929;p2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2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1" name="Google Shape;1931;p2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2" name="Google Shape;1932;p2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matchingName="1_3-Closing Slide">
  <p:cSld name="1_3-Closing Slide">
    <p:spTree>
      <p:nvGrpSpPr>
        <p:cNvPr id="1" name="Shape 18393"/>
        <p:cNvGrpSpPr/>
        <p:nvPr/>
      </p:nvGrpSpPr>
      <p:grpSpPr>
        <a:xfrm>
          <a:off x="0" y="0"/>
          <a:ext cx="0" cy="0"/>
          <a:chOff x="0" y="0"/>
          <a:chExt cx="0" cy="0"/>
        </a:xfrm>
      </p:grpSpPr>
      <p:pic>
        <p:nvPicPr>
          <p:cNvPr id="18394" name="Google Shape;18394;p2339"/>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8395" name="Google Shape;18395;p2339"/>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matchingName="8_Title Slide">
  <p:cSld name="8_Title Slide">
    <p:spTree>
      <p:nvGrpSpPr>
        <p:cNvPr id="1" name="Shape 18396"/>
        <p:cNvGrpSpPr/>
        <p:nvPr/>
      </p:nvGrpSpPr>
      <p:grpSpPr>
        <a:xfrm>
          <a:off x="0" y="0"/>
          <a:ext cx="0" cy="0"/>
          <a:chOff x="0" y="0"/>
          <a:chExt cx="0" cy="0"/>
        </a:xfrm>
      </p:grpSpPr>
      <p:pic>
        <p:nvPicPr>
          <p:cNvPr id="18397" name="Google Shape;18397;p2340"/>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8398" name="Google Shape;18398;p2340"/>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8399" name="Google Shape;18399;p2340"/>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00" name="Google Shape;18400;p2340"/>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matchingName="3_Breaker-4">
  <p:cSld name="3_Breaker-4">
    <p:spTree>
      <p:nvGrpSpPr>
        <p:cNvPr id="1" name="Shape 18401"/>
        <p:cNvGrpSpPr/>
        <p:nvPr/>
      </p:nvGrpSpPr>
      <p:grpSpPr>
        <a:xfrm>
          <a:off x="0" y="0"/>
          <a:ext cx="0" cy="0"/>
          <a:chOff x="0" y="0"/>
          <a:chExt cx="0" cy="0"/>
        </a:xfrm>
      </p:grpSpPr>
      <p:pic>
        <p:nvPicPr>
          <p:cNvPr id="18402" name="Google Shape;18402;p2341"/>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403" name="Google Shape;18403;p2341"/>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8404" name="Google Shape;18404;p2341"/>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05" name="Google Shape;18405;p2341"/>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matchingName="4_Breaker-4">
  <p:cSld name="4_Breaker-4">
    <p:spTree>
      <p:nvGrpSpPr>
        <p:cNvPr id="1" name="Shape 18406"/>
        <p:cNvGrpSpPr/>
        <p:nvPr/>
      </p:nvGrpSpPr>
      <p:grpSpPr>
        <a:xfrm>
          <a:off x="0" y="0"/>
          <a:ext cx="0" cy="0"/>
          <a:chOff x="0" y="0"/>
          <a:chExt cx="0" cy="0"/>
        </a:xfrm>
      </p:grpSpPr>
      <p:pic>
        <p:nvPicPr>
          <p:cNvPr id="18407" name="Google Shape;18407;p2342"/>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408" name="Google Shape;18408;p2342"/>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8409" name="Google Shape;18409;p2342"/>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10" name="Google Shape;18410;p2342"/>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matchingName="48_Title and Content">
  <p:cSld name="48_Title and Content">
    <p:spTree>
      <p:nvGrpSpPr>
        <p:cNvPr id="1" name="Shape 18411"/>
        <p:cNvGrpSpPr/>
        <p:nvPr/>
      </p:nvGrpSpPr>
      <p:grpSpPr>
        <a:xfrm>
          <a:off x="0" y="0"/>
          <a:ext cx="0" cy="0"/>
          <a:chOff x="0" y="0"/>
          <a:chExt cx="0" cy="0"/>
        </a:xfrm>
      </p:grpSpPr>
      <p:pic>
        <p:nvPicPr>
          <p:cNvPr id="18412" name="Google Shape;18412;p2343"/>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8413" name="Google Shape;18413;p23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14" name="Google Shape;18414;p23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8415" name="Google Shape;18415;p2343"/>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matchingName="Photo Slide">
  <p:cSld name="28_Photo Slide 2">
    <p:spTree>
      <p:nvGrpSpPr>
        <p:cNvPr id="1" name="Shape 18416"/>
        <p:cNvGrpSpPr/>
        <p:nvPr/>
      </p:nvGrpSpPr>
      <p:grpSpPr>
        <a:xfrm>
          <a:off x="0" y="0"/>
          <a:ext cx="0" cy="0"/>
          <a:chOff x="0" y="0"/>
          <a:chExt cx="0" cy="0"/>
        </a:xfrm>
      </p:grpSpPr>
      <p:sp>
        <p:nvSpPr>
          <p:cNvPr id="18417" name="Google Shape;18417;p234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18" name="Google Shape;18418;p23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19" name="Google Shape;18419;p2344"/>
          <p:cNvGrpSpPr/>
          <p:nvPr/>
        </p:nvGrpSpPr>
        <p:grpSpPr>
          <a:xfrm>
            <a:off x="0" y="5379427"/>
            <a:ext cx="2807368" cy="753891"/>
            <a:chOff x="0" y="5379426"/>
            <a:chExt cx="2807368" cy="753891"/>
          </a:xfrm>
        </p:grpSpPr>
        <p:sp>
          <p:nvSpPr>
            <p:cNvPr id="18420" name="Google Shape;18420;p23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21" name="Google Shape;18421;p23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422" name="Google Shape;18422;p2344"/>
          <p:cNvSpPr>
            <a:spLocks noGrp="1"/>
          </p:cNvSpPr>
          <p:nvPr>
            <p:ph type="pic" idx="2"/>
          </p:nvPr>
        </p:nvSpPr>
        <p:spPr>
          <a:xfrm>
            <a:off x="2807368" y="457202"/>
            <a:ext cx="8915400" cy="5943598"/>
          </a:xfrm>
          <a:prstGeom prst="rect">
            <a:avLst/>
          </a:prstGeom>
          <a:noFill/>
          <a:ln>
            <a:noFill/>
          </a:ln>
        </p:spPr>
      </p:sp>
      <p:pic>
        <p:nvPicPr>
          <p:cNvPr id="18423" name="Google Shape;18423;p234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matchingName="5_Breaker-4">
  <p:cSld name="5_Breaker-4">
    <p:spTree>
      <p:nvGrpSpPr>
        <p:cNvPr id="1" name="Shape 18424"/>
        <p:cNvGrpSpPr/>
        <p:nvPr/>
      </p:nvGrpSpPr>
      <p:grpSpPr>
        <a:xfrm>
          <a:off x="0" y="0"/>
          <a:ext cx="0" cy="0"/>
          <a:chOff x="0" y="0"/>
          <a:chExt cx="0" cy="0"/>
        </a:xfrm>
      </p:grpSpPr>
      <p:pic>
        <p:nvPicPr>
          <p:cNvPr id="18425" name="Google Shape;18425;p2345"/>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8426" name="Google Shape;18426;p2345"/>
          <p:cNvPicPr preferRelativeResize="0"/>
          <p:nvPr/>
        </p:nvPicPr>
        <p:blipFill rotWithShape="1">
          <a:blip r:embed="rId3">
            <a:alphaModFix/>
          </a:blip>
          <a:srcRect/>
          <a:stretch/>
        </p:blipFill>
        <p:spPr>
          <a:xfrm>
            <a:off x="10425153" y="5894636"/>
            <a:ext cx="1312781" cy="562270"/>
          </a:xfrm>
          <a:prstGeom prst="rect">
            <a:avLst/>
          </a:prstGeom>
          <a:noFill/>
          <a:ln>
            <a:noFill/>
          </a:ln>
        </p:spPr>
      </p:pic>
      <p:sp>
        <p:nvSpPr>
          <p:cNvPr id="18427" name="Google Shape;18427;p2345"/>
          <p:cNvSpPr txBox="1">
            <a:spLocks noGrp="1"/>
          </p:cNvSpPr>
          <p:nvPr>
            <p:ph type="body" idx="1"/>
          </p:nvPr>
        </p:nvSpPr>
        <p:spPr>
          <a:xfrm>
            <a:off x="7459666"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28" name="Google Shape;18428;p2345"/>
          <p:cNvSpPr txBox="1">
            <a:spLocks noGrp="1"/>
          </p:cNvSpPr>
          <p:nvPr>
            <p:ph type="body" idx="2"/>
          </p:nvPr>
        </p:nvSpPr>
        <p:spPr>
          <a:xfrm>
            <a:off x="7459662"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matchingName="19_Title Slide_Yale Blue">
  <p:cSld name="19_Title Slide_Yale Blue">
    <p:spTree>
      <p:nvGrpSpPr>
        <p:cNvPr id="1" name="Shape 18429"/>
        <p:cNvGrpSpPr/>
        <p:nvPr/>
      </p:nvGrpSpPr>
      <p:grpSpPr>
        <a:xfrm>
          <a:off x="0" y="0"/>
          <a:ext cx="0" cy="0"/>
          <a:chOff x="0" y="0"/>
          <a:chExt cx="0" cy="0"/>
        </a:xfrm>
      </p:grpSpPr>
      <p:sp>
        <p:nvSpPr>
          <p:cNvPr id="18430" name="Google Shape;18430;p2346"/>
          <p:cNvSpPr txBox="1">
            <a:spLocks noGrp="1"/>
          </p:cNvSpPr>
          <p:nvPr>
            <p:ph type="body" idx="1"/>
          </p:nvPr>
        </p:nvSpPr>
        <p:spPr>
          <a:xfrm>
            <a:off x="2826556" y="5400857"/>
            <a:ext cx="8178613" cy="379656"/>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31" name="Google Shape;18431;p2346"/>
          <p:cNvSpPr txBox="1">
            <a:spLocks noGrp="1"/>
          </p:cNvSpPr>
          <p:nvPr>
            <p:ph type="ctrTitle"/>
          </p:nvPr>
        </p:nvSpPr>
        <p:spPr>
          <a:xfrm>
            <a:off x="2826556" y="1807152"/>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4"/>
              <a:buFont typeface="Verdana"/>
              <a:buNone/>
              <a:defRPr sz="5334"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32" name="Google Shape;18432;p234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433" name="Google Shape;18433;p23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34" name="Google Shape;18434;p23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8435" name="Google Shape;18435;p2346"/>
          <p:cNvSpPr/>
          <p:nvPr/>
        </p:nvSpPr>
        <p:spPr>
          <a:xfrm rot="10800000">
            <a:off x="1" y="2000249"/>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436" name="Google Shape;18436;p2346"/>
          <p:cNvSpPr/>
          <p:nvPr/>
        </p:nvSpPr>
        <p:spPr>
          <a:xfrm>
            <a:off x="0" y="6115052"/>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437" name="Google Shape;18437;p2346"/>
          <p:cNvSpPr txBox="1">
            <a:spLocks noGrp="1"/>
          </p:cNvSpPr>
          <p:nvPr>
            <p:ph type="body" idx="2"/>
          </p:nvPr>
        </p:nvSpPr>
        <p:spPr>
          <a:xfrm>
            <a:off x="2826556" y="3447400"/>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438" name="Google Shape;18438;p2346"/>
          <p:cNvPicPr preferRelativeResize="0"/>
          <p:nvPr/>
        </p:nvPicPr>
        <p:blipFill rotWithShape="1">
          <a:blip r:embed="rId2">
            <a:alphaModFix/>
          </a:blip>
          <a:srcRect/>
          <a:stretch/>
        </p:blipFill>
        <p:spPr>
          <a:xfrm>
            <a:off x="2829835" y="4178330"/>
            <a:ext cx="4395959" cy="1140163"/>
          </a:xfrm>
          <a:prstGeom prst="rect">
            <a:avLst/>
          </a:prstGeom>
          <a:noFill/>
          <a:ln>
            <a:noFill/>
          </a:ln>
        </p:spPr>
      </p:pic>
    </p:spTree>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matchingName="17_Title and Bullets Layout">
  <p:cSld name="17_Title and Bullets Layout">
    <p:spTree>
      <p:nvGrpSpPr>
        <p:cNvPr id="1" name="Shape 18439"/>
        <p:cNvGrpSpPr/>
        <p:nvPr/>
      </p:nvGrpSpPr>
      <p:grpSpPr>
        <a:xfrm>
          <a:off x="0" y="0"/>
          <a:ext cx="0" cy="0"/>
          <a:chOff x="0" y="0"/>
          <a:chExt cx="0" cy="0"/>
        </a:xfrm>
      </p:grpSpPr>
      <p:sp>
        <p:nvSpPr>
          <p:cNvPr id="18440" name="Google Shape;18440;p2347"/>
          <p:cNvSpPr txBox="1">
            <a:spLocks noGrp="1"/>
          </p:cNvSpPr>
          <p:nvPr>
            <p:ph type="title"/>
          </p:nvPr>
        </p:nvSpPr>
        <p:spPr>
          <a:xfrm>
            <a:off x="848991" y="783846"/>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41" name="Google Shape;18441;p2347"/>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42" name="Google Shape;18442;p2347"/>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43" name="Google Shape;18443;p2347"/>
          <p:cNvSpPr txBox="1">
            <a:spLocks noGrp="1"/>
          </p:cNvSpPr>
          <p:nvPr>
            <p:ph type="body" idx="1"/>
          </p:nvPr>
        </p:nvSpPr>
        <p:spPr>
          <a:xfrm>
            <a:off x="848785"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444" name="Google Shape;18444;p23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matchingName="49_Title and Content">
  <p:cSld name="49_Title and Content">
    <p:spTree>
      <p:nvGrpSpPr>
        <p:cNvPr id="1" name="Shape 18445"/>
        <p:cNvGrpSpPr/>
        <p:nvPr/>
      </p:nvGrpSpPr>
      <p:grpSpPr>
        <a:xfrm>
          <a:off x="0" y="0"/>
          <a:ext cx="0" cy="0"/>
          <a:chOff x="0" y="0"/>
          <a:chExt cx="0" cy="0"/>
        </a:xfrm>
      </p:grpSpPr>
      <p:sp>
        <p:nvSpPr>
          <p:cNvPr id="18446" name="Google Shape;18446;p2348"/>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8447" name="Google Shape;18447;p234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8448" name="Google Shape;18448;p2348"/>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49" name="Google Shape;18449;p2348"/>
          <p:cNvSpPr txBox="1">
            <a:spLocks noGrp="1"/>
          </p:cNvSpPr>
          <p:nvPr>
            <p:ph type="title"/>
          </p:nvPr>
        </p:nvSpPr>
        <p:spPr>
          <a:xfrm>
            <a:off x="848990" y="806857"/>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50" name="Google Shape;18450;p2348"/>
          <p:cNvSpPr txBox="1">
            <a:spLocks noGrp="1"/>
          </p:cNvSpPr>
          <p:nvPr>
            <p:ph type="body" idx="1"/>
          </p:nvPr>
        </p:nvSpPr>
        <p:spPr>
          <a:xfrm>
            <a:off x="848990" y="1637854"/>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933"/>
        <p:cNvGrpSpPr/>
        <p:nvPr/>
      </p:nvGrpSpPr>
      <p:grpSpPr>
        <a:xfrm>
          <a:off x="0" y="0"/>
          <a:ext cx="0" cy="0"/>
          <a:chOff x="0" y="0"/>
          <a:chExt cx="0" cy="0"/>
        </a:xfrm>
      </p:grpSpPr>
      <p:sp>
        <p:nvSpPr>
          <p:cNvPr id="1934" name="Google Shape;1934;p24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5" name="Google Shape;1935;p24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6" name="Google Shape;1936;p2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37" name="Google Shape;1937;p2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8" name="Google Shape;1938;p2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39" name="Google Shape;1939;p24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40" name="Google Shape;1940;p24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41" name="Google Shape;1941;p24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2" name="Google Shape;1942;p24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matchingName="17_Two Section | Picture and Copy Layout">
  <p:cSld name="17_Two Section | Picture and Copy Layout">
    <p:spTree>
      <p:nvGrpSpPr>
        <p:cNvPr id="1" name="Shape 18451"/>
        <p:cNvGrpSpPr/>
        <p:nvPr/>
      </p:nvGrpSpPr>
      <p:grpSpPr>
        <a:xfrm>
          <a:off x="0" y="0"/>
          <a:ext cx="0" cy="0"/>
          <a:chOff x="0" y="0"/>
          <a:chExt cx="0" cy="0"/>
        </a:xfrm>
      </p:grpSpPr>
      <p:sp>
        <p:nvSpPr>
          <p:cNvPr id="18452" name="Google Shape;18452;p2349"/>
          <p:cNvSpPr/>
          <p:nvPr/>
        </p:nvSpPr>
        <p:spPr>
          <a:xfrm>
            <a:off x="0" y="6313118"/>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53" name="Google Shape;18453;p2349"/>
          <p:cNvSpPr/>
          <p:nvPr/>
        </p:nvSpPr>
        <p:spPr>
          <a:xfrm>
            <a:off x="0" y="6301515"/>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8454" name="Google Shape;18454;p2349"/>
          <p:cNvSpPr txBox="1">
            <a:spLocks noGrp="1"/>
          </p:cNvSpPr>
          <p:nvPr>
            <p:ph type="body" idx="1"/>
          </p:nvPr>
        </p:nvSpPr>
        <p:spPr>
          <a:xfrm>
            <a:off x="1186832" y="1294453"/>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55" name="Google Shape;18455;p2349"/>
          <p:cNvSpPr txBox="1">
            <a:spLocks noGrp="1"/>
          </p:cNvSpPr>
          <p:nvPr>
            <p:ph type="body" idx="2"/>
          </p:nvPr>
        </p:nvSpPr>
        <p:spPr>
          <a:xfrm>
            <a:off x="5549395" y="1997128"/>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56" name="Google Shape;18456;p2349"/>
          <p:cNvSpPr txBox="1">
            <a:spLocks noGrp="1"/>
          </p:cNvSpPr>
          <p:nvPr>
            <p:ph type="title"/>
          </p:nvPr>
        </p:nvSpPr>
        <p:spPr>
          <a:xfrm>
            <a:off x="5549395" y="1154527"/>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457" name="Google Shape;18457;p234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showMasterSp="0" matchingName="3_Table of Content">
  <p:cSld name="3_Table of Content">
    <p:spTree>
      <p:nvGrpSpPr>
        <p:cNvPr id="1" name="Shape 18458"/>
        <p:cNvGrpSpPr/>
        <p:nvPr/>
      </p:nvGrpSpPr>
      <p:grpSpPr>
        <a:xfrm>
          <a:off x="0" y="0"/>
          <a:ext cx="0" cy="0"/>
          <a:chOff x="0" y="0"/>
          <a:chExt cx="0" cy="0"/>
        </a:xfrm>
      </p:grpSpPr>
      <p:sp>
        <p:nvSpPr>
          <p:cNvPr id="18459" name="Google Shape;18459;p2350"/>
          <p:cNvSpPr/>
          <p:nvPr/>
        </p:nvSpPr>
        <p:spPr>
          <a:xfrm>
            <a:off x="-10584" y="6620934"/>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460" name="Google Shape;18460;p2350"/>
          <p:cNvSpPr txBox="1">
            <a:spLocks noGrp="1"/>
          </p:cNvSpPr>
          <p:nvPr>
            <p:ph type="title"/>
          </p:nvPr>
        </p:nvSpPr>
        <p:spPr>
          <a:xfrm>
            <a:off x="218115" y="224841"/>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61" name="Google Shape;18461;p2350"/>
          <p:cNvSpPr txBox="1">
            <a:spLocks noGrp="1"/>
          </p:cNvSpPr>
          <p:nvPr>
            <p:ph type="body" idx="1"/>
          </p:nvPr>
        </p:nvSpPr>
        <p:spPr>
          <a:xfrm>
            <a:off x="218115" y="917198"/>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62" name="Google Shape;18462;p2350"/>
          <p:cNvSpPr txBox="1">
            <a:spLocks noGrp="1"/>
          </p:cNvSpPr>
          <p:nvPr>
            <p:ph type="body" idx="2"/>
          </p:nvPr>
        </p:nvSpPr>
        <p:spPr>
          <a:xfrm>
            <a:off x="3858938" y="5969002"/>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63" name="Google Shape;18463;p23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8464" name="Google Shape;18464;p235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2" y="5969001"/>
            <a:ext cx="3704343" cy="651933"/>
          </a:xfrm>
          <a:prstGeom prst="rect">
            <a:avLst/>
          </a:prstGeom>
          <a:noFill/>
          <a:ln>
            <a:noFill/>
          </a:ln>
        </p:spPr>
      </p:pic>
    </p:spTree>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465"/>
        <p:cNvGrpSpPr/>
        <p:nvPr/>
      </p:nvGrpSpPr>
      <p:grpSpPr>
        <a:xfrm>
          <a:off x="0" y="0"/>
          <a:ext cx="0" cy="0"/>
          <a:chOff x="0" y="0"/>
          <a:chExt cx="0" cy="0"/>
        </a:xfrm>
      </p:grpSpPr>
      <p:sp>
        <p:nvSpPr>
          <p:cNvPr id="18466" name="Google Shape;18466;p2351"/>
          <p:cNvSpPr txBox="1">
            <a:spLocks noGrp="1"/>
          </p:cNvSpPr>
          <p:nvPr>
            <p:ph type="title"/>
          </p:nvPr>
        </p:nvSpPr>
        <p:spPr>
          <a:xfrm>
            <a:off x="963084" y="4406904"/>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67" name="Google Shape;18467;p2351"/>
          <p:cNvSpPr txBox="1">
            <a:spLocks noGrp="1"/>
          </p:cNvSpPr>
          <p:nvPr>
            <p:ph type="body" idx="1"/>
          </p:nvPr>
        </p:nvSpPr>
        <p:spPr>
          <a:xfrm>
            <a:off x="963084" y="2906714"/>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8468" name="Google Shape;18468;p23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469" name="Google Shape;18469;p23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70" name="Google Shape;18470;p23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8471"/>
        <p:cNvGrpSpPr/>
        <p:nvPr/>
      </p:nvGrpSpPr>
      <p:grpSpPr>
        <a:xfrm>
          <a:off x="0" y="0"/>
          <a:ext cx="0" cy="0"/>
          <a:chOff x="0" y="0"/>
          <a:chExt cx="0" cy="0"/>
        </a:xfrm>
      </p:grpSpPr>
      <p:sp>
        <p:nvSpPr>
          <p:cNvPr id="18472" name="Google Shape;18472;p2352"/>
          <p:cNvSpPr txBox="1">
            <a:spLocks noGrp="1"/>
          </p:cNvSpPr>
          <p:nvPr>
            <p:ph type="title"/>
          </p:nvPr>
        </p:nvSpPr>
        <p:spPr>
          <a:xfrm>
            <a:off x="609605" y="273052"/>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73" name="Google Shape;18473;p2352"/>
          <p:cNvSpPr txBox="1">
            <a:spLocks noGrp="1"/>
          </p:cNvSpPr>
          <p:nvPr>
            <p:ph type="body" idx="1"/>
          </p:nvPr>
        </p:nvSpPr>
        <p:spPr>
          <a:xfrm>
            <a:off x="4766734" y="273055"/>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8474" name="Google Shape;18474;p2352"/>
          <p:cNvSpPr txBox="1">
            <a:spLocks noGrp="1"/>
          </p:cNvSpPr>
          <p:nvPr>
            <p:ph type="body" idx="2"/>
          </p:nvPr>
        </p:nvSpPr>
        <p:spPr>
          <a:xfrm>
            <a:off x="609605" y="1435104"/>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8475" name="Google Shape;18475;p23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476" name="Google Shape;18476;p2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77" name="Google Shape;18477;p23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showMasterSp="0" matchingName="2_EVERYDAY - CONTENT ONLY">
  <p:cSld name="2_EVERYDAY - CONTENT ONLY">
    <p:spTree>
      <p:nvGrpSpPr>
        <p:cNvPr id="1" name="Shape 18478"/>
        <p:cNvGrpSpPr/>
        <p:nvPr/>
      </p:nvGrpSpPr>
      <p:grpSpPr>
        <a:xfrm>
          <a:off x="0" y="0"/>
          <a:ext cx="0" cy="0"/>
          <a:chOff x="0" y="0"/>
          <a:chExt cx="0" cy="0"/>
        </a:xfrm>
      </p:grpSpPr>
      <p:sp>
        <p:nvSpPr>
          <p:cNvPr id="18479" name="Google Shape;18479;p235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480" name="Google Shape;18480;p235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481" name="Google Shape;18481;p235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82" name="Google Shape;18482;p235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483" name="Google Shape;18483;p235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84" name="Google Shape;18484;p235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85" name="Google Shape;18485;p2353"/>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8486" name="Google Shape;18486;p2353"/>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8487" name="Google Shape;18487;p2353"/>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matchingName="Title and Content">
  <p:cSld name="50_Title and Content">
    <p:spTree>
      <p:nvGrpSpPr>
        <p:cNvPr id="1" name="Shape 18488"/>
        <p:cNvGrpSpPr/>
        <p:nvPr/>
      </p:nvGrpSpPr>
      <p:grpSpPr>
        <a:xfrm>
          <a:off x="0" y="0"/>
          <a:ext cx="0" cy="0"/>
          <a:chOff x="0" y="0"/>
          <a:chExt cx="0" cy="0"/>
        </a:xfrm>
      </p:grpSpPr>
      <p:grpSp>
        <p:nvGrpSpPr>
          <p:cNvPr id="18489" name="Google Shape;18489;p2354"/>
          <p:cNvGrpSpPr/>
          <p:nvPr/>
        </p:nvGrpSpPr>
        <p:grpSpPr>
          <a:xfrm>
            <a:off x="7191543" y="1"/>
            <a:ext cx="5000459" cy="1425992"/>
            <a:chOff x="7191542" y="1"/>
            <a:chExt cx="5000459" cy="1425992"/>
          </a:xfrm>
        </p:grpSpPr>
        <p:pic>
          <p:nvPicPr>
            <p:cNvPr id="18490" name="Google Shape;18490;p23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491" name="Google Shape;18491;p2354"/>
            <p:cNvGrpSpPr/>
            <p:nvPr/>
          </p:nvGrpSpPr>
          <p:grpSpPr>
            <a:xfrm>
              <a:off x="7191542" y="1"/>
              <a:ext cx="5000459" cy="1425992"/>
              <a:chOff x="7186272" y="0"/>
              <a:chExt cx="5005729" cy="1427495"/>
            </a:xfrm>
          </p:grpSpPr>
          <p:sp>
            <p:nvSpPr>
              <p:cNvPr id="18492" name="Google Shape;18492;p23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493" name="Google Shape;18493;p23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494" name="Google Shape;18494;p235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95" name="Google Shape;18495;p235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96" name="Google Shape;18496;p235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497" name="Google Shape;18497;p23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498" name="Google Shape;18498;p235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matchingName="Photo Slide">
  <p:cSld name="28_Photo Slide 3">
    <p:spTree>
      <p:nvGrpSpPr>
        <p:cNvPr id="1" name="Shape 18499"/>
        <p:cNvGrpSpPr/>
        <p:nvPr/>
      </p:nvGrpSpPr>
      <p:grpSpPr>
        <a:xfrm>
          <a:off x="0" y="0"/>
          <a:ext cx="0" cy="0"/>
          <a:chOff x="0" y="0"/>
          <a:chExt cx="0" cy="0"/>
        </a:xfrm>
      </p:grpSpPr>
      <p:sp>
        <p:nvSpPr>
          <p:cNvPr id="18500" name="Google Shape;18500;p2355"/>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501" name="Google Shape;18501;p23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502" name="Google Shape;18502;p2355"/>
          <p:cNvGrpSpPr/>
          <p:nvPr/>
        </p:nvGrpSpPr>
        <p:grpSpPr>
          <a:xfrm>
            <a:off x="0" y="5379427"/>
            <a:ext cx="2807368" cy="753891"/>
            <a:chOff x="0" y="5379426"/>
            <a:chExt cx="2807368" cy="753891"/>
          </a:xfrm>
        </p:grpSpPr>
        <p:sp>
          <p:nvSpPr>
            <p:cNvPr id="18503" name="Google Shape;18503;p23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04" name="Google Shape;18504;p23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505" name="Google Shape;18505;p2355"/>
          <p:cNvSpPr>
            <a:spLocks noGrp="1"/>
          </p:cNvSpPr>
          <p:nvPr>
            <p:ph type="pic" idx="2"/>
          </p:nvPr>
        </p:nvSpPr>
        <p:spPr>
          <a:xfrm>
            <a:off x="2807368" y="457202"/>
            <a:ext cx="8915400" cy="5943598"/>
          </a:xfrm>
          <a:prstGeom prst="rect">
            <a:avLst/>
          </a:prstGeom>
          <a:noFill/>
          <a:ln>
            <a:noFill/>
          </a:ln>
        </p:spPr>
      </p:sp>
      <p:pic>
        <p:nvPicPr>
          <p:cNvPr id="18506" name="Google Shape;18506;p235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matchingName="Photo Slide">
  <p:cSld name="28_Photo Slide 4">
    <p:spTree>
      <p:nvGrpSpPr>
        <p:cNvPr id="1" name="Shape 18507"/>
        <p:cNvGrpSpPr/>
        <p:nvPr/>
      </p:nvGrpSpPr>
      <p:grpSpPr>
        <a:xfrm>
          <a:off x="0" y="0"/>
          <a:ext cx="0" cy="0"/>
          <a:chOff x="0" y="0"/>
          <a:chExt cx="0" cy="0"/>
        </a:xfrm>
      </p:grpSpPr>
      <p:sp>
        <p:nvSpPr>
          <p:cNvPr id="18508" name="Google Shape;18508;p2356"/>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509" name="Google Shape;18509;p23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510" name="Google Shape;18510;p2356"/>
          <p:cNvGrpSpPr/>
          <p:nvPr/>
        </p:nvGrpSpPr>
        <p:grpSpPr>
          <a:xfrm>
            <a:off x="0" y="5379427"/>
            <a:ext cx="2807368" cy="753891"/>
            <a:chOff x="0" y="5379426"/>
            <a:chExt cx="2807368" cy="753891"/>
          </a:xfrm>
        </p:grpSpPr>
        <p:sp>
          <p:nvSpPr>
            <p:cNvPr id="18511" name="Google Shape;18511;p23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12" name="Google Shape;18512;p23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513" name="Google Shape;18513;p2356"/>
          <p:cNvSpPr>
            <a:spLocks noGrp="1"/>
          </p:cNvSpPr>
          <p:nvPr>
            <p:ph type="pic" idx="2"/>
          </p:nvPr>
        </p:nvSpPr>
        <p:spPr>
          <a:xfrm>
            <a:off x="2807368" y="457202"/>
            <a:ext cx="8915400" cy="5943598"/>
          </a:xfrm>
          <a:prstGeom prst="rect">
            <a:avLst/>
          </a:prstGeom>
          <a:noFill/>
          <a:ln>
            <a:noFill/>
          </a:ln>
        </p:spPr>
      </p:sp>
      <p:pic>
        <p:nvPicPr>
          <p:cNvPr id="18514" name="Google Shape;18514;p2356"/>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showMasterSp="0" matchingName="3_EVERYDAY - CONTENT ONLY">
  <p:cSld name="3_EVERYDAY - CONTENT ONLY">
    <p:spTree>
      <p:nvGrpSpPr>
        <p:cNvPr id="1" name="Shape 18515"/>
        <p:cNvGrpSpPr/>
        <p:nvPr/>
      </p:nvGrpSpPr>
      <p:grpSpPr>
        <a:xfrm>
          <a:off x="0" y="0"/>
          <a:ext cx="0" cy="0"/>
          <a:chOff x="0" y="0"/>
          <a:chExt cx="0" cy="0"/>
        </a:xfrm>
      </p:grpSpPr>
      <p:sp>
        <p:nvSpPr>
          <p:cNvPr id="18516" name="Google Shape;18516;p235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517" name="Google Shape;18517;p235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518" name="Google Shape;18518;p235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19" name="Google Shape;18519;p235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520" name="Google Shape;18520;p235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21" name="Google Shape;18521;p235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522" name="Google Shape;18522;p2357"/>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8523" name="Google Shape;18523;p2357"/>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8524" name="Google Shape;18524;p2357"/>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showMasterSp="0" matchingName="4_EVERYDAY - CONTENT ONLY">
  <p:cSld name="4_EVERYDAY - CONTENT ONLY">
    <p:spTree>
      <p:nvGrpSpPr>
        <p:cNvPr id="1" name="Shape 18525"/>
        <p:cNvGrpSpPr/>
        <p:nvPr/>
      </p:nvGrpSpPr>
      <p:grpSpPr>
        <a:xfrm>
          <a:off x="0" y="0"/>
          <a:ext cx="0" cy="0"/>
          <a:chOff x="0" y="0"/>
          <a:chExt cx="0" cy="0"/>
        </a:xfrm>
      </p:grpSpPr>
      <p:sp>
        <p:nvSpPr>
          <p:cNvPr id="18526" name="Google Shape;18526;p235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527" name="Google Shape;18527;p235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528" name="Google Shape;18528;p235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29" name="Google Shape;18529;p235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530" name="Google Shape;18530;p235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31" name="Google Shape;18531;p235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532" name="Google Shape;18532;p2358"/>
          <p:cNvCxnSpPr/>
          <p:nvPr/>
        </p:nvCxnSpPr>
        <p:spPr>
          <a:xfrm>
            <a:off x="11311725" y="6447273"/>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8533" name="Google Shape;18533;p2358"/>
          <p:cNvSpPr txBox="1">
            <a:spLocks noGrp="1"/>
          </p:cNvSpPr>
          <p:nvPr>
            <p:ph type="sldNum" idx="12"/>
          </p:nvPr>
        </p:nvSpPr>
        <p:spPr>
          <a:xfrm>
            <a:off x="11202595" y="6454534"/>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8534" name="Google Shape;18534;p2358"/>
          <p:cNvPicPr preferRelativeResize="0"/>
          <p:nvPr/>
        </p:nvPicPr>
        <p:blipFill rotWithShape="1">
          <a:blip r:embed="rId2">
            <a:alphaModFix/>
          </a:blip>
          <a:srcRect/>
          <a:stretch/>
        </p:blipFill>
        <p:spPr>
          <a:xfrm>
            <a:off x="9596462" y="6492240"/>
            <a:ext cx="1606135" cy="229238"/>
          </a:xfrm>
          <a:prstGeom prst="rect">
            <a:avLst/>
          </a:prstGeom>
          <a:noFill/>
          <a:ln>
            <a:noFill/>
          </a:ln>
        </p:spPr>
      </p:pic>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943"/>
        <p:cNvGrpSpPr/>
        <p:nvPr/>
      </p:nvGrpSpPr>
      <p:grpSpPr>
        <a:xfrm>
          <a:off x="0" y="0"/>
          <a:ext cx="0" cy="0"/>
          <a:chOff x="0" y="0"/>
          <a:chExt cx="0" cy="0"/>
        </a:xfrm>
      </p:grpSpPr>
      <p:sp>
        <p:nvSpPr>
          <p:cNvPr id="1944" name="Google Shape;1944;p24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5" name="Google Shape;1945;p2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46" name="Google Shape;1946;p2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47" name="Google Shape;1947;p24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8" name="Google Shape;1948;p2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matchingName="60_Quotation">
  <p:cSld name="60_Quotation">
    <p:spTree>
      <p:nvGrpSpPr>
        <p:cNvPr id="1" name="Shape 18535"/>
        <p:cNvGrpSpPr/>
        <p:nvPr/>
      </p:nvGrpSpPr>
      <p:grpSpPr>
        <a:xfrm>
          <a:off x="0" y="0"/>
          <a:ext cx="0" cy="0"/>
          <a:chOff x="0" y="0"/>
          <a:chExt cx="0" cy="0"/>
        </a:xfrm>
      </p:grpSpPr>
      <p:sp>
        <p:nvSpPr>
          <p:cNvPr id="18536" name="Google Shape;18536;p2359"/>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537" name="Google Shape;18537;p2359"/>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38" name="Google Shape;18538;p235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39" name="Google Shape;18539;p235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540" name="Google Shape;18540;p23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41" name="Google Shape;18541;p23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542" name="Google Shape;18542;p2359"/>
          <p:cNvGrpSpPr/>
          <p:nvPr/>
        </p:nvGrpSpPr>
        <p:grpSpPr>
          <a:xfrm>
            <a:off x="7191543" y="1"/>
            <a:ext cx="5000459" cy="1425992"/>
            <a:chOff x="7191542" y="1"/>
            <a:chExt cx="5000459" cy="1425992"/>
          </a:xfrm>
        </p:grpSpPr>
        <p:pic>
          <p:nvPicPr>
            <p:cNvPr id="18543" name="Google Shape;18543;p23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44" name="Google Shape;18544;p2359"/>
            <p:cNvGrpSpPr/>
            <p:nvPr/>
          </p:nvGrpSpPr>
          <p:grpSpPr>
            <a:xfrm>
              <a:off x="7191542" y="1"/>
              <a:ext cx="5000459" cy="1425992"/>
              <a:chOff x="7186272" y="0"/>
              <a:chExt cx="5005729" cy="1427495"/>
            </a:xfrm>
          </p:grpSpPr>
          <p:sp>
            <p:nvSpPr>
              <p:cNvPr id="18545" name="Google Shape;18545;p23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546" name="Google Shape;18546;p23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8547" name="Google Shape;18547;p235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matchingName="61_Quotation">
  <p:cSld name="61_Quotation">
    <p:spTree>
      <p:nvGrpSpPr>
        <p:cNvPr id="1" name="Shape 18548"/>
        <p:cNvGrpSpPr/>
        <p:nvPr/>
      </p:nvGrpSpPr>
      <p:grpSpPr>
        <a:xfrm>
          <a:off x="0" y="0"/>
          <a:ext cx="0" cy="0"/>
          <a:chOff x="0" y="0"/>
          <a:chExt cx="0" cy="0"/>
        </a:xfrm>
      </p:grpSpPr>
      <p:sp>
        <p:nvSpPr>
          <p:cNvPr id="18549" name="Google Shape;18549;p2360"/>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550" name="Google Shape;18550;p2360"/>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51" name="Google Shape;18551;p23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2" name="Google Shape;18552;p236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553" name="Google Shape;18553;p23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54" name="Google Shape;18554;p23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555" name="Google Shape;18555;p2360"/>
          <p:cNvGrpSpPr/>
          <p:nvPr/>
        </p:nvGrpSpPr>
        <p:grpSpPr>
          <a:xfrm>
            <a:off x="7191543" y="1"/>
            <a:ext cx="5000459" cy="1425992"/>
            <a:chOff x="7191542" y="1"/>
            <a:chExt cx="5000459" cy="1425992"/>
          </a:xfrm>
        </p:grpSpPr>
        <p:pic>
          <p:nvPicPr>
            <p:cNvPr id="18556" name="Google Shape;18556;p23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57" name="Google Shape;18557;p2360"/>
            <p:cNvGrpSpPr/>
            <p:nvPr/>
          </p:nvGrpSpPr>
          <p:grpSpPr>
            <a:xfrm>
              <a:off x="7191542" y="1"/>
              <a:ext cx="5000459" cy="1425992"/>
              <a:chOff x="7186272" y="0"/>
              <a:chExt cx="5005729" cy="1427495"/>
            </a:xfrm>
          </p:grpSpPr>
          <p:sp>
            <p:nvSpPr>
              <p:cNvPr id="18558" name="Google Shape;18558;p23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559" name="Google Shape;18559;p23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8560" name="Google Shape;18560;p23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matchingName="28_Cover">
  <p:cSld name="28_Cover">
    <p:spTree>
      <p:nvGrpSpPr>
        <p:cNvPr id="1" name="Shape 18561"/>
        <p:cNvGrpSpPr/>
        <p:nvPr/>
      </p:nvGrpSpPr>
      <p:grpSpPr>
        <a:xfrm>
          <a:off x="0" y="0"/>
          <a:ext cx="0" cy="0"/>
          <a:chOff x="0" y="0"/>
          <a:chExt cx="0" cy="0"/>
        </a:xfrm>
      </p:grpSpPr>
      <p:sp>
        <p:nvSpPr>
          <p:cNvPr id="18562" name="Google Shape;18562;p2361"/>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563" name="Google Shape;18563;p2361"/>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64" name="Google Shape;18564;p2361"/>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565" name="Google Shape;18565;p2361"/>
          <p:cNvSpPr>
            <a:spLocks noGrp="1"/>
          </p:cNvSpPr>
          <p:nvPr>
            <p:ph type="pic" idx="2"/>
          </p:nvPr>
        </p:nvSpPr>
        <p:spPr>
          <a:xfrm>
            <a:off x="7118684" y="233915"/>
            <a:ext cx="5073316" cy="5943600"/>
          </a:xfrm>
          <a:prstGeom prst="rect">
            <a:avLst/>
          </a:prstGeom>
          <a:noFill/>
          <a:ln>
            <a:noFill/>
          </a:ln>
        </p:spPr>
      </p:sp>
      <p:grpSp>
        <p:nvGrpSpPr>
          <p:cNvPr id="18566" name="Google Shape;18566;p2361"/>
          <p:cNvGrpSpPr/>
          <p:nvPr/>
        </p:nvGrpSpPr>
        <p:grpSpPr>
          <a:xfrm>
            <a:off x="0" y="5020349"/>
            <a:ext cx="12192000" cy="1837653"/>
            <a:chOff x="0" y="5020348"/>
            <a:chExt cx="12192000" cy="1837653"/>
          </a:xfrm>
        </p:grpSpPr>
        <p:sp>
          <p:nvSpPr>
            <p:cNvPr id="18567" name="Google Shape;18567;p23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568" name="Google Shape;18568;p236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8569" name="Google Shape;18569;p23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matchingName="28_Divider">
  <p:cSld name="28_Divider">
    <p:bg>
      <p:bgPr>
        <a:solidFill>
          <a:schemeClr val="lt2"/>
        </a:solidFill>
        <a:effectLst/>
      </p:bgPr>
    </p:bg>
    <p:spTree>
      <p:nvGrpSpPr>
        <p:cNvPr id="1" name="Shape 18570"/>
        <p:cNvGrpSpPr/>
        <p:nvPr/>
      </p:nvGrpSpPr>
      <p:grpSpPr>
        <a:xfrm>
          <a:off x="0" y="0"/>
          <a:ext cx="0" cy="0"/>
          <a:chOff x="0" y="0"/>
          <a:chExt cx="0" cy="0"/>
        </a:xfrm>
      </p:grpSpPr>
      <p:grpSp>
        <p:nvGrpSpPr>
          <p:cNvPr id="18571" name="Google Shape;18571;p2362"/>
          <p:cNvGrpSpPr/>
          <p:nvPr/>
        </p:nvGrpSpPr>
        <p:grpSpPr>
          <a:xfrm>
            <a:off x="0" y="5020348"/>
            <a:ext cx="12192000" cy="1837653"/>
            <a:chOff x="0" y="5020347"/>
            <a:chExt cx="12192000" cy="1837653"/>
          </a:xfrm>
        </p:grpSpPr>
        <p:sp>
          <p:nvSpPr>
            <p:cNvPr id="18572" name="Google Shape;18572;p236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573" name="Google Shape;18573;p23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574" name="Google Shape;18574;p236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8575" name="Google Shape;18575;p23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576" name="Google Shape;18576;p2362"/>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77" name="Google Shape;18577;p2362"/>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matchingName="28_Photo Slide">
  <p:cSld name="28_Photo Slide 5">
    <p:spTree>
      <p:nvGrpSpPr>
        <p:cNvPr id="1" name="Shape 18578"/>
        <p:cNvGrpSpPr/>
        <p:nvPr/>
      </p:nvGrpSpPr>
      <p:grpSpPr>
        <a:xfrm>
          <a:off x="0" y="0"/>
          <a:ext cx="0" cy="0"/>
          <a:chOff x="0" y="0"/>
          <a:chExt cx="0" cy="0"/>
        </a:xfrm>
      </p:grpSpPr>
      <p:sp>
        <p:nvSpPr>
          <p:cNvPr id="18579" name="Google Shape;18579;p2363"/>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580" name="Google Shape;18580;p236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581" name="Google Shape;18581;p2363"/>
          <p:cNvGrpSpPr/>
          <p:nvPr/>
        </p:nvGrpSpPr>
        <p:grpSpPr>
          <a:xfrm>
            <a:off x="0" y="5379427"/>
            <a:ext cx="2807368" cy="753891"/>
            <a:chOff x="0" y="5379426"/>
            <a:chExt cx="2807368" cy="753891"/>
          </a:xfrm>
        </p:grpSpPr>
        <p:sp>
          <p:nvSpPr>
            <p:cNvPr id="18582" name="Google Shape;18582;p236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583" name="Google Shape;18583;p236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8584" name="Google Shape;18584;p2363"/>
          <p:cNvSpPr>
            <a:spLocks noGrp="1"/>
          </p:cNvSpPr>
          <p:nvPr>
            <p:ph type="pic" idx="2"/>
          </p:nvPr>
        </p:nvSpPr>
        <p:spPr>
          <a:xfrm>
            <a:off x="2807368" y="457202"/>
            <a:ext cx="8915400" cy="5943598"/>
          </a:xfrm>
          <a:prstGeom prst="rect">
            <a:avLst/>
          </a:prstGeom>
          <a:noFill/>
          <a:ln>
            <a:noFill/>
          </a:ln>
        </p:spPr>
      </p:sp>
      <p:pic>
        <p:nvPicPr>
          <p:cNvPr id="18585" name="Google Shape;18585;p2363"/>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matchingName="62_Quotation">
  <p:cSld name="62_Quotation">
    <p:spTree>
      <p:nvGrpSpPr>
        <p:cNvPr id="1" name="Shape 18586"/>
        <p:cNvGrpSpPr/>
        <p:nvPr/>
      </p:nvGrpSpPr>
      <p:grpSpPr>
        <a:xfrm>
          <a:off x="0" y="0"/>
          <a:ext cx="0" cy="0"/>
          <a:chOff x="0" y="0"/>
          <a:chExt cx="0" cy="0"/>
        </a:xfrm>
      </p:grpSpPr>
      <p:sp>
        <p:nvSpPr>
          <p:cNvPr id="18587" name="Google Shape;18587;p2364"/>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588" name="Google Shape;18588;p2364"/>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89" name="Google Shape;18589;p23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90" name="Google Shape;18590;p236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591" name="Google Shape;18591;p23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92" name="Google Shape;18592;p23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593" name="Google Shape;18593;p2364"/>
          <p:cNvGrpSpPr/>
          <p:nvPr/>
        </p:nvGrpSpPr>
        <p:grpSpPr>
          <a:xfrm>
            <a:off x="7191543" y="1"/>
            <a:ext cx="5000459" cy="1425992"/>
            <a:chOff x="7191542" y="1"/>
            <a:chExt cx="5000459" cy="1425992"/>
          </a:xfrm>
        </p:grpSpPr>
        <p:pic>
          <p:nvPicPr>
            <p:cNvPr id="18594" name="Google Shape;18594;p23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595" name="Google Shape;18595;p2364"/>
            <p:cNvGrpSpPr/>
            <p:nvPr/>
          </p:nvGrpSpPr>
          <p:grpSpPr>
            <a:xfrm>
              <a:off x="7191542" y="1"/>
              <a:ext cx="5000459" cy="1425992"/>
              <a:chOff x="7186272" y="0"/>
              <a:chExt cx="5005729" cy="1427495"/>
            </a:xfrm>
          </p:grpSpPr>
          <p:sp>
            <p:nvSpPr>
              <p:cNvPr id="18596" name="Google Shape;18596;p23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597" name="Google Shape;18597;p23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8598" name="Google Shape;18598;p23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matchingName="63_Quotation">
  <p:cSld name="63_Quotation">
    <p:spTree>
      <p:nvGrpSpPr>
        <p:cNvPr id="1" name="Shape 18599"/>
        <p:cNvGrpSpPr/>
        <p:nvPr/>
      </p:nvGrpSpPr>
      <p:grpSpPr>
        <a:xfrm>
          <a:off x="0" y="0"/>
          <a:ext cx="0" cy="0"/>
          <a:chOff x="0" y="0"/>
          <a:chExt cx="0" cy="0"/>
        </a:xfrm>
      </p:grpSpPr>
      <p:sp>
        <p:nvSpPr>
          <p:cNvPr id="18600" name="Google Shape;18600;p236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601" name="Google Shape;18601;p236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02" name="Google Shape;18602;p236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03" name="Google Shape;18603;p236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604" name="Google Shape;18604;p23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05" name="Google Shape;18605;p23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606" name="Google Shape;18606;p2365"/>
          <p:cNvGrpSpPr/>
          <p:nvPr/>
        </p:nvGrpSpPr>
        <p:grpSpPr>
          <a:xfrm>
            <a:off x="7191543" y="1"/>
            <a:ext cx="5000459" cy="1425992"/>
            <a:chOff x="7191542" y="1"/>
            <a:chExt cx="5000459" cy="1425992"/>
          </a:xfrm>
        </p:grpSpPr>
        <p:pic>
          <p:nvPicPr>
            <p:cNvPr id="18607" name="Google Shape;18607;p23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08" name="Google Shape;18608;p2365"/>
            <p:cNvGrpSpPr/>
            <p:nvPr/>
          </p:nvGrpSpPr>
          <p:grpSpPr>
            <a:xfrm>
              <a:off x="7191542" y="1"/>
              <a:ext cx="5000459" cy="1425992"/>
              <a:chOff x="7186272" y="0"/>
              <a:chExt cx="5005729" cy="1427495"/>
            </a:xfrm>
          </p:grpSpPr>
          <p:sp>
            <p:nvSpPr>
              <p:cNvPr id="18609" name="Google Shape;18609;p23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610" name="Google Shape;18610;p23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8611" name="Google Shape;18611;p236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matchingName="50_Title and Content">
  <p:cSld name="50_Title and Content 2">
    <p:spTree>
      <p:nvGrpSpPr>
        <p:cNvPr id="1" name="Shape 18612"/>
        <p:cNvGrpSpPr/>
        <p:nvPr/>
      </p:nvGrpSpPr>
      <p:grpSpPr>
        <a:xfrm>
          <a:off x="0" y="0"/>
          <a:ext cx="0" cy="0"/>
          <a:chOff x="0" y="0"/>
          <a:chExt cx="0" cy="0"/>
        </a:xfrm>
      </p:grpSpPr>
      <p:grpSp>
        <p:nvGrpSpPr>
          <p:cNvPr id="18613" name="Google Shape;18613;p2366"/>
          <p:cNvGrpSpPr/>
          <p:nvPr/>
        </p:nvGrpSpPr>
        <p:grpSpPr>
          <a:xfrm>
            <a:off x="7191543" y="1"/>
            <a:ext cx="5000459" cy="1425992"/>
            <a:chOff x="7191542" y="1"/>
            <a:chExt cx="5000459" cy="1425992"/>
          </a:xfrm>
        </p:grpSpPr>
        <p:pic>
          <p:nvPicPr>
            <p:cNvPr id="18614" name="Google Shape;18614;p23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15" name="Google Shape;18615;p2366"/>
            <p:cNvGrpSpPr/>
            <p:nvPr/>
          </p:nvGrpSpPr>
          <p:grpSpPr>
            <a:xfrm>
              <a:off x="7191542" y="1"/>
              <a:ext cx="5000459" cy="1425992"/>
              <a:chOff x="7186272" y="0"/>
              <a:chExt cx="5005729" cy="1427495"/>
            </a:xfrm>
          </p:grpSpPr>
          <p:sp>
            <p:nvSpPr>
              <p:cNvPr id="18616" name="Google Shape;18616;p23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617" name="Google Shape;18617;p23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8618" name="Google Shape;18618;p23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19" name="Google Shape;18619;p236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20" name="Google Shape;18620;p236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621" name="Google Shape;18621;p23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22" name="Google Shape;18622;p23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matchingName="28_Two Content">
  <p:cSld name="28_Two Content">
    <p:spTree>
      <p:nvGrpSpPr>
        <p:cNvPr id="1" name="Shape 18623"/>
        <p:cNvGrpSpPr/>
        <p:nvPr/>
      </p:nvGrpSpPr>
      <p:grpSpPr>
        <a:xfrm>
          <a:off x="0" y="0"/>
          <a:ext cx="0" cy="0"/>
          <a:chOff x="0" y="0"/>
          <a:chExt cx="0" cy="0"/>
        </a:xfrm>
      </p:grpSpPr>
      <p:sp>
        <p:nvSpPr>
          <p:cNvPr id="18624" name="Google Shape;18624;p23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25" name="Google Shape;18625;p2367"/>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626" name="Google Shape;18626;p2367"/>
          <p:cNvGrpSpPr/>
          <p:nvPr/>
        </p:nvGrpSpPr>
        <p:grpSpPr>
          <a:xfrm>
            <a:off x="7191543" y="1"/>
            <a:ext cx="5000459" cy="1425992"/>
            <a:chOff x="7191542" y="1"/>
            <a:chExt cx="5000459" cy="1425992"/>
          </a:xfrm>
        </p:grpSpPr>
        <p:pic>
          <p:nvPicPr>
            <p:cNvPr id="18627" name="Google Shape;18627;p23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28" name="Google Shape;18628;p2367"/>
            <p:cNvGrpSpPr/>
            <p:nvPr/>
          </p:nvGrpSpPr>
          <p:grpSpPr>
            <a:xfrm>
              <a:off x="7191542" y="1"/>
              <a:ext cx="5000459" cy="1425992"/>
              <a:chOff x="7186272" y="0"/>
              <a:chExt cx="5005729" cy="1427495"/>
            </a:xfrm>
          </p:grpSpPr>
          <p:sp>
            <p:nvSpPr>
              <p:cNvPr id="18629" name="Google Shape;18629;p23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630" name="Google Shape;18630;p23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8631" name="Google Shape;18631;p2367"/>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32" name="Google Shape;18632;p2367"/>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633" name="Google Shape;18633;p23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34" name="Google Shape;18634;p23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matchingName="28_Comparison">
  <p:cSld name="28_Comparison">
    <p:spTree>
      <p:nvGrpSpPr>
        <p:cNvPr id="1" name="Shape 18635"/>
        <p:cNvGrpSpPr/>
        <p:nvPr/>
      </p:nvGrpSpPr>
      <p:grpSpPr>
        <a:xfrm>
          <a:off x="0" y="0"/>
          <a:ext cx="0" cy="0"/>
          <a:chOff x="0" y="0"/>
          <a:chExt cx="0" cy="0"/>
        </a:xfrm>
      </p:grpSpPr>
      <p:grpSp>
        <p:nvGrpSpPr>
          <p:cNvPr id="18636" name="Google Shape;18636;p2368"/>
          <p:cNvGrpSpPr/>
          <p:nvPr/>
        </p:nvGrpSpPr>
        <p:grpSpPr>
          <a:xfrm>
            <a:off x="7191543" y="1"/>
            <a:ext cx="5000459" cy="1425992"/>
            <a:chOff x="7191542" y="1"/>
            <a:chExt cx="5000459" cy="1425992"/>
          </a:xfrm>
        </p:grpSpPr>
        <p:pic>
          <p:nvPicPr>
            <p:cNvPr id="18637" name="Google Shape;18637;p23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38" name="Google Shape;18638;p2368"/>
            <p:cNvGrpSpPr/>
            <p:nvPr/>
          </p:nvGrpSpPr>
          <p:grpSpPr>
            <a:xfrm>
              <a:off x="7191542" y="1"/>
              <a:ext cx="5000459" cy="1425992"/>
              <a:chOff x="7186272" y="0"/>
              <a:chExt cx="5005729" cy="1427495"/>
            </a:xfrm>
          </p:grpSpPr>
          <p:sp>
            <p:nvSpPr>
              <p:cNvPr id="18639" name="Google Shape;18639;p23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640" name="Google Shape;18640;p23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8641" name="Google Shape;18641;p2368"/>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42" name="Google Shape;18642;p2368"/>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643" name="Google Shape;18643;p2368"/>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44" name="Google Shape;18644;p236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645" name="Google Shape;18645;p236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46" name="Google Shape;18646;p23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647" name="Google Shape;18647;p23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48" name="Google Shape;18648;p23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949"/>
        <p:cNvGrpSpPr/>
        <p:nvPr/>
      </p:nvGrpSpPr>
      <p:grpSpPr>
        <a:xfrm>
          <a:off x="0" y="0"/>
          <a:ext cx="0" cy="0"/>
          <a:chOff x="0" y="0"/>
          <a:chExt cx="0" cy="0"/>
        </a:xfrm>
      </p:grpSpPr>
      <p:sp>
        <p:nvSpPr>
          <p:cNvPr id="1950" name="Google Shape;1950;p2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51" name="Google Shape;1951;p2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52" name="Google Shape;1952;p24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3" name="Google Shape;1953;p24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4" name="Google Shape;1954;p24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matchingName="28_Title Only">
  <p:cSld name="28_Title Only">
    <p:spTree>
      <p:nvGrpSpPr>
        <p:cNvPr id="1" name="Shape 18649"/>
        <p:cNvGrpSpPr/>
        <p:nvPr/>
      </p:nvGrpSpPr>
      <p:grpSpPr>
        <a:xfrm>
          <a:off x="0" y="0"/>
          <a:ext cx="0" cy="0"/>
          <a:chOff x="0" y="0"/>
          <a:chExt cx="0" cy="0"/>
        </a:xfrm>
      </p:grpSpPr>
      <p:grpSp>
        <p:nvGrpSpPr>
          <p:cNvPr id="18650" name="Google Shape;18650;p2369"/>
          <p:cNvGrpSpPr/>
          <p:nvPr/>
        </p:nvGrpSpPr>
        <p:grpSpPr>
          <a:xfrm>
            <a:off x="7191543" y="1"/>
            <a:ext cx="5000459" cy="1425992"/>
            <a:chOff x="7191542" y="1"/>
            <a:chExt cx="5000459" cy="1425992"/>
          </a:xfrm>
        </p:grpSpPr>
        <p:pic>
          <p:nvPicPr>
            <p:cNvPr id="18651" name="Google Shape;18651;p23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52" name="Google Shape;18652;p2369"/>
            <p:cNvGrpSpPr/>
            <p:nvPr/>
          </p:nvGrpSpPr>
          <p:grpSpPr>
            <a:xfrm>
              <a:off x="7191542" y="1"/>
              <a:ext cx="5000459" cy="1425992"/>
              <a:chOff x="7186272" y="0"/>
              <a:chExt cx="5005729" cy="1427495"/>
            </a:xfrm>
          </p:grpSpPr>
          <p:sp>
            <p:nvSpPr>
              <p:cNvPr id="18653" name="Google Shape;18653;p23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654" name="Google Shape;18654;p23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8655" name="Google Shape;18655;p23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56" name="Google Shape;18656;p236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657" name="Google Shape;18657;p23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58" name="Google Shape;18658;p23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matchingName="28_End">
  <p:cSld name="28_End">
    <p:spTree>
      <p:nvGrpSpPr>
        <p:cNvPr id="1" name="Shape 18659"/>
        <p:cNvGrpSpPr/>
        <p:nvPr/>
      </p:nvGrpSpPr>
      <p:grpSpPr>
        <a:xfrm>
          <a:off x="0" y="0"/>
          <a:ext cx="0" cy="0"/>
          <a:chOff x="0" y="0"/>
          <a:chExt cx="0" cy="0"/>
        </a:xfrm>
      </p:grpSpPr>
      <p:grpSp>
        <p:nvGrpSpPr>
          <p:cNvPr id="18660" name="Google Shape;18660;p2370"/>
          <p:cNvGrpSpPr/>
          <p:nvPr/>
        </p:nvGrpSpPr>
        <p:grpSpPr>
          <a:xfrm>
            <a:off x="0" y="0"/>
            <a:ext cx="12192000" cy="2148830"/>
            <a:chOff x="0" y="0"/>
            <a:chExt cx="12192000" cy="2148830"/>
          </a:xfrm>
        </p:grpSpPr>
        <p:sp>
          <p:nvSpPr>
            <p:cNvPr id="18661" name="Google Shape;18661;p237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662" name="Google Shape;18662;p237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8663" name="Google Shape;18663;p2370"/>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664" name="Google Shape;18664;p2370"/>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65" name="Google Shape;18665;p237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666" name="Google Shape;18666;p2370"/>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8667" name="Google Shape;18667;p237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matchingName="28_Blank">
  <p:cSld name="28_Blank">
    <p:spTree>
      <p:nvGrpSpPr>
        <p:cNvPr id="1" name="Shape 18668"/>
        <p:cNvGrpSpPr/>
        <p:nvPr/>
      </p:nvGrpSpPr>
      <p:grpSpPr>
        <a:xfrm>
          <a:off x="0" y="0"/>
          <a:ext cx="0" cy="0"/>
          <a:chOff x="0" y="0"/>
          <a:chExt cx="0" cy="0"/>
        </a:xfrm>
      </p:grpSpPr>
      <p:sp>
        <p:nvSpPr>
          <p:cNvPr id="18669" name="Google Shape;18669;p23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670" name="Google Shape;18670;p23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71" name="Google Shape;18671;p23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672" name="Google Shape;18672;p2371"/>
          <p:cNvGrpSpPr/>
          <p:nvPr/>
        </p:nvGrpSpPr>
        <p:grpSpPr>
          <a:xfrm>
            <a:off x="7191543" y="1"/>
            <a:ext cx="5000459" cy="1425992"/>
            <a:chOff x="7191542" y="1"/>
            <a:chExt cx="5000459" cy="1425992"/>
          </a:xfrm>
        </p:grpSpPr>
        <p:pic>
          <p:nvPicPr>
            <p:cNvPr id="18673" name="Google Shape;18673;p23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74" name="Google Shape;18674;p2371"/>
            <p:cNvGrpSpPr/>
            <p:nvPr/>
          </p:nvGrpSpPr>
          <p:grpSpPr>
            <a:xfrm>
              <a:off x="7191542" y="1"/>
              <a:ext cx="5000459" cy="1425992"/>
              <a:chOff x="7186272" y="0"/>
              <a:chExt cx="5005729" cy="1427495"/>
            </a:xfrm>
          </p:grpSpPr>
          <p:sp>
            <p:nvSpPr>
              <p:cNvPr id="18675" name="Google Shape;18675;p23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676" name="Google Shape;18676;p23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matchingName="20_Title Slide_Yale Blue">
  <p:cSld name="20_Title Slide_Yale Blue">
    <p:spTree>
      <p:nvGrpSpPr>
        <p:cNvPr id="1" name="Shape 18677"/>
        <p:cNvGrpSpPr/>
        <p:nvPr/>
      </p:nvGrpSpPr>
      <p:grpSpPr>
        <a:xfrm>
          <a:off x="0" y="0"/>
          <a:ext cx="0" cy="0"/>
          <a:chOff x="0" y="0"/>
          <a:chExt cx="0" cy="0"/>
        </a:xfrm>
      </p:grpSpPr>
      <p:sp>
        <p:nvSpPr>
          <p:cNvPr id="18678" name="Google Shape;18678;p237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79" name="Google Shape;18679;p237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80" name="Google Shape;18680;p237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681" name="Google Shape;18681;p23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82" name="Google Shape;18682;p23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8683" name="Google Shape;18683;p237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684" name="Google Shape;18684;p237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8685" name="Google Shape;18685;p237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686" name="Google Shape;18686;p237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matchingName="1_Section Header">
  <p:cSld name="1_Section Header">
    <p:spTree>
      <p:nvGrpSpPr>
        <p:cNvPr id="1" name="Shape 18687"/>
        <p:cNvGrpSpPr/>
        <p:nvPr/>
      </p:nvGrpSpPr>
      <p:grpSpPr>
        <a:xfrm>
          <a:off x="0" y="0"/>
          <a:ext cx="0" cy="0"/>
          <a:chOff x="0" y="0"/>
          <a:chExt cx="0" cy="0"/>
        </a:xfrm>
      </p:grpSpPr>
      <p:sp>
        <p:nvSpPr>
          <p:cNvPr id="18688" name="Google Shape;18688;p237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89" name="Google Shape;18689;p237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8690" name="Google Shape;18690;p23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691" name="Google Shape;18691;p23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92" name="Google Shape;18692;p23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matchingName="1_Content with Caption">
  <p:cSld name="1_Content with Caption">
    <p:spTree>
      <p:nvGrpSpPr>
        <p:cNvPr id="1" name="Shape 18693"/>
        <p:cNvGrpSpPr/>
        <p:nvPr/>
      </p:nvGrpSpPr>
      <p:grpSpPr>
        <a:xfrm>
          <a:off x="0" y="0"/>
          <a:ext cx="0" cy="0"/>
          <a:chOff x="0" y="0"/>
          <a:chExt cx="0" cy="0"/>
        </a:xfrm>
      </p:grpSpPr>
      <p:sp>
        <p:nvSpPr>
          <p:cNvPr id="18694" name="Google Shape;18694;p237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95" name="Google Shape;18695;p237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8696" name="Google Shape;18696;p237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8697" name="Google Shape;18697;p23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8698" name="Google Shape;18698;p23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99" name="Google Shape;18699;p23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showMasterSp="0" matchingName="5_EVERYDAY - CONTENT ONLY">
  <p:cSld name="5_EVERYDAY - CONTENT ONLY">
    <p:spTree>
      <p:nvGrpSpPr>
        <p:cNvPr id="1" name="Shape 18700"/>
        <p:cNvGrpSpPr/>
        <p:nvPr/>
      </p:nvGrpSpPr>
      <p:grpSpPr>
        <a:xfrm>
          <a:off x="0" y="0"/>
          <a:ext cx="0" cy="0"/>
          <a:chOff x="0" y="0"/>
          <a:chExt cx="0" cy="0"/>
        </a:xfrm>
      </p:grpSpPr>
      <p:sp>
        <p:nvSpPr>
          <p:cNvPr id="18701" name="Google Shape;18701;p23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8702" name="Google Shape;18702;p23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703" name="Google Shape;18703;p23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04" name="Google Shape;18704;p23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8705" name="Google Shape;18705;p23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06" name="Google Shape;18706;p23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07" name="Google Shape;18707;p237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8708" name="Google Shape;18708;p237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8709" name="Google Shape;18709;p237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matchingName="64_Quotation">
  <p:cSld name="64_Quotation">
    <p:spTree>
      <p:nvGrpSpPr>
        <p:cNvPr id="1" name="Shape 18710"/>
        <p:cNvGrpSpPr/>
        <p:nvPr/>
      </p:nvGrpSpPr>
      <p:grpSpPr>
        <a:xfrm>
          <a:off x="0" y="0"/>
          <a:ext cx="0" cy="0"/>
          <a:chOff x="0" y="0"/>
          <a:chExt cx="0" cy="0"/>
        </a:xfrm>
      </p:grpSpPr>
      <p:sp>
        <p:nvSpPr>
          <p:cNvPr id="18711" name="Google Shape;18711;p23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712" name="Google Shape;18712;p23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13" name="Google Shape;18713;p23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14" name="Google Shape;18714;p23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715" name="Google Shape;18715;p23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16" name="Google Shape;18716;p23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717" name="Google Shape;18717;p2376"/>
          <p:cNvGrpSpPr/>
          <p:nvPr/>
        </p:nvGrpSpPr>
        <p:grpSpPr>
          <a:xfrm>
            <a:off x="7191542" y="1"/>
            <a:ext cx="5000459" cy="1425992"/>
            <a:chOff x="7191542" y="1"/>
            <a:chExt cx="5000459" cy="1425992"/>
          </a:xfrm>
        </p:grpSpPr>
        <p:pic>
          <p:nvPicPr>
            <p:cNvPr id="18718" name="Google Shape;18718;p23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719" name="Google Shape;18719;p2376"/>
            <p:cNvGrpSpPr/>
            <p:nvPr/>
          </p:nvGrpSpPr>
          <p:grpSpPr>
            <a:xfrm>
              <a:off x="7191542" y="1"/>
              <a:ext cx="5000459" cy="1425992"/>
              <a:chOff x="7186272" y="0"/>
              <a:chExt cx="5005729" cy="1427495"/>
            </a:xfrm>
          </p:grpSpPr>
          <p:sp>
            <p:nvSpPr>
              <p:cNvPr id="18720" name="Google Shape;18720;p23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21" name="Google Shape;18721;p23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722" name="Google Shape;18722;p23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matchingName="65_Quotation">
  <p:cSld name="65_Quotation">
    <p:spTree>
      <p:nvGrpSpPr>
        <p:cNvPr id="1" name="Shape 18723"/>
        <p:cNvGrpSpPr/>
        <p:nvPr/>
      </p:nvGrpSpPr>
      <p:grpSpPr>
        <a:xfrm>
          <a:off x="0" y="0"/>
          <a:ext cx="0" cy="0"/>
          <a:chOff x="0" y="0"/>
          <a:chExt cx="0" cy="0"/>
        </a:xfrm>
      </p:grpSpPr>
      <p:sp>
        <p:nvSpPr>
          <p:cNvPr id="18724" name="Google Shape;18724;p23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725" name="Google Shape;18725;p23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26" name="Google Shape;18726;p23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27" name="Google Shape;18727;p23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728" name="Google Shape;18728;p23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29" name="Google Shape;18729;p23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730" name="Google Shape;18730;p2377"/>
          <p:cNvGrpSpPr/>
          <p:nvPr/>
        </p:nvGrpSpPr>
        <p:grpSpPr>
          <a:xfrm>
            <a:off x="7191542" y="1"/>
            <a:ext cx="5000459" cy="1425992"/>
            <a:chOff x="7191542" y="1"/>
            <a:chExt cx="5000459" cy="1425992"/>
          </a:xfrm>
        </p:grpSpPr>
        <p:pic>
          <p:nvPicPr>
            <p:cNvPr id="18731" name="Google Shape;18731;p23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732" name="Google Shape;18732;p2377"/>
            <p:cNvGrpSpPr/>
            <p:nvPr/>
          </p:nvGrpSpPr>
          <p:grpSpPr>
            <a:xfrm>
              <a:off x="7191542" y="1"/>
              <a:ext cx="5000459" cy="1425992"/>
              <a:chOff x="7186272" y="0"/>
              <a:chExt cx="5005729" cy="1427495"/>
            </a:xfrm>
          </p:grpSpPr>
          <p:sp>
            <p:nvSpPr>
              <p:cNvPr id="18733" name="Google Shape;18733;p23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34" name="Google Shape;18734;p23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735" name="Google Shape;18735;p23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matchingName="29_Cover">
  <p:cSld name="29_Cover">
    <p:spTree>
      <p:nvGrpSpPr>
        <p:cNvPr id="1" name="Shape 18736"/>
        <p:cNvGrpSpPr/>
        <p:nvPr/>
      </p:nvGrpSpPr>
      <p:grpSpPr>
        <a:xfrm>
          <a:off x="0" y="0"/>
          <a:ext cx="0" cy="0"/>
          <a:chOff x="0" y="0"/>
          <a:chExt cx="0" cy="0"/>
        </a:xfrm>
      </p:grpSpPr>
      <p:sp>
        <p:nvSpPr>
          <p:cNvPr id="18737" name="Google Shape;18737;p23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738" name="Google Shape;18738;p23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39" name="Google Shape;18739;p23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740" name="Google Shape;18740;p2378"/>
          <p:cNvSpPr>
            <a:spLocks noGrp="1"/>
          </p:cNvSpPr>
          <p:nvPr>
            <p:ph type="pic" idx="2"/>
          </p:nvPr>
        </p:nvSpPr>
        <p:spPr>
          <a:xfrm>
            <a:off x="7118684" y="233915"/>
            <a:ext cx="5073316" cy="5943600"/>
          </a:xfrm>
          <a:prstGeom prst="rect">
            <a:avLst/>
          </a:prstGeom>
          <a:noFill/>
          <a:ln>
            <a:noFill/>
          </a:ln>
        </p:spPr>
      </p:sp>
      <p:grpSp>
        <p:nvGrpSpPr>
          <p:cNvPr id="18741" name="Google Shape;18741;p2378"/>
          <p:cNvGrpSpPr/>
          <p:nvPr/>
        </p:nvGrpSpPr>
        <p:grpSpPr>
          <a:xfrm>
            <a:off x="0" y="5020348"/>
            <a:ext cx="12192000" cy="1837653"/>
            <a:chOff x="0" y="5020348"/>
            <a:chExt cx="12192000" cy="1837653"/>
          </a:xfrm>
        </p:grpSpPr>
        <p:sp>
          <p:nvSpPr>
            <p:cNvPr id="18742" name="Google Shape;18742;p23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743" name="Google Shape;18743;p23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8744" name="Google Shape;18744;p23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955"/>
        <p:cNvGrpSpPr/>
        <p:nvPr/>
      </p:nvGrpSpPr>
      <p:grpSpPr>
        <a:xfrm>
          <a:off x="0" y="0"/>
          <a:ext cx="0" cy="0"/>
          <a:chOff x="0" y="0"/>
          <a:chExt cx="0" cy="0"/>
        </a:xfrm>
      </p:grpSpPr>
      <p:sp>
        <p:nvSpPr>
          <p:cNvPr id="1956" name="Google Shape;1956;p2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7" name="Google Shape;1957;p2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8" name="Google Shape;1958;p24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9" name="Google Shape;1959;p24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0" name="Google Shape;1960;p24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61" name="Google Shape;1961;p2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matchingName="29_Divider">
  <p:cSld name="29_Divider">
    <p:bg>
      <p:bgPr>
        <a:solidFill>
          <a:schemeClr val="lt2"/>
        </a:solidFill>
        <a:effectLst/>
      </p:bgPr>
    </p:bg>
    <p:spTree>
      <p:nvGrpSpPr>
        <p:cNvPr id="1" name="Shape 18745"/>
        <p:cNvGrpSpPr/>
        <p:nvPr/>
      </p:nvGrpSpPr>
      <p:grpSpPr>
        <a:xfrm>
          <a:off x="0" y="0"/>
          <a:ext cx="0" cy="0"/>
          <a:chOff x="0" y="0"/>
          <a:chExt cx="0" cy="0"/>
        </a:xfrm>
      </p:grpSpPr>
      <p:grpSp>
        <p:nvGrpSpPr>
          <p:cNvPr id="18746" name="Google Shape;18746;p2379"/>
          <p:cNvGrpSpPr/>
          <p:nvPr/>
        </p:nvGrpSpPr>
        <p:grpSpPr>
          <a:xfrm>
            <a:off x="0" y="5020347"/>
            <a:ext cx="12192000" cy="1837653"/>
            <a:chOff x="0" y="5020347"/>
            <a:chExt cx="12192000" cy="1837653"/>
          </a:xfrm>
        </p:grpSpPr>
        <p:sp>
          <p:nvSpPr>
            <p:cNvPr id="18747" name="Google Shape;18747;p23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748" name="Google Shape;18748;p23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749" name="Google Shape;18749;p23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8750" name="Google Shape;18750;p23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751" name="Google Shape;18751;p23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52" name="Google Shape;18752;p23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matchingName="66_Quotation">
  <p:cSld name="66_Quotation">
    <p:spTree>
      <p:nvGrpSpPr>
        <p:cNvPr id="1" name="Shape 18753"/>
        <p:cNvGrpSpPr/>
        <p:nvPr/>
      </p:nvGrpSpPr>
      <p:grpSpPr>
        <a:xfrm>
          <a:off x="0" y="0"/>
          <a:ext cx="0" cy="0"/>
          <a:chOff x="0" y="0"/>
          <a:chExt cx="0" cy="0"/>
        </a:xfrm>
      </p:grpSpPr>
      <p:sp>
        <p:nvSpPr>
          <p:cNvPr id="18754" name="Google Shape;18754;p23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755" name="Google Shape;18755;p23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56" name="Google Shape;18756;p23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57" name="Google Shape;18757;p23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758" name="Google Shape;18758;p23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59" name="Google Shape;18759;p23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760" name="Google Shape;18760;p2380"/>
          <p:cNvGrpSpPr/>
          <p:nvPr/>
        </p:nvGrpSpPr>
        <p:grpSpPr>
          <a:xfrm>
            <a:off x="7191542" y="1"/>
            <a:ext cx="5000459" cy="1425992"/>
            <a:chOff x="7191542" y="1"/>
            <a:chExt cx="5000459" cy="1425992"/>
          </a:xfrm>
        </p:grpSpPr>
        <p:pic>
          <p:nvPicPr>
            <p:cNvPr id="18761" name="Google Shape;18761;p23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762" name="Google Shape;18762;p2380"/>
            <p:cNvGrpSpPr/>
            <p:nvPr/>
          </p:nvGrpSpPr>
          <p:grpSpPr>
            <a:xfrm>
              <a:off x="7191542" y="1"/>
              <a:ext cx="5000459" cy="1425992"/>
              <a:chOff x="7186272" y="0"/>
              <a:chExt cx="5005729" cy="1427495"/>
            </a:xfrm>
          </p:grpSpPr>
          <p:sp>
            <p:nvSpPr>
              <p:cNvPr id="18763" name="Google Shape;18763;p23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64" name="Google Shape;18764;p23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765" name="Google Shape;18765;p23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matchingName="67_Quotation">
  <p:cSld name="67_Quotation">
    <p:spTree>
      <p:nvGrpSpPr>
        <p:cNvPr id="1" name="Shape 18766"/>
        <p:cNvGrpSpPr/>
        <p:nvPr/>
      </p:nvGrpSpPr>
      <p:grpSpPr>
        <a:xfrm>
          <a:off x="0" y="0"/>
          <a:ext cx="0" cy="0"/>
          <a:chOff x="0" y="0"/>
          <a:chExt cx="0" cy="0"/>
        </a:xfrm>
      </p:grpSpPr>
      <p:sp>
        <p:nvSpPr>
          <p:cNvPr id="18767" name="Google Shape;18767;p238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768" name="Google Shape;18768;p238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69" name="Google Shape;18769;p23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70" name="Google Shape;18770;p23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771" name="Google Shape;18771;p23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72" name="Google Shape;18772;p23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773" name="Google Shape;18773;p2381"/>
          <p:cNvGrpSpPr/>
          <p:nvPr/>
        </p:nvGrpSpPr>
        <p:grpSpPr>
          <a:xfrm>
            <a:off x="7191542" y="1"/>
            <a:ext cx="5000459" cy="1425992"/>
            <a:chOff x="7191542" y="1"/>
            <a:chExt cx="5000459" cy="1425992"/>
          </a:xfrm>
        </p:grpSpPr>
        <p:pic>
          <p:nvPicPr>
            <p:cNvPr id="18774" name="Google Shape;18774;p23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775" name="Google Shape;18775;p2381"/>
            <p:cNvGrpSpPr/>
            <p:nvPr/>
          </p:nvGrpSpPr>
          <p:grpSpPr>
            <a:xfrm>
              <a:off x="7191542" y="1"/>
              <a:ext cx="5000459" cy="1425992"/>
              <a:chOff x="7186272" y="0"/>
              <a:chExt cx="5005729" cy="1427495"/>
            </a:xfrm>
          </p:grpSpPr>
          <p:sp>
            <p:nvSpPr>
              <p:cNvPr id="18776" name="Google Shape;18776;p23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77" name="Google Shape;18777;p23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8778" name="Google Shape;18778;p238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matchingName="29_Photo Slide">
  <p:cSld name="29_Photo Slide">
    <p:spTree>
      <p:nvGrpSpPr>
        <p:cNvPr id="1" name="Shape 18779"/>
        <p:cNvGrpSpPr/>
        <p:nvPr/>
      </p:nvGrpSpPr>
      <p:grpSpPr>
        <a:xfrm>
          <a:off x="0" y="0"/>
          <a:ext cx="0" cy="0"/>
          <a:chOff x="0" y="0"/>
          <a:chExt cx="0" cy="0"/>
        </a:xfrm>
      </p:grpSpPr>
      <p:sp>
        <p:nvSpPr>
          <p:cNvPr id="18780" name="Google Shape;18780;p23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81" name="Google Shape;18781;p23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782" name="Google Shape;18782;p2382"/>
          <p:cNvGrpSpPr/>
          <p:nvPr/>
        </p:nvGrpSpPr>
        <p:grpSpPr>
          <a:xfrm>
            <a:off x="0" y="5379426"/>
            <a:ext cx="2807368" cy="753891"/>
            <a:chOff x="0" y="5379426"/>
            <a:chExt cx="2807368" cy="753891"/>
          </a:xfrm>
        </p:grpSpPr>
        <p:sp>
          <p:nvSpPr>
            <p:cNvPr id="18783" name="Google Shape;18783;p23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784" name="Google Shape;18784;p23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8785" name="Google Shape;18785;p2382"/>
          <p:cNvSpPr>
            <a:spLocks noGrp="1"/>
          </p:cNvSpPr>
          <p:nvPr>
            <p:ph type="pic" idx="2"/>
          </p:nvPr>
        </p:nvSpPr>
        <p:spPr>
          <a:xfrm>
            <a:off x="2807368" y="457202"/>
            <a:ext cx="8915400" cy="5943598"/>
          </a:xfrm>
          <a:prstGeom prst="rect">
            <a:avLst/>
          </a:prstGeom>
          <a:noFill/>
          <a:ln>
            <a:noFill/>
          </a:ln>
        </p:spPr>
      </p:sp>
      <p:pic>
        <p:nvPicPr>
          <p:cNvPr id="18786" name="Google Shape;18786;p23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matchingName="51_Title and Content">
  <p:cSld name="51_Title and Content">
    <p:spTree>
      <p:nvGrpSpPr>
        <p:cNvPr id="1" name="Shape 18787"/>
        <p:cNvGrpSpPr/>
        <p:nvPr/>
      </p:nvGrpSpPr>
      <p:grpSpPr>
        <a:xfrm>
          <a:off x="0" y="0"/>
          <a:ext cx="0" cy="0"/>
          <a:chOff x="0" y="0"/>
          <a:chExt cx="0" cy="0"/>
        </a:xfrm>
      </p:grpSpPr>
      <p:grpSp>
        <p:nvGrpSpPr>
          <p:cNvPr id="18788" name="Google Shape;18788;p2383"/>
          <p:cNvGrpSpPr/>
          <p:nvPr/>
        </p:nvGrpSpPr>
        <p:grpSpPr>
          <a:xfrm>
            <a:off x="7191542" y="1"/>
            <a:ext cx="5000459" cy="1425992"/>
            <a:chOff x="7191542" y="1"/>
            <a:chExt cx="5000459" cy="1425992"/>
          </a:xfrm>
        </p:grpSpPr>
        <p:pic>
          <p:nvPicPr>
            <p:cNvPr id="18789" name="Google Shape;18789;p2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790" name="Google Shape;18790;p2383"/>
            <p:cNvGrpSpPr/>
            <p:nvPr/>
          </p:nvGrpSpPr>
          <p:grpSpPr>
            <a:xfrm>
              <a:off x="7191542" y="1"/>
              <a:ext cx="5000459" cy="1425992"/>
              <a:chOff x="7186272" y="0"/>
              <a:chExt cx="5005729" cy="1427495"/>
            </a:xfrm>
          </p:grpSpPr>
          <p:sp>
            <p:nvSpPr>
              <p:cNvPr id="18791" name="Google Shape;18791;p2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92" name="Google Shape;18792;p2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793" name="Google Shape;18793;p23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94" name="Google Shape;18794;p238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95" name="Google Shape;18795;p23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796" name="Google Shape;18796;p2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97" name="Google Shape;18797;p2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matchingName="29_Two Content">
  <p:cSld name="29_Two Content">
    <p:spTree>
      <p:nvGrpSpPr>
        <p:cNvPr id="1" name="Shape 18798"/>
        <p:cNvGrpSpPr/>
        <p:nvPr/>
      </p:nvGrpSpPr>
      <p:grpSpPr>
        <a:xfrm>
          <a:off x="0" y="0"/>
          <a:ext cx="0" cy="0"/>
          <a:chOff x="0" y="0"/>
          <a:chExt cx="0" cy="0"/>
        </a:xfrm>
      </p:grpSpPr>
      <p:sp>
        <p:nvSpPr>
          <p:cNvPr id="18799" name="Google Shape;18799;p23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00" name="Google Shape;18800;p238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801" name="Google Shape;18801;p2384"/>
          <p:cNvGrpSpPr/>
          <p:nvPr/>
        </p:nvGrpSpPr>
        <p:grpSpPr>
          <a:xfrm>
            <a:off x="7191542" y="1"/>
            <a:ext cx="5000459" cy="1425992"/>
            <a:chOff x="7191542" y="1"/>
            <a:chExt cx="5000459" cy="1425992"/>
          </a:xfrm>
        </p:grpSpPr>
        <p:pic>
          <p:nvPicPr>
            <p:cNvPr id="18802" name="Google Shape;18802;p23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03" name="Google Shape;18803;p2384"/>
            <p:cNvGrpSpPr/>
            <p:nvPr/>
          </p:nvGrpSpPr>
          <p:grpSpPr>
            <a:xfrm>
              <a:off x="7191542" y="1"/>
              <a:ext cx="5000459" cy="1425992"/>
              <a:chOff x="7186272" y="0"/>
              <a:chExt cx="5005729" cy="1427495"/>
            </a:xfrm>
          </p:grpSpPr>
          <p:sp>
            <p:nvSpPr>
              <p:cNvPr id="18804" name="Google Shape;18804;p23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05" name="Google Shape;18805;p23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806" name="Google Shape;18806;p238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07" name="Google Shape;18807;p238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808" name="Google Shape;18808;p23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09" name="Google Shape;18809;p23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matchingName="29_Comparison">
  <p:cSld name="29_Comparison">
    <p:spTree>
      <p:nvGrpSpPr>
        <p:cNvPr id="1" name="Shape 18810"/>
        <p:cNvGrpSpPr/>
        <p:nvPr/>
      </p:nvGrpSpPr>
      <p:grpSpPr>
        <a:xfrm>
          <a:off x="0" y="0"/>
          <a:ext cx="0" cy="0"/>
          <a:chOff x="0" y="0"/>
          <a:chExt cx="0" cy="0"/>
        </a:xfrm>
      </p:grpSpPr>
      <p:grpSp>
        <p:nvGrpSpPr>
          <p:cNvPr id="18811" name="Google Shape;18811;p2385"/>
          <p:cNvGrpSpPr/>
          <p:nvPr/>
        </p:nvGrpSpPr>
        <p:grpSpPr>
          <a:xfrm>
            <a:off x="7191542" y="1"/>
            <a:ext cx="5000459" cy="1425992"/>
            <a:chOff x="7191542" y="1"/>
            <a:chExt cx="5000459" cy="1425992"/>
          </a:xfrm>
        </p:grpSpPr>
        <p:pic>
          <p:nvPicPr>
            <p:cNvPr id="18812" name="Google Shape;18812;p23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13" name="Google Shape;18813;p2385"/>
            <p:cNvGrpSpPr/>
            <p:nvPr/>
          </p:nvGrpSpPr>
          <p:grpSpPr>
            <a:xfrm>
              <a:off x="7191542" y="1"/>
              <a:ext cx="5000459" cy="1425992"/>
              <a:chOff x="7186272" y="0"/>
              <a:chExt cx="5005729" cy="1427495"/>
            </a:xfrm>
          </p:grpSpPr>
          <p:sp>
            <p:nvSpPr>
              <p:cNvPr id="18814" name="Google Shape;18814;p23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15" name="Google Shape;18815;p23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816" name="Google Shape;18816;p23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17" name="Google Shape;18817;p238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818" name="Google Shape;18818;p238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19" name="Google Shape;18819;p23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820" name="Google Shape;18820;p23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21" name="Google Shape;18821;p23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822" name="Google Shape;18822;p23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23" name="Google Shape;18823;p23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matchingName="29_Title Only">
  <p:cSld name="29_Title Only">
    <p:spTree>
      <p:nvGrpSpPr>
        <p:cNvPr id="1" name="Shape 18824"/>
        <p:cNvGrpSpPr/>
        <p:nvPr/>
      </p:nvGrpSpPr>
      <p:grpSpPr>
        <a:xfrm>
          <a:off x="0" y="0"/>
          <a:ext cx="0" cy="0"/>
          <a:chOff x="0" y="0"/>
          <a:chExt cx="0" cy="0"/>
        </a:xfrm>
      </p:grpSpPr>
      <p:grpSp>
        <p:nvGrpSpPr>
          <p:cNvPr id="18825" name="Google Shape;18825;p2386"/>
          <p:cNvGrpSpPr/>
          <p:nvPr/>
        </p:nvGrpSpPr>
        <p:grpSpPr>
          <a:xfrm>
            <a:off x="7191542" y="1"/>
            <a:ext cx="5000459" cy="1425992"/>
            <a:chOff x="7191542" y="1"/>
            <a:chExt cx="5000459" cy="1425992"/>
          </a:xfrm>
        </p:grpSpPr>
        <p:pic>
          <p:nvPicPr>
            <p:cNvPr id="18826" name="Google Shape;18826;p23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27" name="Google Shape;18827;p2386"/>
            <p:cNvGrpSpPr/>
            <p:nvPr/>
          </p:nvGrpSpPr>
          <p:grpSpPr>
            <a:xfrm>
              <a:off x="7191542" y="1"/>
              <a:ext cx="5000459" cy="1425992"/>
              <a:chOff x="7186272" y="0"/>
              <a:chExt cx="5005729" cy="1427495"/>
            </a:xfrm>
          </p:grpSpPr>
          <p:sp>
            <p:nvSpPr>
              <p:cNvPr id="18828" name="Google Shape;18828;p23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29" name="Google Shape;18829;p23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8830" name="Google Shape;18830;p23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31" name="Google Shape;18831;p23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832" name="Google Shape;18832;p23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33" name="Google Shape;18833;p23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matchingName="29_End">
  <p:cSld name="29_End">
    <p:spTree>
      <p:nvGrpSpPr>
        <p:cNvPr id="1" name="Shape 18834"/>
        <p:cNvGrpSpPr/>
        <p:nvPr/>
      </p:nvGrpSpPr>
      <p:grpSpPr>
        <a:xfrm>
          <a:off x="0" y="0"/>
          <a:ext cx="0" cy="0"/>
          <a:chOff x="0" y="0"/>
          <a:chExt cx="0" cy="0"/>
        </a:xfrm>
      </p:grpSpPr>
      <p:grpSp>
        <p:nvGrpSpPr>
          <p:cNvPr id="18835" name="Google Shape;18835;p2387"/>
          <p:cNvGrpSpPr/>
          <p:nvPr/>
        </p:nvGrpSpPr>
        <p:grpSpPr>
          <a:xfrm>
            <a:off x="0" y="0"/>
            <a:ext cx="12192000" cy="2148830"/>
            <a:chOff x="0" y="0"/>
            <a:chExt cx="12192000" cy="2148830"/>
          </a:xfrm>
        </p:grpSpPr>
        <p:sp>
          <p:nvSpPr>
            <p:cNvPr id="18836" name="Google Shape;18836;p238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37" name="Google Shape;18837;p238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8838" name="Google Shape;18838;p238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8839" name="Google Shape;18839;p238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40" name="Google Shape;18840;p238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841" name="Google Shape;18841;p238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842" name="Google Shape;18842;p238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matchingName="29_Blank">
  <p:cSld name="29_Blank">
    <p:spTree>
      <p:nvGrpSpPr>
        <p:cNvPr id="1" name="Shape 18843"/>
        <p:cNvGrpSpPr/>
        <p:nvPr/>
      </p:nvGrpSpPr>
      <p:grpSpPr>
        <a:xfrm>
          <a:off x="0" y="0"/>
          <a:ext cx="0" cy="0"/>
          <a:chOff x="0" y="0"/>
          <a:chExt cx="0" cy="0"/>
        </a:xfrm>
      </p:grpSpPr>
      <p:sp>
        <p:nvSpPr>
          <p:cNvPr id="18844" name="Google Shape;18844;p23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8845" name="Google Shape;18845;p23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46" name="Google Shape;18846;p23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847" name="Google Shape;18847;p2388"/>
          <p:cNvGrpSpPr/>
          <p:nvPr/>
        </p:nvGrpSpPr>
        <p:grpSpPr>
          <a:xfrm>
            <a:off x="7191542" y="1"/>
            <a:ext cx="5000459" cy="1425992"/>
            <a:chOff x="7191542" y="1"/>
            <a:chExt cx="5000459" cy="1425992"/>
          </a:xfrm>
        </p:grpSpPr>
        <p:pic>
          <p:nvPicPr>
            <p:cNvPr id="18848" name="Google Shape;18848;p23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49" name="Google Shape;18849;p2388"/>
            <p:cNvGrpSpPr/>
            <p:nvPr/>
          </p:nvGrpSpPr>
          <p:grpSpPr>
            <a:xfrm>
              <a:off x="7191542" y="1"/>
              <a:ext cx="5000459" cy="1425992"/>
              <a:chOff x="7186272" y="0"/>
              <a:chExt cx="5005729" cy="1427495"/>
            </a:xfrm>
          </p:grpSpPr>
          <p:sp>
            <p:nvSpPr>
              <p:cNvPr id="18850" name="Google Shape;18850;p23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51" name="Google Shape;18851;p23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962"/>
        <p:cNvGrpSpPr/>
        <p:nvPr/>
      </p:nvGrpSpPr>
      <p:grpSpPr>
        <a:xfrm>
          <a:off x="0" y="0"/>
          <a:ext cx="0" cy="0"/>
          <a:chOff x="0" y="0"/>
          <a:chExt cx="0" cy="0"/>
        </a:xfrm>
      </p:grpSpPr>
      <p:sp>
        <p:nvSpPr>
          <p:cNvPr id="1963" name="Google Shape;1963;p24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4" name="Google Shape;1964;p24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65" name="Google Shape;1965;p24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66" name="Google Shape;1966;p24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67" name="Google Shape;1967;p24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matchingName="Divider">
  <p:cSld name="30_Divider">
    <p:bg>
      <p:bgPr>
        <a:solidFill>
          <a:schemeClr val="lt2"/>
        </a:solidFill>
        <a:effectLst/>
      </p:bgPr>
    </p:bg>
    <p:spTree>
      <p:nvGrpSpPr>
        <p:cNvPr id="1" name="Shape 18852"/>
        <p:cNvGrpSpPr/>
        <p:nvPr/>
      </p:nvGrpSpPr>
      <p:grpSpPr>
        <a:xfrm>
          <a:off x="0" y="0"/>
          <a:ext cx="0" cy="0"/>
          <a:chOff x="0" y="0"/>
          <a:chExt cx="0" cy="0"/>
        </a:xfrm>
      </p:grpSpPr>
      <p:grpSp>
        <p:nvGrpSpPr>
          <p:cNvPr id="18853" name="Google Shape;18853;p2389"/>
          <p:cNvGrpSpPr/>
          <p:nvPr/>
        </p:nvGrpSpPr>
        <p:grpSpPr>
          <a:xfrm>
            <a:off x="0" y="5020347"/>
            <a:ext cx="12192000" cy="1837653"/>
            <a:chOff x="0" y="5020347"/>
            <a:chExt cx="12192000" cy="1837653"/>
          </a:xfrm>
        </p:grpSpPr>
        <p:sp>
          <p:nvSpPr>
            <p:cNvPr id="18854" name="Google Shape;18854;p23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855" name="Google Shape;18855;p23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856" name="Google Shape;18856;p23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857" name="Google Shape;18857;p23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858" name="Google Shape;18858;p23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59" name="Google Shape;18859;p238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8865"/>
        <p:cNvGrpSpPr/>
        <p:nvPr/>
      </p:nvGrpSpPr>
      <p:grpSpPr>
        <a:xfrm>
          <a:off x="0" y="0"/>
          <a:ext cx="0" cy="0"/>
          <a:chOff x="0" y="0"/>
          <a:chExt cx="0" cy="0"/>
        </a:xfrm>
      </p:grpSpPr>
      <p:sp>
        <p:nvSpPr>
          <p:cNvPr id="18866" name="Google Shape;18866;p13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67" name="Google Shape;18867;p13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868" name="Google Shape;18868;p1326"/>
          <p:cNvGrpSpPr/>
          <p:nvPr/>
        </p:nvGrpSpPr>
        <p:grpSpPr>
          <a:xfrm>
            <a:off x="7191542" y="1"/>
            <a:ext cx="5000459" cy="1425992"/>
            <a:chOff x="7191542" y="1"/>
            <a:chExt cx="5000459" cy="1425992"/>
          </a:xfrm>
        </p:grpSpPr>
        <p:pic>
          <p:nvPicPr>
            <p:cNvPr id="18869" name="Google Shape;18869;p13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70" name="Google Shape;18870;p1326"/>
            <p:cNvGrpSpPr/>
            <p:nvPr/>
          </p:nvGrpSpPr>
          <p:grpSpPr>
            <a:xfrm>
              <a:off x="7191542" y="1"/>
              <a:ext cx="5000459" cy="1425992"/>
              <a:chOff x="7186272" y="0"/>
              <a:chExt cx="5005729" cy="1427495"/>
            </a:xfrm>
          </p:grpSpPr>
          <p:sp>
            <p:nvSpPr>
              <p:cNvPr id="18871" name="Google Shape;18871;p13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2" name="Google Shape;18872;p13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873" name="Google Shape;18873;p13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74" name="Google Shape;18874;p13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875" name="Google Shape;18875;p13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6" name="Google Shape;18876;p13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8877"/>
        <p:cNvGrpSpPr/>
        <p:nvPr/>
      </p:nvGrpSpPr>
      <p:grpSpPr>
        <a:xfrm>
          <a:off x="0" y="0"/>
          <a:ext cx="0" cy="0"/>
          <a:chOff x="0" y="0"/>
          <a:chExt cx="0" cy="0"/>
        </a:xfrm>
      </p:grpSpPr>
      <p:sp>
        <p:nvSpPr>
          <p:cNvPr id="18878" name="Google Shape;18878;p13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879" name="Google Shape;18879;p13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80" name="Google Shape;18880;p13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81" name="Google Shape;18881;p13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882" name="Google Shape;18882;p13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83" name="Google Shape;18883;p13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884" name="Google Shape;18884;p1316"/>
          <p:cNvGrpSpPr/>
          <p:nvPr/>
        </p:nvGrpSpPr>
        <p:grpSpPr>
          <a:xfrm>
            <a:off x="7191542" y="1"/>
            <a:ext cx="5000459" cy="1425992"/>
            <a:chOff x="7191542" y="1"/>
            <a:chExt cx="5000459" cy="1425992"/>
          </a:xfrm>
        </p:grpSpPr>
        <p:pic>
          <p:nvPicPr>
            <p:cNvPr id="18885" name="Google Shape;18885;p13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86" name="Google Shape;18886;p1316"/>
            <p:cNvGrpSpPr/>
            <p:nvPr/>
          </p:nvGrpSpPr>
          <p:grpSpPr>
            <a:xfrm>
              <a:off x="7191542" y="1"/>
              <a:ext cx="5000459" cy="1425992"/>
              <a:chOff x="7186272" y="0"/>
              <a:chExt cx="5005729" cy="1427495"/>
            </a:xfrm>
          </p:grpSpPr>
          <p:sp>
            <p:nvSpPr>
              <p:cNvPr id="18887" name="Google Shape;18887;p13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8" name="Google Shape;18888;p13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8889" name="Google Shape;18889;p13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8890"/>
        <p:cNvGrpSpPr/>
        <p:nvPr/>
      </p:nvGrpSpPr>
      <p:grpSpPr>
        <a:xfrm>
          <a:off x="0" y="0"/>
          <a:ext cx="0" cy="0"/>
          <a:chOff x="0" y="0"/>
          <a:chExt cx="0" cy="0"/>
        </a:xfrm>
      </p:grpSpPr>
      <p:sp>
        <p:nvSpPr>
          <p:cNvPr id="18891" name="Google Shape;18891;p13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892" name="Google Shape;18892;p13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93" name="Google Shape;18893;p1317"/>
          <p:cNvGrpSpPr/>
          <p:nvPr/>
        </p:nvGrpSpPr>
        <p:grpSpPr>
          <a:xfrm>
            <a:off x="0" y="5379426"/>
            <a:ext cx="2807368" cy="753891"/>
            <a:chOff x="0" y="5379426"/>
            <a:chExt cx="2807368" cy="753891"/>
          </a:xfrm>
        </p:grpSpPr>
        <p:sp>
          <p:nvSpPr>
            <p:cNvPr id="18894" name="Google Shape;18894;p13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895" name="Google Shape;18895;p13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8896" name="Google Shape;18896;p1317"/>
          <p:cNvSpPr>
            <a:spLocks noGrp="1"/>
          </p:cNvSpPr>
          <p:nvPr>
            <p:ph type="pic" idx="2"/>
          </p:nvPr>
        </p:nvSpPr>
        <p:spPr>
          <a:xfrm>
            <a:off x="2807368" y="457202"/>
            <a:ext cx="8915400" cy="5943598"/>
          </a:xfrm>
          <a:prstGeom prst="rect">
            <a:avLst/>
          </a:prstGeom>
          <a:noFill/>
          <a:ln>
            <a:noFill/>
          </a:ln>
        </p:spPr>
      </p:sp>
      <p:pic>
        <p:nvPicPr>
          <p:cNvPr id="18897" name="Google Shape;18897;p13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8898"/>
        <p:cNvGrpSpPr/>
        <p:nvPr/>
      </p:nvGrpSpPr>
      <p:grpSpPr>
        <a:xfrm>
          <a:off x="0" y="0"/>
          <a:ext cx="0" cy="0"/>
          <a:chOff x="0" y="0"/>
          <a:chExt cx="0" cy="0"/>
        </a:xfrm>
      </p:grpSpPr>
      <p:sp>
        <p:nvSpPr>
          <p:cNvPr id="18899" name="Google Shape;18899;p44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00" name="Google Shape;18900;p44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01" name="Google Shape;18901;p44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02" name="Google Shape;18902;p4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03" name="Google Shape;18903;p4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04" name="Google Shape;18904;p4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05" name="Google Shape;18905;p440"/>
          <p:cNvGrpSpPr/>
          <p:nvPr/>
        </p:nvGrpSpPr>
        <p:grpSpPr>
          <a:xfrm>
            <a:off x="7191542" y="1"/>
            <a:ext cx="5000459" cy="1425992"/>
            <a:chOff x="7191542" y="1"/>
            <a:chExt cx="5000459" cy="1425992"/>
          </a:xfrm>
        </p:grpSpPr>
        <p:pic>
          <p:nvPicPr>
            <p:cNvPr id="18906" name="Google Shape;18906;p4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07" name="Google Shape;18907;p440"/>
            <p:cNvGrpSpPr/>
            <p:nvPr/>
          </p:nvGrpSpPr>
          <p:grpSpPr>
            <a:xfrm>
              <a:off x="7191542" y="1"/>
              <a:ext cx="5000459" cy="1425992"/>
              <a:chOff x="7186272" y="0"/>
              <a:chExt cx="5005729" cy="1427495"/>
            </a:xfrm>
          </p:grpSpPr>
          <p:sp>
            <p:nvSpPr>
              <p:cNvPr id="18908" name="Google Shape;18908;p4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9" name="Google Shape;18909;p4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8910" name="Google Shape;18910;p44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8911"/>
        <p:cNvGrpSpPr/>
        <p:nvPr/>
      </p:nvGrpSpPr>
      <p:grpSpPr>
        <a:xfrm>
          <a:off x="0" y="0"/>
          <a:ext cx="0" cy="0"/>
          <a:chOff x="0" y="0"/>
          <a:chExt cx="0" cy="0"/>
        </a:xfrm>
      </p:grpSpPr>
      <p:sp>
        <p:nvSpPr>
          <p:cNvPr id="18912" name="Google Shape;18912;p4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13" name="Google Shape;18913;p44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4" name="Google Shape;18914;p441"/>
          <p:cNvGrpSpPr/>
          <p:nvPr/>
        </p:nvGrpSpPr>
        <p:grpSpPr>
          <a:xfrm>
            <a:off x="7191542" y="1"/>
            <a:ext cx="5000459" cy="1425992"/>
            <a:chOff x="7191542" y="1"/>
            <a:chExt cx="5000459" cy="1425992"/>
          </a:xfrm>
        </p:grpSpPr>
        <p:pic>
          <p:nvPicPr>
            <p:cNvPr id="18915" name="Google Shape;18915;p4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16" name="Google Shape;18916;p441"/>
            <p:cNvGrpSpPr/>
            <p:nvPr/>
          </p:nvGrpSpPr>
          <p:grpSpPr>
            <a:xfrm>
              <a:off x="7191542" y="1"/>
              <a:ext cx="5000459" cy="1425992"/>
              <a:chOff x="7186272" y="0"/>
              <a:chExt cx="5005729" cy="1427495"/>
            </a:xfrm>
          </p:grpSpPr>
          <p:sp>
            <p:nvSpPr>
              <p:cNvPr id="18917" name="Google Shape;18917;p4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8" name="Google Shape;18918;p4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919" name="Google Shape;18919;p44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20" name="Google Shape;18920;p44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21" name="Google Shape;18921;p4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22" name="Google Shape;18922;p4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8923"/>
        <p:cNvGrpSpPr/>
        <p:nvPr/>
      </p:nvGrpSpPr>
      <p:grpSpPr>
        <a:xfrm>
          <a:off x="0" y="0"/>
          <a:ext cx="0" cy="0"/>
          <a:chOff x="0" y="0"/>
          <a:chExt cx="0" cy="0"/>
        </a:xfrm>
      </p:grpSpPr>
      <p:grpSp>
        <p:nvGrpSpPr>
          <p:cNvPr id="18924" name="Google Shape;18924;p442"/>
          <p:cNvGrpSpPr/>
          <p:nvPr/>
        </p:nvGrpSpPr>
        <p:grpSpPr>
          <a:xfrm>
            <a:off x="7191542" y="1"/>
            <a:ext cx="5000459" cy="1425992"/>
            <a:chOff x="7191542" y="1"/>
            <a:chExt cx="5000459" cy="1425992"/>
          </a:xfrm>
        </p:grpSpPr>
        <p:pic>
          <p:nvPicPr>
            <p:cNvPr id="18925" name="Google Shape;18925;p4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26" name="Google Shape;18926;p442"/>
            <p:cNvGrpSpPr/>
            <p:nvPr/>
          </p:nvGrpSpPr>
          <p:grpSpPr>
            <a:xfrm>
              <a:off x="7191542" y="1"/>
              <a:ext cx="5000459" cy="1425992"/>
              <a:chOff x="7186272" y="0"/>
              <a:chExt cx="5005729" cy="1427495"/>
            </a:xfrm>
          </p:grpSpPr>
          <p:sp>
            <p:nvSpPr>
              <p:cNvPr id="18927" name="Google Shape;18927;p4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8" name="Google Shape;18928;p4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929" name="Google Shape;18929;p4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30" name="Google Shape;18930;p4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931" name="Google Shape;18931;p4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2" name="Google Shape;18932;p4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8933" name="Google Shape;18933;p4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4" name="Google Shape;18934;p4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35" name="Google Shape;18935;p4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36" name="Google Shape;18936;p4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8937"/>
        <p:cNvGrpSpPr/>
        <p:nvPr/>
      </p:nvGrpSpPr>
      <p:grpSpPr>
        <a:xfrm>
          <a:off x="0" y="0"/>
          <a:ext cx="0" cy="0"/>
          <a:chOff x="0" y="0"/>
          <a:chExt cx="0" cy="0"/>
        </a:xfrm>
      </p:grpSpPr>
      <p:grpSp>
        <p:nvGrpSpPr>
          <p:cNvPr id="18938" name="Google Shape;18938;p443"/>
          <p:cNvGrpSpPr/>
          <p:nvPr/>
        </p:nvGrpSpPr>
        <p:grpSpPr>
          <a:xfrm>
            <a:off x="7191542" y="1"/>
            <a:ext cx="5000459" cy="1425992"/>
            <a:chOff x="7191542" y="1"/>
            <a:chExt cx="5000459" cy="1425992"/>
          </a:xfrm>
        </p:grpSpPr>
        <p:pic>
          <p:nvPicPr>
            <p:cNvPr id="18939" name="Google Shape;18939;p4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40" name="Google Shape;18940;p443"/>
            <p:cNvGrpSpPr/>
            <p:nvPr/>
          </p:nvGrpSpPr>
          <p:grpSpPr>
            <a:xfrm>
              <a:off x="7191542" y="1"/>
              <a:ext cx="5000459" cy="1425992"/>
              <a:chOff x="7186272" y="0"/>
              <a:chExt cx="5005729" cy="1427495"/>
            </a:xfrm>
          </p:grpSpPr>
          <p:sp>
            <p:nvSpPr>
              <p:cNvPr id="18941" name="Google Shape;18941;p4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2" name="Google Shape;18942;p4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8943" name="Google Shape;18943;p4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44" name="Google Shape;18944;p4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45" name="Google Shape;18945;p4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46" name="Google Shape;18946;p4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8947"/>
        <p:cNvGrpSpPr/>
        <p:nvPr/>
      </p:nvGrpSpPr>
      <p:grpSpPr>
        <a:xfrm>
          <a:off x="0" y="0"/>
          <a:ext cx="0" cy="0"/>
          <a:chOff x="0" y="0"/>
          <a:chExt cx="0" cy="0"/>
        </a:xfrm>
      </p:grpSpPr>
      <p:grpSp>
        <p:nvGrpSpPr>
          <p:cNvPr id="18948" name="Google Shape;18948;p444"/>
          <p:cNvGrpSpPr/>
          <p:nvPr/>
        </p:nvGrpSpPr>
        <p:grpSpPr>
          <a:xfrm>
            <a:off x="0" y="0"/>
            <a:ext cx="12192000" cy="2148830"/>
            <a:chOff x="0" y="0"/>
            <a:chExt cx="12192000" cy="2148830"/>
          </a:xfrm>
        </p:grpSpPr>
        <p:sp>
          <p:nvSpPr>
            <p:cNvPr id="18949" name="Google Shape;18949;p4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0" name="Google Shape;18950;p4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951" name="Google Shape;18951;p44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52" name="Google Shape;18952;p44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53" name="Google Shape;18953;p4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954" name="Google Shape;18954;p44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8955" name="Google Shape;18955;p4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8956"/>
        <p:cNvGrpSpPr/>
        <p:nvPr/>
      </p:nvGrpSpPr>
      <p:grpSpPr>
        <a:xfrm>
          <a:off x="0" y="0"/>
          <a:ext cx="0" cy="0"/>
          <a:chOff x="0" y="0"/>
          <a:chExt cx="0" cy="0"/>
        </a:xfrm>
      </p:grpSpPr>
      <p:sp>
        <p:nvSpPr>
          <p:cNvPr id="18957" name="Google Shape;18957;p13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58" name="Google Shape;18958;p1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59" name="Google Shape;18959;p1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60" name="Google Shape;18960;p1323"/>
          <p:cNvGrpSpPr/>
          <p:nvPr/>
        </p:nvGrpSpPr>
        <p:grpSpPr>
          <a:xfrm>
            <a:off x="7191542" y="1"/>
            <a:ext cx="5000459" cy="1425992"/>
            <a:chOff x="7191542" y="1"/>
            <a:chExt cx="5000459" cy="1425992"/>
          </a:xfrm>
        </p:grpSpPr>
        <p:pic>
          <p:nvPicPr>
            <p:cNvPr id="18961" name="Google Shape;18961;p1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62" name="Google Shape;18962;p1323"/>
            <p:cNvGrpSpPr/>
            <p:nvPr/>
          </p:nvGrpSpPr>
          <p:grpSpPr>
            <a:xfrm>
              <a:off x="7191542" y="1"/>
              <a:ext cx="5000459" cy="1425992"/>
              <a:chOff x="7186272" y="0"/>
              <a:chExt cx="5005729" cy="1427495"/>
            </a:xfrm>
          </p:grpSpPr>
          <p:sp>
            <p:nvSpPr>
              <p:cNvPr id="18963" name="Google Shape;18963;p1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4" name="Google Shape;18964;p1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206"/>
        <p:cNvGrpSpPr/>
        <p:nvPr/>
      </p:nvGrpSpPr>
      <p:grpSpPr>
        <a:xfrm>
          <a:off x="0" y="0"/>
          <a:ext cx="0" cy="0"/>
          <a:chOff x="0" y="0"/>
          <a:chExt cx="0" cy="0"/>
        </a:xfrm>
      </p:grpSpPr>
      <p:sp>
        <p:nvSpPr>
          <p:cNvPr id="207" name="Google Shape;207;p35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8" name="Google Shape;208;p35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 name="Google Shape;209;p359"/>
          <p:cNvGrpSpPr/>
          <p:nvPr/>
        </p:nvGrpSpPr>
        <p:grpSpPr>
          <a:xfrm>
            <a:off x="0" y="5379426"/>
            <a:ext cx="2807368" cy="753891"/>
            <a:chOff x="0" y="5379426"/>
            <a:chExt cx="2807368" cy="753891"/>
          </a:xfrm>
        </p:grpSpPr>
        <p:sp>
          <p:nvSpPr>
            <p:cNvPr id="210" name="Google Shape;210;p35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1" name="Google Shape;211;p35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2" name="Google Shape;212;p359"/>
          <p:cNvSpPr>
            <a:spLocks noGrp="1"/>
          </p:cNvSpPr>
          <p:nvPr>
            <p:ph type="pic" idx="2"/>
          </p:nvPr>
        </p:nvSpPr>
        <p:spPr>
          <a:xfrm>
            <a:off x="2807368" y="457202"/>
            <a:ext cx="8915400" cy="5943598"/>
          </a:xfrm>
          <a:prstGeom prst="rect">
            <a:avLst/>
          </a:prstGeom>
          <a:noFill/>
          <a:ln>
            <a:noFill/>
          </a:ln>
        </p:spPr>
      </p:sp>
      <p:pic>
        <p:nvPicPr>
          <p:cNvPr id="213" name="Google Shape;213;p35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968"/>
        <p:cNvGrpSpPr/>
        <p:nvPr/>
      </p:nvGrpSpPr>
      <p:grpSpPr>
        <a:xfrm>
          <a:off x="0" y="0"/>
          <a:ext cx="0" cy="0"/>
          <a:chOff x="0" y="0"/>
          <a:chExt cx="0" cy="0"/>
        </a:xfrm>
      </p:grpSpPr>
      <p:sp>
        <p:nvSpPr>
          <p:cNvPr id="1969" name="Google Shape;1969;p24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70" name="Google Shape;1970;p24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71" name="Google Shape;1971;p24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72" name="Google Shape;1972;p24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3" name="Google Shape;1973;p24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8965"/>
        <p:cNvGrpSpPr/>
        <p:nvPr/>
      </p:nvGrpSpPr>
      <p:grpSpPr>
        <a:xfrm>
          <a:off x="0" y="0"/>
          <a:ext cx="0" cy="0"/>
          <a:chOff x="0" y="0"/>
          <a:chExt cx="0" cy="0"/>
        </a:xfrm>
      </p:grpSpPr>
      <p:sp>
        <p:nvSpPr>
          <p:cNvPr id="18966" name="Google Shape;18966;p4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67" name="Google Shape;18967;p4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68" name="Google Shape;18968;p4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969" name="Google Shape;18969;p445"/>
          <p:cNvSpPr>
            <a:spLocks noGrp="1"/>
          </p:cNvSpPr>
          <p:nvPr>
            <p:ph type="pic" idx="2"/>
          </p:nvPr>
        </p:nvSpPr>
        <p:spPr>
          <a:xfrm>
            <a:off x="7118684" y="233915"/>
            <a:ext cx="5073316" cy="5943600"/>
          </a:xfrm>
          <a:prstGeom prst="rect">
            <a:avLst/>
          </a:prstGeom>
          <a:noFill/>
          <a:ln>
            <a:noFill/>
          </a:ln>
        </p:spPr>
      </p:sp>
      <p:grpSp>
        <p:nvGrpSpPr>
          <p:cNvPr id="18970" name="Google Shape;18970;p445"/>
          <p:cNvGrpSpPr/>
          <p:nvPr/>
        </p:nvGrpSpPr>
        <p:grpSpPr>
          <a:xfrm>
            <a:off x="0" y="5020348"/>
            <a:ext cx="12192000" cy="1837653"/>
            <a:chOff x="0" y="5020348"/>
            <a:chExt cx="12192000" cy="1837653"/>
          </a:xfrm>
        </p:grpSpPr>
        <p:sp>
          <p:nvSpPr>
            <p:cNvPr id="18971" name="Google Shape;18971;p4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72" name="Google Shape;18972;p4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8973" name="Google Shape;18973;p4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8974"/>
        <p:cNvGrpSpPr/>
        <p:nvPr/>
      </p:nvGrpSpPr>
      <p:grpSpPr>
        <a:xfrm>
          <a:off x="0" y="0"/>
          <a:ext cx="0" cy="0"/>
          <a:chOff x="0" y="0"/>
          <a:chExt cx="0" cy="0"/>
        </a:xfrm>
      </p:grpSpPr>
      <p:grpSp>
        <p:nvGrpSpPr>
          <p:cNvPr id="18975" name="Google Shape;18975;p446"/>
          <p:cNvGrpSpPr/>
          <p:nvPr/>
        </p:nvGrpSpPr>
        <p:grpSpPr>
          <a:xfrm>
            <a:off x="0" y="5020347"/>
            <a:ext cx="12192000" cy="1837653"/>
            <a:chOff x="0" y="5020347"/>
            <a:chExt cx="12192000" cy="1837653"/>
          </a:xfrm>
        </p:grpSpPr>
        <p:sp>
          <p:nvSpPr>
            <p:cNvPr id="18976" name="Google Shape;18976;p44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77" name="Google Shape;18977;p44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78" name="Google Shape;18978;p44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8979" name="Google Shape;18979;p44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980" name="Google Shape;18980;p44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81" name="Google Shape;18981;p44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8982"/>
        <p:cNvGrpSpPr/>
        <p:nvPr/>
      </p:nvGrpSpPr>
      <p:grpSpPr>
        <a:xfrm>
          <a:off x="0" y="0"/>
          <a:ext cx="0" cy="0"/>
          <a:chOff x="0" y="0"/>
          <a:chExt cx="0" cy="0"/>
        </a:xfrm>
      </p:grpSpPr>
      <p:sp>
        <p:nvSpPr>
          <p:cNvPr id="18983" name="Google Shape;18983;p44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984" name="Google Shape;18984;p44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985" name="Google Shape;18985;p447"/>
          <p:cNvGrpSpPr/>
          <p:nvPr/>
        </p:nvGrpSpPr>
        <p:grpSpPr>
          <a:xfrm>
            <a:off x="0" y="5379426"/>
            <a:ext cx="2807368" cy="753891"/>
            <a:chOff x="0" y="5379426"/>
            <a:chExt cx="2807368" cy="753891"/>
          </a:xfrm>
        </p:grpSpPr>
        <p:sp>
          <p:nvSpPr>
            <p:cNvPr id="18986" name="Google Shape;18986;p44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87" name="Google Shape;18987;p44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8988" name="Google Shape;18988;p447"/>
          <p:cNvSpPr>
            <a:spLocks noGrp="1"/>
          </p:cNvSpPr>
          <p:nvPr>
            <p:ph type="pic" idx="2"/>
          </p:nvPr>
        </p:nvSpPr>
        <p:spPr>
          <a:xfrm>
            <a:off x="2807368" y="457202"/>
            <a:ext cx="8915400" cy="5943598"/>
          </a:xfrm>
          <a:prstGeom prst="rect">
            <a:avLst/>
          </a:prstGeom>
          <a:noFill/>
          <a:ln>
            <a:noFill/>
          </a:ln>
        </p:spPr>
      </p:sp>
      <p:pic>
        <p:nvPicPr>
          <p:cNvPr id="18989" name="Google Shape;18989;p44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8990"/>
        <p:cNvGrpSpPr/>
        <p:nvPr/>
      </p:nvGrpSpPr>
      <p:grpSpPr>
        <a:xfrm>
          <a:off x="0" y="0"/>
          <a:ext cx="0" cy="0"/>
          <a:chOff x="0" y="0"/>
          <a:chExt cx="0" cy="0"/>
        </a:xfrm>
      </p:grpSpPr>
      <p:sp>
        <p:nvSpPr>
          <p:cNvPr id="18991" name="Google Shape;18991;p3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8992" name="Google Shape;18992;p3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93" name="Google Shape;18993;p3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94" name="Google Shape;18994;p3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8995" name="Google Shape;18995;p3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6" name="Google Shape;18996;p3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997" name="Google Shape;18997;p374"/>
          <p:cNvGrpSpPr/>
          <p:nvPr/>
        </p:nvGrpSpPr>
        <p:grpSpPr>
          <a:xfrm>
            <a:off x="7191542" y="1"/>
            <a:ext cx="5000459" cy="1425992"/>
            <a:chOff x="7191542" y="1"/>
            <a:chExt cx="5000459" cy="1425992"/>
          </a:xfrm>
        </p:grpSpPr>
        <p:pic>
          <p:nvPicPr>
            <p:cNvPr id="18998" name="Google Shape;18998;p3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999" name="Google Shape;18999;p374"/>
            <p:cNvGrpSpPr/>
            <p:nvPr/>
          </p:nvGrpSpPr>
          <p:grpSpPr>
            <a:xfrm>
              <a:off x="7191542" y="1"/>
              <a:ext cx="5000459" cy="1425992"/>
              <a:chOff x="7186272" y="0"/>
              <a:chExt cx="5005729" cy="1427495"/>
            </a:xfrm>
          </p:grpSpPr>
          <p:sp>
            <p:nvSpPr>
              <p:cNvPr id="19000" name="Google Shape;19000;p3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1" name="Google Shape;19001;p3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002" name="Google Shape;19002;p3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9003"/>
        <p:cNvGrpSpPr/>
        <p:nvPr/>
      </p:nvGrpSpPr>
      <p:grpSpPr>
        <a:xfrm>
          <a:off x="0" y="0"/>
          <a:ext cx="0" cy="0"/>
          <a:chOff x="0" y="0"/>
          <a:chExt cx="0" cy="0"/>
        </a:xfrm>
      </p:grpSpPr>
      <p:grpSp>
        <p:nvGrpSpPr>
          <p:cNvPr id="19004" name="Google Shape;19004;p349"/>
          <p:cNvGrpSpPr/>
          <p:nvPr/>
        </p:nvGrpSpPr>
        <p:grpSpPr>
          <a:xfrm>
            <a:off x="7191542" y="1"/>
            <a:ext cx="5000459" cy="1425992"/>
            <a:chOff x="7191542" y="1"/>
            <a:chExt cx="5000459" cy="1425992"/>
          </a:xfrm>
        </p:grpSpPr>
        <p:pic>
          <p:nvPicPr>
            <p:cNvPr id="19005" name="Google Shape;19005;p3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06" name="Google Shape;19006;p349"/>
            <p:cNvGrpSpPr/>
            <p:nvPr/>
          </p:nvGrpSpPr>
          <p:grpSpPr>
            <a:xfrm>
              <a:off x="7191542" y="1"/>
              <a:ext cx="5000459" cy="1425992"/>
              <a:chOff x="7186272" y="0"/>
              <a:chExt cx="5005729" cy="1427495"/>
            </a:xfrm>
          </p:grpSpPr>
          <p:sp>
            <p:nvSpPr>
              <p:cNvPr id="19007" name="Google Shape;19007;p3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8" name="Google Shape;19008;p3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009" name="Google Shape;19009;p3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10" name="Google Shape;19010;p34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11" name="Google Shape;19011;p34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12" name="Google Shape;19012;p34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13" name="Google Shape;19013;p34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14" name="Google Shape;19014;p3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15" name="Google Shape;19015;p3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16" name="Google Shape;19016;p3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017"/>
        <p:cNvGrpSpPr/>
        <p:nvPr/>
      </p:nvGrpSpPr>
      <p:grpSpPr>
        <a:xfrm>
          <a:off x="0" y="0"/>
          <a:ext cx="0" cy="0"/>
          <a:chOff x="0" y="0"/>
          <a:chExt cx="0" cy="0"/>
        </a:xfrm>
      </p:grpSpPr>
      <p:grpSp>
        <p:nvGrpSpPr>
          <p:cNvPr id="19018" name="Google Shape;19018;p350"/>
          <p:cNvGrpSpPr/>
          <p:nvPr/>
        </p:nvGrpSpPr>
        <p:grpSpPr>
          <a:xfrm>
            <a:off x="7191542" y="1"/>
            <a:ext cx="5000459" cy="1425992"/>
            <a:chOff x="7191542" y="1"/>
            <a:chExt cx="5000459" cy="1425992"/>
          </a:xfrm>
        </p:grpSpPr>
        <p:pic>
          <p:nvPicPr>
            <p:cNvPr id="19019" name="Google Shape;19019;p3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20" name="Google Shape;19020;p350"/>
            <p:cNvGrpSpPr/>
            <p:nvPr/>
          </p:nvGrpSpPr>
          <p:grpSpPr>
            <a:xfrm>
              <a:off x="7191542" y="1"/>
              <a:ext cx="5000459" cy="1425992"/>
              <a:chOff x="7186272" y="0"/>
              <a:chExt cx="5005729" cy="1427495"/>
            </a:xfrm>
          </p:grpSpPr>
          <p:sp>
            <p:nvSpPr>
              <p:cNvPr id="19021" name="Google Shape;19021;p3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2" name="Google Shape;19022;p3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023" name="Google Shape;19023;p3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24" name="Google Shape;19024;p3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25" name="Google Shape;19025;p3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26" name="Google Shape;19026;p3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19027"/>
        <p:cNvGrpSpPr/>
        <p:nvPr/>
      </p:nvGrpSpPr>
      <p:grpSpPr>
        <a:xfrm>
          <a:off x="0" y="0"/>
          <a:ext cx="0" cy="0"/>
          <a:chOff x="0" y="0"/>
          <a:chExt cx="0" cy="0"/>
        </a:xfrm>
      </p:grpSpPr>
      <p:grpSp>
        <p:nvGrpSpPr>
          <p:cNvPr id="19028" name="Google Shape;19028;p351"/>
          <p:cNvGrpSpPr/>
          <p:nvPr/>
        </p:nvGrpSpPr>
        <p:grpSpPr>
          <a:xfrm>
            <a:off x="0" y="0"/>
            <a:ext cx="12192000" cy="2148830"/>
            <a:chOff x="0" y="0"/>
            <a:chExt cx="12192000" cy="2148830"/>
          </a:xfrm>
        </p:grpSpPr>
        <p:sp>
          <p:nvSpPr>
            <p:cNvPr id="19029" name="Google Shape;19029;p35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0" name="Google Shape;19030;p35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031" name="Google Shape;19031;p35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32" name="Google Shape;19032;p35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33" name="Google Shape;19033;p35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034" name="Google Shape;19034;p35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035" name="Google Shape;19035;p35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19036"/>
        <p:cNvGrpSpPr/>
        <p:nvPr/>
      </p:nvGrpSpPr>
      <p:grpSpPr>
        <a:xfrm>
          <a:off x="0" y="0"/>
          <a:ext cx="0" cy="0"/>
          <a:chOff x="0" y="0"/>
          <a:chExt cx="0" cy="0"/>
        </a:xfrm>
      </p:grpSpPr>
      <p:sp>
        <p:nvSpPr>
          <p:cNvPr id="19037" name="Google Shape;19037;p3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38" name="Google Shape;19038;p3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39" name="Google Shape;19039;p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40" name="Google Shape;19040;p352"/>
          <p:cNvGrpSpPr/>
          <p:nvPr/>
        </p:nvGrpSpPr>
        <p:grpSpPr>
          <a:xfrm>
            <a:off x="7191542" y="1"/>
            <a:ext cx="5000459" cy="1425992"/>
            <a:chOff x="7191542" y="1"/>
            <a:chExt cx="5000459" cy="1425992"/>
          </a:xfrm>
        </p:grpSpPr>
        <p:pic>
          <p:nvPicPr>
            <p:cNvPr id="19041" name="Google Shape;19041;p3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42" name="Google Shape;19042;p352"/>
            <p:cNvGrpSpPr/>
            <p:nvPr/>
          </p:nvGrpSpPr>
          <p:grpSpPr>
            <a:xfrm>
              <a:off x="7191542" y="1"/>
              <a:ext cx="5000459" cy="1425992"/>
              <a:chOff x="7186272" y="0"/>
              <a:chExt cx="5005729" cy="1427495"/>
            </a:xfrm>
          </p:grpSpPr>
          <p:sp>
            <p:nvSpPr>
              <p:cNvPr id="19043" name="Google Shape;19043;p3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4" name="Google Shape;19044;p3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9045"/>
        <p:cNvGrpSpPr/>
        <p:nvPr/>
      </p:nvGrpSpPr>
      <p:grpSpPr>
        <a:xfrm>
          <a:off x="0" y="0"/>
          <a:ext cx="0" cy="0"/>
          <a:chOff x="0" y="0"/>
          <a:chExt cx="0" cy="0"/>
        </a:xfrm>
      </p:grpSpPr>
      <p:sp>
        <p:nvSpPr>
          <p:cNvPr id="19046" name="Google Shape;19046;p13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47" name="Google Shape;19047;p13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48" name="Google Shape;19048;p13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49" name="Google Shape;19049;p1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50" name="Google Shape;19050;p1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51" name="Google Shape;19051;p1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52" name="Google Shape;19052;p1327"/>
          <p:cNvGrpSpPr/>
          <p:nvPr/>
        </p:nvGrpSpPr>
        <p:grpSpPr>
          <a:xfrm>
            <a:off x="7191542" y="1"/>
            <a:ext cx="5000459" cy="1425992"/>
            <a:chOff x="7191542" y="1"/>
            <a:chExt cx="5000459" cy="1425992"/>
          </a:xfrm>
        </p:grpSpPr>
        <p:pic>
          <p:nvPicPr>
            <p:cNvPr id="19053" name="Google Shape;19053;p1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54" name="Google Shape;19054;p1327"/>
            <p:cNvGrpSpPr/>
            <p:nvPr/>
          </p:nvGrpSpPr>
          <p:grpSpPr>
            <a:xfrm>
              <a:off x="7191542" y="1"/>
              <a:ext cx="5000459" cy="1425992"/>
              <a:chOff x="7186272" y="0"/>
              <a:chExt cx="5005729" cy="1427495"/>
            </a:xfrm>
          </p:grpSpPr>
          <p:sp>
            <p:nvSpPr>
              <p:cNvPr id="19055" name="Google Shape;19055;p1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6" name="Google Shape;19056;p1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057" name="Google Shape;19057;p13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19058"/>
        <p:cNvGrpSpPr/>
        <p:nvPr/>
      </p:nvGrpSpPr>
      <p:grpSpPr>
        <a:xfrm>
          <a:off x="0" y="0"/>
          <a:ext cx="0" cy="0"/>
          <a:chOff x="0" y="0"/>
          <a:chExt cx="0" cy="0"/>
        </a:xfrm>
      </p:grpSpPr>
      <p:sp>
        <p:nvSpPr>
          <p:cNvPr id="19059" name="Google Shape;19059;p13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60" name="Google Shape;19060;p13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61" name="Google Shape;19061;p13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062" name="Google Shape;19062;p1328"/>
          <p:cNvSpPr>
            <a:spLocks noGrp="1"/>
          </p:cNvSpPr>
          <p:nvPr>
            <p:ph type="pic" idx="2"/>
          </p:nvPr>
        </p:nvSpPr>
        <p:spPr>
          <a:xfrm>
            <a:off x="7118684" y="233915"/>
            <a:ext cx="5073316" cy="5943600"/>
          </a:xfrm>
          <a:prstGeom prst="rect">
            <a:avLst/>
          </a:prstGeom>
          <a:noFill/>
          <a:ln>
            <a:noFill/>
          </a:ln>
        </p:spPr>
      </p:sp>
      <p:grpSp>
        <p:nvGrpSpPr>
          <p:cNvPr id="19063" name="Google Shape;19063;p1328"/>
          <p:cNvGrpSpPr/>
          <p:nvPr/>
        </p:nvGrpSpPr>
        <p:grpSpPr>
          <a:xfrm>
            <a:off x="0" y="5020348"/>
            <a:ext cx="12192000" cy="1837653"/>
            <a:chOff x="0" y="5020348"/>
            <a:chExt cx="12192000" cy="1837653"/>
          </a:xfrm>
        </p:grpSpPr>
        <p:sp>
          <p:nvSpPr>
            <p:cNvPr id="19064" name="Google Shape;19064;p13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65" name="Google Shape;19065;p13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066" name="Google Shape;19066;p13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974"/>
        <p:cNvGrpSpPr/>
        <p:nvPr/>
      </p:nvGrpSpPr>
      <p:grpSpPr>
        <a:xfrm>
          <a:off x="0" y="0"/>
          <a:ext cx="0" cy="0"/>
          <a:chOff x="0" y="0"/>
          <a:chExt cx="0" cy="0"/>
        </a:xfrm>
      </p:grpSpPr>
      <p:sp>
        <p:nvSpPr>
          <p:cNvPr id="1975" name="Google Shape;1975;p25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76" name="Google Shape;1976;p25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77" name="Google Shape;1977;p25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8" name="Google Shape;1978;p25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9" name="Google Shape;1979;p25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80" name="Google Shape;1980;p25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9067"/>
        <p:cNvGrpSpPr/>
        <p:nvPr/>
      </p:nvGrpSpPr>
      <p:grpSpPr>
        <a:xfrm>
          <a:off x="0" y="0"/>
          <a:ext cx="0" cy="0"/>
          <a:chOff x="0" y="0"/>
          <a:chExt cx="0" cy="0"/>
        </a:xfrm>
      </p:grpSpPr>
      <p:grpSp>
        <p:nvGrpSpPr>
          <p:cNvPr id="19068" name="Google Shape;19068;p1329"/>
          <p:cNvGrpSpPr/>
          <p:nvPr/>
        </p:nvGrpSpPr>
        <p:grpSpPr>
          <a:xfrm>
            <a:off x="0" y="5020347"/>
            <a:ext cx="12192000" cy="1837653"/>
            <a:chOff x="0" y="5020347"/>
            <a:chExt cx="12192000" cy="1837653"/>
          </a:xfrm>
        </p:grpSpPr>
        <p:sp>
          <p:nvSpPr>
            <p:cNvPr id="19069" name="Google Shape;19069;p13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70" name="Google Shape;19070;p13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71" name="Google Shape;19071;p13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072" name="Google Shape;19072;p13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073" name="Google Shape;19073;p13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74" name="Google Shape;19074;p13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19075"/>
        <p:cNvGrpSpPr/>
        <p:nvPr/>
      </p:nvGrpSpPr>
      <p:grpSpPr>
        <a:xfrm>
          <a:off x="0" y="0"/>
          <a:ext cx="0" cy="0"/>
          <a:chOff x="0" y="0"/>
          <a:chExt cx="0" cy="0"/>
        </a:xfrm>
      </p:grpSpPr>
      <p:sp>
        <p:nvSpPr>
          <p:cNvPr id="19076" name="Google Shape;19076;p13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077" name="Google Shape;19077;p13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078" name="Google Shape;19078;p1330"/>
          <p:cNvGrpSpPr/>
          <p:nvPr/>
        </p:nvGrpSpPr>
        <p:grpSpPr>
          <a:xfrm>
            <a:off x="0" y="5379426"/>
            <a:ext cx="2807368" cy="753891"/>
            <a:chOff x="0" y="5379426"/>
            <a:chExt cx="2807368" cy="753891"/>
          </a:xfrm>
        </p:grpSpPr>
        <p:sp>
          <p:nvSpPr>
            <p:cNvPr id="19079" name="Google Shape;19079;p13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80" name="Google Shape;19080;p13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081" name="Google Shape;19081;p1330"/>
          <p:cNvSpPr>
            <a:spLocks noGrp="1"/>
          </p:cNvSpPr>
          <p:nvPr>
            <p:ph type="pic" idx="2"/>
          </p:nvPr>
        </p:nvSpPr>
        <p:spPr>
          <a:xfrm>
            <a:off x="2807368" y="457202"/>
            <a:ext cx="8915400" cy="5943598"/>
          </a:xfrm>
          <a:prstGeom prst="rect">
            <a:avLst/>
          </a:prstGeom>
          <a:noFill/>
          <a:ln>
            <a:noFill/>
          </a:ln>
        </p:spPr>
      </p:sp>
      <p:pic>
        <p:nvPicPr>
          <p:cNvPr id="19082" name="Google Shape;19082;p133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19083"/>
        <p:cNvGrpSpPr/>
        <p:nvPr/>
      </p:nvGrpSpPr>
      <p:grpSpPr>
        <a:xfrm>
          <a:off x="0" y="0"/>
          <a:ext cx="0" cy="0"/>
          <a:chOff x="0" y="0"/>
          <a:chExt cx="0" cy="0"/>
        </a:xfrm>
      </p:grpSpPr>
      <p:sp>
        <p:nvSpPr>
          <p:cNvPr id="19084" name="Google Shape;19084;p13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085" name="Google Shape;19085;p13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86" name="Google Shape;19086;p13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87" name="Google Shape;19087;p13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088" name="Google Shape;19088;p13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89" name="Google Shape;19089;p13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090" name="Google Shape;19090;p1331"/>
          <p:cNvGrpSpPr/>
          <p:nvPr/>
        </p:nvGrpSpPr>
        <p:grpSpPr>
          <a:xfrm>
            <a:off x="7191542" y="1"/>
            <a:ext cx="5000459" cy="1425992"/>
            <a:chOff x="7191542" y="1"/>
            <a:chExt cx="5000459" cy="1425992"/>
          </a:xfrm>
        </p:grpSpPr>
        <p:pic>
          <p:nvPicPr>
            <p:cNvPr id="19091" name="Google Shape;19091;p13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92" name="Google Shape;19092;p1331"/>
            <p:cNvGrpSpPr/>
            <p:nvPr/>
          </p:nvGrpSpPr>
          <p:grpSpPr>
            <a:xfrm>
              <a:off x="7191542" y="1"/>
              <a:ext cx="5000459" cy="1425992"/>
              <a:chOff x="7186272" y="0"/>
              <a:chExt cx="5005729" cy="1427495"/>
            </a:xfrm>
          </p:grpSpPr>
          <p:sp>
            <p:nvSpPr>
              <p:cNvPr id="19093" name="Google Shape;19093;p13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4" name="Google Shape;19094;p13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095" name="Google Shape;19095;p133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19096"/>
        <p:cNvGrpSpPr/>
        <p:nvPr/>
      </p:nvGrpSpPr>
      <p:grpSpPr>
        <a:xfrm>
          <a:off x="0" y="0"/>
          <a:ext cx="0" cy="0"/>
          <a:chOff x="0" y="0"/>
          <a:chExt cx="0" cy="0"/>
        </a:xfrm>
      </p:grpSpPr>
      <p:grpSp>
        <p:nvGrpSpPr>
          <p:cNvPr id="19097" name="Google Shape;19097;p1332"/>
          <p:cNvGrpSpPr/>
          <p:nvPr/>
        </p:nvGrpSpPr>
        <p:grpSpPr>
          <a:xfrm>
            <a:off x="7191542" y="1"/>
            <a:ext cx="5000459" cy="1425992"/>
            <a:chOff x="7191542" y="1"/>
            <a:chExt cx="5000459" cy="1425992"/>
          </a:xfrm>
        </p:grpSpPr>
        <p:pic>
          <p:nvPicPr>
            <p:cNvPr id="19098" name="Google Shape;19098;p13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99" name="Google Shape;19099;p1332"/>
            <p:cNvGrpSpPr/>
            <p:nvPr/>
          </p:nvGrpSpPr>
          <p:grpSpPr>
            <a:xfrm>
              <a:off x="7191542" y="1"/>
              <a:ext cx="5000459" cy="1425992"/>
              <a:chOff x="7186272" y="0"/>
              <a:chExt cx="5005729" cy="1427495"/>
            </a:xfrm>
          </p:grpSpPr>
          <p:sp>
            <p:nvSpPr>
              <p:cNvPr id="19100" name="Google Shape;19100;p13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1" name="Google Shape;19101;p13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02" name="Google Shape;19102;p13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03" name="Google Shape;19103;p133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04" name="Google Shape;19104;p13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05" name="Google Shape;19105;p13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06" name="Google Shape;19106;p13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19107"/>
        <p:cNvGrpSpPr/>
        <p:nvPr/>
      </p:nvGrpSpPr>
      <p:grpSpPr>
        <a:xfrm>
          <a:off x="0" y="0"/>
          <a:ext cx="0" cy="0"/>
          <a:chOff x="0" y="0"/>
          <a:chExt cx="0" cy="0"/>
        </a:xfrm>
      </p:grpSpPr>
      <p:sp>
        <p:nvSpPr>
          <p:cNvPr id="19108" name="Google Shape;19108;p13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09" name="Google Shape;19109;p133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110" name="Google Shape;19110;p1333"/>
          <p:cNvGrpSpPr/>
          <p:nvPr/>
        </p:nvGrpSpPr>
        <p:grpSpPr>
          <a:xfrm>
            <a:off x="7191542" y="1"/>
            <a:ext cx="5000459" cy="1425992"/>
            <a:chOff x="7191542" y="1"/>
            <a:chExt cx="5000459" cy="1425992"/>
          </a:xfrm>
        </p:grpSpPr>
        <p:pic>
          <p:nvPicPr>
            <p:cNvPr id="19111" name="Google Shape;19111;p13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12" name="Google Shape;19112;p1333"/>
            <p:cNvGrpSpPr/>
            <p:nvPr/>
          </p:nvGrpSpPr>
          <p:grpSpPr>
            <a:xfrm>
              <a:off x="7191542" y="1"/>
              <a:ext cx="5000459" cy="1425992"/>
              <a:chOff x="7186272" y="0"/>
              <a:chExt cx="5005729" cy="1427495"/>
            </a:xfrm>
          </p:grpSpPr>
          <p:sp>
            <p:nvSpPr>
              <p:cNvPr id="19113" name="Google Shape;19113;p13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4" name="Google Shape;19114;p13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15" name="Google Shape;19115;p133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6" name="Google Shape;19116;p133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17" name="Google Shape;19117;p13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18" name="Google Shape;19118;p13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19119"/>
        <p:cNvGrpSpPr/>
        <p:nvPr/>
      </p:nvGrpSpPr>
      <p:grpSpPr>
        <a:xfrm>
          <a:off x="0" y="0"/>
          <a:ext cx="0" cy="0"/>
          <a:chOff x="0" y="0"/>
          <a:chExt cx="0" cy="0"/>
        </a:xfrm>
      </p:grpSpPr>
      <p:grpSp>
        <p:nvGrpSpPr>
          <p:cNvPr id="19120" name="Google Shape;19120;p1334"/>
          <p:cNvGrpSpPr/>
          <p:nvPr/>
        </p:nvGrpSpPr>
        <p:grpSpPr>
          <a:xfrm>
            <a:off x="7191542" y="1"/>
            <a:ext cx="5000459" cy="1425992"/>
            <a:chOff x="7191542" y="1"/>
            <a:chExt cx="5000459" cy="1425992"/>
          </a:xfrm>
        </p:grpSpPr>
        <p:pic>
          <p:nvPicPr>
            <p:cNvPr id="19121" name="Google Shape;19121;p13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22" name="Google Shape;19122;p1334"/>
            <p:cNvGrpSpPr/>
            <p:nvPr/>
          </p:nvGrpSpPr>
          <p:grpSpPr>
            <a:xfrm>
              <a:off x="7191542" y="1"/>
              <a:ext cx="5000459" cy="1425992"/>
              <a:chOff x="7186272" y="0"/>
              <a:chExt cx="5005729" cy="1427495"/>
            </a:xfrm>
          </p:grpSpPr>
          <p:sp>
            <p:nvSpPr>
              <p:cNvPr id="19123" name="Google Shape;19123;p13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4" name="Google Shape;19124;p13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25" name="Google Shape;19125;p13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26" name="Google Shape;19126;p133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7" name="Google Shape;19127;p133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28" name="Google Shape;19128;p13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9" name="Google Shape;19129;p13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30" name="Google Shape;19130;p13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31" name="Google Shape;19131;p13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2" name="Google Shape;19132;p13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19133"/>
        <p:cNvGrpSpPr/>
        <p:nvPr/>
      </p:nvGrpSpPr>
      <p:grpSpPr>
        <a:xfrm>
          <a:off x="0" y="0"/>
          <a:ext cx="0" cy="0"/>
          <a:chOff x="0" y="0"/>
          <a:chExt cx="0" cy="0"/>
        </a:xfrm>
      </p:grpSpPr>
      <p:grpSp>
        <p:nvGrpSpPr>
          <p:cNvPr id="19134" name="Google Shape;19134;p1335"/>
          <p:cNvGrpSpPr/>
          <p:nvPr/>
        </p:nvGrpSpPr>
        <p:grpSpPr>
          <a:xfrm>
            <a:off x="7191542" y="1"/>
            <a:ext cx="5000459" cy="1425992"/>
            <a:chOff x="7191542" y="1"/>
            <a:chExt cx="5000459" cy="1425992"/>
          </a:xfrm>
        </p:grpSpPr>
        <p:pic>
          <p:nvPicPr>
            <p:cNvPr id="19135" name="Google Shape;19135;p13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36" name="Google Shape;19136;p1335"/>
            <p:cNvGrpSpPr/>
            <p:nvPr/>
          </p:nvGrpSpPr>
          <p:grpSpPr>
            <a:xfrm>
              <a:off x="7191542" y="1"/>
              <a:ext cx="5000459" cy="1425992"/>
              <a:chOff x="7186272" y="0"/>
              <a:chExt cx="5005729" cy="1427495"/>
            </a:xfrm>
          </p:grpSpPr>
          <p:sp>
            <p:nvSpPr>
              <p:cNvPr id="19137" name="Google Shape;19137;p13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8" name="Google Shape;19138;p13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139" name="Google Shape;19139;p13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40" name="Google Shape;19140;p13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41" name="Google Shape;19141;p13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42" name="Google Shape;19142;p13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19143"/>
        <p:cNvGrpSpPr/>
        <p:nvPr/>
      </p:nvGrpSpPr>
      <p:grpSpPr>
        <a:xfrm>
          <a:off x="0" y="0"/>
          <a:ext cx="0" cy="0"/>
          <a:chOff x="0" y="0"/>
          <a:chExt cx="0" cy="0"/>
        </a:xfrm>
      </p:grpSpPr>
      <p:grpSp>
        <p:nvGrpSpPr>
          <p:cNvPr id="19144" name="Google Shape;19144;p448"/>
          <p:cNvGrpSpPr/>
          <p:nvPr/>
        </p:nvGrpSpPr>
        <p:grpSpPr>
          <a:xfrm>
            <a:off x="0" y="0"/>
            <a:ext cx="12192000" cy="2148830"/>
            <a:chOff x="0" y="0"/>
            <a:chExt cx="12192000" cy="2148830"/>
          </a:xfrm>
        </p:grpSpPr>
        <p:sp>
          <p:nvSpPr>
            <p:cNvPr id="19145" name="Google Shape;19145;p4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6" name="Google Shape;19146;p4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147" name="Google Shape;19147;p44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48" name="Google Shape;19148;p44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49" name="Google Shape;19149;p4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150" name="Google Shape;19150;p44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151" name="Google Shape;19151;p44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19152"/>
        <p:cNvGrpSpPr/>
        <p:nvPr/>
      </p:nvGrpSpPr>
      <p:grpSpPr>
        <a:xfrm>
          <a:off x="0" y="0"/>
          <a:ext cx="0" cy="0"/>
          <a:chOff x="0" y="0"/>
          <a:chExt cx="0" cy="0"/>
        </a:xfrm>
      </p:grpSpPr>
      <p:sp>
        <p:nvSpPr>
          <p:cNvPr id="19153" name="Google Shape;19153;p4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54" name="Google Shape;19154;p4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55" name="Google Shape;19155;p4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56" name="Google Shape;19156;p449"/>
          <p:cNvGrpSpPr/>
          <p:nvPr/>
        </p:nvGrpSpPr>
        <p:grpSpPr>
          <a:xfrm>
            <a:off x="7191542" y="1"/>
            <a:ext cx="5000459" cy="1425992"/>
            <a:chOff x="7191542" y="1"/>
            <a:chExt cx="5000459" cy="1425992"/>
          </a:xfrm>
        </p:grpSpPr>
        <p:pic>
          <p:nvPicPr>
            <p:cNvPr id="19157" name="Google Shape;19157;p4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58" name="Google Shape;19158;p449"/>
            <p:cNvGrpSpPr/>
            <p:nvPr/>
          </p:nvGrpSpPr>
          <p:grpSpPr>
            <a:xfrm>
              <a:off x="7191542" y="1"/>
              <a:ext cx="5000459" cy="1425992"/>
              <a:chOff x="7186272" y="0"/>
              <a:chExt cx="5005729" cy="1427495"/>
            </a:xfrm>
          </p:grpSpPr>
          <p:sp>
            <p:nvSpPr>
              <p:cNvPr id="19159" name="Google Shape;19159;p4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0" name="Google Shape;19160;p4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19161"/>
        <p:cNvGrpSpPr/>
        <p:nvPr/>
      </p:nvGrpSpPr>
      <p:grpSpPr>
        <a:xfrm>
          <a:off x="0" y="0"/>
          <a:ext cx="0" cy="0"/>
          <a:chOff x="0" y="0"/>
          <a:chExt cx="0" cy="0"/>
        </a:xfrm>
      </p:grpSpPr>
      <p:sp>
        <p:nvSpPr>
          <p:cNvPr id="19162" name="Google Shape;19162;p9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63" name="Google Shape;19163;p9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64" name="Google Shape;19164;p9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165" name="Google Shape;19165;p932"/>
          <p:cNvSpPr>
            <a:spLocks noGrp="1"/>
          </p:cNvSpPr>
          <p:nvPr>
            <p:ph type="pic" idx="2"/>
          </p:nvPr>
        </p:nvSpPr>
        <p:spPr>
          <a:xfrm>
            <a:off x="7118684" y="233915"/>
            <a:ext cx="5073316" cy="5943600"/>
          </a:xfrm>
          <a:prstGeom prst="rect">
            <a:avLst/>
          </a:prstGeom>
          <a:noFill/>
          <a:ln>
            <a:noFill/>
          </a:ln>
        </p:spPr>
      </p:sp>
      <p:grpSp>
        <p:nvGrpSpPr>
          <p:cNvPr id="19166" name="Google Shape;19166;p932"/>
          <p:cNvGrpSpPr/>
          <p:nvPr/>
        </p:nvGrpSpPr>
        <p:grpSpPr>
          <a:xfrm>
            <a:off x="0" y="5020348"/>
            <a:ext cx="12192000" cy="1837653"/>
            <a:chOff x="0" y="5020348"/>
            <a:chExt cx="12192000" cy="1837653"/>
          </a:xfrm>
        </p:grpSpPr>
        <p:sp>
          <p:nvSpPr>
            <p:cNvPr id="19167" name="Google Shape;19167;p9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68" name="Google Shape;19168;p9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169" name="Google Shape;19169;p9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981"/>
        <p:cNvGrpSpPr/>
        <p:nvPr/>
      </p:nvGrpSpPr>
      <p:grpSpPr>
        <a:xfrm>
          <a:off x="0" y="0"/>
          <a:ext cx="0" cy="0"/>
          <a:chOff x="0" y="0"/>
          <a:chExt cx="0" cy="0"/>
        </a:xfrm>
      </p:grpSpPr>
      <p:sp>
        <p:nvSpPr>
          <p:cNvPr id="1982" name="Google Shape;1982;p25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 name="Google Shape;1983;p25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4" name="Google Shape;1984;p2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85" name="Google Shape;1985;p2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6" name="Google Shape;1986;p2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87" name="Google Shape;1987;p25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88" name="Google Shape;1988;p25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89" name="Google Shape;1989;p25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90" name="Google Shape;1990;p25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9170"/>
        <p:cNvGrpSpPr/>
        <p:nvPr/>
      </p:nvGrpSpPr>
      <p:grpSpPr>
        <a:xfrm>
          <a:off x="0" y="0"/>
          <a:ext cx="0" cy="0"/>
          <a:chOff x="0" y="0"/>
          <a:chExt cx="0" cy="0"/>
        </a:xfrm>
      </p:grpSpPr>
      <p:grpSp>
        <p:nvGrpSpPr>
          <p:cNvPr id="19171" name="Google Shape;19171;p1338"/>
          <p:cNvGrpSpPr/>
          <p:nvPr/>
        </p:nvGrpSpPr>
        <p:grpSpPr>
          <a:xfrm>
            <a:off x="0" y="5020347"/>
            <a:ext cx="12192000" cy="1837653"/>
            <a:chOff x="0" y="5020347"/>
            <a:chExt cx="12192000" cy="1837653"/>
          </a:xfrm>
        </p:grpSpPr>
        <p:sp>
          <p:nvSpPr>
            <p:cNvPr id="19172" name="Google Shape;19172;p13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73" name="Google Shape;19173;p13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74" name="Google Shape;19174;p13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175" name="Google Shape;19175;p13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176" name="Google Shape;19176;p133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77" name="Google Shape;19177;p133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19178"/>
        <p:cNvGrpSpPr/>
        <p:nvPr/>
      </p:nvGrpSpPr>
      <p:grpSpPr>
        <a:xfrm>
          <a:off x="0" y="0"/>
          <a:ext cx="0" cy="0"/>
          <a:chOff x="0" y="0"/>
          <a:chExt cx="0" cy="0"/>
        </a:xfrm>
      </p:grpSpPr>
      <p:sp>
        <p:nvSpPr>
          <p:cNvPr id="19179" name="Google Shape;19179;p1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80" name="Google Shape;19180;p1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81" name="Google Shape;19181;p1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82" name="Google Shape;19182;p1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183" name="Google Shape;19183;p1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84" name="Google Shape;19184;p1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185" name="Google Shape;19185;p1107"/>
          <p:cNvGrpSpPr/>
          <p:nvPr/>
        </p:nvGrpSpPr>
        <p:grpSpPr>
          <a:xfrm>
            <a:off x="7191542" y="1"/>
            <a:ext cx="5000459" cy="1425992"/>
            <a:chOff x="7191542" y="1"/>
            <a:chExt cx="5000459" cy="1425992"/>
          </a:xfrm>
        </p:grpSpPr>
        <p:pic>
          <p:nvPicPr>
            <p:cNvPr id="19186" name="Google Shape;19186;p11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87" name="Google Shape;19187;p1107"/>
            <p:cNvGrpSpPr/>
            <p:nvPr/>
          </p:nvGrpSpPr>
          <p:grpSpPr>
            <a:xfrm>
              <a:off x="7191542" y="1"/>
              <a:ext cx="5000459" cy="1425992"/>
              <a:chOff x="7186272" y="0"/>
              <a:chExt cx="5005729" cy="1427495"/>
            </a:xfrm>
          </p:grpSpPr>
          <p:sp>
            <p:nvSpPr>
              <p:cNvPr id="19188" name="Google Shape;19188;p1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9" name="Google Shape;19189;p1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190" name="Google Shape;19190;p11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19191"/>
        <p:cNvGrpSpPr/>
        <p:nvPr/>
      </p:nvGrpSpPr>
      <p:grpSpPr>
        <a:xfrm>
          <a:off x="0" y="0"/>
          <a:ext cx="0" cy="0"/>
          <a:chOff x="0" y="0"/>
          <a:chExt cx="0" cy="0"/>
        </a:xfrm>
      </p:grpSpPr>
      <p:sp>
        <p:nvSpPr>
          <p:cNvPr id="19192" name="Google Shape;19192;p93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193" name="Google Shape;19193;p9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194" name="Google Shape;19194;p933"/>
          <p:cNvGrpSpPr/>
          <p:nvPr/>
        </p:nvGrpSpPr>
        <p:grpSpPr>
          <a:xfrm>
            <a:off x="0" y="5379426"/>
            <a:ext cx="2807368" cy="753891"/>
            <a:chOff x="0" y="5379426"/>
            <a:chExt cx="2807368" cy="753891"/>
          </a:xfrm>
        </p:grpSpPr>
        <p:sp>
          <p:nvSpPr>
            <p:cNvPr id="19195" name="Google Shape;19195;p9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196" name="Google Shape;19196;p9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197" name="Google Shape;19197;p933"/>
          <p:cNvSpPr>
            <a:spLocks noGrp="1"/>
          </p:cNvSpPr>
          <p:nvPr>
            <p:ph type="pic" idx="2"/>
          </p:nvPr>
        </p:nvSpPr>
        <p:spPr>
          <a:xfrm>
            <a:off x="2807368" y="457202"/>
            <a:ext cx="8915400" cy="5943598"/>
          </a:xfrm>
          <a:prstGeom prst="rect">
            <a:avLst/>
          </a:prstGeom>
          <a:noFill/>
          <a:ln>
            <a:noFill/>
          </a:ln>
        </p:spPr>
      </p:sp>
      <p:pic>
        <p:nvPicPr>
          <p:cNvPr id="19198" name="Google Shape;19198;p93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19199"/>
        <p:cNvGrpSpPr/>
        <p:nvPr/>
      </p:nvGrpSpPr>
      <p:grpSpPr>
        <a:xfrm>
          <a:off x="0" y="0"/>
          <a:ext cx="0" cy="0"/>
          <a:chOff x="0" y="0"/>
          <a:chExt cx="0" cy="0"/>
        </a:xfrm>
      </p:grpSpPr>
      <p:sp>
        <p:nvSpPr>
          <p:cNvPr id="19200" name="Google Shape;19200;p13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01" name="Google Shape;19201;p13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02" name="Google Shape;19202;p13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03" name="Google Shape;19203;p13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04" name="Google Shape;19204;p13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05" name="Google Shape;19205;p13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06" name="Google Shape;19206;p1339"/>
          <p:cNvGrpSpPr/>
          <p:nvPr/>
        </p:nvGrpSpPr>
        <p:grpSpPr>
          <a:xfrm>
            <a:off x="7191542" y="1"/>
            <a:ext cx="5000459" cy="1425992"/>
            <a:chOff x="7191542" y="1"/>
            <a:chExt cx="5000459" cy="1425992"/>
          </a:xfrm>
        </p:grpSpPr>
        <p:pic>
          <p:nvPicPr>
            <p:cNvPr id="19207" name="Google Shape;19207;p13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08" name="Google Shape;19208;p1339"/>
            <p:cNvGrpSpPr/>
            <p:nvPr/>
          </p:nvGrpSpPr>
          <p:grpSpPr>
            <a:xfrm>
              <a:off x="7191542" y="1"/>
              <a:ext cx="5000459" cy="1425992"/>
              <a:chOff x="7186272" y="0"/>
              <a:chExt cx="5005729" cy="1427495"/>
            </a:xfrm>
          </p:grpSpPr>
          <p:sp>
            <p:nvSpPr>
              <p:cNvPr id="19209" name="Google Shape;19209;p13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0" name="Google Shape;19210;p13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211" name="Google Shape;19211;p13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19212"/>
        <p:cNvGrpSpPr/>
        <p:nvPr/>
      </p:nvGrpSpPr>
      <p:grpSpPr>
        <a:xfrm>
          <a:off x="0" y="0"/>
          <a:ext cx="0" cy="0"/>
          <a:chOff x="0" y="0"/>
          <a:chExt cx="0" cy="0"/>
        </a:xfrm>
      </p:grpSpPr>
      <p:grpSp>
        <p:nvGrpSpPr>
          <p:cNvPr id="19213" name="Google Shape;19213;p935"/>
          <p:cNvGrpSpPr/>
          <p:nvPr/>
        </p:nvGrpSpPr>
        <p:grpSpPr>
          <a:xfrm>
            <a:off x="7191542" y="1"/>
            <a:ext cx="5000459" cy="1425992"/>
            <a:chOff x="7191542" y="1"/>
            <a:chExt cx="5000459" cy="1425992"/>
          </a:xfrm>
        </p:grpSpPr>
        <p:pic>
          <p:nvPicPr>
            <p:cNvPr id="19214" name="Google Shape;19214;p9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15" name="Google Shape;19215;p935"/>
            <p:cNvGrpSpPr/>
            <p:nvPr/>
          </p:nvGrpSpPr>
          <p:grpSpPr>
            <a:xfrm>
              <a:off x="7191542" y="1"/>
              <a:ext cx="5000459" cy="1425992"/>
              <a:chOff x="7186272" y="0"/>
              <a:chExt cx="5005729" cy="1427495"/>
            </a:xfrm>
          </p:grpSpPr>
          <p:sp>
            <p:nvSpPr>
              <p:cNvPr id="19216" name="Google Shape;19216;p9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7" name="Google Shape;19217;p9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18" name="Google Shape;19218;p9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19" name="Google Shape;19219;p9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20" name="Google Shape;19220;p9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21" name="Google Shape;19221;p9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22" name="Google Shape;19222;p9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19223"/>
        <p:cNvGrpSpPr/>
        <p:nvPr/>
      </p:nvGrpSpPr>
      <p:grpSpPr>
        <a:xfrm>
          <a:off x="0" y="0"/>
          <a:ext cx="0" cy="0"/>
          <a:chOff x="0" y="0"/>
          <a:chExt cx="0" cy="0"/>
        </a:xfrm>
      </p:grpSpPr>
      <p:sp>
        <p:nvSpPr>
          <p:cNvPr id="19224" name="Google Shape;19224;p4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25" name="Google Shape;19225;p45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226" name="Google Shape;19226;p450"/>
          <p:cNvGrpSpPr/>
          <p:nvPr/>
        </p:nvGrpSpPr>
        <p:grpSpPr>
          <a:xfrm>
            <a:off x="7191542" y="1"/>
            <a:ext cx="5000459" cy="1425992"/>
            <a:chOff x="7191542" y="1"/>
            <a:chExt cx="5000459" cy="1425992"/>
          </a:xfrm>
        </p:grpSpPr>
        <p:pic>
          <p:nvPicPr>
            <p:cNvPr id="19227" name="Google Shape;19227;p4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28" name="Google Shape;19228;p450"/>
            <p:cNvGrpSpPr/>
            <p:nvPr/>
          </p:nvGrpSpPr>
          <p:grpSpPr>
            <a:xfrm>
              <a:off x="7191542" y="1"/>
              <a:ext cx="5000459" cy="1425992"/>
              <a:chOff x="7186272" y="0"/>
              <a:chExt cx="5005729" cy="1427495"/>
            </a:xfrm>
          </p:grpSpPr>
          <p:sp>
            <p:nvSpPr>
              <p:cNvPr id="19229" name="Google Shape;19229;p4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0" name="Google Shape;19230;p4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31" name="Google Shape;19231;p45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32" name="Google Shape;19232;p45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33" name="Google Shape;19233;p4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4" name="Google Shape;19234;p4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19235"/>
        <p:cNvGrpSpPr/>
        <p:nvPr/>
      </p:nvGrpSpPr>
      <p:grpSpPr>
        <a:xfrm>
          <a:off x="0" y="0"/>
          <a:ext cx="0" cy="0"/>
          <a:chOff x="0" y="0"/>
          <a:chExt cx="0" cy="0"/>
        </a:xfrm>
      </p:grpSpPr>
      <p:grpSp>
        <p:nvGrpSpPr>
          <p:cNvPr id="19236" name="Google Shape;19236;p937"/>
          <p:cNvGrpSpPr/>
          <p:nvPr/>
        </p:nvGrpSpPr>
        <p:grpSpPr>
          <a:xfrm>
            <a:off x="7191542" y="1"/>
            <a:ext cx="5000459" cy="1425992"/>
            <a:chOff x="7191542" y="1"/>
            <a:chExt cx="5000459" cy="1425992"/>
          </a:xfrm>
        </p:grpSpPr>
        <p:pic>
          <p:nvPicPr>
            <p:cNvPr id="19237" name="Google Shape;19237;p9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38" name="Google Shape;19238;p937"/>
            <p:cNvGrpSpPr/>
            <p:nvPr/>
          </p:nvGrpSpPr>
          <p:grpSpPr>
            <a:xfrm>
              <a:off x="7191542" y="1"/>
              <a:ext cx="5000459" cy="1425992"/>
              <a:chOff x="7186272" y="0"/>
              <a:chExt cx="5005729" cy="1427495"/>
            </a:xfrm>
          </p:grpSpPr>
          <p:sp>
            <p:nvSpPr>
              <p:cNvPr id="19239" name="Google Shape;19239;p9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0" name="Google Shape;19240;p9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41" name="Google Shape;19241;p9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42" name="Google Shape;19242;p93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243" name="Google Shape;19243;p93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44" name="Google Shape;19244;p93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245" name="Google Shape;19245;p93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46" name="Google Shape;19246;p9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47" name="Google Shape;19247;p9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48" name="Google Shape;19248;p9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19249"/>
        <p:cNvGrpSpPr/>
        <p:nvPr/>
      </p:nvGrpSpPr>
      <p:grpSpPr>
        <a:xfrm>
          <a:off x="0" y="0"/>
          <a:ext cx="0" cy="0"/>
          <a:chOff x="0" y="0"/>
          <a:chExt cx="0" cy="0"/>
        </a:xfrm>
      </p:grpSpPr>
      <p:grpSp>
        <p:nvGrpSpPr>
          <p:cNvPr id="19250" name="Google Shape;19250;p938"/>
          <p:cNvGrpSpPr/>
          <p:nvPr/>
        </p:nvGrpSpPr>
        <p:grpSpPr>
          <a:xfrm>
            <a:off x="7191542" y="1"/>
            <a:ext cx="5000459" cy="1425992"/>
            <a:chOff x="7191542" y="1"/>
            <a:chExt cx="5000459" cy="1425992"/>
          </a:xfrm>
        </p:grpSpPr>
        <p:pic>
          <p:nvPicPr>
            <p:cNvPr id="19251" name="Google Shape;19251;p9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52" name="Google Shape;19252;p938"/>
            <p:cNvGrpSpPr/>
            <p:nvPr/>
          </p:nvGrpSpPr>
          <p:grpSpPr>
            <a:xfrm>
              <a:off x="7191542" y="1"/>
              <a:ext cx="5000459" cy="1425992"/>
              <a:chOff x="7186272" y="0"/>
              <a:chExt cx="5005729" cy="1427495"/>
            </a:xfrm>
          </p:grpSpPr>
          <p:sp>
            <p:nvSpPr>
              <p:cNvPr id="19253" name="Google Shape;19253;p9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4" name="Google Shape;19254;p9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255" name="Google Shape;19255;p9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56" name="Google Shape;19256;p9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57" name="Google Shape;19257;p9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58" name="Google Shape;19258;p9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19259"/>
        <p:cNvGrpSpPr/>
        <p:nvPr/>
      </p:nvGrpSpPr>
      <p:grpSpPr>
        <a:xfrm>
          <a:off x="0" y="0"/>
          <a:ext cx="0" cy="0"/>
          <a:chOff x="0" y="0"/>
          <a:chExt cx="0" cy="0"/>
        </a:xfrm>
      </p:grpSpPr>
      <p:grpSp>
        <p:nvGrpSpPr>
          <p:cNvPr id="19260" name="Google Shape;19260;p939"/>
          <p:cNvGrpSpPr/>
          <p:nvPr/>
        </p:nvGrpSpPr>
        <p:grpSpPr>
          <a:xfrm>
            <a:off x="0" y="0"/>
            <a:ext cx="12192000" cy="2148830"/>
            <a:chOff x="0" y="0"/>
            <a:chExt cx="12192000" cy="2148830"/>
          </a:xfrm>
        </p:grpSpPr>
        <p:sp>
          <p:nvSpPr>
            <p:cNvPr id="19261" name="Google Shape;19261;p93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2" name="Google Shape;19262;p93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263" name="Google Shape;19263;p93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64" name="Google Shape;19264;p93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65" name="Google Shape;19265;p93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266" name="Google Shape;19266;p93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267" name="Google Shape;19267;p93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19268"/>
        <p:cNvGrpSpPr/>
        <p:nvPr/>
      </p:nvGrpSpPr>
      <p:grpSpPr>
        <a:xfrm>
          <a:off x="0" y="0"/>
          <a:ext cx="0" cy="0"/>
          <a:chOff x="0" y="0"/>
          <a:chExt cx="0" cy="0"/>
        </a:xfrm>
      </p:grpSpPr>
      <p:sp>
        <p:nvSpPr>
          <p:cNvPr id="19269" name="Google Shape;19269;p9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270" name="Google Shape;19270;p9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71" name="Google Shape;19271;p9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272" name="Google Shape;19272;p940"/>
          <p:cNvGrpSpPr/>
          <p:nvPr/>
        </p:nvGrpSpPr>
        <p:grpSpPr>
          <a:xfrm>
            <a:off x="7191542" y="1"/>
            <a:ext cx="5000459" cy="1425992"/>
            <a:chOff x="7191542" y="1"/>
            <a:chExt cx="5000459" cy="1425992"/>
          </a:xfrm>
        </p:grpSpPr>
        <p:pic>
          <p:nvPicPr>
            <p:cNvPr id="19273" name="Google Shape;19273;p9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74" name="Google Shape;19274;p940"/>
            <p:cNvGrpSpPr/>
            <p:nvPr/>
          </p:nvGrpSpPr>
          <p:grpSpPr>
            <a:xfrm>
              <a:off x="7191542" y="1"/>
              <a:ext cx="5000459" cy="1425992"/>
              <a:chOff x="7186272" y="0"/>
              <a:chExt cx="5005729" cy="1427495"/>
            </a:xfrm>
          </p:grpSpPr>
          <p:sp>
            <p:nvSpPr>
              <p:cNvPr id="19275" name="Google Shape;19275;p9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6" name="Google Shape;19276;p9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991"/>
        <p:cNvGrpSpPr/>
        <p:nvPr/>
      </p:nvGrpSpPr>
      <p:grpSpPr>
        <a:xfrm>
          <a:off x="0" y="0"/>
          <a:ext cx="0" cy="0"/>
          <a:chOff x="0" y="0"/>
          <a:chExt cx="0" cy="0"/>
        </a:xfrm>
      </p:grpSpPr>
      <p:sp>
        <p:nvSpPr>
          <p:cNvPr id="1992" name="Google Shape;1992;p25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3" name="Google Shape;1993;p25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4" name="Google Shape;1994;p2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95" name="Google Shape;1995;p2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6" name="Google Shape;1996;p2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97" name="Google Shape;1997;p25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98" name="Google Shape;1998;p25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99" name="Google Shape;1999;p25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00" name="Google Shape;2000;p25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19277"/>
        <p:cNvGrpSpPr/>
        <p:nvPr/>
      </p:nvGrpSpPr>
      <p:grpSpPr>
        <a:xfrm>
          <a:off x="0" y="0"/>
          <a:ext cx="0" cy="0"/>
          <a:chOff x="0" y="0"/>
          <a:chExt cx="0" cy="0"/>
        </a:xfrm>
      </p:grpSpPr>
      <p:sp>
        <p:nvSpPr>
          <p:cNvPr id="19278" name="Google Shape;19278;p90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79" name="Google Shape;19279;p90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80" name="Google Shape;19280;p90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281" name="Google Shape;19281;p901"/>
          <p:cNvSpPr>
            <a:spLocks noGrp="1"/>
          </p:cNvSpPr>
          <p:nvPr>
            <p:ph type="pic" idx="2"/>
          </p:nvPr>
        </p:nvSpPr>
        <p:spPr>
          <a:xfrm>
            <a:off x="7118684" y="233915"/>
            <a:ext cx="5073316" cy="5943600"/>
          </a:xfrm>
          <a:prstGeom prst="rect">
            <a:avLst/>
          </a:prstGeom>
          <a:noFill/>
          <a:ln>
            <a:noFill/>
          </a:ln>
        </p:spPr>
      </p:sp>
      <p:grpSp>
        <p:nvGrpSpPr>
          <p:cNvPr id="19282" name="Google Shape;19282;p901"/>
          <p:cNvGrpSpPr/>
          <p:nvPr/>
        </p:nvGrpSpPr>
        <p:grpSpPr>
          <a:xfrm>
            <a:off x="0" y="5020348"/>
            <a:ext cx="12192000" cy="1837653"/>
            <a:chOff x="0" y="5020348"/>
            <a:chExt cx="12192000" cy="1837653"/>
          </a:xfrm>
        </p:grpSpPr>
        <p:sp>
          <p:nvSpPr>
            <p:cNvPr id="19283" name="Google Shape;19283;p9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84" name="Google Shape;19284;p90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285" name="Google Shape;19285;p9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19286"/>
        <p:cNvGrpSpPr/>
        <p:nvPr/>
      </p:nvGrpSpPr>
      <p:grpSpPr>
        <a:xfrm>
          <a:off x="0" y="0"/>
          <a:ext cx="0" cy="0"/>
          <a:chOff x="0" y="0"/>
          <a:chExt cx="0" cy="0"/>
        </a:xfrm>
      </p:grpSpPr>
      <p:grpSp>
        <p:nvGrpSpPr>
          <p:cNvPr id="19287" name="Google Shape;19287;p375"/>
          <p:cNvGrpSpPr/>
          <p:nvPr/>
        </p:nvGrpSpPr>
        <p:grpSpPr>
          <a:xfrm>
            <a:off x="0" y="5020347"/>
            <a:ext cx="12192000" cy="1837653"/>
            <a:chOff x="0" y="5020347"/>
            <a:chExt cx="12192000" cy="1837653"/>
          </a:xfrm>
        </p:grpSpPr>
        <p:sp>
          <p:nvSpPr>
            <p:cNvPr id="19288" name="Google Shape;19288;p3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89" name="Google Shape;19289;p3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90" name="Google Shape;19290;p3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291" name="Google Shape;19291;p3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292" name="Google Shape;19292;p3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93" name="Google Shape;19293;p3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19294"/>
        <p:cNvGrpSpPr/>
        <p:nvPr/>
      </p:nvGrpSpPr>
      <p:grpSpPr>
        <a:xfrm>
          <a:off x="0" y="0"/>
          <a:ext cx="0" cy="0"/>
          <a:chOff x="0" y="0"/>
          <a:chExt cx="0" cy="0"/>
        </a:xfrm>
      </p:grpSpPr>
      <p:sp>
        <p:nvSpPr>
          <p:cNvPr id="19295" name="Google Shape;19295;p13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296" name="Google Shape;19296;p13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297" name="Google Shape;19297;p1340"/>
          <p:cNvGrpSpPr/>
          <p:nvPr/>
        </p:nvGrpSpPr>
        <p:grpSpPr>
          <a:xfrm>
            <a:off x="0" y="5379426"/>
            <a:ext cx="2807368" cy="753891"/>
            <a:chOff x="0" y="5379426"/>
            <a:chExt cx="2807368" cy="753891"/>
          </a:xfrm>
        </p:grpSpPr>
        <p:sp>
          <p:nvSpPr>
            <p:cNvPr id="19298" name="Google Shape;19298;p13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299" name="Google Shape;19299;p13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300" name="Google Shape;19300;p1340"/>
          <p:cNvSpPr>
            <a:spLocks noGrp="1"/>
          </p:cNvSpPr>
          <p:nvPr>
            <p:ph type="pic" idx="2"/>
          </p:nvPr>
        </p:nvSpPr>
        <p:spPr>
          <a:xfrm>
            <a:off x="2807368" y="457202"/>
            <a:ext cx="8915400" cy="5943598"/>
          </a:xfrm>
          <a:prstGeom prst="rect">
            <a:avLst/>
          </a:prstGeom>
          <a:noFill/>
          <a:ln>
            <a:noFill/>
          </a:ln>
        </p:spPr>
      </p:sp>
      <p:pic>
        <p:nvPicPr>
          <p:cNvPr id="19301" name="Google Shape;19301;p13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19302"/>
        <p:cNvGrpSpPr/>
        <p:nvPr/>
      </p:nvGrpSpPr>
      <p:grpSpPr>
        <a:xfrm>
          <a:off x="0" y="0"/>
          <a:ext cx="0" cy="0"/>
          <a:chOff x="0" y="0"/>
          <a:chExt cx="0" cy="0"/>
        </a:xfrm>
      </p:grpSpPr>
      <p:sp>
        <p:nvSpPr>
          <p:cNvPr id="19303" name="Google Shape;19303;p13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04" name="Google Shape;19304;p13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05" name="Google Shape;19305;p13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6" name="Google Shape;19306;p13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07" name="Google Shape;19307;p13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08" name="Google Shape;19308;p13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09" name="Google Shape;19309;p1341"/>
          <p:cNvGrpSpPr/>
          <p:nvPr/>
        </p:nvGrpSpPr>
        <p:grpSpPr>
          <a:xfrm>
            <a:off x="7191542" y="1"/>
            <a:ext cx="5000459" cy="1425992"/>
            <a:chOff x="7191542" y="1"/>
            <a:chExt cx="5000459" cy="1425992"/>
          </a:xfrm>
        </p:grpSpPr>
        <p:pic>
          <p:nvPicPr>
            <p:cNvPr id="19310" name="Google Shape;19310;p13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11" name="Google Shape;19311;p1341"/>
            <p:cNvGrpSpPr/>
            <p:nvPr/>
          </p:nvGrpSpPr>
          <p:grpSpPr>
            <a:xfrm>
              <a:off x="7191542" y="1"/>
              <a:ext cx="5000459" cy="1425992"/>
              <a:chOff x="7186272" y="0"/>
              <a:chExt cx="5005729" cy="1427495"/>
            </a:xfrm>
          </p:grpSpPr>
          <p:sp>
            <p:nvSpPr>
              <p:cNvPr id="19312" name="Google Shape;19312;p13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3" name="Google Shape;19313;p13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314" name="Google Shape;19314;p134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19315"/>
        <p:cNvGrpSpPr/>
        <p:nvPr/>
      </p:nvGrpSpPr>
      <p:grpSpPr>
        <a:xfrm>
          <a:off x="0" y="0"/>
          <a:ext cx="0" cy="0"/>
          <a:chOff x="0" y="0"/>
          <a:chExt cx="0" cy="0"/>
        </a:xfrm>
      </p:grpSpPr>
      <p:sp>
        <p:nvSpPr>
          <p:cNvPr id="19316" name="Google Shape;19316;p13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17" name="Google Shape;19317;p13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18" name="Google Shape;19318;p13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19" name="Google Shape;19319;p13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20" name="Google Shape;19320;p13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21" name="Google Shape;19321;p13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22" name="Google Shape;19322;p1342"/>
          <p:cNvGrpSpPr/>
          <p:nvPr/>
        </p:nvGrpSpPr>
        <p:grpSpPr>
          <a:xfrm>
            <a:off x="7191542" y="1"/>
            <a:ext cx="5000459" cy="1425992"/>
            <a:chOff x="7191542" y="1"/>
            <a:chExt cx="5000459" cy="1425992"/>
          </a:xfrm>
        </p:grpSpPr>
        <p:pic>
          <p:nvPicPr>
            <p:cNvPr id="19323" name="Google Shape;19323;p13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24" name="Google Shape;19324;p1342"/>
            <p:cNvGrpSpPr/>
            <p:nvPr/>
          </p:nvGrpSpPr>
          <p:grpSpPr>
            <a:xfrm>
              <a:off x="7191542" y="1"/>
              <a:ext cx="5000459" cy="1425992"/>
              <a:chOff x="7186272" y="0"/>
              <a:chExt cx="5005729" cy="1427495"/>
            </a:xfrm>
          </p:grpSpPr>
          <p:sp>
            <p:nvSpPr>
              <p:cNvPr id="19325" name="Google Shape;19325;p13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6" name="Google Shape;19326;p13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327" name="Google Shape;19327;p13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9328"/>
        <p:cNvGrpSpPr/>
        <p:nvPr/>
      </p:nvGrpSpPr>
      <p:grpSpPr>
        <a:xfrm>
          <a:off x="0" y="0"/>
          <a:ext cx="0" cy="0"/>
          <a:chOff x="0" y="0"/>
          <a:chExt cx="0" cy="0"/>
        </a:xfrm>
      </p:grpSpPr>
      <p:grpSp>
        <p:nvGrpSpPr>
          <p:cNvPr id="19329" name="Google Shape;19329;p1343"/>
          <p:cNvGrpSpPr/>
          <p:nvPr/>
        </p:nvGrpSpPr>
        <p:grpSpPr>
          <a:xfrm>
            <a:off x="7191542" y="1"/>
            <a:ext cx="5000459" cy="1425992"/>
            <a:chOff x="7191542" y="1"/>
            <a:chExt cx="5000459" cy="1425992"/>
          </a:xfrm>
        </p:grpSpPr>
        <p:pic>
          <p:nvPicPr>
            <p:cNvPr id="19330" name="Google Shape;19330;p13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31" name="Google Shape;19331;p1343"/>
            <p:cNvGrpSpPr/>
            <p:nvPr/>
          </p:nvGrpSpPr>
          <p:grpSpPr>
            <a:xfrm>
              <a:off x="7191542" y="1"/>
              <a:ext cx="5000459" cy="1425992"/>
              <a:chOff x="7186272" y="0"/>
              <a:chExt cx="5005729" cy="1427495"/>
            </a:xfrm>
          </p:grpSpPr>
          <p:sp>
            <p:nvSpPr>
              <p:cNvPr id="19332" name="Google Shape;19332;p13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3" name="Google Shape;19333;p13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34" name="Google Shape;19334;p13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35" name="Google Shape;19335;p13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36" name="Google Shape;19336;p13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37" name="Google Shape;19337;p13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38" name="Google Shape;19338;p13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19339"/>
        <p:cNvGrpSpPr/>
        <p:nvPr/>
      </p:nvGrpSpPr>
      <p:grpSpPr>
        <a:xfrm>
          <a:off x="0" y="0"/>
          <a:ext cx="0" cy="0"/>
          <a:chOff x="0" y="0"/>
          <a:chExt cx="0" cy="0"/>
        </a:xfrm>
      </p:grpSpPr>
      <p:sp>
        <p:nvSpPr>
          <p:cNvPr id="19340" name="Google Shape;19340;p13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41" name="Google Shape;19341;p134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342" name="Google Shape;19342;p1344"/>
          <p:cNvGrpSpPr/>
          <p:nvPr/>
        </p:nvGrpSpPr>
        <p:grpSpPr>
          <a:xfrm>
            <a:off x="7191542" y="1"/>
            <a:ext cx="5000459" cy="1425992"/>
            <a:chOff x="7191542" y="1"/>
            <a:chExt cx="5000459" cy="1425992"/>
          </a:xfrm>
        </p:grpSpPr>
        <p:pic>
          <p:nvPicPr>
            <p:cNvPr id="19343" name="Google Shape;19343;p13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44" name="Google Shape;19344;p1344"/>
            <p:cNvGrpSpPr/>
            <p:nvPr/>
          </p:nvGrpSpPr>
          <p:grpSpPr>
            <a:xfrm>
              <a:off x="7191542" y="1"/>
              <a:ext cx="5000459" cy="1425992"/>
              <a:chOff x="7186272" y="0"/>
              <a:chExt cx="5005729" cy="1427495"/>
            </a:xfrm>
          </p:grpSpPr>
          <p:sp>
            <p:nvSpPr>
              <p:cNvPr id="19345" name="Google Shape;19345;p13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6" name="Google Shape;19346;p13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47" name="Google Shape;19347;p134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48" name="Google Shape;19348;p134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49" name="Google Shape;19349;p13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50" name="Google Shape;19350;p13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19351"/>
        <p:cNvGrpSpPr/>
        <p:nvPr/>
      </p:nvGrpSpPr>
      <p:grpSpPr>
        <a:xfrm>
          <a:off x="0" y="0"/>
          <a:ext cx="0" cy="0"/>
          <a:chOff x="0" y="0"/>
          <a:chExt cx="0" cy="0"/>
        </a:xfrm>
      </p:grpSpPr>
      <p:grpSp>
        <p:nvGrpSpPr>
          <p:cNvPr id="19352" name="Google Shape;19352;p1345"/>
          <p:cNvGrpSpPr/>
          <p:nvPr/>
        </p:nvGrpSpPr>
        <p:grpSpPr>
          <a:xfrm>
            <a:off x="7191542" y="1"/>
            <a:ext cx="5000459" cy="1425992"/>
            <a:chOff x="7191542" y="1"/>
            <a:chExt cx="5000459" cy="1425992"/>
          </a:xfrm>
        </p:grpSpPr>
        <p:pic>
          <p:nvPicPr>
            <p:cNvPr id="19353" name="Google Shape;19353;p13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54" name="Google Shape;19354;p1345"/>
            <p:cNvGrpSpPr/>
            <p:nvPr/>
          </p:nvGrpSpPr>
          <p:grpSpPr>
            <a:xfrm>
              <a:off x="7191542" y="1"/>
              <a:ext cx="5000459" cy="1425992"/>
              <a:chOff x="7186272" y="0"/>
              <a:chExt cx="5005729" cy="1427495"/>
            </a:xfrm>
          </p:grpSpPr>
          <p:sp>
            <p:nvSpPr>
              <p:cNvPr id="19355" name="Google Shape;19355;p13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6" name="Google Shape;19356;p13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57" name="Google Shape;19357;p13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58" name="Google Shape;19358;p134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59" name="Google Shape;19359;p134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60" name="Google Shape;19360;p13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61" name="Google Shape;19361;p13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62" name="Google Shape;19362;p13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63" name="Google Shape;19363;p13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4" name="Google Shape;19364;p13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19365"/>
        <p:cNvGrpSpPr/>
        <p:nvPr/>
      </p:nvGrpSpPr>
      <p:grpSpPr>
        <a:xfrm>
          <a:off x="0" y="0"/>
          <a:ext cx="0" cy="0"/>
          <a:chOff x="0" y="0"/>
          <a:chExt cx="0" cy="0"/>
        </a:xfrm>
      </p:grpSpPr>
      <p:grpSp>
        <p:nvGrpSpPr>
          <p:cNvPr id="19366" name="Google Shape;19366;p1346"/>
          <p:cNvGrpSpPr/>
          <p:nvPr/>
        </p:nvGrpSpPr>
        <p:grpSpPr>
          <a:xfrm>
            <a:off x="7191542" y="1"/>
            <a:ext cx="5000459" cy="1425992"/>
            <a:chOff x="7191542" y="1"/>
            <a:chExt cx="5000459" cy="1425992"/>
          </a:xfrm>
        </p:grpSpPr>
        <p:pic>
          <p:nvPicPr>
            <p:cNvPr id="19367" name="Google Shape;19367;p13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68" name="Google Shape;19368;p1346"/>
            <p:cNvGrpSpPr/>
            <p:nvPr/>
          </p:nvGrpSpPr>
          <p:grpSpPr>
            <a:xfrm>
              <a:off x="7191542" y="1"/>
              <a:ext cx="5000459" cy="1425992"/>
              <a:chOff x="7186272" y="0"/>
              <a:chExt cx="5005729" cy="1427495"/>
            </a:xfrm>
          </p:grpSpPr>
          <p:sp>
            <p:nvSpPr>
              <p:cNvPr id="19369" name="Google Shape;19369;p13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0" name="Google Shape;19370;p13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371" name="Google Shape;19371;p13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72" name="Google Shape;19372;p13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73" name="Google Shape;19373;p13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74" name="Google Shape;19374;p13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19375"/>
        <p:cNvGrpSpPr/>
        <p:nvPr/>
      </p:nvGrpSpPr>
      <p:grpSpPr>
        <a:xfrm>
          <a:off x="0" y="0"/>
          <a:ext cx="0" cy="0"/>
          <a:chOff x="0" y="0"/>
          <a:chExt cx="0" cy="0"/>
        </a:xfrm>
      </p:grpSpPr>
      <p:grpSp>
        <p:nvGrpSpPr>
          <p:cNvPr id="19376" name="Google Shape;19376;p382"/>
          <p:cNvGrpSpPr/>
          <p:nvPr/>
        </p:nvGrpSpPr>
        <p:grpSpPr>
          <a:xfrm>
            <a:off x="0" y="0"/>
            <a:ext cx="12192000" cy="2148830"/>
            <a:chOff x="0" y="0"/>
            <a:chExt cx="12192000" cy="2148830"/>
          </a:xfrm>
        </p:grpSpPr>
        <p:sp>
          <p:nvSpPr>
            <p:cNvPr id="19377" name="Google Shape;19377;p3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8" name="Google Shape;19378;p3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379" name="Google Shape;19379;p3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80" name="Google Shape;19380;p3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81" name="Google Shape;19381;p3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82" name="Google Shape;19382;p38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383" name="Google Shape;19383;p3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2001"/>
        <p:cNvGrpSpPr/>
        <p:nvPr/>
      </p:nvGrpSpPr>
      <p:grpSpPr>
        <a:xfrm>
          <a:off x="0" y="0"/>
          <a:ext cx="0" cy="0"/>
          <a:chOff x="0" y="0"/>
          <a:chExt cx="0" cy="0"/>
        </a:xfrm>
      </p:grpSpPr>
      <p:sp>
        <p:nvSpPr>
          <p:cNvPr id="2002" name="Google Shape;2002;p25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3" name="Google Shape;2003;p2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04" name="Google Shape;2004;p2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05" name="Google Shape;2005;p25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06" name="Google Shape;2006;p2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19384"/>
        <p:cNvGrpSpPr/>
        <p:nvPr/>
      </p:nvGrpSpPr>
      <p:grpSpPr>
        <a:xfrm>
          <a:off x="0" y="0"/>
          <a:ext cx="0" cy="0"/>
          <a:chOff x="0" y="0"/>
          <a:chExt cx="0" cy="0"/>
        </a:xfrm>
      </p:grpSpPr>
      <p:sp>
        <p:nvSpPr>
          <p:cNvPr id="19385" name="Google Shape;19385;p3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386" name="Google Shape;19386;p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7" name="Google Shape;19387;p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88" name="Google Shape;19388;p383"/>
          <p:cNvGrpSpPr/>
          <p:nvPr/>
        </p:nvGrpSpPr>
        <p:grpSpPr>
          <a:xfrm>
            <a:off x="7191542" y="1"/>
            <a:ext cx="5000459" cy="1425992"/>
            <a:chOff x="7191542" y="1"/>
            <a:chExt cx="5000459" cy="1425992"/>
          </a:xfrm>
        </p:grpSpPr>
        <p:pic>
          <p:nvPicPr>
            <p:cNvPr id="19389" name="Google Shape;19389;p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390" name="Google Shape;19390;p383"/>
            <p:cNvGrpSpPr/>
            <p:nvPr/>
          </p:nvGrpSpPr>
          <p:grpSpPr>
            <a:xfrm>
              <a:off x="7191542" y="1"/>
              <a:ext cx="5000459" cy="1425992"/>
              <a:chOff x="7186272" y="0"/>
              <a:chExt cx="5005729" cy="1427495"/>
            </a:xfrm>
          </p:grpSpPr>
          <p:sp>
            <p:nvSpPr>
              <p:cNvPr id="19391" name="Google Shape;19391;p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2" name="Google Shape;19392;p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19393"/>
        <p:cNvGrpSpPr/>
        <p:nvPr/>
      </p:nvGrpSpPr>
      <p:grpSpPr>
        <a:xfrm>
          <a:off x="0" y="0"/>
          <a:ext cx="0" cy="0"/>
          <a:chOff x="0" y="0"/>
          <a:chExt cx="0" cy="0"/>
        </a:xfrm>
      </p:grpSpPr>
      <p:sp>
        <p:nvSpPr>
          <p:cNvPr id="19394" name="Google Shape;19394;p7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395" name="Google Shape;19395;p7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96" name="Google Shape;19396;p7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397" name="Google Shape;19397;p786"/>
          <p:cNvSpPr>
            <a:spLocks noGrp="1"/>
          </p:cNvSpPr>
          <p:nvPr>
            <p:ph type="pic" idx="2"/>
          </p:nvPr>
        </p:nvSpPr>
        <p:spPr>
          <a:xfrm>
            <a:off x="7118684" y="233915"/>
            <a:ext cx="5073316" cy="5943600"/>
          </a:xfrm>
          <a:prstGeom prst="rect">
            <a:avLst/>
          </a:prstGeom>
          <a:noFill/>
          <a:ln>
            <a:noFill/>
          </a:ln>
        </p:spPr>
      </p:sp>
      <p:grpSp>
        <p:nvGrpSpPr>
          <p:cNvPr id="19398" name="Google Shape;19398;p786"/>
          <p:cNvGrpSpPr/>
          <p:nvPr/>
        </p:nvGrpSpPr>
        <p:grpSpPr>
          <a:xfrm>
            <a:off x="0" y="5020348"/>
            <a:ext cx="12192000" cy="1837653"/>
            <a:chOff x="0" y="5020348"/>
            <a:chExt cx="12192000" cy="1837653"/>
          </a:xfrm>
        </p:grpSpPr>
        <p:sp>
          <p:nvSpPr>
            <p:cNvPr id="19399" name="Google Shape;19399;p7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00" name="Google Shape;19400;p7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401" name="Google Shape;19401;p7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19402"/>
        <p:cNvGrpSpPr/>
        <p:nvPr/>
      </p:nvGrpSpPr>
      <p:grpSpPr>
        <a:xfrm>
          <a:off x="0" y="0"/>
          <a:ext cx="0" cy="0"/>
          <a:chOff x="0" y="0"/>
          <a:chExt cx="0" cy="0"/>
        </a:xfrm>
      </p:grpSpPr>
      <p:grpSp>
        <p:nvGrpSpPr>
          <p:cNvPr id="19403" name="Google Shape;19403;p748"/>
          <p:cNvGrpSpPr/>
          <p:nvPr/>
        </p:nvGrpSpPr>
        <p:grpSpPr>
          <a:xfrm>
            <a:off x="0" y="5020347"/>
            <a:ext cx="12192000" cy="1837653"/>
            <a:chOff x="0" y="5020347"/>
            <a:chExt cx="12192000" cy="1837653"/>
          </a:xfrm>
        </p:grpSpPr>
        <p:sp>
          <p:nvSpPr>
            <p:cNvPr id="19404" name="Google Shape;19404;p7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05" name="Google Shape;19405;p7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06" name="Google Shape;19406;p7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407" name="Google Shape;19407;p7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408" name="Google Shape;19408;p74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09" name="Google Shape;19409;p74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19410"/>
        <p:cNvGrpSpPr/>
        <p:nvPr/>
      </p:nvGrpSpPr>
      <p:grpSpPr>
        <a:xfrm>
          <a:off x="0" y="0"/>
          <a:ext cx="0" cy="0"/>
          <a:chOff x="0" y="0"/>
          <a:chExt cx="0" cy="0"/>
        </a:xfrm>
      </p:grpSpPr>
      <p:sp>
        <p:nvSpPr>
          <p:cNvPr id="19411" name="Google Shape;19411;p4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12" name="Google Shape;19412;p4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13" name="Google Shape;19413;p4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14" name="Google Shape;19414;p4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15" name="Google Shape;19415;p4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16" name="Google Shape;19416;p4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417" name="Google Shape;19417;p451"/>
          <p:cNvGrpSpPr/>
          <p:nvPr/>
        </p:nvGrpSpPr>
        <p:grpSpPr>
          <a:xfrm>
            <a:off x="7191542" y="1"/>
            <a:ext cx="5000459" cy="1425992"/>
            <a:chOff x="7191542" y="1"/>
            <a:chExt cx="5000459" cy="1425992"/>
          </a:xfrm>
        </p:grpSpPr>
        <p:pic>
          <p:nvPicPr>
            <p:cNvPr id="19418" name="Google Shape;19418;p4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19" name="Google Shape;19419;p451"/>
            <p:cNvGrpSpPr/>
            <p:nvPr/>
          </p:nvGrpSpPr>
          <p:grpSpPr>
            <a:xfrm>
              <a:off x="7191542" y="1"/>
              <a:ext cx="5000459" cy="1425992"/>
              <a:chOff x="7186272" y="0"/>
              <a:chExt cx="5005729" cy="1427495"/>
            </a:xfrm>
          </p:grpSpPr>
          <p:sp>
            <p:nvSpPr>
              <p:cNvPr id="19420" name="Google Shape;19420;p4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1" name="Google Shape;19421;p4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422" name="Google Shape;19422;p4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9423"/>
        <p:cNvGrpSpPr/>
        <p:nvPr/>
      </p:nvGrpSpPr>
      <p:grpSpPr>
        <a:xfrm>
          <a:off x="0" y="0"/>
          <a:ext cx="0" cy="0"/>
          <a:chOff x="0" y="0"/>
          <a:chExt cx="0" cy="0"/>
        </a:xfrm>
      </p:grpSpPr>
      <p:grpSp>
        <p:nvGrpSpPr>
          <p:cNvPr id="19424" name="Google Shape;19424;p452"/>
          <p:cNvGrpSpPr/>
          <p:nvPr/>
        </p:nvGrpSpPr>
        <p:grpSpPr>
          <a:xfrm>
            <a:off x="7191542" y="1"/>
            <a:ext cx="5000459" cy="1425992"/>
            <a:chOff x="7191542" y="1"/>
            <a:chExt cx="5000459" cy="1425992"/>
          </a:xfrm>
        </p:grpSpPr>
        <p:pic>
          <p:nvPicPr>
            <p:cNvPr id="19425" name="Google Shape;19425;p4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26" name="Google Shape;19426;p452"/>
            <p:cNvGrpSpPr/>
            <p:nvPr/>
          </p:nvGrpSpPr>
          <p:grpSpPr>
            <a:xfrm>
              <a:off x="7191542" y="1"/>
              <a:ext cx="5000459" cy="1425992"/>
              <a:chOff x="7186272" y="0"/>
              <a:chExt cx="5005729" cy="1427495"/>
            </a:xfrm>
          </p:grpSpPr>
          <p:sp>
            <p:nvSpPr>
              <p:cNvPr id="19427" name="Google Shape;19427;p4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8" name="Google Shape;19428;p4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29" name="Google Shape;19429;p4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30" name="Google Shape;19430;p4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31" name="Google Shape;19431;p4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32" name="Google Shape;19432;p4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33" name="Google Shape;19433;p4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19434"/>
        <p:cNvGrpSpPr/>
        <p:nvPr/>
      </p:nvGrpSpPr>
      <p:grpSpPr>
        <a:xfrm>
          <a:off x="0" y="0"/>
          <a:ext cx="0" cy="0"/>
          <a:chOff x="0" y="0"/>
          <a:chExt cx="0" cy="0"/>
        </a:xfrm>
      </p:grpSpPr>
      <p:sp>
        <p:nvSpPr>
          <p:cNvPr id="19435" name="Google Shape;19435;p4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36" name="Google Shape;19436;p4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437" name="Google Shape;19437;p453"/>
          <p:cNvGrpSpPr/>
          <p:nvPr/>
        </p:nvGrpSpPr>
        <p:grpSpPr>
          <a:xfrm>
            <a:off x="7191542" y="1"/>
            <a:ext cx="5000459" cy="1425992"/>
            <a:chOff x="7191542" y="1"/>
            <a:chExt cx="5000459" cy="1425992"/>
          </a:xfrm>
        </p:grpSpPr>
        <p:pic>
          <p:nvPicPr>
            <p:cNvPr id="19438" name="Google Shape;19438;p4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39" name="Google Shape;19439;p453"/>
            <p:cNvGrpSpPr/>
            <p:nvPr/>
          </p:nvGrpSpPr>
          <p:grpSpPr>
            <a:xfrm>
              <a:off x="7191542" y="1"/>
              <a:ext cx="5000459" cy="1425992"/>
              <a:chOff x="7186272" y="0"/>
              <a:chExt cx="5005729" cy="1427495"/>
            </a:xfrm>
          </p:grpSpPr>
          <p:sp>
            <p:nvSpPr>
              <p:cNvPr id="19440" name="Google Shape;19440;p4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1" name="Google Shape;19441;p4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42" name="Google Shape;19442;p4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43" name="Google Shape;19443;p4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44" name="Google Shape;19444;p4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45" name="Google Shape;19445;p4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19446"/>
        <p:cNvGrpSpPr/>
        <p:nvPr/>
      </p:nvGrpSpPr>
      <p:grpSpPr>
        <a:xfrm>
          <a:off x="0" y="0"/>
          <a:ext cx="0" cy="0"/>
          <a:chOff x="0" y="0"/>
          <a:chExt cx="0" cy="0"/>
        </a:xfrm>
      </p:grpSpPr>
      <p:grpSp>
        <p:nvGrpSpPr>
          <p:cNvPr id="19447" name="Google Shape;19447;p454"/>
          <p:cNvGrpSpPr/>
          <p:nvPr/>
        </p:nvGrpSpPr>
        <p:grpSpPr>
          <a:xfrm>
            <a:off x="7191542" y="1"/>
            <a:ext cx="5000459" cy="1425992"/>
            <a:chOff x="7191542" y="1"/>
            <a:chExt cx="5000459" cy="1425992"/>
          </a:xfrm>
        </p:grpSpPr>
        <p:pic>
          <p:nvPicPr>
            <p:cNvPr id="19448" name="Google Shape;19448;p4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49" name="Google Shape;19449;p454"/>
            <p:cNvGrpSpPr/>
            <p:nvPr/>
          </p:nvGrpSpPr>
          <p:grpSpPr>
            <a:xfrm>
              <a:off x="7191542" y="1"/>
              <a:ext cx="5000459" cy="1425992"/>
              <a:chOff x="7186272" y="0"/>
              <a:chExt cx="5005729" cy="1427495"/>
            </a:xfrm>
          </p:grpSpPr>
          <p:sp>
            <p:nvSpPr>
              <p:cNvPr id="19450" name="Google Shape;19450;p4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1" name="Google Shape;19451;p4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52" name="Google Shape;19452;p4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53" name="Google Shape;19453;p4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454" name="Google Shape;19454;p4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55" name="Google Shape;19455;p4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456" name="Google Shape;19456;p4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57" name="Google Shape;19457;p4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58" name="Google Shape;19458;p4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59" name="Google Shape;19459;p4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19460"/>
        <p:cNvGrpSpPr/>
        <p:nvPr/>
      </p:nvGrpSpPr>
      <p:grpSpPr>
        <a:xfrm>
          <a:off x="0" y="0"/>
          <a:ext cx="0" cy="0"/>
          <a:chOff x="0" y="0"/>
          <a:chExt cx="0" cy="0"/>
        </a:xfrm>
      </p:grpSpPr>
      <p:sp>
        <p:nvSpPr>
          <p:cNvPr id="19461" name="Google Shape;19461;p75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462" name="Google Shape;19462;p75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463" name="Google Shape;19463;p753"/>
          <p:cNvGrpSpPr/>
          <p:nvPr/>
        </p:nvGrpSpPr>
        <p:grpSpPr>
          <a:xfrm>
            <a:off x="0" y="5379426"/>
            <a:ext cx="2807368" cy="753891"/>
            <a:chOff x="0" y="5379426"/>
            <a:chExt cx="2807368" cy="753891"/>
          </a:xfrm>
        </p:grpSpPr>
        <p:sp>
          <p:nvSpPr>
            <p:cNvPr id="19464" name="Google Shape;19464;p75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65" name="Google Shape;19465;p75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466" name="Google Shape;19466;p753"/>
          <p:cNvSpPr>
            <a:spLocks noGrp="1"/>
          </p:cNvSpPr>
          <p:nvPr>
            <p:ph type="pic" idx="2"/>
          </p:nvPr>
        </p:nvSpPr>
        <p:spPr>
          <a:xfrm>
            <a:off x="2807368" y="457202"/>
            <a:ext cx="8915400" cy="5943598"/>
          </a:xfrm>
          <a:prstGeom prst="rect">
            <a:avLst/>
          </a:prstGeom>
          <a:noFill/>
          <a:ln>
            <a:noFill/>
          </a:ln>
        </p:spPr>
      </p:sp>
      <p:pic>
        <p:nvPicPr>
          <p:cNvPr id="19467" name="Google Shape;19467;p75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19468"/>
        <p:cNvGrpSpPr/>
        <p:nvPr/>
      </p:nvGrpSpPr>
      <p:grpSpPr>
        <a:xfrm>
          <a:off x="0" y="0"/>
          <a:ext cx="0" cy="0"/>
          <a:chOff x="0" y="0"/>
          <a:chExt cx="0" cy="0"/>
        </a:xfrm>
      </p:grpSpPr>
      <p:grpSp>
        <p:nvGrpSpPr>
          <p:cNvPr id="19469" name="Google Shape;19469;p754"/>
          <p:cNvGrpSpPr/>
          <p:nvPr/>
        </p:nvGrpSpPr>
        <p:grpSpPr>
          <a:xfrm>
            <a:off x="0" y="0"/>
            <a:ext cx="12192000" cy="2148830"/>
            <a:chOff x="0" y="0"/>
            <a:chExt cx="12192000" cy="2148830"/>
          </a:xfrm>
        </p:grpSpPr>
        <p:sp>
          <p:nvSpPr>
            <p:cNvPr id="19470" name="Google Shape;19470;p75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1" name="Google Shape;19471;p75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472" name="Google Shape;19472;p75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73" name="Google Shape;19473;p75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74" name="Google Shape;19474;p75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475" name="Google Shape;19475;p75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476" name="Google Shape;19476;p75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19477"/>
        <p:cNvGrpSpPr/>
        <p:nvPr/>
      </p:nvGrpSpPr>
      <p:grpSpPr>
        <a:xfrm>
          <a:off x="0" y="0"/>
          <a:ext cx="0" cy="0"/>
          <a:chOff x="0" y="0"/>
          <a:chExt cx="0" cy="0"/>
        </a:xfrm>
      </p:grpSpPr>
      <p:sp>
        <p:nvSpPr>
          <p:cNvPr id="19478" name="Google Shape;19478;p7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79" name="Google Shape;19479;p7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80" name="Google Shape;19480;p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481" name="Google Shape;19481;p785"/>
          <p:cNvGrpSpPr/>
          <p:nvPr/>
        </p:nvGrpSpPr>
        <p:grpSpPr>
          <a:xfrm>
            <a:off x="7191542" y="1"/>
            <a:ext cx="5000459" cy="1425992"/>
            <a:chOff x="7191542" y="1"/>
            <a:chExt cx="5000459" cy="1425992"/>
          </a:xfrm>
        </p:grpSpPr>
        <p:pic>
          <p:nvPicPr>
            <p:cNvPr id="19482" name="Google Shape;19482;p7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83" name="Google Shape;19483;p785"/>
            <p:cNvGrpSpPr/>
            <p:nvPr/>
          </p:nvGrpSpPr>
          <p:grpSpPr>
            <a:xfrm>
              <a:off x="7191542" y="1"/>
              <a:ext cx="5000459" cy="1425992"/>
              <a:chOff x="7186272" y="0"/>
              <a:chExt cx="5005729" cy="1427495"/>
            </a:xfrm>
          </p:grpSpPr>
          <p:sp>
            <p:nvSpPr>
              <p:cNvPr id="19484" name="Google Shape;19484;p7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5" name="Google Shape;19485;p7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2007"/>
        <p:cNvGrpSpPr/>
        <p:nvPr/>
      </p:nvGrpSpPr>
      <p:grpSpPr>
        <a:xfrm>
          <a:off x="0" y="0"/>
          <a:ext cx="0" cy="0"/>
          <a:chOff x="0" y="0"/>
          <a:chExt cx="0" cy="0"/>
        </a:xfrm>
      </p:grpSpPr>
      <p:sp>
        <p:nvSpPr>
          <p:cNvPr id="2008" name="Google Shape;2008;p25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009" name="Google Shape;2009;p25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10" name="Google Shape;2010;p25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11" name="Google Shape;2011;p25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2" name="Google Shape;2012;p25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19486"/>
        <p:cNvGrpSpPr/>
        <p:nvPr/>
      </p:nvGrpSpPr>
      <p:grpSpPr>
        <a:xfrm>
          <a:off x="0" y="0"/>
          <a:ext cx="0" cy="0"/>
          <a:chOff x="0" y="0"/>
          <a:chExt cx="0" cy="0"/>
        </a:xfrm>
      </p:grpSpPr>
      <p:grpSp>
        <p:nvGrpSpPr>
          <p:cNvPr id="19487" name="Google Shape;19487;p756"/>
          <p:cNvGrpSpPr/>
          <p:nvPr/>
        </p:nvGrpSpPr>
        <p:grpSpPr>
          <a:xfrm>
            <a:off x="7191542" y="1"/>
            <a:ext cx="5000459" cy="1425992"/>
            <a:chOff x="7191542" y="1"/>
            <a:chExt cx="5000459" cy="1425992"/>
          </a:xfrm>
        </p:grpSpPr>
        <p:pic>
          <p:nvPicPr>
            <p:cNvPr id="19488" name="Google Shape;19488;p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89" name="Google Shape;19489;p756"/>
            <p:cNvGrpSpPr/>
            <p:nvPr/>
          </p:nvGrpSpPr>
          <p:grpSpPr>
            <a:xfrm>
              <a:off x="7191542" y="1"/>
              <a:ext cx="5000459" cy="1425992"/>
              <a:chOff x="7186272" y="0"/>
              <a:chExt cx="5005729" cy="1427495"/>
            </a:xfrm>
          </p:grpSpPr>
          <p:sp>
            <p:nvSpPr>
              <p:cNvPr id="19490" name="Google Shape;19490;p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1" name="Google Shape;19491;p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492" name="Google Shape;19492;p7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93" name="Google Shape;19493;p7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494" name="Google Shape;19494;p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95" name="Google Shape;19495;p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19496"/>
        <p:cNvGrpSpPr/>
        <p:nvPr/>
      </p:nvGrpSpPr>
      <p:grpSpPr>
        <a:xfrm>
          <a:off x="0" y="0"/>
          <a:ext cx="0" cy="0"/>
          <a:chOff x="0" y="0"/>
          <a:chExt cx="0" cy="0"/>
        </a:xfrm>
      </p:grpSpPr>
      <p:sp>
        <p:nvSpPr>
          <p:cNvPr id="19497" name="Google Shape;19497;p134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498" name="Google Shape;19498;p134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99" name="Google Shape;19499;p134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500" name="Google Shape;19500;p1348"/>
          <p:cNvSpPr>
            <a:spLocks noGrp="1"/>
          </p:cNvSpPr>
          <p:nvPr>
            <p:ph type="pic" idx="2"/>
          </p:nvPr>
        </p:nvSpPr>
        <p:spPr>
          <a:xfrm>
            <a:off x="7118684" y="233915"/>
            <a:ext cx="5073316" cy="5943600"/>
          </a:xfrm>
          <a:prstGeom prst="rect">
            <a:avLst/>
          </a:prstGeom>
          <a:noFill/>
          <a:ln>
            <a:noFill/>
          </a:ln>
        </p:spPr>
      </p:sp>
      <p:grpSp>
        <p:nvGrpSpPr>
          <p:cNvPr id="19501" name="Google Shape;19501;p1348"/>
          <p:cNvGrpSpPr/>
          <p:nvPr/>
        </p:nvGrpSpPr>
        <p:grpSpPr>
          <a:xfrm>
            <a:off x="0" y="5020348"/>
            <a:ext cx="12192000" cy="1837653"/>
            <a:chOff x="0" y="5020348"/>
            <a:chExt cx="12192000" cy="1837653"/>
          </a:xfrm>
        </p:grpSpPr>
        <p:sp>
          <p:nvSpPr>
            <p:cNvPr id="19502" name="Google Shape;19502;p13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03" name="Google Shape;19503;p13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504" name="Google Shape;19504;p13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19505"/>
        <p:cNvGrpSpPr/>
        <p:nvPr/>
      </p:nvGrpSpPr>
      <p:grpSpPr>
        <a:xfrm>
          <a:off x="0" y="0"/>
          <a:ext cx="0" cy="0"/>
          <a:chOff x="0" y="0"/>
          <a:chExt cx="0" cy="0"/>
        </a:xfrm>
      </p:grpSpPr>
      <p:grpSp>
        <p:nvGrpSpPr>
          <p:cNvPr id="19506" name="Google Shape;19506;p1349"/>
          <p:cNvGrpSpPr/>
          <p:nvPr/>
        </p:nvGrpSpPr>
        <p:grpSpPr>
          <a:xfrm>
            <a:off x="0" y="5020347"/>
            <a:ext cx="12192000" cy="1837653"/>
            <a:chOff x="0" y="5020347"/>
            <a:chExt cx="12192000" cy="1837653"/>
          </a:xfrm>
        </p:grpSpPr>
        <p:sp>
          <p:nvSpPr>
            <p:cNvPr id="19507" name="Google Shape;19507;p134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08" name="Google Shape;19508;p13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09" name="Google Shape;19509;p134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510" name="Google Shape;19510;p13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511" name="Google Shape;19511;p134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12" name="Google Shape;19512;p134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19513"/>
        <p:cNvGrpSpPr/>
        <p:nvPr/>
      </p:nvGrpSpPr>
      <p:grpSpPr>
        <a:xfrm>
          <a:off x="0" y="0"/>
          <a:ext cx="0" cy="0"/>
          <a:chOff x="0" y="0"/>
          <a:chExt cx="0" cy="0"/>
        </a:xfrm>
      </p:grpSpPr>
      <p:sp>
        <p:nvSpPr>
          <p:cNvPr id="19514" name="Google Shape;19514;p13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15" name="Google Shape;19515;p13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16" name="Google Shape;19516;p13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17" name="Google Shape;19517;p13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18" name="Google Shape;19518;p13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19" name="Google Shape;19519;p13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20" name="Google Shape;19520;p1350"/>
          <p:cNvGrpSpPr/>
          <p:nvPr/>
        </p:nvGrpSpPr>
        <p:grpSpPr>
          <a:xfrm>
            <a:off x="7191542" y="1"/>
            <a:ext cx="5000459" cy="1425992"/>
            <a:chOff x="7191542" y="1"/>
            <a:chExt cx="5000459" cy="1425992"/>
          </a:xfrm>
        </p:grpSpPr>
        <p:pic>
          <p:nvPicPr>
            <p:cNvPr id="19521" name="Google Shape;19521;p13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22" name="Google Shape;19522;p1350"/>
            <p:cNvGrpSpPr/>
            <p:nvPr/>
          </p:nvGrpSpPr>
          <p:grpSpPr>
            <a:xfrm>
              <a:off x="7191542" y="1"/>
              <a:ext cx="5000459" cy="1425992"/>
              <a:chOff x="7186272" y="0"/>
              <a:chExt cx="5005729" cy="1427495"/>
            </a:xfrm>
          </p:grpSpPr>
          <p:sp>
            <p:nvSpPr>
              <p:cNvPr id="19523" name="Google Shape;19523;p13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4" name="Google Shape;19524;p13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525" name="Google Shape;19525;p13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9526"/>
        <p:cNvGrpSpPr/>
        <p:nvPr/>
      </p:nvGrpSpPr>
      <p:grpSpPr>
        <a:xfrm>
          <a:off x="0" y="0"/>
          <a:ext cx="0" cy="0"/>
          <a:chOff x="0" y="0"/>
          <a:chExt cx="0" cy="0"/>
        </a:xfrm>
      </p:grpSpPr>
      <p:grpSp>
        <p:nvGrpSpPr>
          <p:cNvPr id="19527" name="Google Shape;19527;p1351"/>
          <p:cNvGrpSpPr/>
          <p:nvPr/>
        </p:nvGrpSpPr>
        <p:grpSpPr>
          <a:xfrm>
            <a:off x="7191542" y="1"/>
            <a:ext cx="5000459" cy="1425992"/>
            <a:chOff x="7191542" y="1"/>
            <a:chExt cx="5000459" cy="1425992"/>
          </a:xfrm>
        </p:grpSpPr>
        <p:pic>
          <p:nvPicPr>
            <p:cNvPr id="19528" name="Google Shape;19528;p13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29" name="Google Shape;19529;p1351"/>
            <p:cNvGrpSpPr/>
            <p:nvPr/>
          </p:nvGrpSpPr>
          <p:grpSpPr>
            <a:xfrm>
              <a:off x="7191542" y="1"/>
              <a:ext cx="5000459" cy="1425992"/>
              <a:chOff x="7186272" y="0"/>
              <a:chExt cx="5005729" cy="1427495"/>
            </a:xfrm>
          </p:grpSpPr>
          <p:sp>
            <p:nvSpPr>
              <p:cNvPr id="19530" name="Google Shape;19530;p13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1" name="Google Shape;19531;p13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532" name="Google Shape;19532;p13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33" name="Google Shape;19533;p135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34" name="Google Shape;19534;p13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35" name="Google Shape;19535;p13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36" name="Google Shape;19536;p13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19537"/>
        <p:cNvGrpSpPr/>
        <p:nvPr/>
      </p:nvGrpSpPr>
      <p:grpSpPr>
        <a:xfrm>
          <a:off x="0" y="0"/>
          <a:ext cx="0" cy="0"/>
          <a:chOff x="0" y="0"/>
          <a:chExt cx="0" cy="0"/>
        </a:xfrm>
      </p:grpSpPr>
      <p:sp>
        <p:nvSpPr>
          <p:cNvPr id="19538" name="Google Shape;19538;p13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39" name="Google Shape;19539;p135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540" name="Google Shape;19540;p1352"/>
          <p:cNvGrpSpPr/>
          <p:nvPr/>
        </p:nvGrpSpPr>
        <p:grpSpPr>
          <a:xfrm>
            <a:off x="7191542" y="1"/>
            <a:ext cx="5000459" cy="1425992"/>
            <a:chOff x="7191542" y="1"/>
            <a:chExt cx="5000459" cy="1425992"/>
          </a:xfrm>
        </p:grpSpPr>
        <p:pic>
          <p:nvPicPr>
            <p:cNvPr id="19541" name="Google Shape;19541;p13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42" name="Google Shape;19542;p1352"/>
            <p:cNvGrpSpPr/>
            <p:nvPr/>
          </p:nvGrpSpPr>
          <p:grpSpPr>
            <a:xfrm>
              <a:off x="7191542" y="1"/>
              <a:ext cx="5000459" cy="1425992"/>
              <a:chOff x="7186272" y="0"/>
              <a:chExt cx="5005729" cy="1427495"/>
            </a:xfrm>
          </p:grpSpPr>
          <p:sp>
            <p:nvSpPr>
              <p:cNvPr id="19543" name="Google Shape;19543;p13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4" name="Google Shape;19544;p13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545" name="Google Shape;19545;p135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46" name="Google Shape;19546;p135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47" name="Google Shape;19547;p13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48" name="Google Shape;19548;p1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19549"/>
        <p:cNvGrpSpPr/>
        <p:nvPr/>
      </p:nvGrpSpPr>
      <p:grpSpPr>
        <a:xfrm>
          <a:off x="0" y="0"/>
          <a:ext cx="0" cy="0"/>
          <a:chOff x="0" y="0"/>
          <a:chExt cx="0" cy="0"/>
        </a:xfrm>
      </p:grpSpPr>
      <p:grpSp>
        <p:nvGrpSpPr>
          <p:cNvPr id="19550" name="Google Shape;19550;p1353"/>
          <p:cNvGrpSpPr/>
          <p:nvPr/>
        </p:nvGrpSpPr>
        <p:grpSpPr>
          <a:xfrm>
            <a:off x="7191542" y="1"/>
            <a:ext cx="5000459" cy="1425992"/>
            <a:chOff x="7191542" y="1"/>
            <a:chExt cx="5000459" cy="1425992"/>
          </a:xfrm>
        </p:grpSpPr>
        <p:pic>
          <p:nvPicPr>
            <p:cNvPr id="19551" name="Google Shape;19551;p13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52" name="Google Shape;19552;p1353"/>
            <p:cNvGrpSpPr/>
            <p:nvPr/>
          </p:nvGrpSpPr>
          <p:grpSpPr>
            <a:xfrm>
              <a:off x="7191542" y="1"/>
              <a:ext cx="5000459" cy="1425992"/>
              <a:chOff x="7186272" y="0"/>
              <a:chExt cx="5005729" cy="1427495"/>
            </a:xfrm>
          </p:grpSpPr>
          <p:sp>
            <p:nvSpPr>
              <p:cNvPr id="19553" name="Google Shape;19553;p13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4" name="Google Shape;19554;p13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555" name="Google Shape;19555;p13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56" name="Google Shape;19556;p135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557" name="Google Shape;19557;p135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58" name="Google Shape;19558;p135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559" name="Google Shape;19559;p135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60" name="Google Shape;19560;p13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61" name="Google Shape;19561;p13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62" name="Google Shape;19562;p13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19563"/>
        <p:cNvGrpSpPr/>
        <p:nvPr/>
      </p:nvGrpSpPr>
      <p:grpSpPr>
        <a:xfrm>
          <a:off x="0" y="0"/>
          <a:ext cx="0" cy="0"/>
          <a:chOff x="0" y="0"/>
          <a:chExt cx="0" cy="0"/>
        </a:xfrm>
      </p:grpSpPr>
      <p:sp>
        <p:nvSpPr>
          <p:cNvPr id="19564" name="Google Shape;19564;p13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565" name="Google Shape;19565;p13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566" name="Google Shape;19566;p1354"/>
          <p:cNvGrpSpPr/>
          <p:nvPr/>
        </p:nvGrpSpPr>
        <p:grpSpPr>
          <a:xfrm>
            <a:off x="0" y="5379426"/>
            <a:ext cx="2807368" cy="753891"/>
            <a:chOff x="0" y="5379426"/>
            <a:chExt cx="2807368" cy="753891"/>
          </a:xfrm>
        </p:grpSpPr>
        <p:sp>
          <p:nvSpPr>
            <p:cNvPr id="19567" name="Google Shape;19567;p13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68" name="Google Shape;19568;p13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569" name="Google Shape;19569;p1354"/>
          <p:cNvSpPr>
            <a:spLocks noGrp="1"/>
          </p:cNvSpPr>
          <p:nvPr>
            <p:ph type="pic" idx="2"/>
          </p:nvPr>
        </p:nvSpPr>
        <p:spPr>
          <a:xfrm>
            <a:off x="2807368" y="457202"/>
            <a:ext cx="8915400" cy="5943598"/>
          </a:xfrm>
          <a:prstGeom prst="rect">
            <a:avLst/>
          </a:prstGeom>
          <a:noFill/>
          <a:ln>
            <a:noFill/>
          </a:ln>
        </p:spPr>
      </p:sp>
      <p:pic>
        <p:nvPicPr>
          <p:cNvPr id="19570" name="Google Shape;19570;p13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19571"/>
        <p:cNvGrpSpPr/>
        <p:nvPr/>
      </p:nvGrpSpPr>
      <p:grpSpPr>
        <a:xfrm>
          <a:off x="0" y="0"/>
          <a:ext cx="0" cy="0"/>
          <a:chOff x="0" y="0"/>
          <a:chExt cx="0" cy="0"/>
        </a:xfrm>
      </p:grpSpPr>
      <p:sp>
        <p:nvSpPr>
          <p:cNvPr id="19572" name="Google Shape;19572;p13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73" name="Google Shape;19573;p13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74" name="Google Shape;19574;p13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75" name="Google Shape;19575;p13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76" name="Google Shape;19576;p13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77" name="Google Shape;19577;p13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78" name="Google Shape;19578;p1355"/>
          <p:cNvGrpSpPr/>
          <p:nvPr/>
        </p:nvGrpSpPr>
        <p:grpSpPr>
          <a:xfrm>
            <a:off x="7191542" y="1"/>
            <a:ext cx="5000459" cy="1425992"/>
            <a:chOff x="7191542" y="1"/>
            <a:chExt cx="5000459" cy="1425992"/>
          </a:xfrm>
        </p:grpSpPr>
        <p:pic>
          <p:nvPicPr>
            <p:cNvPr id="19579" name="Google Shape;19579;p13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80" name="Google Shape;19580;p1355"/>
            <p:cNvGrpSpPr/>
            <p:nvPr/>
          </p:nvGrpSpPr>
          <p:grpSpPr>
            <a:xfrm>
              <a:off x="7191542" y="1"/>
              <a:ext cx="5000459" cy="1425992"/>
              <a:chOff x="7186272" y="0"/>
              <a:chExt cx="5005729" cy="1427495"/>
            </a:xfrm>
          </p:grpSpPr>
          <p:sp>
            <p:nvSpPr>
              <p:cNvPr id="19581" name="Google Shape;19581;p13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2" name="Google Shape;19582;p13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583" name="Google Shape;19583;p13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19584"/>
        <p:cNvGrpSpPr/>
        <p:nvPr/>
      </p:nvGrpSpPr>
      <p:grpSpPr>
        <a:xfrm>
          <a:off x="0" y="0"/>
          <a:ext cx="0" cy="0"/>
          <a:chOff x="0" y="0"/>
          <a:chExt cx="0" cy="0"/>
        </a:xfrm>
      </p:grpSpPr>
      <p:grpSp>
        <p:nvGrpSpPr>
          <p:cNvPr id="19585" name="Google Shape;19585;p1356"/>
          <p:cNvGrpSpPr/>
          <p:nvPr/>
        </p:nvGrpSpPr>
        <p:grpSpPr>
          <a:xfrm>
            <a:off x="0" y="0"/>
            <a:ext cx="12192000" cy="2148830"/>
            <a:chOff x="0" y="0"/>
            <a:chExt cx="12192000" cy="2148830"/>
          </a:xfrm>
        </p:grpSpPr>
        <p:sp>
          <p:nvSpPr>
            <p:cNvPr id="19586" name="Google Shape;19586;p13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7" name="Google Shape;19587;p13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588" name="Google Shape;19588;p13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589" name="Google Shape;19589;p13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90" name="Google Shape;19590;p13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591" name="Google Shape;19591;p13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592" name="Google Shape;19592;p13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2013"/>
        <p:cNvGrpSpPr/>
        <p:nvPr/>
      </p:nvGrpSpPr>
      <p:grpSpPr>
        <a:xfrm>
          <a:off x="0" y="0"/>
          <a:ext cx="0" cy="0"/>
          <a:chOff x="0" y="0"/>
          <a:chExt cx="0" cy="0"/>
        </a:xfrm>
      </p:grpSpPr>
      <p:sp>
        <p:nvSpPr>
          <p:cNvPr id="2014" name="Google Shape;2014;p2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15" name="Google Shape;2015;p2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16" name="Google Shape;2016;p25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7" name="Google Shape;2017;p25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8" name="Google Shape;2018;p25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19" name="Google Shape;2019;p2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60.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19593"/>
        <p:cNvGrpSpPr/>
        <p:nvPr/>
      </p:nvGrpSpPr>
      <p:grpSpPr>
        <a:xfrm>
          <a:off x="0" y="0"/>
          <a:ext cx="0" cy="0"/>
          <a:chOff x="0" y="0"/>
          <a:chExt cx="0" cy="0"/>
        </a:xfrm>
      </p:grpSpPr>
      <p:sp>
        <p:nvSpPr>
          <p:cNvPr id="19594" name="Google Shape;19594;p13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595" name="Google Shape;19595;p13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96" name="Google Shape;19596;p13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597" name="Google Shape;19597;p1357"/>
          <p:cNvGrpSpPr/>
          <p:nvPr/>
        </p:nvGrpSpPr>
        <p:grpSpPr>
          <a:xfrm>
            <a:off x="7191542" y="1"/>
            <a:ext cx="5000459" cy="1425992"/>
            <a:chOff x="7191542" y="1"/>
            <a:chExt cx="5000459" cy="1425992"/>
          </a:xfrm>
        </p:grpSpPr>
        <p:pic>
          <p:nvPicPr>
            <p:cNvPr id="19598" name="Google Shape;19598;p13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99" name="Google Shape;19599;p1357"/>
            <p:cNvGrpSpPr/>
            <p:nvPr/>
          </p:nvGrpSpPr>
          <p:grpSpPr>
            <a:xfrm>
              <a:off x="7191542" y="1"/>
              <a:ext cx="5000459" cy="1425992"/>
              <a:chOff x="7186272" y="0"/>
              <a:chExt cx="5005729" cy="1427495"/>
            </a:xfrm>
          </p:grpSpPr>
          <p:sp>
            <p:nvSpPr>
              <p:cNvPr id="19600" name="Google Shape;19600;p13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1" name="Google Shape;19601;p13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19602"/>
        <p:cNvGrpSpPr/>
        <p:nvPr/>
      </p:nvGrpSpPr>
      <p:grpSpPr>
        <a:xfrm>
          <a:off x="0" y="0"/>
          <a:ext cx="0" cy="0"/>
          <a:chOff x="0" y="0"/>
          <a:chExt cx="0" cy="0"/>
        </a:xfrm>
      </p:grpSpPr>
      <p:grpSp>
        <p:nvGrpSpPr>
          <p:cNvPr id="19603" name="Google Shape;19603;p1358"/>
          <p:cNvGrpSpPr/>
          <p:nvPr/>
        </p:nvGrpSpPr>
        <p:grpSpPr>
          <a:xfrm>
            <a:off x="7191542" y="1"/>
            <a:ext cx="5000459" cy="1425992"/>
            <a:chOff x="7191542" y="1"/>
            <a:chExt cx="5000459" cy="1425992"/>
          </a:xfrm>
        </p:grpSpPr>
        <p:pic>
          <p:nvPicPr>
            <p:cNvPr id="19604" name="Google Shape;19604;p13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05" name="Google Shape;19605;p1358"/>
            <p:cNvGrpSpPr/>
            <p:nvPr/>
          </p:nvGrpSpPr>
          <p:grpSpPr>
            <a:xfrm>
              <a:off x="7191542" y="1"/>
              <a:ext cx="5000459" cy="1425992"/>
              <a:chOff x="7186272" y="0"/>
              <a:chExt cx="5005729" cy="1427495"/>
            </a:xfrm>
          </p:grpSpPr>
          <p:sp>
            <p:nvSpPr>
              <p:cNvPr id="19606" name="Google Shape;19606;p13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7" name="Google Shape;19607;p13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08" name="Google Shape;19608;p13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09" name="Google Shape;19609;p13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10" name="Google Shape;19610;p13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11" name="Google Shape;19611;p13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19612"/>
        <p:cNvGrpSpPr/>
        <p:nvPr/>
      </p:nvGrpSpPr>
      <p:grpSpPr>
        <a:xfrm>
          <a:off x="0" y="0"/>
          <a:ext cx="0" cy="0"/>
          <a:chOff x="0" y="0"/>
          <a:chExt cx="0" cy="0"/>
        </a:xfrm>
      </p:grpSpPr>
      <p:sp>
        <p:nvSpPr>
          <p:cNvPr id="19613" name="Google Shape;19613;p13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14" name="Google Shape;19614;p13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15" name="Google Shape;19615;p13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616" name="Google Shape;19616;p1359"/>
          <p:cNvSpPr>
            <a:spLocks noGrp="1"/>
          </p:cNvSpPr>
          <p:nvPr>
            <p:ph type="pic" idx="2"/>
          </p:nvPr>
        </p:nvSpPr>
        <p:spPr>
          <a:xfrm>
            <a:off x="7118684" y="233915"/>
            <a:ext cx="5073316" cy="5943600"/>
          </a:xfrm>
          <a:prstGeom prst="rect">
            <a:avLst/>
          </a:prstGeom>
          <a:noFill/>
          <a:ln>
            <a:noFill/>
          </a:ln>
        </p:spPr>
      </p:sp>
      <p:grpSp>
        <p:nvGrpSpPr>
          <p:cNvPr id="19617" name="Google Shape;19617;p1359"/>
          <p:cNvGrpSpPr/>
          <p:nvPr/>
        </p:nvGrpSpPr>
        <p:grpSpPr>
          <a:xfrm>
            <a:off x="0" y="5020348"/>
            <a:ext cx="12192000" cy="1837653"/>
            <a:chOff x="0" y="5020348"/>
            <a:chExt cx="12192000" cy="1837653"/>
          </a:xfrm>
        </p:grpSpPr>
        <p:sp>
          <p:nvSpPr>
            <p:cNvPr id="19618" name="Google Shape;19618;p13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19" name="Google Shape;19619;p13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620" name="Google Shape;19620;p13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19621"/>
        <p:cNvGrpSpPr/>
        <p:nvPr/>
      </p:nvGrpSpPr>
      <p:grpSpPr>
        <a:xfrm>
          <a:off x="0" y="0"/>
          <a:ext cx="0" cy="0"/>
          <a:chOff x="0" y="0"/>
          <a:chExt cx="0" cy="0"/>
        </a:xfrm>
      </p:grpSpPr>
      <p:grpSp>
        <p:nvGrpSpPr>
          <p:cNvPr id="19622" name="Google Shape;19622;p1360"/>
          <p:cNvGrpSpPr/>
          <p:nvPr/>
        </p:nvGrpSpPr>
        <p:grpSpPr>
          <a:xfrm>
            <a:off x="0" y="5020347"/>
            <a:ext cx="12192000" cy="1837653"/>
            <a:chOff x="0" y="5020347"/>
            <a:chExt cx="12192000" cy="1837653"/>
          </a:xfrm>
        </p:grpSpPr>
        <p:sp>
          <p:nvSpPr>
            <p:cNvPr id="19623" name="Google Shape;19623;p13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24" name="Google Shape;19624;p13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25" name="Google Shape;19625;p13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626" name="Google Shape;19626;p13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627" name="Google Shape;19627;p13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28" name="Google Shape;19628;p13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19629"/>
        <p:cNvGrpSpPr/>
        <p:nvPr/>
      </p:nvGrpSpPr>
      <p:grpSpPr>
        <a:xfrm>
          <a:off x="0" y="0"/>
          <a:ext cx="0" cy="0"/>
          <a:chOff x="0" y="0"/>
          <a:chExt cx="0" cy="0"/>
        </a:xfrm>
      </p:grpSpPr>
      <p:sp>
        <p:nvSpPr>
          <p:cNvPr id="19630" name="Google Shape;19630;p136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631" name="Google Shape;19631;p136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632" name="Google Shape;19632;p1361"/>
          <p:cNvGrpSpPr/>
          <p:nvPr/>
        </p:nvGrpSpPr>
        <p:grpSpPr>
          <a:xfrm>
            <a:off x="0" y="5379426"/>
            <a:ext cx="2807368" cy="753891"/>
            <a:chOff x="0" y="5379426"/>
            <a:chExt cx="2807368" cy="753891"/>
          </a:xfrm>
        </p:grpSpPr>
        <p:sp>
          <p:nvSpPr>
            <p:cNvPr id="19633" name="Google Shape;19633;p136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34" name="Google Shape;19634;p136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635" name="Google Shape;19635;p1361"/>
          <p:cNvSpPr>
            <a:spLocks noGrp="1"/>
          </p:cNvSpPr>
          <p:nvPr>
            <p:ph type="pic" idx="2"/>
          </p:nvPr>
        </p:nvSpPr>
        <p:spPr>
          <a:xfrm>
            <a:off x="2807368" y="457202"/>
            <a:ext cx="8915400" cy="5943598"/>
          </a:xfrm>
          <a:prstGeom prst="rect">
            <a:avLst/>
          </a:prstGeom>
          <a:noFill/>
          <a:ln>
            <a:noFill/>
          </a:ln>
        </p:spPr>
      </p:sp>
      <p:pic>
        <p:nvPicPr>
          <p:cNvPr id="19636" name="Google Shape;19636;p136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19637"/>
        <p:cNvGrpSpPr/>
        <p:nvPr/>
      </p:nvGrpSpPr>
      <p:grpSpPr>
        <a:xfrm>
          <a:off x="0" y="0"/>
          <a:ext cx="0" cy="0"/>
          <a:chOff x="0" y="0"/>
          <a:chExt cx="0" cy="0"/>
        </a:xfrm>
      </p:grpSpPr>
      <p:sp>
        <p:nvSpPr>
          <p:cNvPr id="19638" name="Google Shape;19638;p13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39" name="Google Shape;19639;p13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40" name="Google Shape;19640;p13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41" name="Google Shape;19641;p13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42" name="Google Shape;19642;p13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43" name="Google Shape;19643;p13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44" name="Google Shape;19644;p1362"/>
          <p:cNvGrpSpPr/>
          <p:nvPr/>
        </p:nvGrpSpPr>
        <p:grpSpPr>
          <a:xfrm>
            <a:off x="7191542" y="1"/>
            <a:ext cx="5000459" cy="1425992"/>
            <a:chOff x="7191542" y="1"/>
            <a:chExt cx="5000459" cy="1425992"/>
          </a:xfrm>
        </p:grpSpPr>
        <p:pic>
          <p:nvPicPr>
            <p:cNvPr id="19645" name="Google Shape;19645;p13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46" name="Google Shape;19646;p1362"/>
            <p:cNvGrpSpPr/>
            <p:nvPr/>
          </p:nvGrpSpPr>
          <p:grpSpPr>
            <a:xfrm>
              <a:off x="7191542" y="1"/>
              <a:ext cx="5000459" cy="1425992"/>
              <a:chOff x="7186272" y="0"/>
              <a:chExt cx="5005729" cy="1427495"/>
            </a:xfrm>
          </p:grpSpPr>
          <p:sp>
            <p:nvSpPr>
              <p:cNvPr id="19647" name="Google Shape;19647;p13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8" name="Google Shape;19648;p13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649" name="Google Shape;19649;p13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9650"/>
        <p:cNvGrpSpPr/>
        <p:nvPr/>
      </p:nvGrpSpPr>
      <p:grpSpPr>
        <a:xfrm>
          <a:off x="0" y="0"/>
          <a:ext cx="0" cy="0"/>
          <a:chOff x="0" y="0"/>
          <a:chExt cx="0" cy="0"/>
        </a:xfrm>
      </p:grpSpPr>
      <p:sp>
        <p:nvSpPr>
          <p:cNvPr id="19651" name="Google Shape;19651;p13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652" name="Google Shape;19652;p13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53" name="Google Shape;19653;p13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54" name="Google Shape;19654;p13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55" name="Google Shape;19655;p13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56" name="Google Shape;19656;p13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57" name="Google Shape;19657;p1363"/>
          <p:cNvGrpSpPr/>
          <p:nvPr/>
        </p:nvGrpSpPr>
        <p:grpSpPr>
          <a:xfrm>
            <a:off x="7191542" y="1"/>
            <a:ext cx="5000459" cy="1425992"/>
            <a:chOff x="7191542" y="1"/>
            <a:chExt cx="5000459" cy="1425992"/>
          </a:xfrm>
        </p:grpSpPr>
        <p:pic>
          <p:nvPicPr>
            <p:cNvPr id="19658" name="Google Shape;19658;p13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59" name="Google Shape;19659;p1363"/>
            <p:cNvGrpSpPr/>
            <p:nvPr/>
          </p:nvGrpSpPr>
          <p:grpSpPr>
            <a:xfrm>
              <a:off x="7191542" y="1"/>
              <a:ext cx="5000459" cy="1425992"/>
              <a:chOff x="7186272" y="0"/>
              <a:chExt cx="5005729" cy="1427495"/>
            </a:xfrm>
          </p:grpSpPr>
          <p:sp>
            <p:nvSpPr>
              <p:cNvPr id="19660" name="Google Shape;19660;p13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1" name="Google Shape;19661;p13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662" name="Google Shape;19662;p13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19663"/>
        <p:cNvGrpSpPr/>
        <p:nvPr/>
      </p:nvGrpSpPr>
      <p:grpSpPr>
        <a:xfrm>
          <a:off x="0" y="0"/>
          <a:ext cx="0" cy="0"/>
          <a:chOff x="0" y="0"/>
          <a:chExt cx="0" cy="0"/>
        </a:xfrm>
      </p:grpSpPr>
      <p:grpSp>
        <p:nvGrpSpPr>
          <p:cNvPr id="19664" name="Google Shape;19664;p910"/>
          <p:cNvGrpSpPr/>
          <p:nvPr/>
        </p:nvGrpSpPr>
        <p:grpSpPr>
          <a:xfrm>
            <a:off x="7191542" y="1"/>
            <a:ext cx="5000459" cy="1425992"/>
            <a:chOff x="7191542" y="1"/>
            <a:chExt cx="5000459" cy="1425992"/>
          </a:xfrm>
        </p:grpSpPr>
        <p:pic>
          <p:nvPicPr>
            <p:cNvPr id="19665" name="Google Shape;19665;p9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66" name="Google Shape;19666;p910"/>
            <p:cNvGrpSpPr/>
            <p:nvPr/>
          </p:nvGrpSpPr>
          <p:grpSpPr>
            <a:xfrm>
              <a:off x="7191542" y="1"/>
              <a:ext cx="5000459" cy="1425992"/>
              <a:chOff x="7186272" y="0"/>
              <a:chExt cx="5005729" cy="1427495"/>
            </a:xfrm>
          </p:grpSpPr>
          <p:sp>
            <p:nvSpPr>
              <p:cNvPr id="19667" name="Google Shape;19667;p9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8" name="Google Shape;19668;p9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69" name="Google Shape;19669;p9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70" name="Google Shape;19670;p9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71" name="Google Shape;19671;p9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72" name="Google Shape;19672;p9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73" name="Google Shape;19673;p9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19674"/>
        <p:cNvGrpSpPr/>
        <p:nvPr/>
      </p:nvGrpSpPr>
      <p:grpSpPr>
        <a:xfrm>
          <a:off x="0" y="0"/>
          <a:ext cx="0" cy="0"/>
          <a:chOff x="0" y="0"/>
          <a:chExt cx="0" cy="0"/>
        </a:xfrm>
      </p:grpSpPr>
      <p:sp>
        <p:nvSpPr>
          <p:cNvPr id="19675" name="Google Shape;19675;p9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76" name="Google Shape;19676;p9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677" name="Google Shape;19677;p911"/>
          <p:cNvGrpSpPr/>
          <p:nvPr/>
        </p:nvGrpSpPr>
        <p:grpSpPr>
          <a:xfrm>
            <a:off x="7191542" y="1"/>
            <a:ext cx="5000459" cy="1425992"/>
            <a:chOff x="7191542" y="1"/>
            <a:chExt cx="5000459" cy="1425992"/>
          </a:xfrm>
        </p:grpSpPr>
        <p:pic>
          <p:nvPicPr>
            <p:cNvPr id="19678" name="Google Shape;19678;p9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79" name="Google Shape;19679;p911"/>
            <p:cNvGrpSpPr/>
            <p:nvPr/>
          </p:nvGrpSpPr>
          <p:grpSpPr>
            <a:xfrm>
              <a:off x="7191542" y="1"/>
              <a:ext cx="5000459" cy="1425992"/>
              <a:chOff x="7186272" y="0"/>
              <a:chExt cx="5005729" cy="1427495"/>
            </a:xfrm>
          </p:grpSpPr>
          <p:sp>
            <p:nvSpPr>
              <p:cNvPr id="19680" name="Google Shape;19680;p9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1" name="Google Shape;19681;p9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82" name="Google Shape;19682;p9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83" name="Google Shape;19683;p9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84" name="Google Shape;19684;p9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85" name="Google Shape;19685;p9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19686"/>
        <p:cNvGrpSpPr/>
        <p:nvPr/>
      </p:nvGrpSpPr>
      <p:grpSpPr>
        <a:xfrm>
          <a:off x="0" y="0"/>
          <a:ext cx="0" cy="0"/>
          <a:chOff x="0" y="0"/>
          <a:chExt cx="0" cy="0"/>
        </a:xfrm>
      </p:grpSpPr>
      <p:grpSp>
        <p:nvGrpSpPr>
          <p:cNvPr id="19687" name="Google Shape;19687;p1364"/>
          <p:cNvGrpSpPr/>
          <p:nvPr/>
        </p:nvGrpSpPr>
        <p:grpSpPr>
          <a:xfrm>
            <a:off x="7191542" y="1"/>
            <a:ext cx="5000459" cy="1425992"/>
            <a:chOff x="7191542" y="1"/>
            <a:chExt cx="5000459" cy="1425992"/>
          </a:xfrm>
        </p:grpSpPr>
        <p:pic>
          <p:nvPicPr>
            <p:cNvPr id="19688" name="Google Shape;19688;p13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89" name="Google Shape;19689;p1364"/>
            <p:cNvGrpSpPr/>
            <p:nvPr/>
          </p:nvGrpSpPr>
          <p:grpSpPr>
            <a:xfrm>
              <a:off x="7191542" y="1"/>
              <a:ext cx="5000459" cy="1425992"/>
              <a:chOff x="7186272" y="0"/>
              <a:chExt cx="5005729" cy="1427495"/>
            </a:xfrm>
          </p:grpSpPr>
          <p:sp>
            <p:nvSpPr>
              <p:cNvPr id="19690" name="Google Shape;19690;p13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1" name="Google Shape;19691;p13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692" name="Google Shape;19692;p13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93" name="Google Shape;19693;p136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94" name="Google Shape;19694;p136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95" name="Google Shape;19695;p136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696" name="Google Shape;19696;p136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97" name="Google Shape;19697;p13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698" name="Google Shape;19698;p13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99" name="Google Shape;19699;p13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0">
    <p:spTree>
      <p:nvGrpSpPr>
        <p:cNvPr id="1" name="Shape 2020"/>
        <p:cNvGrpSpPr/>
        <p:nvPr/>
      </p:nvGrpSpPr>
      <p:grpSpPr>
        <a:xfrm>
          <a:off x="0" y="0"/>
          <a:ext cx="0" cy="0"/>
          <a:chOff x="0" y="0"/>
          <a:chExt cx="0" cy="0"/>
        </a:xfrm>
      </p:grpSpPr>
      <p:sp>
        <p:nvSpPr>
          <p:cNvPr id="2021" name="Google Shape;2021;p2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2" name="Google Shape;2022;p2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3" name="Google Shape;2023;p2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024" name="Google Shape;2024;p2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 name="Google Shape;2025;p2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026" name="Google Shape;2026;p2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27" name="Google Shape;2027;p2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28" name="Google Shape;2028;p2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29" name="Google Shape;2029;p2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19700"/>
        <p:cNvGrpSpPr/>
        <p:nvPr/>
      </p:nvGrpSpPr>
      <p:grpSpPr>
        <a:xfrm>
          <a:off x="0" y="0"/>
          <a:ext cx="0" cy="0"/>
          <a:chOff x="0" y="0"/>
          <a:chExt cx="0" cy="0"/>
        </a:xfrm>
      </p:grpSpPr>
      <p:grpSp>
        <p:nvGrpSpPr>
          <p:cNvPr id="19701" name="Google Shape;19701;p913"/>
          <p:cNvGrpSpPr/>
          <p:nvPr/>
        </p:nvGrpSpPr>
        <p:grpSpPr>
          <a:xfrm>
            <a:off x="7191542" y="1"/>
            <a:ext cx="5000459" cy="1425992"/>
            <a:chOff x="7191542" y="1"/>
            <a:chExt cx="5000459" cy="1425992"/>
          </a:xfrm>
        </p:grpSpPr>
        <p:pic>
          <p:nvPicPr>
            <p:cNvPr id="19702" name="Google Shape;19702;p9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03" name="Google Shape;19703;p913"/>
            <p:cNvGrpSpPr/>
            <p:nvPr/>
          </p:nvGrpSpPr>
          <p:grpSpPr>
            <a:xfrm>
              <a:off x="7191542" y="1"/>
              <a:ext cx="5000459" cy="1425992"/>
              <a:chOff x="7186272" y="0"/>
              <a:chExt cx="5005729" cy="1427495"/>
            </a:xfrm>
          </p:grpSpPr>
          <p:sp>
            <p:nvSpPr>
              <p:cNvPr id="19704" name="Google Shape;19704;p9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5" name="Google Shape;19705;p9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06" name="Google Shape;19706;p9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07" name="Google Shape;19707;p9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08" name="Google Shape;19708;p9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09" name="Google Shape;19709;p9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9710"/>
        <p:cNvGrpSpPr/>
        <p:nvPr/>
      </p:nvGrpSpPr>
      <p:grpSpPr>
        <a:xfrm>
          <a:off x="0" y="0"/>
          <a:ext cx="0" cy="0"/>
          <a:chOff x="0" y="0"/>
          <a:chExt cx="0" cy="0"/>
        </a:xfrm>
      </p:grpSpPr>
      <p:grpSp>
        <p:nvGrpSpPr>
          <p:cNvPr id="19711" name="Google Shape;19711;p914"/>
          <p:cNvGrpSpPr/>
          <p:nvPr/>
        </p:nvGrpSpPr>
        <p:grpSpPr>
          <a:xfrm>
            <a:off x="0" y="0"/>
            <a:ext cx="12192000" cy="2148830"/>
            <a:chOff x="0" y="0"/>
            <a:chExt cx="12192000" cy="2148830"/>
          </a:xfrm>
        </p:grpSpPr>
        <p:sp>
          <p:nvSpPr>
            <p:cNvPr id="19712" name="Google Shape;19712;p91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3" name="Google Shape;19713;p91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714" name="Google Shape;19714;p91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15" name="Google Shape;19715;p91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16" name="Google Shape;19716;p91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717" name="Google Shape;19717;p91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718" name="Google Shape;19718;p91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9719"/>
        <p:cNvGrpSpPr/>
        <p:nvPr/>
      </p:nvGrpSpPr>
      <p:grpSpPr>
        <a:xfrm>
          <a:off x="0" y="0"/>
          <a:ext cx="0" cy="0"/>
          <a:chOff x="0" y="0"/>
          <a:chExt cx="0" cy="0"/>
        </a:xfrm>
      </p:grpSpPr>
      <p:sp>
        <p:nvSpPr>
          <p:cNvPr id="19720" name="Google Shape;19720;p9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21" name="Google Shape;19721;p9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22" name="Google Shape;19722;p9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23" name="Google Shape;19723;p915"/>
          <p:cNvGrpSpPr/>
          <p:nvPr/>
        </p:nvGrpSpPr>
        <p:grpSpPr>
          <a:xfrm>
            <a:off x="7191542" y="1"/>
            <a:ext cx="5000459" cy="1425992"/>
            <a:chOff x="7191542" y="1"/>
            <a:chExt cx="5000459" cy="1425992"/>
          </a:xfrm>
        </p:grpSpPr>
        <p:pic>
          <p:nvPicPr>
            <p:cNvPr id="19724" name="Google Shape;19724;p9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25" name="Google Shape;19725;p915"/>
            <p:cNvGrpSpPr/>
            <p:nvPr/>
          </p:nvGrpSpPr>
          <p:grpSpPr>
            <a:xfrm>
              <a:off x="7191542" y="1"/>
              <a:ext cx="5000459" cy="1425992"/>
              <a:chOff x="7186272" y="0"/>
              <a:chExt cx="5005729" cy="1427495"/>
            </a:xfrm>
          </p:grpSpPr>
          <p:sp>
            <p:nvSpPr>
              <p:cNvPr id="19726" name="Google Shape;19726;p9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7" name="Google Shape;19727;p9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9728"/>
        <p:cNvGrpSpPr/>
        <p:nvPr/>
      </p:nvGrpSpPr>
      <p:grpSpPr>
        <a:xfrm>
          <a:off x="0" y="0"/>
          <a:ext cx="0" cy="0"/>
          <a:chOff x="0" y="0"/>
          <a:chExt cx="0" cy="0"/>
        </a:xfrm>
      </p:grpSpPr>
      <p:sp>
        <p:nvSpPr>
          <p:cNvPr id="19729" name="Google Shape;19729;p1365"/>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30" name="Google Shape;19730;p1365"/>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9731" name="Google Shape;19731;p1365"/>
          <p:cNvGrpSpPr/>
          <p:nvPr/>
        </p:nvGrpSpPr>
        <p:grpSpPr>
          <a:xfrm flipH="1">
            <a:off x="-1" y="1"/>
            <a:ext cx="6418725" cy="1509822"/>
            <a:chOff x="7522541" y="1"/>
            <a:chExt cx="4669459" cy="1098357"/>
          </a:xfrm>
        </p:grpSpPr>
        <p:sp>
          <p:nvSpPr>
            <p:cNvPr id="19732" name="Google Shape;19732;p136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3" name="Google Shape;19733;p136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19734" name="Google Shape;19734;p1365"/>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19735"/>
        <p:cNvGrpSpPr/>
        <p:nvPr/>
      </p:nvGrpSpPr>
      <p:grpSpPr>
        <a:xfrm>
          <a:off x="0" y="0"/>
          <a:ext cx="0" cy="0"/>
          <a:chOff x="0" y="0"/>
          <a:chExt cx="0" cy="0"/>
        </a:xfrm>
      </p:grpSpPr>
      <p:grpSp>
        <p:nvGrpSpPr>
          <p:cNvPr id="19736" name="Google Shape;19736;p899"/>
          <p:cNvGrpSpPr/>
          <p:nvPr/>
        </p:nvGrpSpPr>
        <p:grpSpPr>
          <a:xfrm>
            <a:off x="0" y="5020347"/>
            <a:ext cx="12192000" cy="1837653"/>
            <a:chOff x="0" y="5020347"/>
            <a:chExt cx="12192000" cy="1837653"/>
          </a:xfrm>
        </p:grpSpPr>
        <p:sp>
          <p:nvSpPr>
            <p:cNvPr id="19737" name="Google Shape;19737;p8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38" name="Google Shape;19738;p8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39" name="Google Shape;19739;p8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740" name="Google Shape;19740;p8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741" name="Google Shape;19741;p8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42" name="Google Shape;19742;p8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19743"/>
        <p:cNvGrpSpPr/>
        <p:nvPr/>
      </p:nvGrpSpPr>
      <p:grpSpPr>
        <a:xfrm>
          <a:off x="0" y="0"/>
          <a:ext cx="0" cy="0"/>
          <a:chOff x="0" y="0"/>
          <a:chExt cx="0" cy="0"/>
        </a:xfrm>
      </p:grpSpPr>
      <p:sp>
        <p:nvSpPr>
          <p:cNvPr id="19744" name="Google Shape;19744;p8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745" name="Google Shape;19745;p8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746" name="Google Shape;19746;p898"/>
          <p:cNvGrpSpPr/>
          <p:nvPr/>
        </p:nvGrpSpPr>
        <p:grpSpPr>
          <a:xfrm>
            <a:off x="0" y="5379426"/>
            <a:ext cx="2807368" cy="753891"/>
            <a:chOff x="0" y="5379426"/>
            <a:chExt cx="2807368" cy="753891"/>
          </a:xfrm>
        </p:grpSpPr>
        <p:sp>
          <p:nvSpPr>
            <p:cNvPr id="19747" name="Google Shape;19747;p8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48" name="Google Shape;19748;p8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749" name="Google Shape;19749;p898"/>
          <p:cNvSpPr>
            <a:spLocks noGrp="1"/>
          </p:cNvSpPr>
          <p:nvPr>
            <p:ph type="pic" idx="2"/>
          </p:nvPr>
        </p:nvSpPr>
        <p:spPr>
          <a:xfrm>
            <a:off x="2807368" y="457202"/>
            <a:ext cx="8915400" cy="5943598"/>
          </a:xfrm>
          <a:prstGeom prst="rect">
            <a:avLst/>
          </a:prstGeom>
          <a:noFill/>
          <a:ln>
            <a:noFill/>
          </a:ln>
        </p:spPr>
      </p:sp>
      <p:pic>
        <p:nvPicPr>
          <p:cNvPr id="19750" name="Google Shape;19750;p89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19751"/>
        <p:cNvGrpSpPr/>
        <p:nvPr/>
      </p:nvGrpSpPr>
      <p:grpSpPr>
        <a:xfrm>
          <a:off x="0" y="0"/>
          <a:ext cx="0" cy="0"/>
          <a:chOff x="0" y="0"/>
          <a:chExt cx="0" cy="0"/>
        </a:xfrm>
      </p:grpSpPr>
      <p:sp>
        <p:nvSpPr>
          <p:cNvPr id="19752" name="Google Shape;19752;p9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53" name="Google Shape;19753;p9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54" name="Google Shape;19754;p9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755" name="Google Shape;19755;p900"/>
          <p:cNvSpPr>
            <a:spLocks noGrp="1"/>
          </p:cNvSpPr>
          <p:nvPr>
            <p:ph type="pic" idx="2"/>
          </p:nvPr>
        </p:nvSpPr>
        <p:spPr>
          <a:xfrm>
            <a:off x="7118684" y="233915"/>
            <a:ext cx="5073316" cy="5943600"/>
          </a:xfrm>
          <a:prstGeom prst="rect">
            <a:avLst/>
          </a:prstGeom>
          <a:noFill/>
          <a:ln>
            <a:noFill/>
          </a:ln>
        </p:spPr>
      </p:sp>
      <p:grpSp>
        <p:nvGrpSpPr>
          <p:cNvPr id="19756" name="Google Shape;19756;p900"/>
          <p:cNvGrpSpPr/>
          <p:nvPr/>
        </p:nvGrpSpPr>
        <p:grpSpPr>
          <a:xfrm>
            <a:off x="0" y="5020348"/>
            <a:ext cx="12192000" cy="1837653"/>
            <a:chOff x="0" y="5020348"/>
            <a:chExt cx="12192000" cy="1837653"/>
          </a:xfrm>
        </p:grpSpPr>
        <p:sp>
          <p:nvSpPr>
            <p:cNvPr id="19757" name="Google Shape;19757;p9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58" name="Google Shape;19758;p9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759" name="Google Shape;19759;p9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19760"/>
        <p:cNvGrpSpPr/>
        <p:nvPr/>
      </p:nvGrpSpPr>
      <p:grpSpPr>
        <a:xfrm>
          <a:off x="0" y="0"/>
          <a:ext cx="0" cy="0"/>
          <a:chOff x="0" y="0"/>
          <a:chExt cx="0" cy="0"/>
        </a:xfrm>
      </p:grpSpPr>
      <p:grpSp>
        <p:nvGrpSpPr>
          <p:cNvPr id="19761" name="Google Shape;19761;p1366"/>
          <p:cNvGrpSpPr/>
          <p:nvPr/>
        </p:nvGrpSpPr>
        <p:grpSpPr>
          <a:xfrm>
            <a:off x="7191542" y="1"/>
            <a:ext cx="5000459" cy="1425992"/>
            <a:chOff x="7191542" y="1"/>
            <a:chExt cx="5000459" cy="1425992"/>
          </a:xfrm>
        </p:grpSpPr>
        <p:pic>
          <p:nvPicPr>
            <p:cNvPr id="19762" name="Google Shape;19762;p13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63" name="Google Shape;19763;p1366"/>
            <p:cNvGrpSpPr/>
            <p:nvPr/>
          </p:nvGrpSpPr>
          <p:grpSpPr>
            <a:xfrm>
              <a:off x="7191542" y="1"/>
              <a:ext cx="5000459" cy="1425992"/>
              <a:chOff x="7186272" y="0"/>
              <a:chExt cx="5005729" cy="1427495"/>
            </a:xfrm>
          </p:grpSpPr>
          <p:sp>
            <p:nvSpPr>
              <p:cNvPr id="19764" name="Google Shape;19764;p13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5" name="Google Shape;19765;p13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66" name="Google Shape;19766;p13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67" name="Google Shape;19767;p136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68" name="Google Shape;19768;p13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69" name="Google Shape;19769;p13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70" name="Google Shape;19770;p13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9771"/>
        <p:cNvGrpSpPr/>
        <p:nvPr/>
      </p:nvGrpSpPr>
      <p:grpSpPr>
        <a:xfrm>
          <a:off x="0" y="0"/>
          <a:ext cx="0" cy="0"/>
          <a:chOff x="0" y="0"/>
          <a:chExt cx="0" cy="0"/>
        </a:xfrm>
      </p:grpSpPr>
      <p:sp>
        <p:nvSpPr>
          <p:cNvPr id="19772" name="Google Shape;19772;p13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73" name="Google Shape;19773;p136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774" name="Google Shape;19774;p1367"/>
          <p:cNvGrpSpPr/>
          <p:nvPr/>
        </p:nvGrpSpPr>
        <p:grpSpPr>
          <a:xfrm>
            <a:off x="7191542" y="1"/>
            <a:ext cx="5000459" cy="1425992"/>
            <a:chOff x="7191542" y="1"/>
            <a:chExt cx="5000459" cy="1425992"/>
          </a:xfrm>
        </p:grpSpPr>
        <p:pic>
          <p:nvPicPr>
            <p:cNvPr id="19775" name="Google Shape;19775;p13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76" name="Google Shape;19776;p1367"/>
            <p:cNvGrpSpPr/>
            <p:nvPr/>
          </p:nvGrpSpPr>
          <p:grpSpPr>
            <a:xfrm>
              <a:off x="7191542" y="1"/>
              <a:ext cx="5000459" cy="1425992"/>
              <a:chOff x="7186272" y="0"/>
              <a:chExt cx="5005729" cy="1427495"/>
            </a:xfrm>
          </p:grpSpPr>
          <p:sp>
            <p:nvSpPr>
              <p:cNvPr id="19777" name="Google Shape;19777;p13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8" name="Google Shape;19778;p13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79" name="Google Shape;19779;p136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80" name="Google Shape;19780;p136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81" name="Google Shape;19781;p13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82" name="Google Shape;19782;p13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9783"/>
        <p:cNvGrpSpPr/>
        <p:nvPr/>
      </p:nvGrpSpPr>
      <p:grpSpPr>
        <a:xfrm>
          <a:off x="0" y="0"/>
          <a:ext cx="0" cy="0"/>
          <a:chOff x="0" y="0"/>
          <a:chExt cx="0" cy="0"/>
        </a:xfrm>
      </p:grpSpPr>
      <p:grpSp>
        <p:nvGrpSpPr>
          <p:cNvPr id="19784" name="Google Shape;19784;p1368"/>
          <p:cNvGrpSpPr/>
          <p:nvPr/>
        </p:nvGrpSpPr>
        <p:grpSpPr>
          <a:xfrm>
            <a:off x="7191542" y="1"/>
            <a:ext cx="5000459" cy="1425992"/>
            <a:chOff x="7191542" y="1"/>
            <a:chExt cx="5000459" cy="1425992"/>
          </a:xfrm>
        </p:grpSpPr>
        <p:pic>
          <p:nvPicPr>
            <p:cNvPr id="19785" name="Google Shape;19785;p13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86" name="Google Shape;19786;p1368"/>
            <p:cNvGrpSpPr/>
            <p:nvPr/>
          </p:nvGrpSpPr>
          <p:grpSpPr>
            <a:xfrm>
              <a:off x="7191542" y="1"/>
              <a:ext cx="5000459" cy="1425992"/>
              <a:chOff x="7186272" y="0"/>
              <a:chExt cx="5005729" cy="1427495"/>
            </a:xfrm>
          </p:grpSpPr>
          <p:sp>
            <p:nvSpPr>
              <p:cNvPr id="19787" name="Google Shape;19787;p13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8" name="Google Shape;19788;p13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789" name="Google Shape;19789;p13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90" name="Google Shape;19790;p136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791" name="Google Shape;19791;p136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92" name="Google Shape;19792;p136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793" name="Google Shape;19793;p136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94" name="Google Shape;19794;p13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795" name="Google Shape;19795;p13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96" name="Google Shape;19796;p13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2030"/>
        <p:cNvGrpSpPr/>
        <p:nvPr/>
      </p:nvGrpSpPr>
      <p:grpSpPr>
        <a:xfrm>
          <a:off x="0" y="0"/>
          <a:ext cx="0" cy="0"/>
          <a:chOff x="0" y="0"/>
          <a:chExt cx="0" cy="0"/>
        </a:xfrm>
      </p:grpSpPr>
      <p:sp>
        <p:nvSpPr>
          <p:cNvPr id="2031" name="Google Shape;2031;p2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2" name="Google Shape;2032;p2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33" name="Google Shape;2033;p2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34" name="Google Shape;2034;p2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35" name="Google Shape;2035;p2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9797"/>
        <p:cNvGrpSpPr/>
        <p:nvPr/>
      </p:nvGrpSpPr>
      <p:grpSpPr>
        <a:xfrm>
          <a:off x="0" y="0"/>
          <a:ext cx="0" cy="0"/>
          <a:chOff x="0" y="0"/>
          <a:chExt cx="0" cy="0"/>
        </a:xfrm>
      </p:grpSpPr>
      <p:sp>
        <p:nvSpPr>
          <p:cNvPr id="19798" name="Google Shape;19798;p136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799" name="Google Shape;19799;p136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00" name="Google Shape;19800;p13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01" name="Google Shape;19801;p13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02" name="Google Shape;19802;p13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03" name="Google Shape;19803;p13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04" name="Google Shape;19804;p1369"/>
          <p:cNvGrpSpPr/>
          <p:nvPr/>
        </p:nvGrpSpPr>
        <p:grpSpPr>
          <a:xfrm>
            <a:off x="7191542" y="1"/>
            <a:ext cx="5000459" cy="1425992"/>
            <a:chOff x="7191542" y="1"/>
            <a:chExt cx="5000459" cy="1425992"/>
          </a:xfrm>
        </p:grpSpPr>
        <p:pic>
          <p:nvPicPr>
            <p:cNvPr id="19805" name="Google Shape;19805;p13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06" name="Google Shape;19806;p1369"/>
            <p:cNvGrpSpPr/>
            <p:nvPr/>
          </p:nvGrpSpPr>
          <p:grpSpPr>
            <a:xfrm>
              <a:off x="7191542" y="1"/>
              <a:ext cx="5000459" cy="1425992"/>
              <a:chOff x="7186272" y="0"/>
              <a:chExt cx="5005729" cy="1427495"/>
            </a:xfrm>
          </p:grpSpPr>
          <p:sp>
            <p:nvSpPr>
              <p:cNvPr id="19807" name="Google Shape;19807;p13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8" name="Google Shape;19808;p13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09" name="Google Shape;19809;p13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9810"/>
        <p:cNvGrpSpPr/>
        <p:nvPr/>
      </p:nvGrpSpPr>
      <p:grpSpPr>
        <a:xfrm>
          <a:off x="0" y="0"/>
          <a:ext cx="0" cy="0"/>
          <a:chOff x="0" y="0"/>
          <a:chExt cx="0" cy="0"/>
        </a:xfrm>
      </p:grpSpPr>
      <p:grpSp>
        <p:nvGrpSpPr>
          <p:cNvPr id="19811" name="Google Shape;19811;p1370"/>
          <p:cNvGrpSpPr/>
          <p:nvPr/>
        </p:nvGrpSpPr>
        <p:grpSpPr>
          <a:xfrm>
            <a:off x="0" y="0"/>
            <a:ext cx="12192000" cy="2148830"/>
            <a:chOff x="0" y="0"/>
            <a:chExt cx="12192000" cy="2148830"/>
          </a:xfrm>
        </p:grpSpPr>
        <p:sp>
          <p:nvSpPr>
            <p:cNvPr id="19812" name="Google Shape;19812;p137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3" name="Google Shape;19813;p137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9814" name="Google Shape;19814;p137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15" name="Google Shape;19815;p137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16" name="Google Shape;19816;p137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817" name="Google Shape;19817;p137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818" name="Google Shape;19818;p137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9819"/>
        <p:cNvGrpSpPr/>
        <p:nvPr/>
      </p:nvGrpSpPr>
      <p:grpSpPr>
        <a:xfrm>
          <a:off x="0" y="0"/>
          <a:ext cx="0" cy="0"/>
          <a:chOff x="0" y="0"/>
          <a:chExt cx="0" cy="0"/>
        </a:xfrm>
      </p:grpSpPr>
      <p:grpSp>
        <p:nvGrpSpPr>
          <p:cNvPr id="19820" name="Google Shape;19820;p1371"/>
          <p:cNvGrpSpPr/>
          <p:nvPr/>
        </p:nvGrpSpPr>
        <p:grpSpPr>
          <a:xfrm>
            <a:off x="7191542" y="1"/>
            <a:ext cx="5000459" cy="1425992"/>
            <a:chOff x="7191542" y="1"/>
            <a:chExt cx="5000459" cy="1425992"/>
          </a:xfrm>
        </p:grpSpPr>
        <p:pic>
          <p:nvPicPr>
            <p:cNvPr id="19821" name="Google Shape;19821;p13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22" name="Google Shape;19822;p1371"/>
            <p:cNvGrpSpPr/>
            <p:nvPr/>
          </p:nvGrpSpPr>
          <p:grpSpPr>
            <a:xfrm>
              <a:off x="7191542" y="1"/>
              <a:ext cx="5000459" cy="1425992"/>
              <a:chOff x="7186272" y="0"/>
              <a:chExt cx="5005729" cy="1427495"/>
            </a:xfrm>
          </p:grpSpPr>
          <p:sp>
            <p:nvSpPr>
              <p:cNvPr id="19823" name="Google Shape;19823;p13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4" name="Google Shape;19824;p13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825" name="Google Shape;19825;p13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26" name="Google Shape;19826;p13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27" name="Google Shape;19827;p13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28" name="Google Shape;19828;p13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9829"/>
        <p:cNvGrpSpPr/>
        <p:nvPr/>
      </p:nvGrpSpPr>
      <p:grpSpPr>
        <a:xfrm>
          <a:off x="0" y="0"/>
          <a:ext cx="0" cy="0"/>
          <a:chOff x="0" y="0"/>
          <a:chExt cx="0" cy="0"/>
        </a:xfrm>
      </p:grpSpPr>
      <p:sp>
        <p:nvSpPr>
          <p:cNvPr id="19830" name="Google Shape;19830;p13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31" name="Google Shape;19831;p13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32" name="Google Shape;19832;p13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33" name="Google Shape;19833;p13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34" name="Google Shape;19834;p13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35" name="Google Shape;19835;p13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36" name="Google Shape;19836;p1372"/>
          <p:cNvGrpSpPr/>
          <p:nvPr/>
        </p:nvGrpSpPr>
        <p:grpSpPr>
          <a:xfrm>
            <a:off x="7191542" y="1"/>
            <a:ext cx="5000459" cy="1425992"/>
            <a:chOff x="7191542" y="1"/>
            <a:chExt cx="5000459" cy="1425992"/>
          </a:xfrm>
        </p:grpSpPr>
        <p:pic>
          <p:nvPicPr>
            <p:cNvPr id="19837" name="Google Shape;19837;p13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38" name="Google Shape;19838;p1372"/>
            <p:cNvGrpSpPr/>
            <p:nvPr/>
          </p:nvGrpSpPr>
          <p:grpSpPr>
            <a:xfrm>
              <a:off x="7191542" y="1"/>
              <a:ext cx="5000459" cy="1425992"/>
              <a:chOff x="7186272" y="0"/>
              <a:chExt cx="5005729" cy="1427495"/>
            </a:xfrm>
          </p:grpSpPr>
          <p:sp>
            <p:nvSpPr>
              <p:cNvPr id="19839" name="Google Shape;19839;p13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0" name="Google Shape;19840;p13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41" name="Google Shape;19841;p13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9842"/>
        <p:cNvGrpSpPr/>
        <p:nvPr/>
      </p:nvGrpSpPr>
      <p:grpSpPr>
        <a:xfrm>
          <a:off x="0" y="0"/>
          <a:ext cx="0" cy="0"/>
          <a:chOff x="0" y="0"/>
          <a:chExt cx="0" cy="0"/>
        </a:xfrm>
      </p:grpSpPr>
      <p:sp>
        <p:nvSpPr>
          <p:cNvPr id="19843" name="Google Shape;19843;p13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44" name="Google Shape;19844;p13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45" name="Google Shape;19845;p13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46" name="Google Shape;19846;p13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47" name="Google Shape;19847;p13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48" name="Google Shape;19848;p13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49" name="Google Shape;19849;p1373"/>
          <p:cNvGrpSpPr/>
          <p:nvPr/>
        </p:nvGrpSpPr>
        <p:grpSpPr>
          <a:xfrm>
            <a:off x="7191542" y="1"/>
            <a:ext cx="5000459" cy="1425992"/>
            <a:chOff x="7191542" y="1"/>
            <a:chExt cx="5000459" cy="1425992"/>
          </a:xfrm>
        </p:grpSpPr>
        <p:pic>
          <p:nvPicPr>
            <p:cNvPr id="19850" name="Google Shape;19850;p13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51" name="Google Shape;19851;p1373"/>
            <p:cNvGrpSpPr/>
            <p:nvPr/>
          </p:nvGrpSpPr>
          <p:grpSpPr>
            <a:xfrm>
              <a:off x="7191542" y="1"/>
              <a:ext cx="5000459" cy="1425992"/>
              <a:chOff x="7186272" y="0"/>
              <a:chExt cx="5005729" cy="1427495"/>
            </a:xfrm>
          </p:grpSpPr>
          <p:sp>
            <p:nvSpPr>
              <p:cNvPr id="19852" name="Google Shape;19852;p13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3" name="Google Shape;19853;p13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54" name="Google Shape;19854;p13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9855"/>
        <p:cNvGrpSpPr/>
        <p:nvPr/>
      </p:nvGrpSpPr>
      <p:grpSpPr>
        <a:xfrm>
          <a:off x="0" y="0"/>
          <a:ext cx="0" cy="0"/>
          <a:chOff x="0" y="0"/>
          <a:chExt cx="0" cy="0"/>
        </a:xfrm>
      </p:grpSpPr>
      <p:sp>
        <p:nvSpPr>
          <p:cNvPr id="19856" name="Google Shape;19856;p137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7" name="Google Shape;19857;p137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9858" name="Google Shape;19858;p137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859" name="Google Shape;19859;p137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9860" name="Google Shape;19860;p137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861" name="Google Shape;19861;p137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2" name="Google Shape;19862;p137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63" name="Google Shape;19863;p137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864" name="Google Shape;19864;p137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65" name="Google Shape;19865;p137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19866" name="Google Shape;19866;p137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9867"/>
        <p:cNvGrpSpPr/>
        <p:nvPr/>
      </p:nvGrpSpPr>
      <p:grpSpPr>
        <a:xfrm>
          <a:off x="0" y="0"/>
          <a:ext cx="0" cy="0"/>
          <a:chOff x="0" y="0"/>
          <a:chExt cx="0" cy="0"/>
        </a:xfrm>
      </p:grpSpPr>
      <p:sp>
        <p:nvSpPr>
          <p:cNvPr id="19868" name="Google Shape;19868;p13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69" name="Google Shape;19869;p13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70" name="Google Shape;19870;p13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71" name="Google Shape;19871;p13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72" name="Google Shape;19872;p13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73" name="Google Shape;19873;p13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74" name="Google Shape;19874;p1375"/>
          <p:cNvGrpSpPr/>
          <p:nvPr/>
        </p:nvGrpSpPr>
        <p:grpSpPr>
          <a:xfrm>
            <a:off x="7191542" y="1"/>
            <a:ext cx="5000459" cy="1425992"/>
            <a:chOff x="7191542" y="1"/>
            <a:chExt cx="5000459" cy="1425992"/>
          </a:xfrm>
        </p:grpSpPr>
        <p:pic>
          <p:nvPicPr>
            <p:cNvPr id="19875" name="Google Shape;19875;p13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76" name="Google Shape;19876;p1375"/>
            <p:cNvGrpSpPr/>
            <p:nvPr/>
          </p:nvGrpSpPr>
          <p:grpSpPr>
            <a:xfrm>
              <a:off x="7191542" y="1"/>
              <a:ext cx="5000459" cy="1425992"/>
              <a:chOff x="7186272" y="0"/>
              <a:chExt cx="5005729" cy="1427495"/>
            </a:xfrm>
          </p:grpSpPr>
          <p:sp>
            <p:nvSpPr>
              <p:cNvPr id="19877" name="Google Shape;19877;p13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8" name="Google Shape;19878;p13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879" name="Google Shape;19879;p13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9880"/>
        <p:cNvGrpSpPr/>
        <p:nvPr/>
      </p:nvGrpSpPr>
      <p:grpSpPr>
        <a:xfrm>
          <a:off x="0" y="0"/>
          <a:ext cx="0" cy="0"/>
          <a:chOff x="0" y="0"/>
          <a:chExt cx="0" cy="0"/>
        </a:xfrm>
      </p:grpSpPr>
      <p:sp>
        <p:nvSpPr>
          <p:cNvPr id="19881" name="Google Shape;19881;p3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82" name="Google Shape;19882;p3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83" name="Google Shape;19883;p3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84" name="Google Shape;19884;p354"/>
          <p:cNvGrpSpPr/>
          <p:nvPr/>
        </p:nvGrpSpPr>
        <p:grpSpPr>
          <a:xfrm>
            <a:off x="7191542" y="1"/>
            <a:ext cx="5000459" cy="1425992"/>
            <a:chOff x="7191542" y="1"/>
            <a:chExt cx="5000459" cy="1425992"/>
          </a:xfrm>
        </p:grpSpPr>
        <p:pic>
          <p:nvPicPr>
            <p:cNvPr id="19885" name="Google Shape;19885;p3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86" name="Google Shape;19886;p354"/>
            <p:cNvGrpSpPr/>
            <p:nvPr/>
          </p:nvGrpSpPr>
          <p:grpSpPr>
            <a:xfrm>
              <a:off x="7191542" y="1"/>
              <a:ext cx="5000459" cy="1425992"/>
              <a:chOff x="7186272" y="0"/>
              <a:chExt cx="5005729" cy="1427495"/>
            </a:xfrm>
          </p:grpSpPr>
          <p:sp>
            <p:nvSpPr>
              <p:cNvPr id="19887" name="Google Shape;19887;p3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8" name="Google Shape;19888;p3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9889"/>
        <p:cNvGrpSpPr/>
        <p:nvPr/>
      </p:nvGrpSpPr>
      <p:grpSpPr>
        <a:xfrm>
          <a:off x="0" y="0"/>
          <a:ext cx="0" cy="0"/>
          <a:chOff x="0" y="0"/>
          <a:chExt cx="0" cy="0"/>
        </a:xfrm>
      </p:grpSpPr>
      <p:sp>
        <p:nvSpPr>
          <p:cNvPr id="19890" name="Google Shape;19890;p13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891" name="Google Shape;19891;p13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92" name="Google Shape;19892;p13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93" name="Google Shape;19893;p13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894" name="Google Shape;19894;p13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895" name="Google Shape;19895;p13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896" name="Google Shape;19896;p1376"/>
          <p:cNvGrpSpPr/>
          <p:nvPr/>
        </p:nvGrpSpPr>
        <p:grpSpPr>
          <a:xfrm>
            <a:off x="7191542" y="1"/>
            <a:ext cx="5000459" cy="1425992"/>
            <a:chOff x="7191542" y="1"/>
            <a:chExt cx="5000459" cy="1425992"/>
          </a:xfrm>
        </p:grpSpPr>
        <p:pic>
          <p:nvPicPr>
            <p:cNvPr id="19897" name="Google Shape;19897;p13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898" name="Google Shape;19898;p1376"/>
            <p:cNvGrpSpPr/>
            <p:nvPr/>
          </p:nvGrpSpPr>
          <p:grpSpPr>
            <a:xfrm>
              <a:off x="7191542" y="1"/>
              <a:ext cx="5000459" cy="1425992"/>
              <a:chOff x="7186272" y="0"/>
              <a:chExt cx="5005729" cy="1427495"/>
            </a:xfrm>
          </p:grpSpPr>
          <p:sp>
            <p:nvSpPr>
              <p:cNvPr id="19899" name="Google Shape;19899;p13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0" name="Google Shape;19900;p13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01" name="Google Shape;19901;p13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9902"/>
        <p:cNvGrpSpPr/>
        <p:nvPr/>
      </p:nvGrpSpPr>
      <p:grpSpPr>
        <a:xfrm>
          <a:off x="0" y="0"/>
          <a:ext cx="0" cy="0"/>
          <a:chOff x="0" y="0"/>
          <a:chExt cx="0" cy="0"/>
        </a:xfrm>
      </p:grpSpPr>
      <p:sp>
        <p:nvSpPr>
          <p:cNvPr id="19903" name="Google Shape;19903;p13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04" name="Google Shape;19904;p13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05" name="Google Shape;19905;p13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06" name="Google Shape;19906;p13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07" name="Google Shape;19907;p13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08" name="Google Shape;19908;p13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09" name="Google Shape;19909;p1377"/>
          <p:cNvGrpSpPr/>
          <p:nvPr/>
        </p:nvGrpSpPr>
        <p:grpSpPr>
          <a:xfrm>
            <a:off x="7191542" y="1"/>
            <a:ext cx="5000459" cy="1425992"/>
            <a:chOff x="7191542" y="1"/>
            <a:chExt cx="5000459" cy="1425992"/>
          </a:xfrm>
        </p:grpSpPr>
        <p:pic>
          <p:nvPicPr>
            <p:cNvPr id="19910" name="Google Shape;19910;p13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11" name="Google Shape;19911;p1377"/>
            <p:cNvGrpSpPr/>
            <p:nvPr/>
          </p:nvGrpSpPr>
          <p:grpSpPr>
            <a:xfrm>
              <a:off x="7191542" y="1"/>
              <a:ext cx="5000459" cy="1425992"/>
              <a:chOff x="7186272" y="0"/>
              <a:chExt cx="5005729" cy="1427495"/>
            </a:xfrm>
          </p:grpSpPr>
          <p:sp>
            <p:nvSpPr>
              <p:cNvPr id="19912" name="Google Shape;19912;p13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3" name="Google Shape;19913;p13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14" name="Google Shape;19914;p13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2036"/>
        <p:cNvGrpSpPr/>
        <p:nvPr/>
      </p:nvGrpSpPr>
      <p:grpSpPr>
        <a:xfrm>
          <a:off x="0" y="0"/>
          <a:ext cx="0" cy="0"/>
          <a:chOff x="0" y="0"/>
          <a:chExt cx="0" cy="0"/>
        </a:xfrm>
      </p:grpSpPr>
      <p:sp>
        <p:nvSpPr>
          <p:cNvPr id="2037" name="Google Shape;2037;p2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038" name="Google Shape;2038;p25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39" name="Google Shape;2039;p2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40" name="Google Shape;2040;p2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1" name="Google Shape;2041;p2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915"/>
        <p:cNvGrpSpPr/>
        <p:nvPr/>
      </p:nvGrpSpPr>
      <p:grpSpPr>
        <a:xfrm>
          <a:off x="0" y="0"/>
          <a:ext cx="0" cy="0"/>
          <a:chOff x="0" y="0"/>
          <a:chExt cx="0" cy="0"/>
        </a:xfrm>
      </p:grpSpPr>
      <p:sp>
        <p:nvSpPr>
          <p:cNvPr id="19916" name="Google Shape;19916;p1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17" name="Google Shape;19917;p1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18" name="Google Shape;19918;p1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19" name="Google Shape;19919;p1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20" name="Google Shape;19920;p1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21" name="Google Shape;19921;p1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22" name="Google Shape;19922;p1114"/>
          <p:cNvGrpSpPr/>
          <p:nvPr/>
        </p:nvGrpSpPr>
        <p:grpSpPr>
          <a:xfrm>
            <a:off x="7191542" y="1"/>
            <a:ext cx="5000459" cy="1425992"/>
            <a:chOff x="7191542" y="1"/>
            <a:chExt cx="5000459" cy="1425992"/>
          </a:xfrm>
        </p:grpSpPr>
        <p:pic>
          <p:nvPicPr>
            <p:cNvPr id="19923" name="Google Shape;19923;p1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24" name="Google Shape;19924;p1114"/>
            <p:cNvGrpSpPr/>
            <p:nvPr/>
          </p:nvGrpSpPr>
          <p:grpSpPr>
            <a:xfrm>
              <a:off x="7191542" y="1"/>
              <a:ext cx="5000459" cy="1425992"/>
              <a:chOff x="7186272" y="0"/>
              <a:chExt cx="5005729" cy="1427495"/>
            </a:xfrm>
          </p:grpSpPr>
          <p:sp>
            <p:nvSpPr>
              <p:cNvPr id="19925" name="Google Shape;19925;p1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6" name="Google Shape;19926;p1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27" name="Google Shape;19927;p11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9928"/>
        <p:cNvGrpSpPr/>
        <p:nvPr/>
      </p:nvGrpSpPr>
      <p:grpSpPr>
        <a:xfrm>
          <a:off x="0" y="0"/>
          <a:ext cx="0" cy="0"/>
          <a:chOff x="0" y="0"/>
          <a:chExt cx="0" cy="0"/>
        </a:xfrm>
      </p:grpSpPr>
      <p:sp>
        <p:nvSpPr>
          <p:cNvPr id="19929" name="Google Shape;19929;p13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30" name="Google Shape;19930;p13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31" name="Google Shape;19931;p13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32" name="Google Shape;19932;p13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33" name="Google Shape;19933;p13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34" name="Google Shape;19934;p13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35" name="Google Shape;19935;p1378"/>
          <p:cNvGrpSpPr/>
          <p:nvPr/>
        </p:nvGrpSpPr>
        <p:grpSpPr>
          <a:xfrm>
            <a:off x="7191542" y="1"/>
            <a:ext cx="5000459" cy="1425992"/>
            <a:chOff x="7191542" y="1"/>
            <a:chExt cx="5000459" cy="1425992"/>
          </a:xfrm>
        </p:grpSpPr>
        <p:pic>
          <p:nvPicPr>
            <p:cNvPr id="19936" name="Google Shape;19936;p13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37" name="Google Shape;19937;p1378"/>
            <p:cNvGrpSpPr/>
            <p:nvPr/>
          </p:nvGrpSpPr>
          <p:grpSpPr>
            <a:xfrm>
              <a:off x="7191542" y="1"/>
              <a:ext cx="5000459" cy="1425992"/>
              <a:chOff x="7186272" y="0"/>
              <a:chExt cx="5005729" cy="1427495"/>
            </a:xfrm>
          </p:grpSpPr>
          <p:sp>
            <p:nvSpPr>
              <p:cNvPr id="19938" name="Google Shape;19938;p13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9" name="Google Shape;19939;p13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40" name="Google Shape;19940;p13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9941"/>
        <p:cNvGrpSpPr/>
        <p:nvPr/>
      </p:nvGrpSpPr>
      <p:grpSpPr>
        <a:xfrm>
          <a:off x="0" y="0"/>
          <a:ext cx="0" cy="0"/>
          <a:chOff x="0" y="0"/>
          <a:chExt cx="0" cy="0"/>
        </a:xfrm>
      </p:grpSpPr>
      <p:sp>
        <p:nvSpPr>
          <p:cNvPr id="19942" name="Google Shape;19942;p77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43" name="Google Shape;19943;p77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44" name="Google Shape;19944;p77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945" name="Google Shape;19945;p779"/>
          <p:cNvSpPr>
            <a:spLocks noGrp="1"/>
          </p:cNvSpPr>
          <p:nvPr>
            <p:ph type="pic" idx="2"/>
          </p:nvPr>
        </p:nvSpPr>
        <p:spPr>
          <a:xfrm>
            <a:off x="7118684" y="233915"/>
            <a:ext cx="5073316" cy="5943600"/>
          </a:xfrm>
          <a:prstGeom prst="rect">
            <a:avLst/>
          </a:prstGeom>
          <a:noFill/>
          <a:ln>
            <a:noFill/>
          </a:ln>
        </p:spPr>
      </p:sp>
      <p:grpSp>
        <p:nvGrpSpPr>
          <p:cNvPr id="19946" name="Google Shape;19946;p779"/>
          <p:cNvGrpSpPr/>
          <p:nvPr/>
        </p:nvGrpSpPr>
        <p:grpSpPr>
          <a:xfrm>
            <a:off x="0" y="5020348"/>
            <a:ext cx="12192000" cy="1837653"/>
            <a:chOff x="0" y="5020348"/>
            <a:chExt cx="12192000" cy="1837653"/>
          </a:xfrm>
        </p:grpSpPr>
        <p:sp>
          <p:nvSpPr>
            <p:cNvPr id="19947" name="Google Shape;19947;p7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48" name="Google Shape;19948;p77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949" name="Google Shape;19949;p7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9950"/>
        <p:cNvGrpSpPr/>
        <p:nvPr/>
      </p:nvGrpSpPr>
      <p:grpSpPr>
        <a:xfrm>
          <a:off x="0" y="0"/>
          <a:ext cx="0" cy="0"/>
          <a:chOff x="0" y="0"/>
          <a:chExt cx="0" cy="0"/>
        </a:xfrm>
      </p:grpSpPr>
      <p:grpSp>
        <p:nvGrpSpPr>
          <p:cNvPr id="19951" name="Google Shape;19951;p816"/>
          <p:cNvGrpSpPr/>
          <p:nvPr/>
        </p:nvGrpSpPr>
        <p:grpSpPr>
          <a:xfrm>
            <a:off x="0" y="5020347"/>
            <a:ext cx="12192000" cy="1837653"/>
            <a:chOff x="0" y="5020347"/>
            <a:chExt cx="12192000" cy="1837653"/>
          </a:xfrm>
        </p:grpSpPr>
        <p:sp>
          <p:nvSpPr>
            <p:cNvPr id="19952" name="Google Shape;19952;p8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53" name="Google Shape;19953;p8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54" name="Google Shape;19954;p8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9955" name="Google Shape;19955;p8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956" name="Google Shape;19956;p8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57" name="Google Shape;19957;p8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9958"/>
        <p:cNvGrpSpPr/>
        <p:nvPr/>
      </p:nvGrpSpPr>
      <p:grpSpPr>
        <a:xfrm>
          <a:off x="0" y="0"/>
          <a:ext cx="0" cy="0"/>
          <a:chOff x="0" y="0"/>
          <a:chExt cx="0" cy="0"/>
        </a:xfrm>
      </p:grpSpPr>
      <p:sp>
        <p:nvSpPr>
          <p:cNvPr id="19959" name="Google Shape;19959;p78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960" name="Google Shape;19960;p78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961" name="Google Shape;19961;p783"/>
          <p:cNvGrpSpPr/>
          <p:nvPr/>
        </p:nvGrpSpPr>
        <p:grpSpPr>
          <a:xfrm>
            <a:off x="0" y="5379426"/>
            <a:ext cx="2807368" cy="753891"/>
            <a:chOff x="0" y="5379426"/>
            <a:chExt cx="2807368" cy="753891"/>
          </a:xfrm>
        </p:grpSpPr>
        <p:sp>
          <p:nvSpPr>
            <p:cNvPr id="19962" name="Google Shape;19962;p78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63" name="Google Shape;19963;p78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19964" name="Google Shape;19964;p783"/>
          <p:cNvSpPr>
            <a:spLocks noGrp="1"/>
          </p:cNvSpPr>
          <p:nvPr>
            <p:ph type="pic" idx="2"/>
          </p:nvPr>
        </p:nvSpPr>
        <p:spPr>
          <a:xfrm>
            <a:off x="2807368" y="457202"/>
            <a:ext cx="8915400" cy="5943598"/>
          </a:xfrm>
          <a:prstGeom prst="rect">
            <a:avLst/>
          </a:prstGeom>
          <a:noFill/>
          <a:ln>
            <a:noFill/>
          </a:ln>
        </p:spPr>
      </p:sp>
      <p:pic>
        <p:nvPicPr>
          <p:cNvPr id="19965" name="Google Shape;19965;p78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9966"/>
        <p:cNvGrpSpPr/>
        <p:nvPr/>
      </p:nvGrpSpPr>
      <p:grpSpPr>
        <a:xfrm>
          <a:off x="0" y="0"/>
          <a:ext cx="0" cy="0"/>
          <a:chOff x="0" y="0"/>
          <a:chExt cx="0" cy="0"/>
        </a:xfrm>
      </p:grpSpPr>
      <p:sp>
        <p:nvSpPr>
          <p:cNvPr id="19967" name="Google Shape;19967;p13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9968" name="Google Shape;19968;p13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69" name="Google Shape;19969;p13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70" name="Google Shape;19970;p13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71" name="Google Shape;19971;p13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72" name="Google Shape;19972;p13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973" name="Google Shape;19973;p1379"/>
          <p:cNvGrpSpPr/>
          <p:nvPr/>
        </p:nvGrpSpPr>
        <p:grpSpPr>
          <a:xfrm>
            <a:off x="7191542" y="1"/>
            <a:ext cx="5000459" cy="1425992"/>
            <a:chOff x="7191542" y="1"/>
            <a:chExt cx="5000459" cy="1425992"/>
          </a:xfrm>
        </p:grpSpPr>
        <p:pic>
          <p:nvPicPr>
            <p:cNvPr id="19974" name="Google Shape;19974;p13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75" name="Google Shape;19975;p1379"/>
            <p:cNvGrpSpPr/>
            <p:nvPr/>
          </p:nvGrpSpPr>
          <p:grpSpPr>
            <a:xfrm>
              <a:off x="7191542" y="1"/>
              <a:ext cx="5000459" cy="1425992"/>
              <a:chOff x="7186272" y="0"/>
              <a:chExt cx="5005729" cy="1427495"/>
            </a:xfrm>
          </p:grpSpPr>
          <p:sp>
            <p:nvSpPr>
              <p:cNvPr id="19976" name="Google Shape;19976;p13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7" name="Google Shape;19977;p13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19978" name="Google Shape;19978;p13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9979"/>
        <p:cNvGrpSpPr/>
        <p:nvPr/>
      </p:nvGrpSpPr>
      <p:grpSpPr>
        <a:xfrm>
          <a:off x="0" y="0"/>
          <a:ext cx="0" cy="0"/>
          <a:chOff x="0" y="0"/>
          <a:chExt cx="0" cy="0"/>
        </a:xfrm>
      </p:grpSpPr>
      <p:grpSp>
        <p:nvGrpSpPr>
          <p:cNvPr id="19980" name="Google Shape;19980;p793"/>
          <p:cNvGrpSpPr/>
          <p:nvPr/>
        </p:nvGrpSpPr>
        <p:grpSpPr>
          <a:xfrm>
            <a:off x="7191542" y="1"/>
            <a:ext cx="5000459" cy="1425992"/>
            <a:chOff x="7191542" y="1"/>
            <a:chExt cx="5000459" cy="1425992"/>
          </a:xfrm>
        </p:grpSpPr>
        <p:pic>
          <p:nvPicPr>
            <p:cNvPr id="19981" name="Google Shape;19981;p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82" name="Google Shape;19982;p793"/>
            <p:cNvGrpSpPr/>
            <p:nvPr/>
          </p:nvGrpSpPr>
          <p:grpSpPr>
            <a:xfrm>
              <a:off x="7191542" y="1"/>
              <a:ext cx="5000459" cy="1425992"/>
              <a:chOff x="7186272" y="0"/>
              <a:chExt cx="5005729" cy="1427495"/>
            </a:xfrm>
          </p:grpSpPr>
          <p:sp>
            <p:nvSpPr>
              <p:cNvPr id="19983" name="Google Shape;19983;p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4" name="Google Shape;19984;p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985" name="Google Shape;19985;p7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86" name="Google Shape;19986;p7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87" name="Google Shape;19987;p7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9988" name="Google Shape;19988;p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89" name="Google Shape;19989;p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9990"/>
        <p:cNvGrpSpPr/>
        <p:nvPr/>
      </p:nvGrpSpPr>
      <p:grpSpPr>
        <a:xfrm>
          <a:off x="0" y="0"/>
          <a:ext cx="0" cy="0"/>
          <a:chOff x="0" y="0"/>
          <a:chExt cx="0" cy="0"/>
        </a:xfrm>
      </p:grpSpPr>
      <p:sp>
        <p:nvSpPr>
          <p:cNvPr id="19991" name="Google Shape;19991;p8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92" name="Google Shape;19992;p81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9993" name="Google Shape;19993;p810"/>
          <p:cNvGrpSpPr/>
          <p:nvPr/>
        </p:nvGrpSpPr>
        <p:grpSpPr>
          <a:xfrm>
            <a:off x="7191542" y="1"/>
            <a:ext cx="5000459" cy="1425992"/>
            <a:chOff x="7191542" y="1"/>
            <a:chExt cx="5000459" cy="1425992"/>
          </a:xfrm>
        </p:grpSpPr>
        <p:pic>
          <p:nvPicPr>
            <p:cNvPr id="19994" name="Google Shape;19994;p8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995" name="Google Shape;19995;p810"/>
            <p:cNvGrpSpPr/>
            <p:nvPr/>
          </p:nvGrpSpPr>
          <p:grpSpPr>
            <a:xfrm>
              <a:off x="7191542" y="1"/>
              <a:ext cx="5000459" cy="1425992"/>
              <a:chOff x="7186272" y="0"/>
              <a:chExt cx="5005729" cy="1427495"/>
            </a:xfrm>
          </p:grpSpPr>
          <p:sp>
            <p:nvSpPr>
              <p:cNvPr id="19996" name="Google Shape;19996;p8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7" name="Google Shape;19997;p8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9998" name="Google Shape;19998;p81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99" name="Google Shape;19999;p81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00" name="Google Shape;20000;p8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01" name="Google Shape;20001;p8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20002"/>
        <p:cNvGrpSpPr/>
        <p:nvPr/>
      </p:nvGrpSpPr>
      <p:grpSpPr>
        <a:xfrm>
          <a:off x="0" y="0"/>
          <a:ext cx="0" cy="0"/>
          <a:chOff x="0" y="0"/>
          <a:chExt cx="0" cy="0"/>
        </a:xfrm>
      </p:grpSpPr>
      <p:grpSp>
        <p:nvGrpSpPr>
          <p:cNvPr id="20003" name="Google Shape;20003;p126"/>
          <p:cNvGrpSpPr/>
          <p:nvPr/>
        </p:nvGrpSpPr>
        <p:grpSpPr>
          <a:xfrm>
            <a:off x="7191542" y="1"/>
            <a:ext cx="5000459" cy="1425992"/>
            <a:chOff x="7191542" y="1"/>
            <a:chExt cx="5000459" cy="1425992"/>
          </a:xfrm>
        </p:grpSpPr>
        <p:pic>
          <p:nvPicPr>
            <p:cNvPr id="20004" name="Google Shape;20004;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05" name="Google Shape;20005;p126"/>
            <p:cNvGrpSpPr/>
            <p:nvPr/>
          </p:nvGrpSpPr>
          <p:grpSpPr>
            <a:xfrm>
              <a:off x="7191542" y="1"/>
              <a:ext cx="5000459" cy="1425992"/>
              <a:chOff x="7186272" y="0"/>
              <a:chExt cx="5005729" cy="1427495"/>
            </a:xfrm>
          </p:grpSpPr>
          <p:sp>
            <p:nvSpPr>
              <p:cNvPr id="20006" name="Google Shape;20006;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7" name="Google Shape;20007;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008" name="Google Shape;20008;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09" name="Google Shape;20009;p1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010" name="Google Shape;20010;p1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11" name="Google Shape;20011;p1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012" name="Google Shape;20012;p1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13" name="Google Shape;20013;p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14" name="Google Shape;20014;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15" name="Google Shape;20015;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20016"/>
        <p:cNvGrpSpPr/>
        <p:nvPr/>
      </p:nvGrpSpPr>
      <p:grpSpPr>
        <a:xfrm>
          <a:off x="0" y="0"/>
          <a:ext cx="0" cy="0"/>
          <a:chOff x="0" y="0"/>
          <a:chExt cx="0" cy="0"/>
        </a:xfrm>
      </p:grpSpPr>
      <p:grpSp>
        <p:nvGrpSpPr>
          <p:cNvPr id="20017" name="Google Shape;20017;p1380"/>
          <p:cNvGrpSpPr/>
          <p:nvPr/>
        </p:nvGrpSpPr>
        <p:grpSpPr>
          <a:xfrm>
            <a:off x="7191542" y="1"/>
            <a:ext cx="5000459" cy="1425992"/>
            <a:chOff x="7191542" y="1"/>
            <a:chExt cx="5000459" cy="1425992"/>
          </a:xfrm>
        </p:grpSpPr>
        <p:pic>
          <p:nvPicPr>
            <p:cNvPr id="20018" name="Google Shape;20018;p13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19" name="Google Shape;20019;p1380"/>
            <p:cNvGrpSpPr/>
            <p:nvPr/>
          </p:nvGrpSpPr>
          <p:grpSpPr>
            <a:xfrm>
              <a:off x="7191542" y="1"/>
              <a:ext cx="5000459" cy="1425992"/>
              <a:chOff x="7186272" y="0"/>
              <a:chExt cx="5005729" cy="1427495"/>
            </a:xfrm>
          </p:grpSpPr>
          <p:sp>
            <p:nvSpPr>
              <p:cNvPr id="20020" name="Google Shape;20020;p13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1" name="Google Shape;20021;p13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022" name="Google Shape;20022;p13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23" name="Google Shape;20023;p13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24" name="Google Shape;20024;p13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25" name="Google Shape;20025;p13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3"/>
        <p:cNvGrpSpPr/>
        <p:nvPr/>
      </p:nvGrpSpPr>
      <p:grpSpPr>
        <a:xfrm>
          <a:off x="0" y="0"/>
          <a:ext cx="0" cy="0"/>
          <a:chOff x="0" y="0"/>
          <a:chExt cx="0" cy="0"/>
        </a:xfrm>
      </p:grpSpPr>
      <p:grpSp>
        <p:nvGrpSpPr>
          <p:cNvPr id="24" name="Google Shape;24;p49"/>
          <p:cNvGrpSpPr/>
          <p:nvPr/>
        </p:nvGrpSpPr>
        <p:grpSpPr>
          <a:xfrm>
            <a:off x="7191542" y="1"/>
            <a:ext cx="5000459" cy="1425992"/>
            <a:chOff x="7191542" y="1"/>
            <a:chExt cx="5000459" cy="1425992"/>
          </a:xfrm>
        </p:grpSpPr>
        <p:pic>
          <p:nvPicPr>
            <p:cNvPr id="25" name="Google Shape;25;p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 name="Google Shape;26;p49"/>
            <p:cNvGrpSpPr/>
            <p:nvPr/>
          </p:nvGrpSpPr>
          <p:grpSpPr>
            <a:xfrm>
              <a:off x="7191542" y="1"/>
              <a:ext cx="5000459" cy="1425992"/>
              <a:chOff x="7186272" y="0"/>
              <a:chExt cx="5005729" cy="1427495"/>
            </a:xfrm>
          </p:grpSpPr>
          <p:sp>
            <p:nvSpPr>
              <p:cNvPr id="27" name="Google Shape;27;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 name="Google Shape;28;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 name="Google Shape;29;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 name="Google Shape;32;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 name="Google Shape;33;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14"/>
        <p:cNvGrpSpPr/>
        <p:nvPr/>
      </p:nvGrpSpPr>
      <p:grpSpPr>
        <a:xfrm>
          <a:off x="0" y="0"/>
          <a:ext cx="0" cy="0"/>
          <a:chOff x="0" y="0"/>
          <a:chExt cx="0" cy="0"/>
        </a:xfrm>
      </p:grpSpPr>
      <p:sp>
        <p:nvSpPr>
          <p:cNvPr id="215" name="Google Shape;215;p36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 name="Google Shape;216;p36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 name="Google Shape;217;p3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8" name="Google Shape;218;p3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 name="Google Shape;219;p3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 name="Google Shape;220;p3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1" name="Google Shape;221;p360"/>
          <p:cNvGrpSpPr/>
          <p:nvPr/>
        </p:nvGrpSpPr>
        <p:grpSpPr>
          <a:xfrm>
            <a:off x="7191542" y="1"/>
            <a:ext cx="5000459" cy="1425992"/>
            <a:chOff x="7191542" y="1"/>
            <a:chExt cx="5000459" cy="1425992"/>
          </a:xfrm>
        </p:grpSpPr>
        <p:pic>
          <p:nvPicPr>
            <p:cNvPr id="222" name="Google Shape;222;p3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 name="Google Shape;223;p360"/>
            <p:cNvGrpSpPr/>
            <p:nvPr/>
          </p:nvGrpSpPr>
          <p:grpSpPr>
            <a:xfrm>
              <a:off x="7191542" y="1"/>
              <a:ext cx="5000459" cy="1425992"/>
              <a:chOff x="7186272" y="0"/>
              <a:chExt cx="5005729" cy="1427495"/>
            </a:xfrm>
          </p:grpSpPr>
          <p:sp>
            <p:nvSpPr>
              <p:cNvPr id="224" name="Google Shape;224;p3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5" name="Google Shape;225;p3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26" name="Google Shape;226;p3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2042"/>
        <p:cNvGrpSpPr/>
        <p:nvPr/>
      </p:nvGrpSpPr>
      <p:grpSpPr>
        <a:xfrm>
          <a:off x="0" y="0"/>
          <a:ext cx="0" cy="0"/>
          <a:chOff x="0" y="0"/>
          <a:chExt cx="0" cy="0"/>
        </a:xfrm>
      </p:grpSpPr>
      <p:sp>
        <p:nvSpPr>
          <p:cNvPr id="2043" name="Google Shape;2043;p2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44" name="Google Shape;2044;p2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45" name="Google Shape;2045;p2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6" name="Google Shape;2046;p2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7" name="Google Shape;2047;p2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48" name="Google Shape;2048;p25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20026"/>
        <p:cNvGrpSpPr/>
        <p:nvPr/>
      </p:nvGrpSpPr>
      <p:grpSpPr>
        <a:xfrm>
          <a:off x="0" y="0"/>
          <a:ext cx="0" cy="0"/>
          <a:chOff x="0" y="0"/>
          <a:chExt cx="0" cy="0"/>
        </a:xfrm>
      </p:grpSpPr>
      <p:grpSp>
        <p:nvGrpSpPr>
          <p:cNvPr id="20027" name="Google Shape;20027;p128"/>
          <p:cNvGrpSpPr/>
          <p:nvPr/>
        </p:nvGrpSpPr>
        <p:grpSpPr>
          <a:xfrm>
            <a:off x="0" y="0"/>
            <a:ext cx="12192000" cy="2148830"/>
            <a:chOff x="0" y="0"/>
            <a:chExt cx="12192000" cy="2148830"/>
          </a:xfrm>
        </p:grpSpPr>
        <p:sp>
          <p:nvSpPr>
            <p:cNvPr id="20028" name="Google Shape;20028;p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9" name="Google Shape;20029;p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030" name="Google Shape;20030;p1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31" name="Google Shape;20031;p1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32" name="Google Shape;20032;p1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033" name="Google Shape;20033;p1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034" name="Google Shape;20034;p1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20035"/>
        <p:cNvGrpSpPr/>
        <p:nvPr/>
      </p:nvGrpSpPr>
      <p:grpSpPr>
        <a:xfrm>
          <a:off x="0" y="0"/>
          <a:ext cx="0" cy="0"/>
          <a:chOff x="0" y="0"/>
          <a:chExt cx="0" cy="0"/>
        </a:xfrm>
      </p:grpSpPr>
      <p:sp>
        <p:nvSpPr>
          <p:cNvPr id="20036" name="Google Shape;20036;p7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37" name="Google Shape;20037;p7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38" name="Google Shape;20038;p7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039" name="Google Shape;20039;p781"/>
          <p:cNvGrpSpPr/>
          <p:nvPr/>
        </p:nvGrpSpPr>
        <p:grpSpPr>
          <a:xfrm>
            <a:off x="7191542" y="1"/>
            <a:ext cx="5000459" cy="1425992"/>
            <a:chOff x="7191542" y="1"/>
            <a:chExt cx="5000459" cy="1425992"/>
          </a:xfrm>
        </p:grpSpPr>
        <p:pic>
          <p:nvPicPr>
            <p:cNvPr id="20040" name="Google Shape;20040;p7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41" name="Google Shape;20041;p781"/>
            <p:cNvGrpSpPr/>
            <p:nvPr/>
          </p:nvGrpSpPr>
          <p:grpSpPr>
            <a:xfrm>
              <a:off x="7191542" y="1"/>
              <a:ext cx="5000459" cy="1425992"/>
              <a:chOff x="7186272" y="0"/>
              <a:chExt cx="5005729" cy="1427495"/>
            </a:xfrm>
          </p:grpSpPr>
          <p:sp>
            <p:nvSpPr>
              <p:cNvPr id="20042" name="Google Shape;20042;p7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3" name="Google Shape;20043;p7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20044"/>
        <p:cNvGrpSpPr/>
        <p:nvPr/>
      </p:nvGrpSpPr>
      <p:grpSpPr>
        <a:xfrm>
          <a:off x="0" y="0"/>
          <a:ext cx="0" cy="0"/>
          <a:chOff x="0" y="0"/>
          <a:chExt cx="0" cy="0"/>
        </a:xfrm>
      </p:grpSpPr>
      <p:sp>
        <p:nvSpPr>
          <p:cNvPr id="20045" name="Google Shape;20045;p138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46" name="Google Shape;20046;p138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47" name="Google Shape;20047;p138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048" name="Google Shape;20048;p1381"/>
          <p:cNvSpPr>
            <a:spLocks noGrp="1"/>
          </p:cNvSpPr>
          <p:nvPr>
            <p:ph type="pic" idx="2"/>
          </p:nvPr>
        </p:nvSpPr>
        <p:spPr>
          <a:xfrm>
            <a:off x="7118684" y="233915"/>
            <a:ext cx="5073316" cy="5943600"/>
          </a:xfrm>
          <a:prstGeom prst="rect">
            <a:avLst/>
          </a:prstGeom>
          <a:noFill/>
          <a:ln>
            <a:noFill/>
          </a:ln>
        </p:spPr>
      </p:sp>
      <p:grpSp>
        <p:nvGrpSpPr>
          <p:cNvPr id="20049" name="Google Shape;20049;p1381"/>
          <p:cNvGrpSpPr/>
          <p:nvPr/>
        </p:nvGrpSpPr>
        <p:grpSpPr>
          <a:xfrm>
            <a:off x="0" y="5020348"/>
            <a:ext cx="12192000" cy="1837653"/>
            <a:chOff x="0" y="5020348"/>
            <a:chExt cx="12192000" cy="1837653"/>
          </a:xfrm>
        </p:grpSpPr>
        <p:sp>
          <p:nvSpPr>
            <p:cNvPr id="20050" name="Google Shape;20050;p13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51" name="Google Shape;20051;p138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052" name="Google Shape;20052;p13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20053"/>
        <p:cNvGrpSpPr/>
        <p:nvPr/>
      </p:nvGrpSpPr>
      <p:grpSpPr>
        <a:xfrm>
          <a:off x="0" y="0"/>
          <a:ext cx="0" cy="0"/>
          <a:chOff x="0" y="0"/>
          <a:chExt cx="0" cy="0"/>
        </a:xfrm>
      </p:grpSpPr>
      <p:grpSp>
        <p:nvGrpSpPr>
          <p:cNvPr id="20054" name="Google Shape;20054;p123"/>
          <p:cNvGrpSpPr/>
          <p:nvPr/>
        </p:nvGrpSpPr>
        <p:grpSpPr>
          <a:xfrm>
            <a:off x="0" y="5020347"/>
            <a:ext cx="12192000" cy="1837653"/>
            <a:chOff x="0" y="5020347"/>
            <a:chExt cx="12192000" cy="1837653"/>
          </a:xfrm>
        </p:grpSpPr>
        <p:sp>
          <p:nvSpPr>
            <p:cNvPr id="20055" name="Google Shape;20055;p12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56" name="Google Shape;20056;p1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57" name="Google Shape;20057;p12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058" name="Google Shape;20058;p1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059" name="Google Shape;20059;p12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60" name="Google Shape;20060;p12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20061"/>
        <p:cNvGrpSpPr/>
        <p:nvPr/>
      </p:nvGrpSpPr>
      <p:grpSpPr>
        <a:xfrm>
          <a:off x="0" y="0"/>
          <a:ext cx="0" cy="0"/>
          <a:chOff x="0" y="0"/>
          <a:chExt cx="0" cy="0"/>
        </a:xfrm>
      </p:grpSpPr>
      <p:sp>
        <p:nvSpPr>
          <p:cNvPr id="20062" name="Google Shape;20062;p13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063" name="Google Shape;20063;p13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064" name="Google Shape;20064;p1382"/>
          <p:cNvGrpSpPr/>
          <p:nvPr/>
        </p:nvGrpSpPr>
        <p:grpSpPr>
          <a:xfrm>
            <a:off x="0" y="5379426"/>
            <a:ext cx="2807368" cy="753891"/>
            <a:chOff x="0" y="5379426"/>
            <a:chExt cx="2807368" cy="753891"/>
          </a:xfrm>
        </p:grpSpPr>
        <p:sp>
          <p:nvSpPr>
            <p:cNvPr id="20065" name="Google Shape;20065;p13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66" name="Google Shape;20066;p13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067" name="Google Shape;20067;p1382"/>
          <p:cNvSpPr>
            <a:spLocks noGrp="1"/>
          </p:cNvSpPr>
          <p:nvPr>
            <p:ph type="pic" idx="2"/>
          </p:nvPr>
        </p:nvSpPr>
        <p:spPr>
          <a:xfrm>
            <a:off x="2807368" y="457202"/>
            <a:ext cx="8915400" cy="5943598"/>
          </a:xfrm>
          <a:prstGeom prst="rect">
            <a:avLst/>
          </a:prstGeom>
          <a:noFill/>
          <a:ln>
            <a:noFill/>
          </a:ln>
        </p:spPr>
      </p:sp>
      <p:pic>
        <p:nvPicPr>
          <p:cNvPr id="20068" name="Google Shape;20068;p13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20069"/>
        <p:cNvGrpSpPr/>
        <p:nvPr/>
      </p:nvGrpSpPr>
      <p:grpSpPr>
        <a:xfrm>
          <a:off x="0" y="0"/>
          <a:ext cx="0" cy="0"/>
          <a:chOff x="0" y="0"/>
          <a:chExt cx="0" cy="0"/>
        </a:xfrm>
      </p:grpSpPr>
      <p:sp>
        <p:nvSpPr>
          <p:cNvPr id="20070" name="Google Shape;20070;p13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071" name="Google Shape;20071;p13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72" name="Google Shape;20072;p13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73" name="Google Shape;20073;p13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74" name="Google Shape;20074;p1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75" name="Google Shape;20075;p1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076" name="Google Shape;20076;p1383"/>
          <p:cNvGrpSpPr/>
          <p:nvPr/>
        </p:nvGrpSpPr>
        <p:grpSpPr>
          <a:xfrm>
            <a:off x="7191542" y="1"/>
            <a:ext cx="5000459" cy="1425992"/>
            <a:chOff x="7191542" y="1"/>
            <a:chExt cx="5000459" cy="1425992"/>
          </a:xfrm>
        </p:grpSpPr>
        <p:pic>
          <p:nvPicPr>
            <p:cNvPr id="20077" name="Google Shape;20077;p1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78" name="Google Shape;20078;p1383"/>
            <p:cNvGrpSpPr/>
            <p:nvPr/>
          </p:nvGrpSpPr>
          <p:grpSpPr>
            <a:xfrm>
              <a:off x="7191542" y="1"/>
              <a:ext cx="5000459" cy="1425992"/>
              <a:chOff x="7186272" y="0"/>
              <a:chExt cx="5005729" cy="1427495"/>
            </a:xfrm>
          </p:grpSpPr>
          <p:sp>
            <p:nvSpPr>
              <p:cNvPr id="20079" name="Google Shape;20079;p1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0" name="Google Shape;20080;p1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081" name="Google Shape;20081;p138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20082"/>
        <p:cNvGrpSpPr/>
        <p:nvPr/>
      </p:nvGrpSpPr>
      <p:grpSpPr>
        <a:xfrm>
          <a:off x="0" y="0"/>
          <a:ext cx="0" cy="0"/>
          <a:chOff x="0" y="0"/>
          <a:chExt cx="0" cy="0"/>
        </a:xfrm>
      </p:grpSpPr>
      <p:grpSp>
        <p:nvGrpSpPr>
          <p:cNvPr id="20083" name="Google Shape;20083;p124"/>
          <p:cNvGrpSpPr/>
          <p:nvPr/>
        </p:nvGrpSpPr>
        <p:grpSpPr>
          <a:xfrm>
            <a:off x="7191542" y="1"/>
            <a:ext cx="5000459" cy="1425992"/>
            <a:chOff x="7191542" y="1"/>
            <a:chExt cx="5000459" cy="1425992"/>
          </a:xfrm>
        </p:grpSpPr>
        <p:pic>
          <p:nvPicPr>
            <p:cNvPr id="20084" name="Google Shape;20084;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85" name="Google Shape;20085;p124"/>
            <p:cNvGrpSpPr/>
            <p:nvPr/>
          </p:nvGrpSpPr>
          <p:grpSpPr>
            <a:xfrm>
              <a:off x="7191542" y="1"/>
              <a:ext cx="5000459" cy="1425992"/>
              <a:chOff x="7186272" y="0"/>
              <a:chExt cx="5005729" cy="1427495"/>
            </a:xfrm>
          </p:grpSpPr>
          <p:sp>
            <p:nvSpPr>
              <p:cNvPr id="20086" name="Google Shape;20086;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7" name="Google Shape;20087;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088" name="Google Shape;20088;p1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89" name="Google Shape;20089;p1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90" name="Google Shape;20090;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091" name="Google Shape;20091;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92" name="Google Shape;20092;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20093"/>
        <p:cNvGrpSpPr/>
        <p:nvPr/>
      </p:nvGrpSpPr>
      <p:grpSpPr>
        <a:xfrm>
          <a:off x="0" y="0"/>
          <a:ext cx="0" cy="0"/>
          <a:chOff x="0" y="0"/>
          <a:chExt cx="0" cy="0"/>
        </a:xfrm>
      </p:grpSpPr>
      <p:sp>
        <p:nvSpPr>
          <p:cNvPr id="20094" name="Google Shape;20094;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95" name="Google Shape;20095;p1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096" name="Google Shape;20096;p125"/>
          <p:cNvGrpSpPr/>
          <p:nvPr/>
        </p:nvGrpSpPr>
        <p:grpSpPr>
          <a:xfrm>
            <a:off x="7191542" y="1"/>
            <a:ext cx="5000459" cy="1425992"/>
            <a:chOff x="7191542" y="1"/>
            <a:chExt cx="5000459" cy="1425992"/>
          </a:xfrm>
        </p:grpSpPr>
        <p:pic>
          <p:nvPicPr>
            <p:cNvPr id="20097" name="Google Shape;20097;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98" name="Google Shape;20098;p125"/>
            <p:cNvGrpSpPr/>
            <p:nvPr/>
          </p:nvGrpSpPr>
          <p:grpSpPr>
            <a:xfrm>
              <a:off x="7191542" y="1"/>
              <a:ext cx="5000459" cy="1425992"/>
              <a:chOff x="7186272" y="0"/>
              <a:chExt cx="5005729" cy="1427495"/>
            </a:xfrm>
          </p:grpSpPr>
          <p:sp>
            <p:nvSpPr>
              <p:cNvPr id="20099" name="Google Shape;20099;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0" name="Google Shape;20100;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101" name="Google Shape;20101;p1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02" name="Google Shape;20102;p1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03" name="Google Shape;20103;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04" name="Google Shape;20104;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20105"/>
        <p:cNvGrpSpPr/>
        <p:nvPr/>
      </p:nvGrpSpPr>
      <p:grpSpPr>
        <a:xfrm>
          <a:off x="0" y="0"/>
          <a:ext cx="0" cy="0"/>
          <a:chOff x="0" y="0"/>
          <a:chExt cx="0" cy="0"/>
        </a:xfrm>
      </p:grpSpPr>
      <p:grpSp>
        <p:nvGrpSpPr>
          <p:cNvPr id="20106" name="Google Shape;20106;p948"/>
          <p:cNvGrpSpPr/>
          <p:nvPr/>
        </p:nvGrpSpPr>
        <p:grpSpPr>
          <a:xfrm>
            <a:off x="7191542" y="1"/>
            <a:ext cx="5000459" cy="1425992"/>
            <a:chOff x="7191542" y="1"/>
            <a:chExt cx="5000459" cy="1425992"/>
          </a:xfrm>
        </p:grpSpPr>
        <p:pic>
          <p:nvPicPr>
            <p:cNvPr id="20107" name="Google Shape;20107;p9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08" name="Google Shape;20108;p948"/>
            <p:cNvGrpSpPr/>
            <p:nvPr/>
          </p:nvGrpSpPr>
          <p:grpSpPr>
            <a:xfrm>
              <a:off x="7191542" y="1"/>
              <a:ext cx="5000459" cy="1425992"/>
              <a:chOff x="7186272" y="0"/>
              <a:chExt cx="5005729" cy="1427495"/>
            </a:xfrm>
          </p:grpSpPr>
          <p:sp>
            <p:nvSpPr>
              <p:cNvPr id="20109" name="Google Shape;20109;p9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0" name="Google Shape;20110;p9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111" name="Google Shape;20111;p9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12" name="Google Shape;20112;p9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113" name="Google Shape;20113;p9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14" name="Google Shape;20114;p9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115" name="Google Shape;20115;p9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16" name="Google Shape;20116;p9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17" name="Google Shape;20117;p9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18" name="Google Shape;20118;p9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20119"/>
        <p:cNvGrpSpPr/>
        <p:nvPr/>
      </p:nvGrpSpPr>
      <p:grpSpPr>
        <a:xfrm>
          <a:off x="0" y="0"/>
          <a:ext cx="0" cy="0"/>
          <a:chOff x="0" y="0"/>
          <a:chExt cx="0" cy="0"/>
        </a:xfrm>
      </p:grpSpPr>
      <p:grpSp>
        <p:nvGrpSpPr>
          <p:cNvPr id="20120" name="Google Shape;20120;p949"/>
          <p:cNvGrpSpPr/>
          <p:nvPr/>
        </p:nvGrpSpPr>
        <p:grpSpPr>
          <a:xfrm>
            <a:off x="7191542" y="1"/>
            <a:ext cx="5000459" cy="1425992"/>
            <a:chOff x="7191542" y="1"/>
            <a:chExt cx="5000459" cy="1425992"/>
          </a:xfrm>
        </p:grpSpPr>
        <p:pic>
          <p:nvPicPr>
            <p:cNvPr id="20121" name="Google Shape;20121;p9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22" name="Google Shape;20122;p949"/>
            <p:cNvGrpSpPr/>
            <p:nvPr/>
          </p:nvGrpSpPr>
          <p:grpSpPr>
            <a:xfrm>
              <a:off x="7191542" y="1"/>
              <a:ext cx="5000459" cy="1425992"/>
              <a:chOff x="7186272" y="0"/>
              <a:chExt cx="5005729" cy="1427495"/>
            </a:xfrm>
          </p:grpSpPr>
          <p:sp>
            <p:nvSpPr>
              <p:cNvPr id="20123" name="Google Shape;20123;p9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4" name="Google Shape;20124;p9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125" name="Google Shape;20125;p9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26" name="Google Shape;20126;p9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27" name="Google Shape;20127;p9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28" name="Google Shape;20128;p9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Cover">
  <p:cSld name="Cover 16">
    <p:spTree>
      <p:nvGrpSpPr>
        <p:cNvPr id="1" name="Shape 2049"/>
        <p:cNvGrpSpPr/>
        <p:nvPr/>
      </p:nvGrpSpPr>
      <p:grpSpPr>
        <a:xfrm>
          <a:off x="0" y="0"/>
          <a:ext cx="0" cy="0"/>
          <a:chOff x="0" y="0"/>
          <a:chExt cx="0" cy="0"/>
        </a:xfrm>
      </p:grpSpPr>
      <p:sp>
        <p:nvSpPr>
          <p:cNvPr id="2050" name="Google Shape;2050;p2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51" name="Google Shape;2051;p2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2" name="Google Shape;2052;p2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53" name="Google Shape;2053;p260"/>
          <p:cNvSpPr>
            <a:spLocks noGrp="1"/>
          </p:cNvSpPr>
          <p:nvPr>
            <p:ph type="pic" idx="2"/>
          </p:nvPr>
        </p:nvSpPr>
        <p:spPr>
          <a:xfrm>
            <a:off x="7118684" y="233915"/>
            <a:ext cx="5073316" cy="5943600"/>
          </a:xfrm>
          <a:prstGeom prst="rect">
            <a:avLst/>
          </a:prstGeom>
          <a:noFill/>
          <a:ln>
            <a:noFill/>
          </a:ln>
        </p:spPr>
      </p:sp>
      <p:grpSp>
        <p:nvGrpSpPr>
          <p:cNvPr id="2054" name="Google Shape;2054;p260"/>
          <p:cNvGrpSpPr/>
          <p:nvPr/>
        </p:nvGrpSpPr>
        <p:grpSpPr>
          <a:xfrm>
            <a:off x="0" y="5020348"/>
            <a:ext cx="12192000" cy="1837653"/>
            <a:chOff x="0" y="5020348"/>
            <a:chExt cx="12192000" cy="1837653"/>
          </a:xfrm>
        </p:grpSpPr>
        <p:sp>
          <p:nvSpPr>
            <p:cNvPr id="2055" name="Google Shape;2055;p2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56" name="Google Shape;2056;p2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57" name="Google Shape;2057;p2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20129"/>
        <p:cNvGrpSpPr/>
        <p:nvPr/>
      </p:nvGrpSpPr>
      <p:grpSpPr>
        <a:xfrm>
          <a:off x="0" y="0"/>
          <a:ext cx="0" cy="0"/>
          <a:chOff x="0" y="0"/>
          <a:chExt cx="0" cy="0"/>
        </a:xfrm>
      </p:grpSpPr>
      <p:grpSp>
        <p:nvGrpSpPr>
          <p:cNvPr id="20130" name="Google Shape;20130;p950"/>
          <p:cNvGrpSpPr/>
          <p:nvPr/>
        </p:nvGrpSpPr>
        <p:grpSpPr>
          <a:xfrm>
            <a:off x="0" y="0"/>
            <a:ext cx="12192000" cy="2148830"/>
            <a:chOff x="0" y="0"/>
            <a:chExt cx="12192000" cy="2148830"/>
          </a:xfrm>
        </p:grpSpPr>
        <p:sp>
          <p:nvSpPr>
            <p:cNvPr id="20131" name="Google Shape;20131;p9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2" name="Google Shape;20132;p9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133" name="Google Shape;20133;p9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34" name="Google Shape;20134;p9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35" name="Google Shape;20135;p9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136" name="Google Shape;20136;p95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137" name="Google Shape;20137;p9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20138"/>
        <p:cNvGrpSpPr/>
        <p:nvPr/>
      </p:nvGrpSpPr>
      <p:grpSpPr>
        <a:xfrm>
          <a:off x="0" y="0"/>
          <a:ext cx="0" cy="0"/>
          <a:chOff x="0" y="0"/>
          <a:chExt cx="0" cy="0"/>
        </a:xfrm>
      </p:grpSpPr>
      <p:sp>
        <p:nvSpPr>
          <p:cNvPr id="20139" name="Google Shape;20139;p13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40" name="Google Shape;20140;p13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41" name="Google Shape;20141;p13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42" name="Google Shape;20142;p1384"/>
          <p:cNvGrpSpPr/>
          <p:nvPr/>
        </p:nvGrpSpPr>
        <p:grpSpPr>
          <a:xfrm>
            <a:off x="7191542" y="1"/>
            <a:ext cx="5000459" cy="1425992"/>
            <a:chOff x="7191542" y="1"/>
            <a:chExt cx="5000459" cy="1425992"/>
          </a:xfrm>
        </p:grpSpPr>
        <p:pic>
          <p:nvPicPr>
            <p:cNvPr id="20143" name="Google Shape;20143;p13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44" name="Google Shape;20144;p1384"/>
            <p:cNvGrpSpPr/>
            <p:nvPr/>
          </p:nvGrpSpPr>
          <p:grpSpPr>
            <a:xfrm>
              <a:off x="7191542" y="1"/>
              <a:ext cx="5000459" cy="1425992"/>
              <a:chOff x="7186272" y="0"/>
              <a:chExt cx="5005729" cy="1427495"/>
            </a:xfrm>
          </p:grpSpPr>
          <p:sp>
            <p:nvSpPr>
              <p:cNvPr id="20145" name="Google Shape;20145;p13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6" name="Google Shape;20146;p13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20147"/>
        <p:cNvGrpSpPr/>
        <p:nvPr/>
      </p:nvGrpSpPr>
      <p:grpSpPr>
        <a:xfrm>
          <a:off x="0" y="0"/>
          <a:ext cx="0" cy="0"/>
          <a:chOff x="0" y="0"/>
          <a:chExt cx="0" cy="0"/>
        </a:xfrm>
      </p:grpSpPr>
      <p:sp>
        <p:nvSpPr>
          <p:cNvPr id="20148" name="Google Shape;20148;p13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49" name="Google Shape;20149;p13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50" name="Google Shape;20150;p13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51" name="Google Shape;20151;p13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52" name="Google Shape;20152;p13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53" name="Google Shape;20153;p13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54" name="Google Shape;20154;p1385"/>
          <p:cNvGrpSpPr/>
          <p:nvPr/>
        </p:nvGrpSpPr>
        <p:grpSpPr>
          <a:xfrm>
            <a:off x="7191542" y="1"/>
            <a:ext cx="5000459" cy="1425992"/>
            <a:chOff x="7191542" y="1"/>
            <a:chExt cx="5000459" cy="1425992"/>
          </a:xfrm>
        </p:grpSpPr>
        <p:pic>
          <p:nvPicPr>
            <p:cNvPr id="20155" name="Google Shape;20155;p13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56" name="Google Shape;20156;p1385"/>
            <p:cNvGrpSpPr/>
            <p:nvPr/>
          </p:nvGrpSpPr>
          <p:grpSpPr>
            <a:xfrm>
              <a:off x="7191542" y="1"/>
              <a:ext cx="5000459" cy="1425992"/>
              <a:chOff x="7186272" y="0"/>
              <a:chExt cx="5005729" cy="1427495"/>
            </a:xfrm>
          </p:grpSpPr>
          <p:sp>
            <p:nvSpPr>
              <p:cNvPr id="20157" name="Google Shape;20157;p13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8" name="Google Shape;20158;p13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159" name="Google Shape;20159;p13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20160"/>
        <p:cNvGrpSpPr/>
        <p:nvPr/>
      </p:nvGrpSpPr>
      <p:grpSpPr>
        <a:xfrm>
          <a:off x="0" y="0"/>
          <a:ext cx="0" cy="0"/>
          <a:chOff x="0" y="0"/>
          <a:chExt cx="0" cy="0"/>
        </a:xfrm>
      </p:grpSpPr>
      <p:sp>
        <p:nvSpPr>
          <p:cNvPr id="20161" name="Google Shape;20161;p13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62" name="Google Shape;20162;p13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63" name="Google Shape;20163;p13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64" name="Google Shape;20164;p13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65" name="Google Shape;20165;p13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66" name="Google Shape;20166;p13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67" name="Google Shape;20167;p1386"/>
          <p:cNvGrpSpPr/>
          <p:nvPr/>
        </p:nvGrpSpPr>
        <p:grpSpPr>
          <a:xfrm>
            <a:off x="7191542" y="1"/>
            <a:ext cx="5000459" cy="1425992"/>
            <a:chOff x="7191542" y="1"/>
            <a:chExt cx="5000459" cy="1425992"/>
          </a:xfrm>
        </p:grpSpPr>
        <p:pic>
          <p:nvPicPr>
            <p:cNvPr id="20168" name="Google Shape;20168;p13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69" name="Google Shape;20169;p1386"/>
            <p:cNvGrpSpPr/>
            <p:nvPr/>
          </p:nvGrpSpPr>
          <p:grpSpPr>
            <a:xfrm>
              <a:off x="7191542" y="1"/>
              <a:ext cx="5000459" cy="1425992"/>
              <a:chOff x="7186272" y="0"/>
              <a:chExt cx="5005729" cy="1427495"/>
            </a:xfrm>
          </p:grpSpPr>
          <p:sp>
            <p:nvSpPr>
              <p:cNvPr id="20170" name="Google Shape;20170;p13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1" name="Google Shape;20171;p13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172" name="Google Shape;20172;p13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20173"/>
        <p:cNvGrpSpPr/>
        <p:nvPr/>
      </p:nvGrpSpPr>
      <p:grpSpPr>
        <a:xfrm>
          <a:off x="0" y="0"/>
          <a:ext cx="0" cy="0"/>
          <a:chOff x="0" y="0"/>
          <a:chExt cx="0" cy="0"/>
        </a:xfrm>
      </p:grpSpPr>
      <p:sp>
        <p:nvSpPr>
          <p:cNvPr id="20174" name="Google Shape;20174;p13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75" name="Google Shape;20175;p13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76" name="Google Shape;20176;p13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77" name="Google Shape;20177;p13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178" name="Google Shape;20178;p13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79" name="Google Shape;20179;p13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180" name="Google Shape;20180;p1387"/>
          <p:cNvGrpSpPr/>
          <p:nvPr/>
        </p:nvGrpSpPr>
        <p:grpSpPr>
          <a:xfrm>
            <a:off x="7191542" y="1"/>
            <a:ext cx="5000459" cy="1425992"/>
            <a:chOff x="7191542" y="1"/>
            <a:chExt cx="5000459" cy="1425992"/>
          </a:xfrm>
        </p:grpSpPr>
        <p:pic>
          <p:nvPicPr>
            <p:cNvPr id="20181" name="Google Shape;20181;p13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82" name="Google Shape;20182;p1387"/>
            <p:cNvGrpSpPr/>
            <p:nvPr/>
          </p:nvGrpSpPr>
          <p:grpSpPr>
            <a:xfrm>
              <a:off x="7191542" y="1"/>
              <a:ext cx="5000459" cy="1425992"/>
              <a:chOff x="7186272" y="0"/>
              <a:chExt cx="5005729" cy="1427495"/>
            </a:xfrm>
          </p:grpSpPr>
          <p:sp>
            <p:nvSpPr>
              <p:cNvPr id="20183" name="Google Shape;20183;p13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4" name="Google Shape;20184;p13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185" name="Google Shape;20185;p13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20186"/>
        <p:cNvGrpSpPr/>
        <p:nvPr/>
      </p:nvGrpSpPr>
      <p:grpSpPr>
        <a:xfrm>
          <a:off x="0" y="0"/>
          <a:ext cx="0" cy="0"/>
          <a:chOff x="0" y="0"/>
          <a:chExt cx="0" cy="0"/>
        </a:xfrm>
      </p:grpSpPr>
      <p:sp>
        <p:nvSpPr>
          <p:cNvPr id="20187" name="Google Shape;20187;p88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88" name="Google Shape;20188;p88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89" name="Google Shape;20189;p88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190" name="Google Shape;20190;p883"/>
          <p:cNvSpPr>
            <a:spLocks noGrp="1"/>
          </p:cNvSpPr>
          <p:nvPr>
            <p:ph type="pic" idx="2"/>
          </p:nvPr>
        </p:nvSpPr>
        <p:spPr>
          <a:xfrm>
            <a:off x="7118684" y="233915"/>
            <a:ext cx="5073316" cy="5943600"/>
          </a:xfrm>
          <a:prstGeom prst="rect">
            <a:avLst/>
          </a:prstGeom>
          <a:noFill/>
          <a:ln>
            <a:noFill/>
          </a:ln>
        </p:spPr>
      </p:sp>
      <p:grpSp>
        <p:nvGrpSpPr>
          <p:cNvPr id="20191" name="Google Shape;20191;p883"/>
          <p:cNvGrpSpPr/>
          <p:nvPr/>
        </p:nvGrpSpPr>
        <p:grpSpPr>
          <a:xfrm>
            <a:off x="0" y="5020348"/>
            <a:ext cx="12192000" cy="1837653"/>
            <a:chOff x="0" y="5020348"/>
            <a:chExt cx="12192000" cy="1837653"/>
          </a:xfrm>
        </p:grpSpPr>
        <p:sp>
          <p:nvSpPr>
            <p:cNvPr id="20192" name="Google Shape;20192;p8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93" name="Google Shape;20193;p8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194" name="Google Shape;20194;p8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20195"/>
        <p:cNvGrpSpPr/>
        <p:nvPr/>
      </p:nvGrpSpPr>
      <p:grpSpPr>
        <a:xfrm>
          <a:off x="0" y="0"/>
          <a:ext cx="0" cy="0"/>
          <a:chOff x="0" y="0"/>
          <a:chExt cx="0" cy="0"/>
        </a:xfrm>
      </p:grpSpPr>
      <p:grpSp>
        <p:nvGrpSpPr>
          <p:cNvPr id="20196" name="Google Shape;20196;p884"/>
          <p:cNvGrpSpPr/>
          <p:nvPr/>
        </p:nvGrpSpPr>
        <p:grpSpPr>
          <a:xfrm>
            <a:off x="0" y="5020347"/>
            <a:ext cx="12192000" cy="1837653"/>
            <a:chOff x="0" y="5020347"/>
            <a:chExt cx="12192000" cy="1837653"/>
          </a:xfrm>
        </p:grpSpPr>
        <p:sp>
          <p:nvSpPr>
            <p:cNvPr id="20197" name="Google Shape;20197;p8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98" name="Google Shape;20198;p8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199" name="Google Shape;20199;p8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200" name="Google Shape;20200;p8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201" name="Google Shape;20201;p88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02" name="Google Shape;20202;p88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20203"/>
        <p:cNvGrpSpPr/>
        <p:nvPr/>
      </p:nvGrpSpPr>
      <p:grpSpPr>
        <a:xfrm>
          <a:off x="0" y="0"/>
          <a:ext cx="0" cy="0"/>
          <a:chOff x="0" y="0"/>
          <a:chExt cx="0" cy="0"/>
        </a:xfrm>
      </p:grpSpPr>
      <p:sp>
        <p:nvSpPr>
          <p:cNvPr id="20204" name="Google Shape;20204;p88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205" name="Google Shape;20205;p8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206" name="Google Shape;20206;p885"/>
          <p:cNvGrpSpPr/>
          <p:nvPr/>
        </p:nvGrpSpPr>
        <p:grpSpPr>
          <a:xfrm>
            <a:off x="0" y="5379426"/>
            <a:ext cx="2807368" cy="753891"/>
            <a:chOff x="0" y="5379426"/>
            <a:chExt cx="2807368" cy="753891"/>
          </a:xfrm>
        </p:grpSpPr>
        <p:sp>
          <p:nvSpPr>
            <p:cNvPr id="20207" name="Google Shape;20207;p8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08" name="Google Shape;20208;p8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209" name="Google Shape;20209;p885"/>
          <p:cNvSpPr>
            <a:spLocks noGrp="1"/>
          </p:cNvSpPr>
          <p:nvPr>
            <p:ph type="pic" idx="2"/>
          </p:nvPr>
        </p:nvSpPr>
        <p:spPr>
          <a:xfrm>
            <a:off x="2807368" y="457202"/>
            <a:ext cx="8915400" cy="5943598"/>
          </a:xfrm>
          <a:prstGeom prst="rect">
            <a:avLst/>
          </a:prstGeom>
          <a:noFill/>
          <a:ln>
            <a:noFill/>
          </a:ln>
        </p:spPr>
      </p:sp>
      <p:pic>
        <p:nvPicPr>
          <p:cNvPr id="20210" name="Google Shape;20210;p88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20211"/>
        <p:cNvGrpSpPr/>
        <p:nvPr/>
      </p:nvGrpSpPr>
      <p:grpSpPr>
        <a:xfrm>
          <a:off x="0" y="0"/>
          <a:ext cx="0" cy="0"/>
          <a:chOff x="0" y="0"/>
          <a:chExt cx="0" cy="0"/>
        </a:xfrm>
      </p:grpSpPr>
      <p:sp>
        <p:nvSpPr>
          <p:cNvPr id="20212" name="Google Shape;20212;p138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13" name="Google Shape;20213;p138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14" name="Google Shape;20214;p138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15" name="Google Shape;20215;p13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16" name="Google Shape;20216;p13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17" name="Google Shape;20217;p13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218" name="Google Shape;20218;p1388"/>
          <p:cNvGrpSpPr/>
          <p:nvPr/>
        </p:nvGrpSpPr>
        <p:grpSpPr>
          <a:xfrm>
            <a:off x="7191542" y="1"/>
            <a:ext cx="5000459" cy="1425992"/>
            <a:chOff x="7191542" y="1"/>
            <a:chExt cx="5000459" cy="1425992"/>
          </a:xfrm>
        </p:grpSpPr>
        <p:pic>
          <p:nvPicPr>
            <p:cNvPr id="20219" name="Google Shape;20219;p13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20" name="Google Shape;20220;p1388"/>
            <p:cNvGrpSpPr/>
            <p:nvPr/>
          </p:nvGrpSpPr>
          <p:grpSpPr>
            <a:xfrm>
              <a:off x="7191542" y="1"/>
              <a:ext cx="5000459" cy="1425992"/>
              <a:chOff x="7186272" y="0"/>
              <a:chExt cx="5005729" cy="1427495"/>
            </a:xfrm>
          </p:grpSpPr>
          <p:sp>
            <p:nvSpPr>
              <p:cNvPr id="20221" name="Google Shape;20221;p13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2" name="Google Shape;20222;p13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223" name="Google Shape;20223;p138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20224"/>
        <p:cNvGrpSpPr/>
        <p:nvPr/>
      </p:nvGrpSpPr>
      <p:grpSpPr>
        <a:xfrm>
          <a:off x="0" y="0"/>
          <a:ext cx="0" cy="0"/>
          <a:chOff x="0" y="0"/>
          <a:chExt cx="0" cy="0"/>
        </a:xfrm>
      </p:grpSpPr>
      <p:sp>
        <p:nvSpPr>
          <p:cNvPr id="20225" name="Google Shape;20225;p13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26" name="Google Shape;20226;p13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27" name="Google Shape;20227;p13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28" name="Google Shape;20228;p13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29" name="Google Shape;20229;p13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30" name="Google Shape;20230;p13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231" name="Google Shape;20231;p1389"/>
          <p:cNvGrpSpPr/>
          <p:nvPr/>
        </p:nvGrpSpPr>
        <p:grpSpPr>
          <a:xfrm>
            <a:off x="7191542" y="1"/>
            <a:ext cx="5000459" cy="1425992"/>
            <a:chOff x="7191542" y="1"/>
            <a:chExt cx="5000459" cy="1425992"/>
          </a:xfrm>
        </p:grpSpPr>
        <p:pic>
          <p:nvPicPr>
            <p:cNvPr id="20232" name="Google Shape;20232;p13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33" name="Google Shape;20233;p1389"/>
            <p:cNvGrpSpPr/>
            <p:nvPr/>
          </p:nvGrpSpPr>
          <p:grpSpPr>
            <a:xfrm>
              <a:off x="7191542" y="1"/>
              <a:ext cx="5000459" cy="1425992"/>
              <a:chOff x="7186272" y="0"/>
              <a:chExt cx="5005729" cy="1427495"/>
            </a:xfrm>
          </p:grpSpPr>
          <p:sp>
            <p:nvSpPr>
              <p:cNvPr id="20234" name="Google Shape;20234;p13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5" name="Google Shape;20235;p13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236" name="Google Shape;20236;p13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Divider">
  <p:cSld name="Divider 17">
    <p:bg>
      <p:bgPr>
        <a:solidFill>
          <a:schemeClr val="lt2"/>
        </a:solidFill>
        <a:effectLst/>
      </p:bgPr>
    </p:bg>
    <p:spTree>
      <p:nvGrpSpPr>
        <p:cNvPr id="1" name="Shape 2058"/>
        <p:cNvGrpSpPr/>
        <p:nvPr/>
      </p:nvGrpSpPr>
      <p:grpSpPr>
        <a:xfrm>
          <a:off x="0" y="0"/>
          <a:ext cx="0" cy="0"/>
          <a:chOff x="0" y="0"/>
          <a:chExt cx="0" cy="0"/>
        </a:xfrm>
      </p:grpSpPr>
      <p:grpSp>
        <p:nvGrpSpPr>
          <p:cNvPr id="2059" name="Google Shape;2059;p261"/>
          <p:cNvGrpSpPr/>
          <p:nvPr/>
        </p:nvGrpSpPr>
        <p:grpSpPr>
          <a:xfrm>
            <a:off x="0" y="5020347"/>
            <a:ext cx="12192000" cy="1837653"/>
            <a:chOff x="0" y="5020347"/>
            <a:chExt cx="12192000" cy="1837653"/>
          </a:xfrm>
        </p:grpSpPr>
        <p:sp>
          <p:nvSpPr>
            <p:cNvPr id="2060" name="Google Shape;2060;p2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61" name="Google Shape;2061;p2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62" name="Google Shape;2062;p2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63" name="Google Shape;2063;p2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64" name="Google Shape;2064;p2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5" name="Google Shape;2065;p2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20237"/>
        <p:cNvGrpSpPr/>
        <p:nvPr/>
      </p:nvGrpSpPr>
      <p:grpSpPr>
        <a:xfrm>
          <a:off x="0" y="0"/>
          <a:ext cx="0" cy="0"/>
          <a:chOff x="0" y="0"/>
          <a:chExt cx="0" cy="0"/>
        </a:xfrm>
      </p:grpSpPr>
      <p:grpSp>
        <p:nvGrpSpPr>
          <p:cNvPr id="20238" name="Google Shape;20238;p887"/>
          <p:cNvGrpSpPr/>
          <p:nvPr/>
        </p:nvGrpSpPr>
        <p:grpSpPr>
          <a:xfrm>
            <a:off x="7191542" y="1"/>
            <a:ext cx="5000459" cy="1425992"/>
            <a:chOff x="7191542" y="1"/>
            <a:chExt cx="5000459" cy="1425992"/>
          </a:xfrm>
        </p:grpSpPr>
        <p:pic>
          <p:nvPicPr>
            <p:cNvPr id="20239" name="Google Shape;20239;p8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40" name="Google Shape;20240;p887"/>
            <p:cNvGrpSpPr/>
            <p:nvPr/>
          </p:nvGrpSpPr>
          <p:grpSpPr>
            <a:xfrm>
              <a:off x="7191542" y="1"/>
              <a:ext cx="5000459" cy="1425992"/>
              <a:chOff x="7186272" y="0"/>
              <a:chExt cx="5005729" cy="1427495"/>
            </a:xfrm>
          </p:grpSpPr>
          <p:sp>
            <p:nvSpPr>
              <p:cNvPr id="20241" name="Google Shape;20241;p8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2" name="Google Shape;20242;p8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43" name="Google Shape;20243;p8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44" name="Google Shape;20244;p88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45" name="Google Shape;20245;p8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46" name="Google Shape;20246;p8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47" name="Google Shape;20247;p8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20248"/>
        <p:cNvGrpSpPr/>
        <p:nvPr/>
      </p:nvGrpSpPr>
      <p:grpSpPr>
        <a:xfrm>
          <a:off x="0" y="0"/>
          <a:ext cx="0" cy="0"/>
          <a:chOff x="0" y="0"/>
          <a:chExt cx="0" cy="0"/>
        </a:xfrm>
      </p:grpSpPr>
      <p:sp>
        <p:nvSpPr>
          <p:cNvPr id="20249" name="Google Shape;20249;p8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50" name="Google Shape;20250;p88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251" name="Google Shape;20251;p888"/>
          <p:cNvGrpSpPr/>
          <p:nvPr/>
        </p:nvGrpSpPr>
        <p:grpSpPr>
          <a:xfrm>
            <a:off x="7191542" y="1"/>
            <a:ext cx="5000459" cy="1425992"/>
            <a:chOff x="7191542" y="1"/>
            <a:chExt cx="5000459" cy="1425992"/>
          </a:xfrm>
        </p:grpSpPr>
        <p:pic>
          <p:nvPicPr>
            <p:cNvPr id="20252" name="Google Shape;20252;p8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53" name="Google Shape;20253;p888"/>
            <p:cNvGrpSpPr/>
            <p:nvPr/>
          </p:nvGrpSpPr>
          <p:grpSpPr>
            <a:xfrm>
              <a:off x="7191542" y="1"/>
              <a:ext cx="5000459" cy="1425992"/>
              <a:chOff x="7186272" y="0"/>
              <a:chExt cx="5005729" cy="1427495"/>
            </a:xfrm>
          </p:grpSpPr>
          <p:sp>
            <p:nvSpPr>
              <p:cNvPr id="20254" name="Google Shape;20254;p8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5" name="Google Shape;20255;p8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56" name="Google Shape;20256;p88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57" name="Google Shape;20257;p88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58" name="Google Shape;20258;p8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59" name="Google Shape;20259;p8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20260"/>
        <p:cNvGrpSpPr/>
        <p:nvPr/>
      </p:nvGrpSpPr>
      <p:grpSpPr>
        <a:xfrm>
          <a:off x="0" y="0"/>
          <a:ext cx="0" cy="0"/>
          <a:chOff x="0" y="0"/>
          <a:chExt cx="0" cy="0"/>
        </a:xfrm>
      </p:grpSpPr>
      <p:grpSp>
        <p:nvGrpSpPr>
          <p:cNvPr id="20261" name="Google Shape;20261;p889"/>
          <p:cNvGrpSpPr/>
          <p:nvPr/>
        </p:nvGrpSpPr>
        <p:grpSpPr>
          <a:xfrm>
            <a:off x="7191542" y="1"/>
            <a:ext cx="5000459" cy="1425992"/>
            <a:chOff x="7191542" y="1"/>
            <a:chExt cx="5000459" cy="1425992"/>
          </a:xfrm>
        </p:grpSpPr>
        <p:pic>
          <p:nvPicPr>
            <p:cNvPr id="20262" name="Google Shape;20262;p8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63" name="Google Shape;20263;p889"/>
            <p:cNvGrpSpPr/>
            <p:nvPr/>
          </p:nvGrpSpPr>
          <p:grpSpPr>
            <a:xfrm>
              <a:off x="7191542" y="1"/>
              <a:ext cx="5000459" cy="1425992"/>
              <a:chOff x="7186272" y="0"/>
              <a:chExt cx="5005729" cy="1427495"/>
            </a:xfrm>
          </p:grpSpPr>
          <p:sp>
            <p:nvSpPr>
              <p:cNvPr id="20264" name="Google Shape;20264;p8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5" name="Google Shape;20265;p8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66" name="Google Shape;20266;p8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67" name="Google Shape;20267;p88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268" name="Google Shape;20268;p88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69" name="Google Shape;20269;p88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270" name="Google Shape;20270;p88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71" name="Google Shape;20271;p8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72" name="Google Shape;20272;p8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73" name="Google Shape;20273;p8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20274"/>
        <p:cNvGrpSpPr/>
        <p:nvPr/>
      </p:nvGrpSpPr>
      <p:grpSpPr>
        <a:xfrm>
          <a:off x="0" y="0"/>
          <a:ext cx="0" cy="0"/>
          <a:chOff x="0" y="0"/>
          <a:chExt cx="0" cy="0"/>
        </a:xfrm>
      </p:grpSpPr>
      <p:grpSp>
        <p:nvGrpSpPr>
          <p:cNvPr id="20275" name="Google Shape;20275;p890"/>
          <p:cNvGrpSpPr/>
          <p:nvPr/>
        </p:nvGrpSpPr>
        <p:grpSpPr>
          <a:xfrm>
            <a:off x="7191542" y="1"/>
            <a:ext cx="5000459" cy="1425992"/>
            <a:chOff x="7191542" y="1"/>
            <a:chExt cx="5000459" cy="1425992"/>
          </a:xfrm>
        </p:grpSpPr>
        <p:pic>
          <p:nvPicPr>
            <p:cNvPr id="20276" name="Google Shape;20276;p8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77" name="Google Shape;20277;p890"/>
            <p:cNvGrpSpPr/>
            <p:nvPr/>
          </p:nvGrpSpPr>
          <p:grpSpPr>
            <a:xfrm>
              <a:off x="7191542" y="1"/>
              <a:ext cx="5000459" cy="1425992"/>
              <a:chOff x="7186272" y="0"/>
              <a:chExt cx="5005729" cy="1427495"/>
            </a:xfrm>
          </p:grpSpPr>
          <p:sp>
            <p:nvSpPr>
              <p:cNvPr id="20278" name="Google Shape;20278;p8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9" name="Google Shape;20279;p8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280" name="Google Shape;20280;p8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81" name="Google Shape;20281;p8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82" name="Google Shape;20282;p8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83" name="Google Shape;20283;p8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20284"/>
        <p:cNvGrpSpPr/>
        <p:nvPr/>
      </p:nvGrpSpPr>
      <p:grpSpPr>
        <a:xfrm>
          <a:off x="0" y="0"/>
          <a:ext cx="0" cy="0"/>
          <a:chOff x="0" y="0"/>
          <a:chExt cx="0" cy="0"/>
        </a:xfrm>
      </p:grpSpPr>
      <p:grpSp>
        <p:nvGrpSpPr>
          <p:cNvPr id="20285" name="Google Shape;20285;p891"/>
          <p:cNvGrpSpPr/>
          <p:nvPr/>
        </p:nvGrpSpPr>
        <p:grpSpPr>
          <a:xfrm>
            <a:off x="0" y="0"/>
            <a:ext cx="12192000" cy="2148830"/>
            <a:chOff x="0" y="0"/>
            <a:chExt cx="12192000" cy="2148830"/>
          </a:xfrm>
        </p:grpSpPr>
        <p:sp>
          <p:nvSpPr>
            <p:cNvPr id="20286" name="Google Shape;20286;p89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7" name="Google Shape;20287;p89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288" name="Google Shape;20288;p89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289" name="Google Shape;20289;p89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90" name="Google Shape;20290;p89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291" name="Google Shape;20291;p89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292" name="Google Shape;20292;p89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20293"/>
        <p:cNvGrpSpPr/>
        <p:nvPr/>
      </p:nvGrpSpPr>
      <p:grpSpPr>
        <a:xfrm>
          <a:off x="0" y="0"/>
          <a:ext cx="0" cy="0"/>
          <a:chOff x="0" y="0"/>
          <a:chExt cx="0" cy="0"/>
        </a:xfrm>
      </p:grpSpPr>
      <p:sp>
        <p:nvSpPr>
          <p:cNvPr id="20294" name="Google Shape;20294;p8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295" name="Google Shape;20295;p8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296" name="Google Shape;20296;p8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297" name="Google Shape;20297;p892"/>
          <p:cNvGrpSpPr/>
          <p:nvPr/>
        </p:nvGrpSpPr>
        <p:grpSpPr>
          <a:xfrm>
            <a:off x="7191542" y="1"/>
            <a:ext cx="5000459" cy="1425992"/>
            <a:chOff x="7191542" y="1"/>
            <a:chExt cx="5000459" cy="1425992"/>
          </a:xfrm>
        </p:grpSpPr>
        <p:pic>
          <p:nvPicPr>
            <p:cNvPr id="20298" name="Google Shape;20298;p8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99" name="Google Shape;20299;p892"/>
            <p:cNvGrpSpPr/>
            <p:nvPr/>
          </p:nvGrpSpPr>
          <p:grpSpPr>
            <a:xfrm>
              <a:off x="7191542" y="1"/>
              <a:ext cx="5000459" cy="1425992"/>
              <a:chOff x="7186272" y="0"/>
              <a:chExt cx="5005729" cy="1427495"/>
            </a:xfrm>
          </p:grpSpPr>
          <p:sp>
            <p:nvSpPr>
              <p:cNvPr id="20300" name="Google Shape;20300;p8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1" name="Google Shape;20301;p8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20302"/>
        <p:cNvGrpSpPr/>
        <p:nvPr/>
      </p:nvGrpSpPr>
      <p:grpSpPr>
        <a:xfrm>
          <a:off x="0" y="0"/>
          <a:ext cx="0" cy="0"/>
          <a:chOff x="0" y="0"/>
          <a:chExt cx="0" cy="0"/>
        </a:xfrm>
      </p:grpSpPr>
      <p:sp>
        <p:nvSpPr>
          <p:cNvPr id="20303" name="Google Shape;20303;p139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04" name="Google Shape;20304;p139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05" name="Google Shape;20305;p139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306" name="Google Shape;20306;p1390"/>
          <p:cNvSpPr>
            <a:spLocks noGrp="1"/>
          </p:cNvSpPr>
          <p:nvPr>
            <p:ph type="pic" idx="2"/>
          </p:nvPr>
        </p:nvSpPr>
        <p:spPr>
          <a:xfrm>
            <a:off x="7118684" y="233915"/>
            <a:ext cx="5073316" cy="5943600"/>
          </a:xfrm>
          <a:prstGeom prst="rect">
            <a:avLst/>
          </a:prstGeom>
          <a:noFill/>
          <a:ln>
            <a:noFill/>
          </a:ln>
        </p:spPr>
      </p:sp>
      <p:grpSp>
        <p:nvGrpSpPr>
          <p:cNvPr id="20307" name="Google Shape;20307;p1390"/>
          <p:cNvGrpSpPr/>
          <p:nvPr/>
        </p:nvGrpSpPr>
        <p:grpSpPr>
          <a:xfrm>
            <a:off x="0" y="5020348"/>
            <a:ext cx="12192000" cy="1837653"/>
            <a:chOff x="0" y="5020348"/>
            <a:chExt cx="12192000" cy="1837653"/>
          </a:xfrm>
        </p:grpSpPr>
        <p:sp>
          <p:nvSpPr>
            <p:cNvPr id="20308" name="Google Shape;20308;p13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09" name="Google Shape;20309;p13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310" name="Google Shape;20310;p13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20311"/>
        <p:cNvGrpSpPr/>
        <p:nvPr/>
      </p:nvGrpSpPr>
      <p:grpSpPr>
        <a:xfrm>
          <a:off x="0" y="0"/>
          <a:ext cx="0" cy="0"/>
          <a:chOff x="0" y="0"/>
          <a:chExt cx="0" cy="0"/>
        </a:xfrm>
      </p:grpSpPr>
      <p:grpSp>
        <p:nvGrpSpPr>
          <p:cNvPr id="20312" name="Google Shape;20312;p1391"/>
          <p:cNvGrpSpPr/>
          <p:nvPr/>
        </p:nvGrpSpPr>
        <p:grpSpPr>
          <a:xfrm>
            <a:off x="0" y="5020347"/>
            <a:ext cx="12192000" cy="1837653"/>
            <a:chOff x="0" y="5020347"/>
            <a:chExt cx="12192000" cy="1837653"/>
          </a:xfrm>
        </p:grpSpPr>
        <p:sp>
          <p:nvSpPr>
            <p:cNvPr id="20313" name="Google Shape;20313;p13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14" name="Google Shape;20314;p13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15" name="Google Shape;20315;p13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316" name="Google Shape;20316;p13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317" name="Google Shape;20317;p139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18" name="Google Shape;20318;p139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20319"/>
        <p:cNvGrpSpPr/>
        <p:nvPr/>
      </p:nvGrpSpPr>
      <p:grpSpPr>
        <a:xfrm>
          <a:off x="0" y="0"/>
          <a:ext cx="0" cy="0"/>
          <a:chOff x="0" y="0"/>
          <a:chExt cx="0" cy="0"/>
        </a:xfrm>
      </p:grpSpPr>
      <p:sp>
        <p:nvSpPr>
          <p:cNvPr id="20320" name="Google Shape;20320;p91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321" name="Google Shape;20321;p9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322" name="Google Shape;20322;p912"/>
          <p:cNvGrpSpPr/>
          <p:nvPr/>
        </p:nvGrpSpPr>
        <p:grpSpPr>
          <a:xfrm>
            <a:off x="0" y="5379426"/>
            <a:ext cx="2807368" cy="753891"/>
            <a:chOff x="0" y="5379426"/>
            <a:chExt cx="2807368" cy="753891"/>
          </a:xfrm>
        </p:grpSpPr>
        <p:sp>
          <p:nvSpPr>
            <p:cNvPr id="20323" name="Google Shape;20323;p9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24" name="Google Shape;20324;p9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325" name="Google Shape;20325;p912"/>
          <p:cNvSpPr>
            <a:spLocks noGrp="1"/>
          </p:cNvSpPr>
          <p:nvPr>
            <p:ph type="pic" idx="2"/>
          </p:nvPr>
        </p:nvSpPr>
        <p:spPr>
          <a:xfrm>
            <a:off x="2807368" y="457202"/>
            <a:ext cx="8915400" cy="5943598"/>
          </a:xfrm>
          <a:prstGeom prst="rect">
            <a:avLst/>
          </a:prstGeom>
          <a:noFill/>
          <a:ln>
            <a:noFill/>
          </a:ln>
        </p:spPr>
      </p:sp>
      <p:pic>
        <p:nvPicPr>
          <p:cNvPr id="20326" name="Google Shape;20326;p91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20327"/>
        <p:cNvGrpSpPr/>
        <p:nvPr/>
      </p:nvGrpSpPr>
      <p:grpSpPr>
        <a:xfrm>
          <a:off x="0" y="0"/>
          <a:ext cx="0" cy="0"/>
          <a:chOff x="0" y="0"/>
          <a:chExt cx="0" cy="0"/>
        </a:xfrm>
      </p:grpSpPr>
      <p:sp>
        <p:nvSpPr>
          <p:cNvPr id="20328" name="Google Shape;20328;p13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29" name="Google Shape;20329;p13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30" name="Google Shape;20330;p13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31" name="Google Shape;20331;p13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32" name="Google Shape;20332;p13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33" name="Google Shape;20333;p13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334" name="Google Shape;20334;p1392"/>
          <p:cNvGrpSpPr/>
          <p:nvPr/>
        </p:nvGrpSpPr>
        <p:grpSpPr>
          <a:xfrm>
            <a:off x="7191542" y="1"/>
            <a:ext cx="5000459" cy="1425992"/>
            <a:chOff x="7191542" y="1"/>
            <a:chExt cx="5000459" cy="1425992"/>
          </a:xfrm>
        </p:grpSpPr>
        <p:pic>
          <p:nvPicPr>
            <p:cNvPr id="20335" name="Google Shape;20335;p13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36" name="Google Shape;20336;p1392"/>
            <p:cNvGrpSpPr/>
            <p:nvPr/>
          </p:nvGrpSpPr>
          <p:grpSpPr>
            <a:xfrm>
              <a:off x="7191542" y="1"/>
              <a:ext cx="5000459" cy="1425992"/>
              <a:chOff x="7186272" y="0"/>
              <a:chExt cx="5005729" cy="1427495"/>
            </a:xfrm>
          </p:grpSpPr>
          <p:sp>
            <p:nvSpPr>
              <p:cNvPr id="20337" name="Google Shape;20337;p13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8" name="Google Shape;20338;p13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339" name="Google Shape;20339;p139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2066"/>
        <p:cNvGrpSpPr/>
        <p:nvPr/>
      </p:nvGrpSpPr>
      <p:grpSpPr>
        <a:xfrm>
          <a:off x="0" y="0"/>
          <a:ext cx="0" cy="0"/>
          <a:chOff x="0" y="0"/>
          <a:chExt cx="0" cy="0"/>
        </a:xfrm>
      </p:grpSpPr>
      <p:sp>
        <p:nvSpPr>
          <p:cNvPr id="2067" name="Google Shape;2067;p2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68" name="Google Shape;2068;p2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69" name="Google Shape;2069;p262"/>
          <p:cNvGrpSpPr/>
          <p:nvPr/>
        </p:nvGrpSpPr>
        <p:grpSpPr>
          <a:xfrm>
            <a:off x="0" y="5379426"/>
            <a:ext cx="2807368" cy="753891"/>
            <a:chOff x="0" y="5379426"/>
            <a:chExt cx="2807368" cy="753891"/>
          </a:xfrm>
        </p:grpSpPr>
        <p:sp>
          <p:nvSpPr>
            <p:cNvPr id="2070" name="Google Shape;2070;p2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71" name="Google Shape;2071;p2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072" name="Google Shape;2072;p262"/>
          <p:cNvSpPr>
            <a:spLocks noGrp="1"/>
          </p:cNvSpPr>
          <p:nvPr>
            <p:ph type="pic" idx="2"/>
          </p:nvPr>
        </p:nvSpPr>
        <p:spPr>
          <a:xfrm>
            <a:off x="2807368" y="457202"/>
            <a:ext cx="8915400" cy="5943598"/>
          </a:xfrm>
          <a:prstGeom prst="rect">
            <a:avLst/>
          </a:prstGeom>
          <a:noFill/>
          <a:ln>
            <a:noFill/>
          </a:ln>
        </p:spPr>
      </p:sp>
      <p:pic>
        <p:nvPicPr>
          <p:cNvPr id="2073" name="Google Shape;2073;p2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20340"/>
        <p:cNvGrpSpPr/>
        <p:nvPr/>
      </p:nvGrpSpPr>
      <p:grpSpPr>
        <a:xfrm>
          <a:off x="0" y="0"/>
          <a:ext cx="0" cy="0"/>
          <a:chOff x="0" y="0"/>
          <a:chExt cx="0" cy="0"/>
        </a:xfrm>
      </p:grpSpPr>
      <p:grpSp>
        <p:nvGrpSpPr>
          <p:cNvPr id="20341" name="Google Shape;20341;p1393"/>
          <p:cNvGrpSpPr/>
          <p:nvPr/>
        </p:nvGrpSpPr>
        <p:grpSpPr>
          <a:xfrm>
            <a:off x="7191542" y="1"/>
            <a:ext cx="5000459" cy="1425992"/>
            <a:chOff x="7191542" y="1"/>
            <a:chExt cx="5000459" cy="1425992"/>
          </a:xfrm>
        </p:grpSpPr>
        <p:pic>
          <p:nvPicPr>
            <p:cNvPr id="20342" name="Google Shape;20342;p13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43" name="Google Shape;20343;p1393"/>
            <p:cNvGrpSpPr/>
            <p:nvPr/>
          </p:nvGrpSpPr>
          <p:grpSpPr>
            <a:xfrm>
              <a:off x="7191542" y="1"/>
              <a:ext cx="5000459" cy="1425992"/>
              <a:chOff x="7186272" y="0"/>
              <a:chExt cx="5005729" cy="1427495"/>
            </a:xfrm>
          </p:grpSpPr>
          <p:sp>
            <p:nvSpPr>
              <p:cNvPr id="20344" name="Google Shape;20344;p13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5" name="Google Shape;20345;p13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46" name="Google Shape;20346;p13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47" name="Google Shape;20347;p13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48" name="Google Shape;20348;p13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49" name="Google Shape;20349;p13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50" name="Google Shape;20350;p13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20351"/>
        <p:cNvGrpSpPr/>
        <p:nvPr/>
      </p:nvGrpSpPr>
      <p:grpSpPr>
        <a:xfrm>
          <a:off x="0" y="0"/>
          <a:ext cx="0" cy="0"/>
          <a:chOff x="0" y="0"/>
          <a:chExt cx="0" cy="0"/>
        </a:xfrm>
      </p:grpSpPr>
      <p:sp>
        <p:nvSpPr>
          <p:cNvPr id="20352" name="Google Shape;20352;p13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53" name="Google Shape;20353;p13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354" name="Google Shape;20354;p1394"/>
          <p:cNvGrpSpPr/>
          <p:nvPr/>
        </p:nvGrpSpPr>
        <p:grpSpPr>
          <a:xfrm>
            <a:off x="7191542" y="1"/>
            <a:ext cx="5000459" cy="1425992"/>
            <a:chOff x="7191542" y="1"/>
            <a:chExt cx="5000459" cy="1425992"/>
          </a:xfrm>
        </p:grpSpPr>
        <p:pic>
          <p:nvPicPr>
            <p:cNvPr id="20355" name="Google Shape;20355;p13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56" name="Google Shape;20356;p1394"/>
            <p:cNvGrpSpPr/>
            <p:nvPr/>
          </p:nvGrpSpPr>
          <p:grpSpPr>
            <a:xfrm>
              <a:off x="7191542" y="1"/>
              <a:ext cx="5000459" cy="1425992"/>
              <a:chOff x="7186272" y="0"/>
              <a:chExt cx="5005729" cy="1427495"/>
            </a:xfrm>
          </p:grpSpPr>
          <p:sp>
            <p:nvSpPr>
              <p:cNvPr id="20357" name="Google Shape;20357;p13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8" name="Google Shape;20358;p13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59" name="Google Shape;20359;p13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60" name="Google Shape;20360;p13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61" name="Google Shape;20361;p13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62" name="Google Shape;20362;p13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20363"/>
        <p:cNvGrpSpPr/>
        <p:nvPr/>
      </p:nvGrpSpPr>
      <p:grpSpPr>
        <a:xfrm>
          <a:off x="0" y="0"/>
          <a:ext cx="0" cy="0"/>
          <a:chOff x="0" y="0"/>
          <a:chExt cx="0" cy="0"/>
        </a:xfrm>
      </p:grpSpPr>
      <p:grpSp>
        <p:nvGrpSpPr>
          <p:cNvPr id="20364" name="Google Shape;20364;p1395"/>
          <p:cNvGrpSpPr/>
          <p:nvPr/>
        </p:nvGrpSpPr>
        <p:grpSpPr>
          <a:xfrm>
            <a:off x="7191542" y="1"/>
            <a:ext cx="5000459" cy="1425992"/>
            <a:chOff x="7191542" y="1"/>
            <a:chExt cx="5000459" cy="1425992"/>
          </a:xfrm>
        </p:grpSpPr>
        <p:pic>
          <p:nvPicPr>
            <p:cNvPr id="20365" name="Google Shape;20365;p13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66" name="Google Shape;20366;p1395"/>
            <p:cNvGrpSpPr/>
            <p:nvPr/>
          </p:nvGrpSpPr>
          <p:grpSpPr>
            <a:xfrm>
              <a:off x="7191542" y="1"/>
              <a:ext cx="5000459" cy="1425992"/>
              <a:chOff x="7186272" y="0"/>
              <a:chExt cx="5005729" cy="1427495"/>
            </a:xfrm>
          </p:grpSpPr>
          <p:sp>
            <p:nvSpPr>
              <p:cNvPr id="20367" name="Google Shape;20367;p13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8" name="Google Shape;20368;p13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69" name="Google Shape;20369;p13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70" name="Google Shape;20370;p13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371" name="Google Shape;20371;p13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72" name="Google Shape;20372;p13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373" name="Google Shape;20373;p13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74" name="Google Shape;20374;p13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75" name="Google Shape;20375;p13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76" name="Google Shape;20376;p13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20377"/>
        <p:cNvGrpSpPr/>
        <p:nvPr/>
      </p:nvGrpSpPr>
      <p:grpSpPr>
        <a:xfrm>
          <a:off x="0" y="0"/>
          <a:ext cx="0" cy="0"/>
          <a:chOff x="0" y="0"/>
          <a:chExt cx="0" cy="0"/>
        </a:xfrm>
      </p:grpSpPr>
      <p:grpSp>
        <p:nvGrpSpPr>
          <p:cNvPr id="20378" name="Google Shape;20378;p1396"/>
          <p:cNvGrpSpPr/>
          <p:nvPr/>
        </p:nvGrpSpPr>
        <p:grpSpPr>
          <a:xfrm>
            <a:off x="7191542" y="1"/>
            <a:ext cx="5000459" cy="1425992"/>
            <a:chOff x="7191542" y="1"/>
            <a:chExt cx="5000459" cy="1425992"/>
          </a:xfrm>
        </p:grpSpPr>
        <p:pic>
          <p:nvPicPr>
            <p:cNvPr id="20379" name="Google Shape;20379;p13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80" name="Google Shape;20380;p1396"/>
            <p:cNvGrpSpPr/>
            <p:nvPr/>
          </p:nvGrpSpPr>
          <p:grpSpPr>
            <a:xfrm>
              <a:off x="7191542" y="1"/>
              <a:ext cx="5000459" cy="1425992"/>
              <a:chOff x="7186272" y="0"/>
              <a:chExt cx="5005729" cy="1427495"/>
            </a:xfrm>
          </p:grpSpPr>
          <p:sp>
            <p:nvSpPr>
              <p:cNvPr id="20381" name="Google Shape;20381;p13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2" name="Google Shape;20382;p13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383" name="Google Shape;20383;p13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84" name="Google Shape;20384;p13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85" name="Google Shape;20385;p13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86" name="Google Shape;20386;p13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34.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20387"/>
        <p:cNvGrpSpPr/>
        <p:nvPr/>
      </p:nvGrpSpPr>
      <p:grpSpPr>
        <a:xfrm>
          <a:off x="0" y="0"/>
          <a:ext cx="0" cy="0"/>
          <a:chOff x="0" y="0"/>
          <a:chExt cx="0" cy="0"/>
        </a:xfrm>
      </p:grpSpPr>
      <p:grpSp>
        <p:nvGrpSpPr>
          <p:cNvPr id="20388" name="Google Shape;20388;p1397"/>
          <p:cNvGrpSpPr/>
          <p:nvPr/>
        </p:nvGrpSpPr>
        <p:grpSpPr>
          <a:xfrm>
            <a:off x="0" y="0"/>
            <a:ext cx="12192000" cy="2148830"/>
            <a:chOff x="0" y="0"/>
            <a:chExt cx="12192000" cy="2148830"/>
          </a:xfrm>
        </p:grpSpPr>
        <p:sp>
          <p:nvSpPr>
            <p:cNvPr id="20389" name="Google Shape;20389;p13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0" name="Google Shape;20390;p13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391" name="Google Shape;20391;p13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392" name="Google Shape;20392;p13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393" name="Google Shape;20393;p13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394" name="Google Shape;20394;p13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395" name="Google Shape;20395;p13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20396"/>
        <p:cNvGrpSpPr/>
        <p:nvPr/>
      </p:nvGrpSpPr>
      <p:grpSpPr>
        <a:xfrm>
          <a:off x="0" y="0"/>
          <a:ext cx="0" cy="0"/>
          <a:chOff x="0" y="0"/>
          <a:chExt cx="0" cy="0"/>
        </a:xfrm>
      </p:grpSpPr>
      <p:sp>
        <p:nvSpPr>
          <p:cNvPr id="20397" name="Google Shape;20397;p13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398" name="Google Shape;20398;p13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99" name="Google Shape;20399;p13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00" name="Google Shape;20400;p1398"/>
          <p:cNvGrpSpPr/>
          <p:nvPr/>
        </p:nvGrpSpPr>
        <p:grpSpPr>
          <a:xfrm>
            <a:off x="7191542" y="1"/>
            <a:ext cx="5000459" cy="1425992"/>
            <a:chOff x="7191542" y="1"/>
            <a:chExt cx="5000459" cy="1425992"/>
          </a:xfrm>
        </p:grpSpPr>
        <p:pic>
          <p:nvPicPr>
            <p:cNvPr id="20401" name="Google Shape;20401;p13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02" name="Google Shape;20402;p1398"/>
            <p:cNvGrpSpPr/>
            <p:nvPr/>
          </p:nvGrpSpPr>
          <p:grpSpPr>
            <a:xfrm>
              <a:off x="7191542" y="1"/>
              <a:ext cx="5000459" cy="1425992"/>
              <a:chOff x="7186272" y="0"/>
              <a:chExt cx="5005729" cy="1427495"/>
            </a:xfrm>
          </p:grpSpPr>
          <p:sp>
            <p:nvSpPr>
              <p:cNvPr id="20403" name="Google Shape;20403;p13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4" name="Google Shape;20404;p13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20405"/>
        <p:cNvGrpSpPr/>
        <p:nvPr/>
      </p:nvGrpSpPr>
      <p:grpSpPr>
        <a:xfrm>
          <a:off x="0" y="0"/>
          <a:ext cx="0" cy="0"/>
          <a:chOff x="0" y="0"/>
          <a:chExt cx="0" cy="0"/>
        </a:xfrm>
      </p:grpSpPr>
      <p:sp>
        <p:nvSpPr>
          <p:cNvPr id="20406" name="Google Shape;20406;p11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407" name="Google Shape;20407;p11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08" name="Google Shape;20408;p11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09" name="Google Shape;20409;p11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410" name="Google Shape;20410;p11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11" name="Google Shape;20411;p11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12" name="Google Shape;20412;p1118"/>
          <p:cNvGrpSpPr/>
          <p:nvPr/>
        </p:nvGrpSpPr>
        <p:grpSpPr>
          <a:xfrm>
            <a:off x="7191542" y="1"/>
            <a:ext cx="5000459" cy="1425992"/>
            <a:chOff x="7191542" y="1"/>
            <a:chExt cx="5000459" cy="1425992"/>
          </a:xfrm>
        </p:grpSpPr>
        <p:pic>
          <p:nvPicPr>
            <p:cNvPr id="20413" name="Google Shape;20413;p11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14" name="Google Shape;20414;p1118"/>
            <p:cNvGrpSpPr/>
            <p:nvPr/>
          </p:nvGrpSpPr>
          <p:grpSpPr>
            <a:xfrm>
              <a:off x="7191542" y="1"/>
              <a:ext cx="5000459" cy="1425992"/>
              <a:chOff x="7186272" y="0"/>
              <a:chExt cx="5005729" cy="1427495"/>
            </a:xfrm>
          </p:grpSpPr>
          <p:sp>
            <p:nvSpPr>
              <p:cNvPr id="20415" name="Google Shape;20415;p11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6" name="Google Shape;20416;p11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417" name="Google Shape;20417;p11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20418"/>
        <p:cNvGrpSpPr/>
        <p:nvPr/>
      </p:nvGrpSpPr>
      <p:grpSpPr>
        <a:xfrm>
          <a:off x="0" y="0"/>
          <a:ext cx="0" cy="0"/>
          <a:chOff x="0" y="0"/>
          <a:chExt cx="0" cy="0"/>
        </a:xfrm>
      </p:grpSpPr>
      <p:sp>
        <p:nvSpPr>
          <p:cNvPr id="20419" name="Google Shape;20419;p770"/>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0" name="Google Shape;20420;p770"/>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0421" name="Google Shape;20421;p770"/>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20422" name="Google Shape;20422;p770"/>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0423" name="Google Shape;20423;p770"/>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20424" name="Google Shape;20424;p770"/>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5" name="Google Shape;20425;p770"/>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26" name="Google Shape;20426;p770"/>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0427" name="Google Shape;20427;p770"/>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28" name="Google Shape;20428;p770"/>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29" name="Google Shape;20429;p770"/>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20430"/>
        <p:cNvGrpSpPr/>
        <p:nvPr/>
      </p:nvGrpSpPr>
      <p:grpSpPr>
        <a:xfrm>
          <a:off x="0" y="0"/>
          <a:ext cx="0" cy="0"/>
          <a:chOff x="0" y="0"/>
          <a:chExt cx="0" cy="0"/>
        </a:xfrm>
      </p:grpSpPr>
      <p:sp>
        <p:nvSpPr>
          <p:cNvPr id="20431" name="Google Shape;20431;p13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432" name="Google Shape;20432;p13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33" name="Google Shape;20433;p13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34" name="Google Shape;20434;p13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435" name="Google Shape;20435;p13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36" name="Google Shape;20436;p13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37" name="Google Shape;20437;p1399"/>
          <p:cNvGrpSpPr/>
          <p:nvPr/>
        </p:nvGrpSpPr>
        <p:grpSpPr>
          <a:xfrm>
            <a:off x="7191542" y="1"/>
            <a:ext cx="5000459" cy="1425992"/>
            <a:chOff x="7191542" y="1"/>
            <a:chExt cx="5000459" cy="1425992"/>
          </a:xfrm>
        </p:grpSpPr>
        <p:pic>
          <p:nvPicPr>
            <p:cNvPr id="20438" name="Google Shape;20438;p13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39" name="Google Shape;20439;p1399"/>
            <p:cNvGrpSpPr/>
            <p:nvPr/>
          </p:nvGrpSpPr>
          <p:grpSpPr>
            <a:xfrm>
              <a:off x="7191542" y="1"/>
              <a:ext cx="5000459" cy="1425992"/>
              <a:chOff x="7186272" y="0"/>
              <a:chExt cx="5005729" cy="1427495"/>
            </a:xfrm>
          </p:grpSpPr>
          <p:sp>
            <p:nvSpPr>
              <p:cNvPr id="20440" name="Google Shape;20440;p13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1" name="Google Shape;20441;p13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442" name="Google Shape;20442;p13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20443"/>
        <p:cNvGrpSpPr/>
        <p:nvPr/>
      </p:nvGrpSpPr>
      <p:grpSpPr>
        <a:xfrm>
          <a:off x="0" y="0"/>
          <a:ext cx="0" cy="0"/>
          <a:chOff x="0" y="0"/>
          <a:chExt cx="0" cy="0"/>
        </a:xfrm>
      </p:grpSpPr>
      <p:sp>
        <p:nvSpPr>
          <p:cNvPr id="20444" name="Google Shape;20444;p14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445" name="Google Shape;20445;p14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46" name="Google Shape;20446;p14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47" name="Google Shape;20447;p14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448" name="Google Shape;20448;p1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49" name="Google Shape;20449;p1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450" name="Google Shape;20450;p1400"/>
          <p:cNvGrpSpPr/>
          <p:nvPr/>
        </p:nvGrpSpPr>
        <p:grpSpPr>
          <a:xfrm>
            <a:off x="7191542" y="1"/>
            <a:ext cx="5000459" cy="1425992"/>
            <a:chOff x="7191542" y="1"/>
            <a:chExt cx="5000459" cy="1425992"/>
          </a:xfrm>
        </p:grpSpPr>
        <p:pic>
          <p:nvPicPr>
            <p:cNvPr id="20451" name="Google Shape;20451;p1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52" name="Google Shape;20452;p1400"/>
            <p:cNvGrpSpPr/>
            <p:nvPr/>
          </p:nvGrpSpPr>
          <p:grpSpPr>
            <a:xfrm>
              <a:off x="7191542" y="1"/>
              <a:ext cx="5000459" cy="1425992"/>
              <a:chOff x="7186272" y="0"/>
              <a:chExt cx="5005729" cy="1427495"/>
            </a:xfrm>
          </p:grpSpPr>
          <p:sp>
            <p:nvSpPr>
              <p:cNvPr id="20453" name="Google Shape;20453;p1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4" name="Google Shape;20454;p1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455" name="Google Shape;20455;p140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2074"/>
        <p:cNvGrpSpPr/>
        <p:nvPr/>
      </p:nvGrpSpPr>
      <p:grpSpPr>
        <a:xfrm>
          <a:off x="0" y="0"/>
          <a:ext cx="0" cy="0"/>
          <a:chOff x="0" y="0"/>
          <a:chExt cx="0" cy="0"/>
        </a:xfrm>
      </p:grpSpPr>
      <p:sp>
        <p:nvSpPr>
          <p:cNvPr id="2075" name="Google Shape;2075;p2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76" name="Google Shape;2076;p2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7" name="Google Shape;2077;p2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8" name="Google Shape;2078;p2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79" name="Google Shape;2079;p2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0" name="Google Shape;2080;p2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1" name="Google Shape;2081;p263"/>
          <p:cNvGrpSpPr/>
          <p:nvPr/>
        </p:nvGrpSpPr>
        <p:grpSpPr>
          <a:xfrm>
            <a:off x="7191542" y="1"/>
            <a:ext cx="5000459" cy="1425992"/>
            <a:chOff x="7191542" y="1"/>
            <a:chExt cx="5000459" cy="1425992"/>
          </a:xfrm>
        </p:grpSpPr>
        <p:pic>
          <p:nvPicPr>
            <p:cNvPr id="2082" name="Google Shape;2082;p2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3" name="Google Shape;2083;p263"/>
            <p:cNvGrpSpPr/>
            <p:nvPr/>
          </p:nvGrpSpPr>
          <p:grpSpPr>
            <a:xfrm>
              <a:off x="7191542" y="1"/>
              <a:ext cx="5000459" cy="1425992"/>
              <a:chOff x="7186272" y="0"/>
              <a:chExt cx="5005729" cy="1427495"/>
            </a:xfrm>
          </p:grpSpPr>
          <p:sp>
            <p:nvSpPr>
              <p:cNvPr id="2084" name="Google Shape;2084;p2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85" name="Google Shape;2085;p2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086" name="Google Shape;2086;p2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40.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0456"/>
        <p:cNvGrpSpPr/>
        <p:nvPr/>
      </p:nvGrpSpPr>
      <p:grpSpPr>
        <a:xfrm>
          <a:off x="0" y="0"/>
          <a:ext cx="0" cy="0"/>
          <a:chOff x="0" y="0"/>
          <a:chExt cx="0" cy="0"/>
        </a:xfrm>
      </p:grpSpPr>
      <p:sp>
        <p:nvSpPr>
          <p:cNvPr id="20457" name="Google Shape;20457;p33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58" name="Google Shape;20458;p332"/>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459" name="Google Shape;20459;p33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60" name="Google Shape;20460;p3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61" name="Google Shape;20461;p3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20462"/>
        <p:cNvGrpSpPr/>
        <p:nvPr/>
      </p:nvGrpSpPr>
      <p:grpSpPr>
        <a:xfrm>
          <a:off x="0" y="0"/>
          <a:ext cx="0" cy="0"/>
          <a:chOff x="0" y="0"/>
          <a:chExt cx="0" cy="0"/>
        </a:xfrm>
      </p:grpSpPr>
      <p:sp>
        <p:nvSpPr>
          <p:cNvPr id="20463" name="Google Shape;20463;p27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64" name="Google Shape;20464;p27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65" name="Google Shape;20465;p27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66" name="Google Shape;20466;p2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67" name="Google Shape;20467;p2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468" name="Google Shape;20468;p27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69" name="Google Shape;20469;p27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70" name="Google Shape;20470;p27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471" name="Google Shape;20471;p27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20472"/>
        <p:cNvGrpSpPr/>
        <p:nvPr/>
      </p:nvGrpSpPr>
      <p:grpSpPr>
        <a:xfrm>
          <a:off x="0" y="0"/>
          <a:ext cx="0" cy="0"/>
          <a:chOff x="0" y="0"/>
          <a:chExt cx="0" cy="0"/>
        </a:xfrm>
      </p:grpSpPr>
      <p:sp>
        <p:nvSpPr>
          <p:cNvPr id="20473" name="Google Shape;20473;p33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74" name="Google Shape;20474;p33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75" name="Google Shape;20475;p33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476" name="Google Shape;20476;p3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77" name="Google Shape;20477;p3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478" name="Google Shape;20478;p33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79" name="Google Shape;20479;p33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480" name="Google Shape;20480;p33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481" name="Google Shape;20481;p33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20482"/>
        <p:cNvGrpSpPr/>
        <p:nvPr/>
      </p:nvGrpSpPr>
      <p:grpSpPr>
        <a:xfrm>
          <a:off x="0" y="0"/>
          <a:ext cx="0" cy="0"/>
          <a:chOff x="0" y="0"/>
          <a:chExt cx="0" cy="0"/>
        </a:xfrm>
      </p:grpSpPr>
      <p:sp>
        <p:nvSpPr>
          <p:cNvPr id="20483" name="Google Shape;20483;p33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84" name="Google Shape;20484;p3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85" name="Google Shape;20485;p3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86" name="Google Shape;20486;p33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487" name="Google Shape;20487;p33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20488"/>
        <p:cNvGrpSpPr/>
        <p:nvPr/>
      </p:nvGrpSpPr>
      <p:grpSpPr>
        <a:xfrm>
          <a:off x="0" y="0"/>
          <a:ext cx="0" cy="0"/>
          <a:chOff x="0" y="0"/>
          <a:chExt cx="0" cy="0"/>
        </a:xfrm>
      </p:grpSpPr>
      <p:sp>
        <p:nvSpPr>
          <p:cNvPr id="20489" name="Google Shape;20489;p3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490" name="Google Shape;20490;p33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491" name="Google Shape;20491;p3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92" name="Google Shape;20492;p33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93" name="Google Shape;20493;p33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4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20494"/>
        <p:cNvGrpSpPr/>
        <p:nvPr/>
      </p:nvGrpSpPr>
      <p:grpSpPr>
        <a:xfrm>
          <a:off x="0" y="0"/>
          <a:ext cx="0" cy="0"/>
          <a:chOff x="0" y="0"/>
          <a:chExt cx="0" cy="0"/>
        </a:xfrm>
      </p:grpSpPr>
      <p:sp>
        <p:nvSpPr>
          <p:cNvPr id="20495" name="Google Shape;20495;p3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96" name="Google Shape;20496;p3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497" name="Google Shape;20497;p33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98" name="Google Shape;20498;p33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99" name="Google Shape;20499;p33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500" name="Google Shape;20500;p33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20501"/>
        <p:cNvGrpSpPr/>
        <p:nvPr/>
      </p:nvGrpSpPr>
      <p:grpSpPr>
        <a:xfrm>
          <a:off x="0" y="0"/>
          <a:ext cx="0" cy="0"/>
          <a:chOff x="0" y="0"/>
          <a:chExt cx="0" cy="0"/>
        </a:xfrm>
      </p:grpSpPr>
      <p:sp>
        <p:nvSpPr>
          <p:cNvPr id="20502" name="Google Shape;20502;p3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03" name="Google Shape;20503;p3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04" name="Google Shape;20504;p3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05" name="Google Shape;20505;p3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06" name="Google Shape;20506;p3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07" name="Google Shape;20507;p3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08" name="Google Shape;20508;p3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09" name="Google Shape;20509;p3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10" name="Google Shape;20510;p3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20511"/>
        <p:cNvGrpSpPr/>
        <p:nvPr/>
      </p:nvGrpSpPr>
      <p:grpSpPr>
        <a:xfrm>
          <a:off x="0" y="0"/>
          <a:ext cx="0" cy="0"/>
          <a:chOff x="0" y="0"/>
          <a:chExt cx="0" cy="0"/>
        </a:xfrm>
      </p:grpSpPr>
      <p:sp>
        <p:nvSpPr>
          <p:cNvPr id="20512" name="Google Shape;20512;p3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13" name="Google Shape;20513;p3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14" name="Google Shape;20514;p3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15" name="Google Shape;20515;p3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16" name="Google Shape;20516;p3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20517"/>
        <p:cNvGrpSpPr/>
        <p:nvPr/>
      </p:nvGrpSpPr>
      <p:grpSpPr>
        <a:xfrm>
          <a:off x="0" y="0"/>
          <a:ext cx="0" cy="0"/>
          <a:chOff x="0" y="0"/>
          <a:chExt cx="0" cy="0"/>
        </a:xfrm>
      </p:grpSpPr>
      <p:sp>
        <p:nvSpPr>
          <p:cNvPr id="20518" name="Google Shape;20518;p3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519" name="Google Shape;20519;p3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520" name="Google Shape;20520;p3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21" name="Google Shape;20521;p3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22" name="Google Shape;20522;p3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20523"/>
        <p:cNvGrpSpPr/>
        <p:nvPr/>
      </p:nvGrpSpPr>
      <p:grpSpPr>
        <a:xfrm>
          <a:off x="0" y="0"/>
          <a:ext cx="0" cy="0"/>
          <a:chOff x="0" y="0"/>
          <a:chExt cx="0" cy="0"/>
        </a:xfrm>
      </p:grpSpPr>
      <p:sp>
        <p:nvSpPr>
          <p:cNvPr id="20524" name="Google Shape;20524;p3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25" name="Google Shape;20525;p3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26" name="Google Shape;20526;p3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27" name="Google Shape;20527;p3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28" name="Google Shape;20528;p3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529" name="Google Shape;20529;p3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2087"/>
        <p:cNvGrpSpPr/>
        <p:nvPr/>
      </p:nvGrpSpPr>
      <p:grpSpPr>
        <a:xfrm>
          <a:off x="0" y="0"/>
          <a:ext cx="0" cy="0"/>
          <a:chOff x="0" y="0"/>
          <a:chExt cx="0" cy="0"/>
        </a:xfrm>
      </p:grpSpPr>
      <p:sp>
        <p:nvSpPr>
          <p:cNvPr id="2088" name="Google Shape;2088;p2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9" name="Google Shape;2089;p26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90" name="Google Shape;2090;p264"/>
          <p:cNvGrpSpPr/>
          <p:nvPr/>
        </p:nvGrpSpPr>
        <p:grpSpPr>
          <a:xfrm>
            <a:off x="7191542" y="1"/>
            <a:ext cx="5000459" cy="1425992"/>
            <a:chOff x="7191542" y="1"/>
            <a:chExt cx="5000459" cy="1425992"/>
          </a:xfrm>
        </p:grpSpPr>
        <p:pic>
          <p:nvPicPr>
            <p:cNvPr id="2091" name="Google Shape;2091;p2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92" name="Google Shape;2092;p264"/>
            <p:cNvGrpSpPr/>
            <p:nvPr/>
          </p:nvGrpSpPr>
          <p:grpSpPr>
            <a:xfrm>
              <a:off x="7191542" y="1"/>
              <a:ext cx="5000459" cy="1425992"/>
              <a:chOff x="7186272" y="0"/>
              <a:chExt cx="5005729" cy="1427495"/>
            </a:xfrm>
          </p:grpSpPr>
          <p:sp>
            <p:nvSpPr>
              <p:cNvPr id="2093" name="Google Shape;2093;p2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94" name="Google Shape;2094;p2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95" name="Google Shape;2095;p26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6" name="Google Shape;2096;p26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7" name="Google Shape;2097;p2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98" name="Google Shape;2098;p2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5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20530"/>
        <p:cNvGrpSpPr/>
        <p:nvPr/>
      </p:nvGrpSpPr>
      <p:grpSpPr>
        <a:xfrm>
          <a:off x="0" y="0"/>
          <a:ext cx="0" cy="0"/>
          <a:chOff x="0" y="0"/>
          <a:chExt cx="0" cy="0"/>
        </a:xfrm>
      </p:grpSpPr>
      <p:sp>
        <p:nvSpPr>
          <p:cNvPr id="20531" name="Google Shape;20531;p140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32" name="Google Shape;20532;p140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33" name="Google Shape;20533;p140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34" name="Google Shape;20534;p14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35" name="Google Shape;20535;p14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36" name="Google Shape;20536;p140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37" name="Google Shape;20537;p140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38" name="Google Shape;20538;p140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39" name="Google Shape;20539;p140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20540"/>
        <p:cNvGrpSpPr/>
        <p:nvPr/>
      </p:nvGrpSpPr>
      <p:grpSpPr>
        <a:xfrm>
          <a:off x="0" y="0"/>
          <a:ext cx="0" cy="0"/>
          <a:chOff x="0" y="0"/>
          <a:chExt cx="0" cy="0"/>
        </a:xfrm>
      </p:grpSpPr>
      <p:sp>
        <p:nvSpPr>
          <p:cNvPr id="20541" name="Google Shape;20541;p140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42" name="Google Shape;20542;p140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43" name="Google Shape;20543;p140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44" name="Google Shape;20544;p14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45" name="Google Shape;20545;p14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46" name="Google Shape;20546;p140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47" name="Google Shape;20547;p140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48" name="Google Shape;20548;p140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49" name="Google Shape;20549;p140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20550"/>
        <p:cNvGrpSpPr/>
        <p:nvPr/>
      </p:nvGrpSpPr>
      <p:grpSpPr>
        <a:xfrm>
          <a:off x="0" y="0"/>
          <a:ext cx="0" cy="0"/>
          <a:chOff x="0" y="0"/>
          <a:chExt cx="0" cy="0"/>
        </a:xfrm>
      </p:grpSpPr>
      <p:sp>
        <p:nvSpPr>
          <p:cNvPr id="20551" name="Google Shape;20551;p140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52" name="Google Shape;20552;p140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53" name="Google Shape;20553;p14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54" name="Google Shape;20554;p14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55" name="Google Shape;20555;p14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56" name="Google Shape;20556;p140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57" name="Google Shape;20557;p140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58" name="Google Shape;20558;p140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59" name="Google Shape;20559;p140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20560"/>
        <p:cNvGrpSpPr/>
        <p:nvPr/>
      </p:nvGrpSpPr>
      <p:grpSpPr>
        <a:xfrm>
          <a:off x="0" y="0"/>
          <a:ext cx="0" cy="0"/>
          <a:chOff x="0" y="0"/>
          <a:chExt cx="0" cy="0"/>
        </a:xfrm>
      </p:grpSpPr>
      <p:sp>
        <p:nvSpPr>
          <p:cNvPr id="20561" name="Google Shape;20561;p140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62" name="Google Shape;20562;p140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63" name="Google Shape;20563;p140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64" name="Google Shape;20564;p140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65" name="Google Shape;20565;p14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20566"/>
        <p:cNvGrpSpPr/>
        <p:nvPr/>
      </p:nvGrpSpPr>
      <p:grpSpPr>
        <a:xfrm>
          <a:off x="0" y="0"/>
          <a:ext cx="0" cy="0"/>
          <a:chOff x="0" y="0"/>
          <a:chExt cx="0" cy="0"/>
        </a:xfrm>
      </p:grpSpPr>
      <p:sp>
        <p:nvSpPr>
          <p:cNvPr id="20567" name="Google Shape;20567;p14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568" name="Google Shape;20568;p140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569" name="Google Shape;20569;p14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70" name="Google Shape;20570;p140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71" name="Google Shape;20571;p140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5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20572"/>
        <p:cNvGrpSpPr/>
        <p:nvPr/>
      </p:nvGrpSpPr>
      <p:grpSpPr>
        <a:xfrm>
          <a:off x="0" y="0"/>
          <a:ext cx="0" cy="0"/>
          <a:chOff x="0" y="0"/>
          <a:chExt cx="0" cy="0"/>
        </a:xfrm>
      </p:grpSpPr>
      <p:sp>
        <p:nvSpPr>
          <p:cNvPr id="20573" name="Google Shape;20573;p14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74" name="Google Shape;20574;p140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75" name="Google Shape;20575;p140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76" name="Google Shape;20576;p140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77" name="Google Shape;20577;p140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578" name="Google Shape;20578;p140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5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20579"/>
        <p:cNvGrpSpPr/>
        <p:nvPr/>
      </p:nvGrpSpPr>
      <p:grpSpPr>
        <a:xfrm>
          <a:off x="0" y="0"/>
          <a:ext cx="0" cy="0"/>
          <a:chOff x="0" y="0"/>
          <a:chExt cx="0" cy="0"/>
        </a:xfrm>
      </p:grpSpPr>
      <p:sp>
        <p:nvSpPr>
          <p:cNvPr id="20580" name="Google Shape;20580;p140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81" name="Google Shape;20581;p140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82" name="Google Shape;20582;p140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583" name="Google Shape;20583;p14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84" name="Google Shape;20584;p14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585" name="Google Shape;20585;p140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86" name="Google Shape;20586;p140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587" name="Google Shape;20587;p140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88" name="Google Shape;20588;p140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20589"/>
        <p:cNvGrpSpPr/>
        <p:nvPr/>
      </p:nvGrpSpPr>
      <p:grpSpPr>
        <a:xfrm>
          <a:off x="0" y="0"/>
          <a:ext cx="0" cy="0"/>
          <a:chOff x="0" y="0"/>
          <a:chExt cx="0" cy="0"/>
        </a:xfrm>
      </p:grpSpPr>
      <p:sp>
        <p:nvSpPr>
          <p:cNvPr id="20590" name="Google Shape;20590;p140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91" name="Google Shape;20591;p14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92" name="Google Shape;20592;p140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93" name="Google Shape;20593;p140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94" name="Google Shape;20594;p140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20595"/>
        <p:cNvGrpSpPr/>
        <p:nvPr/>
      </p:nvGrpSpPr>
      <p:grpSpPr>
        <a:xfrm>
          <a:off x="0" y="0"/>
          <a:ext cx="0" cy="0"/>
          <a:chOff x="0" y="0"/>
          <a:chExt cx="0" cy="0"/>
        </a:xfrm>
      </p:grpSpPr>
      <p:sp>
        <p:nvSpPr>
          <p:cNvPr id="20596" name="Google Shape;20596;p14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597" name="Google Shape;20597;p140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598" name="Google Shape;20598;p140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599" name="Google Shape;20599;p140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00" name="Google Shape;20600;p140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20601"/>
        <p:cNvGrpSpPr/>
        <p:nvPr/>
      </p:nvGrpSpPr>
      <p:grpSpPr>
        <a:xfrm>
          <a:off x="0" y="0"/>
          <a:ext cx="0" cy="0"/>
          <a:chOff x="0" y="0"/>
          <a:chExt cx="0" cy="0"/>
        </a:xfrm>
      </p:grpSpPr>
      <p:sp>
        <p:nvSpPr>
          <p:cNvPr id="20602" name="Google Shape;20602;p141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03" name="Google Shape;20603;p141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04" name="Google Shape;20604;p141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05" name="Google Shape;20605;p141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06" name="Google Shape;20606;p141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07" name="Google Shape;20607;p141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2099"/>
        <p:cNvGrpSpPr/>
        <p:nvPr/>
      </p:nvGrpSpPr>
      <p:grpSpPr>
        <a:xfrm>
          <a:off x="0" y="0"/>
          <a:ext cx="0" cy="0"/>
          <a:chOff x="0" y="0"/>
          <a:chExt cx="0" cy="0"/>
        </a:xfrm>
      </p:grpSpPr>
      <p:grpSp>
        <p:nvGrpSpPr>
          <p:cNvPr id="2100" name="Google Shape;2100;p265"/>
          <p:cNvGrpSpPr/>
          <p:nvPr/>
        </p:nvGrpSpPr>
        <p:grpSpPr>
          <a:xfrm>
            <a:off x="7191542" y="1"/>
            <a:ext cx="5000459" cy="1425992"/>
            <a:chOff x="7191542" y="1"/>
            <a:chExt cx="5000459" cy="1425992"/>
          </a:xfrm>
        </p:grpSpPr>
        <p:pic>
          <p:nvPicPr>
            <p:cNvPr id="2101" name="Google Shape;2101;p2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2" name="Google Shape;2102;p265"/>
            <p:cNvGrpSpPr/>
            <p:nvPr/>
          </p:nvGrpSpPr>
          <p:grpSpPr>
            <a:xfrm>
              <a:off x="7191542" y="1"/>
              <a:ext cx="5000459" cy="1425992"/>
              <a:chOff x="7186272" y="0"/>
              <a:chExt cx="5005729" cy="1427495"/>
            </a:xfrm>
          </p:grpSpPr>
          <p:sp>
            <p:nvSpPr>
              <p:cNvPr id="2103" name="Google Shape;2103;p2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04" name="Google Shape;2104;p2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05" name="Google Shape;2105;p2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6" name="Google Shape;2106;p26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07" name="Google Shape;2107;p26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8" name="Google Shape;2108;p26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09" name="Google Shape;2109;p26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0" name="Google Shape;2110;p2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11" name="Google Shape;2111;p2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2" name="Google Shape;2112;p2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6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20608"/>
        <p:cNvGrpSpPr/>
        <p:nvPr/>
      </p:nvGrpSpPr>
      <p:grpSpPr>
        <a:xfrm>
          <a:off x="0" y="0"/>
          <a:ext cx="0" cy="0"/>
          <a:chOff x="0" y="0"/>
          <a:chExt cx="0" cy="0"/>
        </a:xfrm>
      </p:grpSpPr>
      <p:sp>
        <p:nvSpPr>
          <p:cNvPr id="20609" name="Google Shape;20609;p9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10" name="Google Shape;20610;p9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11" name="Google Shape;20611;p9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612" name="Google Shape;20612;p9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13" name="Google Shape;20613;p9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614" name="Google Shape;20614;p9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615" name="Google Shape;20615;p9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616" name="Google Shape;20616;p9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17" name="Google Shape;20617;p9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20618"/>
        <p:cNvGrpSpPr/>
        <p:nvPr/>
      </p:nvGrpSpPr>
      <p:grpSpPr>
        <a:xfrm>
          <a:off x="0" y="0"/>
          <a:ext cx="0" cy="0"/>
          <a:chOff x="0" y="0"/>
          <a:chExt cx="0" cy="0"/>
        </a:xfrm>
      </p:grpSpPr>
      <p:sp>
        <p:nvSpPr>
          <p:cNvPr id="20619" name="Google Shape;20619;p141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20" name="Google Shape;20620;p141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21" name="Google Shape;20621;p141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22" name="Google Shape;20622;p141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23" name="Google Shape;20623;p141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20624"/>
        <p:cNvGrpSpPr/>
        <p:nvPr/>
      </p:nvGrpSpPr>
      <p:grpSpPr>
        <a:xfrm>
          <a:off x="0" y="0"/>
          <a:ext cx="0" cy="0"/>
          <a:chOff x="0" y="0"/>
          <a:chExt cx="0" cy="0"/>
        </a:xfrm>
      </p:grpSpPr>
      <p:sp>
        <p:nvSpPr>
          <p:cNvPr id="20625" name="Google Shape;20625;p141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626" name="Google Shape;20626;p141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27" name="Google Shape;20627;p141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28" name="Google Shape;20628;p141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29" name="Google Shape;20629;p141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20630"/>
        <p:cNvGrpSpPr/>
        <p:nvPr/>
      </p:nvGrpSpPr>
      <p:grpSpPr>
        <a:xfrm>
          <a:off x="0" y="0"/>
          <a:ext cx="0" cy="0"/>
          <a:chOff x="0" y="0"/>
          <a:chExt cx="0" cy="0"/>
        </a:xfrm>
      </p:grpSpPr>
      <p:sp>
        <p:nvSpPr>
          <p:cNvPr id="20631" name="Google Shape;20631;p141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32" name="Google Shape;20632;p141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33" name="Google Shape;20633;p141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34" name="Google Shape;20634;p141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35" name="Google Shape;20635;p141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36" name="Google Shape;20636;p141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20637"/>
        <p:cNvGrpSpPr/>
        <p:nvPr/>
      </p:nvGrpSpPr>
      <p:grpSpPr>
        <a:xfrm>
          <a:off x="0" y="0"/>
          <a:ext cx="0" cy="0"/>
          <a:chOff x="0" y="0"/>
          <a:chExt cx="0" cy="0"/>
        </a:xfrm>
      </p:grpSpPr>
      <p:sp>
        <p:nvSpPr>
          <p:cNvPr id="20638" name="Google Shape;20638;p87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39" name="Google Shape;20639;p87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40" name="Google Shape;20640;p87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41" name="Google Shape;20641;p87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42" name="Google Shape;20642;p87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20643"/>
        <p:cNvGrpSpPr/>
        <p:nvPr/>
      </p:nvGrpSpPr>
      <p:grpSpPr>
        <a:xfrm>
          <a:off x="0" y="0"/>
          <a:ext cx="0" cy="0"/>
          <a:chOff x="0" y="0"/>
          <a:chExt cx="0" cy="0"/>
        </a:xfrm>
      </p:grpSpPr>
      <p:sp>
        <p:nvSpPr>
          <p:cNvPr id="20644" name="Google Shape;20644;p8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645" name="Google Shape;20645;p87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46" name="Google Shape;20646;p8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47" name="Google Shape;20647;p87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48" name="Google Shape;20648;p87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6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20649"/>
        <p:cNvGrpSpPr/>
        <p:nvPr/>
      </p:nvGrpSpPr>
      <p:grpSpPr>
        <a:xfrm>
          <a:off x="0" y="0"/>
          <a:ext cx="0" cy="0"/>
          <a:chOff x="0" y="0"/>
          <a:chExt cx="0" cy="0"/>
        </a:xfrm>
      </p:grpSpPr>
      <p:sp>
        <p:nvSpPr>
          <p:cNvPr id="20650" name="Google Shape;20650;p8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51" name="Google Shape;20651;p8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52" name="Google Shape;20652;p88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53" name="Google Shape;20653;p88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54" name="Google Shape;20654;p88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55" name="Google Shape;20655;p88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6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20656"/>
        <p:cNvGrpSpPr/>
        <p:nvPr/>
      </p:nvGrpSpPr>
      <p:grpSpPr>
        <a:xfrm>
          <a:off x="0" y="0"/>
          <a:ext cx="0" cy="0"/>
          <a:chOff x="0" y="0"/>
          <a:chExt cx="0" cy="0"/>
        </a:xfrm>
      </p:grpSpPr>
      <p:sp>
        <p:nvSpPr>
          <p:cNvPr id="20657" name="Google Shape;20657;p103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58" name="Google Shape;20658;p10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59" name="Google Shape;20659;p10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60" name="Google Shape;20660;p103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61" name="Google Shape;20661;p10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68.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20662"/>
        <p:cNvGrpSpPr/>
        <p:nvPr/>
      </p:nvGrpSpPr>
      <p:grpSpPr>
        <a:xfrm>
          <a:off x="0" y="0"/>
          <a:ext cx="0" cy="0"/>
          <a:chOff x="0" y="0"/>
          <a:chExt cx="0" cy="0"/>
        </a:xfrm>
      </p:grpSpPr>
      <p:sp>
        <p:nvSpPr>
          <p:cNvPr id="20663" name="Google Shape;20663;p10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664" name="Google Shape;20664;p103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65" name="Google Shape;20665;p10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66" name="Google Shape;20666;p103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67" name="Google Shape;20667;p103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6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20668"/>
        <p:cNvGrpSpPr/>
        <p:nvPr/>
      </p:nvGrpSpPr>
      <p:grpSpPr>
        <a:xfrm>
          <a:off x="0" y="0"/>
          <a:ext cx="0" cy="0"/>
          <a:chOff x="0" y="0"/>
          <a:chExt cx="0" cy="0"/>
        </a:xfrm>
      </p:grpSpPr>
      <p:sp>
        <p:nvSpPr>
          <p:cNvPr id="20669" name="Google Shape;20669;p3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70" name="Google Shape;20670;p3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671" name="Google Shape;20671;p35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72" name="Google Shape;20672;p35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73" name="Google Shape;20673;p35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674" name="Google Shape;20674;p3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2113"/>
        <p:cNvGrpSpPr/>
        <p:nvPr/>
      </p:nvGrpSpPr>
      <p:grpSpPr>
        <a:xfrm>
          <a:off x="0" y="0"/>
          <a:ext cx="0" cy="0"/>
          <a:chOff x="0" y="0"/>
          <a:chExt cx="0" cy="0"/>
        </a:xfrm>
      </p:grpSpPr>
      <p:grpSp>
        <p:nvGrpSpPr>
          <p:cNvPr id="2114" name="Google Shape;2114;p266"/>
          <p:cNvGrpSpPr/>
          <p:nvPr/>
        </p:nvGrpSpPr>
        <p:grpSpPr>
          <a:xfrm>
            <a:off x="7191542" y="1"/>
            <a:ext cx="5000459" cy="1425992"/>
            <a:chOff x="7191542" y="1"/>
            <a:chExt cx="5000459" cy="1425992"/>
          </a:xfrm>
        </p:grpSpPr>
        <p:pic>
          <p:nvPicPr>
            <p:cNvPr id="2115" name="Google Shape;2115;p2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6" name="Google Shape;2116;p266"/>
            <p:cNvGrpSpPr/>
            <p:nvPr/>
          </p:nvGrpSpPr>
          <p:grpSpPr>
            <a:xfrm>
              <a:off x="7191542" y="1"/>
              <a:ext cx="5000459" cy="1425992"/>
              <a:chOff x="7186272" y="0"/>
              <a:chExt cx="5005729" cy="1427495"/>
            </a:xfrm>
          </p:grpSpPr>
          <p:sp>
            <p:nvSpPr>
              <p:cNvPr id="2117" name="Google Shape;2117;p2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18" name="Google Shape;2118;p2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19" name="Google Shape;2119;p2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20" name="Google Shape;2120;p2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21" name="Google Shape;2121;p2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22" name="Google Shape;2122;p2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70.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20675"/>
        <p:cNvGrpSpPr/>
        <p:nvPr/>
      </p:nvGrpSpPr>
      <p:grpSpPr>
        <a:xfrm>
          <a:off x="0" y="0"/>
          <a:ext cx="0" cy="0"/>
          <a:chOff x="0" y="0"/>
          <a:chExt cx="0" cy="0"/>
        </a:xfrm>
      </p:grpSpPr>
      <p:sp>
        <p:nvSpPr>
          <p:cNvPr id="20676" name="Google Shape;20676;p10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77" name="Google Shape;20677;p10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78" name="Google Shape;20678;p10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679" name="Google Shape;20679;p1025"/>
          <p:cNvSpPr>
            <a:spLocks noGrp="1"/>
          </p:cNvSpPr>
          <p:nvPr>
            <p:ph type="pic" idx="2"/>
          </p:nvPr>
        </p:nvSpPr>
        <p:spPr>
          <a:xfrm>
            <a:off x="7118684" y="233915"/>
            <a:ext cx="5073316" cy="5943600"/>
          </a:xfrm>
          <a:prstGeom prst="rect">
            <a:avLst/>
          </a:prstGeom>
          <a:noFill/>
          <a:ln>
            <a:noFill/>
          </a:ln>
        </p:spPr>
      </p:sp>
      <p:grpSp>
        <p:nvGrpSpPr>
          <p:cNvPr id="20680" name="Google Shape;20680;p1025"/>
          <p:cNvGrpSpPr/>
          <p:nvPr/>
        </p:nvGrpSpPr>
        <p:grpSpPr>
          <a:xfrm>
            <a:off x="0" y="5020348"/>
            <a:ext cx="12192000" cy="1837653"/>
            <a:chOff x="0" y="5020348"/>
            <a:chExt cx="12192000" cy="1837653"/>
          </a:xfrm>
        </p:grpSpPr>
        <p:sp>
          <p:nvSpPr>
            <p:cNvPr id="20681" name="Google Shape;20681;p10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82" name="Google Shape;20682;p10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683" name="Google Shape;20683;p10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71.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20684"/>
        <p:cNvGrpSpPr/>
        <p:nvPr/>
      </p:nvGrpSpPr>
      <p:grpSpPr>
        <a:xfrm>
          <a:off x="0" y="0"/>
          <a:ext cx="0" cy="0"/>
          <a:chOff x="0" y="0"/>
          <a:chExt cx="0" cy="0"/>
        </a:xfrm>
      </p:grpSpPr>
      <p:grpSp>
        <p:nvGrpSpPr>
          <p:cNvPr id="20685" name="Google Shape;20685;p1026"/>
          <p:cNvGrpSpPr/>
          <p:nvPr/>
        </p:nvGrpSpPr>
        <p:grpSpPr>
          <a:xfrm>
            <a:off x="0" y="5020347"/>
            <a:ext cx="12192000" cy="1837653"/>
            <a:chOff x="0" y="5020347"/>
            <a:chExt cx="12192000" cy="1837653"/>
          </a:xfrm>
        </p:grpSpPr>
        <p:sp>
          <p:nvSpPr>
            <p:cNvPr id="20686" name="Google Shape;20686;p10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87" name="Google Shape;20687;p10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88" name="Google Shape;20688;p10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689" name="Google Shape;20689;p10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690" name="Google Shape;20690;p10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91" name="Google Shape;20691;p10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72.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20692"/>
        <p:cNvGrpSpPr/>
        <p:nvPr/>
      </p:nvGrpSpPr>
      <p:grpSpPr>
        <a:xfrm>
          <a:off x="0" y="0"/>
          <a:ext cx="0" cy="0"/>
          <a:chOff x="0" y="0"/>
          <a:chExt cx="0" cy="0"/>
        </a:xfrm>
      </p:grpSpPr>
      <p:sp>
        <p:nvSpPr>
          <p:cNvPr id="20693" name="Google Shape;20693;p8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694" name="Google Shape;20694;p8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695" name="Google Shape;20695;p808"/>
          <p:cNvGrpSpPr/>
          <p:nvPr/>
        </p:nvGrpSpPr>
        <p:grpSpPr>
          <a:xfrm>
            <a:off x="0" y="5379426"/>
            <a:ext cx="2807368" cy="753891"/>
            <a:chOff x="0" y="5379426"/>
            <a:chExt cx="2807368" cy="753891"/>
          </a:xfrm>
        </p:grpSpPr>
        <p:sp>
          <p:nvSpPr>
            <p:cNvPr id="20696" name="Google Shape;20696;p8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697" name="Google Shape;20697;p8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698" name="Google Shape;20698;p808"/>
          <p:cNvSpPr>
            <a:spLocks noGrp="1"/>
          </p:cNvSpPr>
          <p:nvPr>
            <p:ph type="pic" idx="2"/>
          </p:nvPr>
        </p:nvSpPr>
        <p:spPr>
          <a:xfrm>
            <a:off x="2807368" y="457202"/>
            <a:ext cx="8915400" cy="5943598"/>
          </a:xfrm>
          <a:prstGeom prst="rect">
            <a:avLst/>
          </a:prstGeom>
          <a:noFill/>
          <a:ln>
            <a:noFill/>
          </a:ln>
        </p:spPr>
      </p:sp>
      <p:pic>
        <p:nvPicPr>
          <p:cNvPr id="20699" name="Google Shape;20699;p8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73.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20700"/>
        <p:cNvGrpSpPr/>
        <p:nvPr/>
      </p:nvGrpSpPr>
      <p:grpSpPr>
        <a:xfrm>
          <a:off x="0" y="0"/>
          <a:ext cx="0" cy="0"/>
          <a:chOff x="0" y="0"/>
          <a:chExt cx="0" cy="0"/>
        </a:xfrm>
      </p:grpSpPr>
      <p:sp>
        <p:nvSpPr>
          <p:cNvPr id="20701" name="Google Shape;20701;p14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02" name="Google Shape;20702;p14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03" name="Google Shape;20703;p14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04" name="Google Shape;20704;p14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05" name="Google Shape;20705;p14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06" name="Google Shape;20706;p14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707" name="Google Shape;20707;p1414"/>
          <p:cNvGrpSpPr/>
          <p:nvPr/>
        </p:nvGrpSpPr>
        <p:grpSpPr>
          <a:xfrm>
            <a:off x="7191542" y="1"/>
            <a:ext cx="5000459" cy="1425992"/>
            <a:chOff x="7191542" y="1"/>
            <a:chExt cx="5000459" cy="1425992"/>
          </a:xfrm>
        </p:grpSpPr>
        <p:pic>
          <p:nvPicPr>
            <p:cNvPr id="20708" name="Google Shape;20708;p14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09" name="Google Shape;20709;p1414"/>
            <p:cNvGrpSpPr/>
            <p:nvPr/>
          </p:nvGrpSpPr>
          <p:grpSpPr>
            <a:xfrm>
              <a:off x="7191542" y="1"/>
              <a:ext cx="5000459" cy="1425992"/>
              <a:chOff x="7186272" y="0"/>
              <a:chExt cx="5005729" cy="1427495"/>
            </a:xfrm>
          </p:grpSpPr>
          <p:sp>
            <p:nvSpPr>
              <p:cNvPr id="20710" name="Google Shape;20710;p14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1" name="Google Shape;20711;p14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712" name="Google Shape;20712;p14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74.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20713"/>
        <p:cNvGrpSpPr/>
        <p:nvPr/>
      </p:nvGrpSpPr>
      <p:grpSpPr>
        <a:xfrm>
          <a:off x="0" y="0"/>
          <a:ext cx="0" cy="0"/>
          <a:chOff x="0" y="0"/>
          <a:chExt cx="0" cy="0"/>
        </a:xfrm>
      </p:grpSpPr>
      <p:grpSp>
        <p:nvGrpSpPr>
          <p:cNvPr id="20714" name="Google Shape;20714;p1028"/>
          <p:cNvGrpSpPr/>
          <p:nvPr/>
        </p:nvGrpSpPr>
        <p:grpSpPr>
          <a:xfrm>
            <a:off x="7191542" y="1"/>
            <a:ext cx="5000459" cy="1425992"/>
            <a:chOff x="7191542" y="1"/>
            <a:chExt cx="5000459" cy="1425992"/>
          </a:xfrm>
        </p:grpSpPr>
        <p:pic>
          <p:nvPicPr>
            <p:cNvPr id="20715" name="Google Shape;20715;p10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16" name="Google Shape;20716;p1028"/>
            <p:cNvGrpSpPr/>
            <p:nvPr/>
          </p:nvGrpSpPr>
          <p:grpSpPr>
            <a:xfrm>
              <a:off x="7191542" y="1"/>
              <a:ext cx="5000459" cy="1425992"/>
              <a:chOff x="7186272" y="0"/>
              <a:chExt cx="5005729" cy="1427495"/>
            </a:xfrm>
          </p:grpSpPr>
          <p:sp>
            <p:nvSpPr>
              <p:cNvPr id="20717" name="Google Shape;20717;p10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8" name="Google Shape;20718;p10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19" name="Google Shape;20719;p10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20" name="Google Shape;20720;p102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21" name="Google Shape;20721;p10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22" name="Google Shape;20722;p10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23" name="Google Shape;20723;p10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75.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20724"/>
        <p:cNvGrpSpPr/>
        <p:nvPr/>
      </p:nvGrpSpPr>
      <p:grpSpPr>
        <a:xfrm>
          <a:off x="0" y="0"/>
          <a:ext cx="0" cy="0"/>
          <a:chOff x="0" y="0"/>
          <a:chExt cx="0" cy="0"/>
        </a:xfrm>
      </p:grpSpPr>
      <p:sp>
        <p:nvSpPr>
          <p:cNvPr id="20725" name="Google Shape;20725;p8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26" name="Google Shape;20726;p81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727" name="Google Shape;20727;p815"/>
          <p:cNvGrpSpPr/>
          <p:nvPr/>
        </p:nvGrpSpPr>
        <p:grpSpPr>
          <a:xfrm>
            <a:off x="7191542" y="1"/>
            <a:ext cx="5000459" cy="1425992"/>
            <a:chOff x="7191542" y="1"/>
            <a:chExt cx="5000459" cy="1425992"/>
          </a:xfrm>
        </p:grpSpPr>
        <p:pic>
          <p:nvPicPr>
            <p:cNvPr id="20728" name="Google Shape;20728;p8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29" name="Google Shape;20729;p815"/>
            <p:cNvGrpSpPr/>
            <p:nvPr/>
          </p:nvGrpSpPr>
          <p:grpSpPr>
            <a:xfrm>
              <a:off x="7191542" y="1"/>
              <a:ext cx="5000459" cy="1425992"/>
              <a:chOff x="7186272" y="0"/>
              <a:chExt cx="5005729" cy="1427495"/>
            </a:xfrm>
          </p:grpSpPr>
          <p:sp>
            <p:nvSpPr>
              <p:cNvPr id="20730" name="Google Shape;20730;p8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1" name="Google Shape;20731;p8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32" name="Google Shape;20732;p81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33" name="Google Shape;20733;p81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34" name="Google Shape;20734;p8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35" name="Google Shape;20735;p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76.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20736"/>
        <p:cNvGrpSpPr/>
        <p:nvPr/>
      </p:nvGrpSpPr>
      <p:grpSpPr>
        <a:xfrm>
          <a:off x="0" y="0"/>
          <a:ext cx="0" cy="0"/>
          <a:chOff x="0" y="0"/>
          <a:chExt cx="0" cy="0"/>
        </a:xfrm>
      </p:grpSpPr>
      <p:grpSp>
        <p:nvGrpSpPr>
          <p:cNvPr id="20737" name="Google Shape;20737;p1029"/>
          <p:cNvGrpSpPr/>
          <p:nvPr/>
        </p:nvGrpSpPr>
        <p:grpSpPr>
          <a:xfrm>
            <a:off x="7191542" y="1"/>
            <a:ext cx="5000459" cy="1425992"/>
            <a:chOff x="7191542" y="1"/>
            <a:chExt cx="5000459" cy="1425992"/>
          </a:xfrm>
        </p:grpSpPr>
        <p:pic>
          <p:nvPicPr>
            <p:cNvPr id="20738" name="Google Shape;20738;p10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39" name="Google Shape;20739;p1029"/>
            <p:cNvGrpSpPr/>
            <p:nvPr/>
          </p:nvGrpSpPr>
          <p:grpSpPr>
            <a:xfrm>
              <a:off x="7191542" y="1"/>
              <a:ext cx="5000459" cy="1425992"/>
              <a:chOff x="7186272" y="0"/>
              <a:chExt cx="5005729" cy="1427495"/>
            </a:xfrm>
          </p:grpSpPr>
          <p:sp>
            <p:nvSpPr>
              <p:cNvPr id="20740" name="Google Shape;20740;p10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1" name="Google Shape;20741;p10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42" name="Google Shape;20742;p10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43" name="Google Shape;20743;p102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44" name="Google Shape;20744;p102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5" name="Google Shape;20745;p102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46" name="Google Shape;20746;p102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7" name="Google Shape;20747;p10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48" name="Google Shape;20748;p10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49" name="Google Shape;20749;p10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77.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20750"/>
        <p:cNvGrpSpPr/>
        <p:nvPr/>
      </p:nvGrpSpPr>
      <p:grpSpPr>
        <a:xfrm>
          <a:off x="0" y="0"/>
          <a:ext cx="0" cy="0"/>
          <a:chOff x="0" y="0"/>
          <a:chExt cx="0" cy="0"/>
        </a:xfrm>
      </p:grpSpPr>
      <p:grpSp>
        <p:nvGrpSpPr>
          <p:cNvPr id="20751" name="Google Shape;20751;p1030"/>
          <p:cNvGrpSpPr/>
          <p:nvPr/>
        </p:nvGrpSpPr>
        <p:grpSpPr>
          <a:xfrm>
            <a:off x="7191542" y="1"/>
            <a:ext cx="5000459" cy="1425992"/>
            <a:chOff x="7191542" y="1"/>
            <a:chExt cx="5000459" cy="1425992"/>
          </a:xfrm>
        </p:grpSpPr>
        <p:pic>
          <p:nvPicPr>
            <p:cNvPr id="20752" name="Google Shape;20752;p10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53" name="Google Shape;20753;p1030"/>
            <p:cNvGrpSpPr/>
            <p:nvPr/>
          </p:nvGrpSpPr>
          <p:grpSpPr>
            <a:xfrm>
              <a:off x="7191542" y="1"/>
              <a:ext cx="5000459" cy="1425992"/>
              <a:chOff x="7186272" y="0"/>
              <a:chExt cx="5005729" cy="1427495"/>
            </a:xfrm>
          </p:grpSpPr>
          <p:sp>
            <p:nvSpPr>
              <p:cNvPr id="20754" name="Google Shape;20754;p10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5" name="Google Shape;20755;p10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756" name="Google Shape;20756;p10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57" name="Google Shape;20757;p10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58" name="Google Shape;20758;p10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59" name="Google Shape;20759;p10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20760"/>
        <p:cNvGrpSpPr/>
        <p:nvPr/>
      </p:nvGrpSpPr>
      <p:grpSpPr>
        <a:xfrm>
          <a:off x="0" y="0"/>
          <a:ext cx="0" cy="0"/>
          <a:chOff x="0" y="0"/>
          <a:chExt cx="0" cy="0"/>
        </a:xfrm>
      </p:grpSpPr>
      <p:grpSp>
        <p:nvGrpSpPr>
          <p:cNvPr id="20761" name="Google Shape;20761;p1031"/>
          <p:cNvGrpSpPr/>
          <p:nvPr/>
        </p:nvGrpSpPr>
        <p:grpSpPr>
          <a:xfrm>
            <a:off x="0" y="0"/>
            <a:ext cx="12192000" cy="2148830"/>
            <a:chOff x="0" y="0"/>
            <a:chExt cx="12192000" cy="2148830"/>
          </a:xfrm>
        </p:grpSpPr>
        <p:sp>
          <p:nvSpPr>
            <p:cNvPr id="20762" name="Google Shape;20762;p103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3" name="Google Shape;20763;p103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764" name="Google Shape;20764;p103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65" name="Google Shape;20765;p103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66" name="Google Shape;20766;p103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767" name="Google Shape;20767;p103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768" name="Google Shape;20768;p103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20769"/>
        <p:cNvGrpSpPr/>
        <p:nvPr/>
      </p:nvGrpSpPr>
      <p:grpSpPr>
        <a:xfrm>
          <a:off x="0" y="0"/>
          <a:ext cx="0" cy="0"/>
          <a:chOff x="0" y="0"/>
          <a:chExt cx="0" cy="0"/>
        </a:xfrm>
      </p:grpSpPr>
      <p:sp>
        <p:nvSpPr>
          <p:cNvPr id="20770" name="Google Shape;20770;p10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771" name="Google Shape;20771;p10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772" name="Google Shape;20772;p10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773" name="Google Shape;20773;p1032"/>
          <p:cNvGrpSpPr/>
          <p:nvPr/>
        </p:nvGrpSpPr>
        <p:grpSpPr>
          <a:xfrm>
            <a:off x="7191542" y="1"/>
            <a:ext cx="5000459" cy="1425992"/>
            <a:chOff x="7191542" y="1"/>
            <a:chExt cx="5000459" cy="1425992"/>
          </a:xfrm>
        </p:grpSpPr>
        <p:pic>
          <p:nvPicPr>
            <p:cNvPr id="20774" name="Google Shape;20774;p10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775" name="Google Shape;20775;p1032"/>
            <p:cNvGrpSpPr/>
            <p:nvPr/>
          </p:nvGrpSpPr>
          <p:grpSpPr>
            <a:xfrm>
              <a:off x="7191542" y="1"/>
              <a:ext cx="5000459" cy="1425992"/>
              <a:chOff x="7186272" y="0"/>
              <a:chExt cx="5005729" cy="1427495"/>
            </a:xfrm>
          </p:grpSpPr>
          <p:sp>
            <p:nvSpPr>
              <p:cNvPr id="20776" name="Google Shape;20776;p10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7" name="Google Shape;20777;p10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2123"/>
        <p:cNvGrpSpPr/>
        <p:nvPr/>
      </p:nvGrpSpPr>
      <p:grpSpPr>
        <a:xfrm>
          <a:off x="0" y="0"/>
          <a:ext cx="0" cy="0"/>
          <a:chOff x="0" y="0"/>
          <a:chExt cx="0" cy="0"/>
        </a:xfrm>
      </p:grpSpPr>
      <p:grpSp>
        <p:nvGrpSpPr>
          <p:cNvPr id="2124" name="Google Shape;2124;p267"/>
          <p:cNvGrpSpPr/>
          <p:nvPr/>
        </p:nvGrpSpPr>
        <p:grpSpPr>
          <a:xfrm>
            <a:off x="0" y="0"/>
            <a:ext cx="12192000" cy="2148830"/>
            <a:chOff x="0" y="0"/>
            <a:chExt cx="12192000" cy="2148830"/>
          </a:xfrm>
        </p:grpSpPr>
        <p:sp>
          <p:nvSpPr>
            <p:cNvPr id="2125" name="Google Shape;2125;p26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26" name="Google Shape;2126;p26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127" name="Google Shape;2127;p26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28" name="Google Shape;2128;p26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29" name="Google Shape;2129;p26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130" name="Google Shape;2130;p26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31" name="Google Shape;2131;p26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080.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20778"/>
        <p:cNvGrpSpPr/>
        <p:nvPr/>
      </p:nvGrpSpPr>
      <p:grpSpPr>
        <a:xfrm>
          <a:off x="0" y="0"/>
          <a:ext cx="0" cy="0"/>
          <a:chOff x="0" y="0"/>
          <a:chExt cx="0" cy="0"/>
        </a:xfrm>
      </p:grpSpPr>
      <p:sp>
        <p:nvSpPr>
          <p:cNvPr id="20779" name="Google Shape;20779;p14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80" name="Google Shape;20780;p14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81" name="Google Shape;20781;p14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782" name="Google Shape;20782;p1415"/>
          <p:cNvSpPr>
            <a:spLocks noGrp="1"/>
          </p:cNvSpPr>
          <p:nvPr>
            <p:ph type="pic" idx="2"/>
          </p:nvPr>
        </p:nvSpPr>
        <p:spPr>
          <a:xfrm>
            <a:off x="7118684" y="233915"/>
            <a:ext cx="5073316" cy="5943600"/>
          </a:xfrm>
          <a:prstGeom prst="rect">
            <a:avLst/>
          </a:prstGeom>
          <a:noFill/>
          <a:ln>
            <a:noFill/>
          </a:ln>
        </p:spPr>
      </p:sp>
      <p:grpSp>
        <p:nvGrpSpPr>
          <p:cNvPr id="20783" name="Google Shape;20783;p1415"/>
          <p:cNvGrpSpPr/>
          <p:nvPr/>
        </p:nvGrpSpPr>
        <p:grpSpPr>
          <a:xfrm>
            <a:off x="0" y="5020348"/>
            <a:ext cx="12192000" cy="1837653"/>
            <a:chOff x="0" y="5020348"/>
            <a:chExt cx="12192000" cy="1837653"/>
          </a:xfrm>
        </p:grpSpPr>
        <p:sp>
          <p:nvSpPr>
            <p:cNvPr id="20784" name="Google Shape;20784;p14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85" name="Google Shape;20785;p14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786" name="Google Shape;20786;p14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20787"/>
        <p:cNvGrpSpPr/>
        <p:nvPr/>
      </p:nvGrpSpPr>
      <p:grpSpPr>
        <a:xfrm>
          <a:off x="0" y="0"/>
          <a:ext cx="0" cy="0"/>
          <a:chOff x="0" y="0"/>
          <a:chExt cx="0" cy="0"/>
        </a:xfrm>
      </p:grpSpPr>
      <p:grpSp>
        <p:nvGrpSpPr>
          <p:cNvPr id="20788" name="Google Shape;20788;p1416"/>
          <p:cNvGrpSpPr/>
          <p:nvPr/>
        </p:nvGrpSpPr>
        <p:grpSpPr>
          <a:xfrm>
            <a:off x="0" y="5020347"/>
            <a:ext cx="12192000" cy="1837653"/>
            <a:chOff x="0" y="5020347"/>
            <a:chExt cx="12192000" cy="1837653"/>
          </a:xfrm>
        </p:grpSpPr>
        <p:sp>
          <p:nvSpPr>
            <p:cNvPr id="20789" name="Google Shape;20789;p14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90" name="Google Shape;20790;p14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791" name="Google Shape;20791;p14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20792" name="Google Shape;20792;p14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793" name="Google Shape;20793;p14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794" name="Google Shape;20794;p14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20795"/>
        <p:cNvGrpSpPr/>
        <p:nvPr/>
      </p:nvGrpSpPr>
      <p:grpSpPr>
        <a:xfrm>
          <a:off x="0" y="0"/>
          <a:ext cx="0" cy="0"/>
          <a:chOff x="0" y="0"/>
          <a:chExt cx="0" cy="0"/>
        </a:xfrm>
      </p:grpSpPr>
      <p:sp>
        <p:nvSpPr>
          <p:cNvPr id="20796" name="Google Shape;20796;p14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797" name="Google Shape;20797;p14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798" name="Google Shape;20798;p1417"/>
          <p:cNvGrpSpPr/>
          <p:nvPr/>
        </p:nvGrpSpPr>
        <p:grpSpPr>
          <a:xfrm>
            <a:off x="0" y="5379426"/>
            <a:ext cx="2807368" cy="753891"/>
            <a:chOff x="0" y="5379426"/>
            <a:chExt cx="2807368" cy="753891"/>
          </a:xfrm>
        </p:grpSpPr>
        <p:sp>
          <p:nvSpPr>
            <p:cNvPr id="20799" name="Google Shape;20799;p14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800" name="Google Shape;20800;p14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grpSp>
      <p:sp>
        <p:nvSpPr>
          <p:cNvPr id="20801" name="Google Shape;20801;p1417"/>
          <p:cNvSpPr>
            <a:spLocks noGrp="1"/>
          </p:cNvSpPr>
          <p:nvPr>
            <p:ph type="pic" idx="2"/>
          </p:nvPr>
        </p:nvSpPr>
        <p:spPr>
          <a:xfrm>
            <a:off x="2807368" y="457202"/>
            <a:ext cx="8915400" cy="5943598"/>
          </a:xfrm>
          <a:prstGeom prst="rect">
            <a:avLst/>
          </a:prstGeom>
          <a:noFill/>
          <a:ln>
            <a:noFill/>
          </a:ln>
        </p:spPr>
      </p:sp>
      <p:pic>
        <p:nvPicPr>
          <p:cNvPr id="20802" name="Google Shape;20802;p14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20803"/>
        <p:cNvGrpSpPr/>
        <p:nvPr/>
      </p:nvGrpSpPr>
      <p:grpSpPr>
        <a:xfrm>
          <a:off x="0" y="0"/>
          <a:ext cx="0" cy="0"/>
          <a:chOff x="0" y="0"/>
          <a:chExt cx="0" cy="0"/>
        </a:xfrm>
      </p:grpSpPr>
      <p:sp>
        <p:nvSpPr>
          <p:cNvPr id="20804" name="Google Shape;20804;p14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805" name="Google Shape;20805;p14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06" name="Google Shape;20806;p14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07" name="Google Shape;20807;p14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08" name="Google Shape;20808;p14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09" name="Google Shape;20809;p14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10" name="Google Shape;20810;p1418"/>
          <p:cNvGrpSpPr/>
          <p:nvPr/>
        </p:nvGrpSpPr>
        <p:grpSpPr>
          <a:xfrm>
            <a:off x="7191542" y="1"/>
            <a:ext cx="5000459" cy="1425992"/>
            <a:chOff x="7191542" y="1"/>
            <a:chExt cx="5000459" cy="1425992"/>
          </a:xfrm>
        </p:grpSpPr>
        <p:pic>
          <p:nvPicPr>
            <p:cNvPr id="20811" name="Google Shape;20811;p14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12" name="Google Shape;20812;p1418"/>
            <p:cNvGrpSpPr/>
            <p:nvPr/>
          </p:nvGrpSpPr>
          <p:grpSpPr>
            <a:xfrm>
              <a:off x="7191542" y="1"/>
              <a:ext cx="5000459" cy="1425992"/>
              <a:chOff x="7186272" y="0"/>
              <a:chExt cx="5005729" cy="1427495"/>
            </a:xfrm>
          </p:grpSpPr>
          <p:sp>
            <p:nvSpPr>
              <p:cNvPr id="20813" name="Google Shape;20813;p14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4" name="Google Shape;20814;p14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0815" name="Google Shape;20815;p14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20816"/>
        <p:cNvGrpSpPr/>
        <p:nvPr/>
      </p:nvGrpSpPr>
      <p:grpSpPr>
        <a:xfrm>
          <a:off x="0" y="0"/>
          <a:ext cx="0" cy="0"/>
          <a:chOff x="0" y="0"/>
          <a:chExt cx="0" cy="0"/>
        </a:xfrm>
      </p:grpSpPr>
      <p:grpSp>
        <p:nvGrpSpPr>
          <p:cNvPr id="20817" name="Google Shape;20817;p1419"/>
          <p:cNvGrpSpPr/>
          <p:nvPr/>
        </p:nvGrpSpPr>
        <p:grpSpPr>
          <a:xfrm>
            <a:off x="7191542" y="1"/>
            <a:ext cx="5000459" cy="1425992"/>
            <a:chOff x="7191542" y="1"/>
            <a:chExt cx="5000459" cy="1425992"/>
          </a:xfrm>
        </p:grpSpPr>
        <p:pic>
          <p:nvPicPr>
            <p:cNvPr id="20818" name="Google Shape;20818;p14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19" name="Google Shape;20819;p1419"/>
            <p:cNvGrpSpPr/>
            <p:nvPr/>
          </p:nvGrpSpPr>
          <p:grpSpPr>
            <a:xfrm>
              <a:off x="7191542" y="1"/>
              <a:ext cx="5000459" cy="1425992"/>
              <a:chOff x="7186272" y="0"/>
              <a:chExt cx="5005729" cy="1427495"/>
            </a:xfrm>
          </p:grpSpPr>
          <p:sp>
            <p:nvSpPr>
              <p:cNvPr id="20820" name="Google Shape;20820;p14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1" name="Google Shape;20821;p14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22" name="Google Shape;20822;p14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23" name="Google Shape;20823;p141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24" name="Google Shape;20824;p14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25" name="Google Shape;20825;p14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26" name="Google Shape;20826;p14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20827"/>
        <p:cNvGrpSpPr/>
        <p:nvPr/>
      </p:nvGrpSpPr>
      <p:grpSpPr>
        <a:xfrm>
          <a:off x="0" y="0"/>
          <a:ext cx="0" cy="0"/>
          <a:chOff x="0" y="0"/>
          <a:chExt cx="0" cy="0"/>
        </a:xfrm>
      </p:grpSpPr>
      <p:sp>
        <p:nvSpPr>
          <p:cNvPr id="20828" name="Google Shape;20828;p14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29" name="Google Shape;20829;p142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830" name="Google Shape;20830;p1420"/>
          <p:cNvGrpSpPr/>
          <p:nvPr/>
        </p:nvGrpSpPr>
        <p:grpSpPr>
          <a:xfrm>
            <a:off x="7191542" y="1"/>
            <a:ext cx="5000459" cy="1425992"/>
            <a:chOff x="7191542" y="1"/>
            <a:chExt cx="5000459" cy="1425992"/>
          </a:xfrm>
        </p:grpSpPr>
        <p:pic>
          <p:nvPicPr>
            <p:cNvPr id="20831" name="Google Shape;20831;p14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32" name="Google Shape;20832;p1420"/>
            <p:cNvGrpSpPr/>
            <p:nvPr/>
          </p:nvGrpSpPr>
          <p:grpSpPr>
            <a:xfrm>
              <a:off x="7191542" y="1"/>
              <a:ext cx="5000459" cy="1425992"/>
              <a:chOff x="7186272" y="0"/>
              <a:chExt cx="5005729" cy="1427495"/>
            </a:xfrm>
          </p:grpSpPr>
          <p:sp>
            <p:nvSpPr>
              <p:cNvPr id="20833" name="Google Shape;20833;p14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4" name="Google Shape;20834;p14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35" name="Google Shape;20835;p142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36" name="Google Shape;20836;p142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37" name="Google Shape;20837;p14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38" name="Google Shape;20838;p14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20839"/>
        <p:cNvGrpSpPr/>
        <p:nvPr/>
      </p:nvGrpSpPr>
      <p:grpSpPr>
        <a:xfrm>
          <a:off x="0" y="0"/>
          <a:ext cx="0" cy="0"/>
          <a:chOff x="0" y="0"/>
          <a:chExt cx="0" cy="0"/>
        </a:xfrm>
      </p:grpSpPr>
      <p:grpSp>
        <p:nvGrpSpPr>
          <p:cNvPr id="20840" name="Google Shape;20840;p1421"/>
          <p:cNvGrpSpPr/>
          <p:nvPr/>
        </p:nvGrpSpPr>
        <p:grpSpPr>
          <a:xfrm>
            <a:off x="7191542" y="1"/>
            <a:ext cx="5000459" cy="1425992"/>
            <a:chOff x="7191542" y="1"/>
            <a:chExt cx="5000459" cy="1425992"/>
          </a:xfrm>
        </p:grpSpPr>
        <p:pic>
          <p:nvPicPr>
            <p:cNvPr id="20841" name="Google Shape;20841;p14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42" name="Google Shape;20842;p1421"/>
            <p:cNvGrpSpPr/>
            <p:nvPr/>
          </p:nvGrpSpPr>
          <p:grpSpPr>
            <a:xfrm>
              <a:off x="7191542" y="1"/>
              <a:ext cx="5000459" cy="1425992"/>
              <a:chOff x="7186272" y="0"/>
              <a:chExt cx="5005729" cy="1427495"/>
            </a:xfrm>
          </p:grpSpPr>
          <p:sp>
            <p:nvSpPr>
              <p:cNvPr id="20843" name="Google Shape;20843;p14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4" name="Google Shape;20844;p14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45" name="Google Shape;20845;p14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46" name="Google Shape;20846;p142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847" name="Google Shape;20847;p142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48" name="Google Shape;20848;p142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849" name="Google Shape;20849;p142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50" name="Google Shape;20850;p14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51" name="Google Shape;20851;p14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52" name="Google Shape;20852;p14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20853"/>
        <p:cNvGrpSpPr/>
        <p:nvPr/>
      </p:nvGrpSpPr>
      <p:grpSpPr>
        <a:xfrm>
          <a:off x="0" y="0"/>
          <a:ext cx="0" cy="0"/>
          <a:chOff x="0" y="0"/>
          <a:chExt cx="0" cy="0"/>
        </a:xfrm>
      </p:grpSpPr>
      <p:grpSp>
        <p:nvGrpSpPr>
          <p:cNvPr id="20854" name="Google Shape;20854;p1422"/>
          <p:cNvGrpSpPr/>
          <p:nvPr/>
        </p:nvGrpSpPr>
        <p:grpSpPr>
          <a:xfrm>
            <a:off x="7191542" y="1"/>
            <a:ext cx="5000459" cy="1425992"/>
            <a:chOff x="7191542" y="1"/>
            <a:chExt cx="5000459" cy="1425992"/>
          </a:xfrm>
        </p:grpSpPr>
        <p:pic>
          <p:nvPicPr>
            <p:cNvPr id="20855" name="Google Shape;20855;p14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56" name="Google Shape;20856;p1422"/>
            <p:cNvGrpSpPr/>
            <p:nvPr/>
          </p:nvGrpSpPr>
          <p:grpSpPr>
            <a:xfrm>
              <a:off x="7191542" y="1"/>
              <a:ext cx="5000459" cy="1425992"/>
              <a:chOff x="7186272" y="0"/>
              <a:chExt cx="5005729" cy="1427495"/>
            </a:xfrm>
          </p:grpSpPr>
          <p:sp>
            <p:nvSpPr>
              <p:cNvPr id="20857" name="Google Shape;20857;p14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8" name="Google Shape;20858;p14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0859" name="Google Shape;20859;p14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60" name="Google Shape;20860;p14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61" name="Google Shape;20861;p14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62" name="Google Shape;20862;p14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20863"/>
        <p:cNvGrpSpPr/>
        <p:nvPr/>
      </p:nvGrpSpPr>
      <p:grpSpPr>
        <a:xfrm>
          <a:off x="0" y="0"/>
          <a:ext cx="0" cy="0"/>
          <a:chOff x="0" y="0"/>
          <a:chExt cx="0" cy="0"/>
        </a:xfrm>
      </p:grpSpPr>
      <p:grpSp>
        <p:nvGrpSpPr>
          <p:cNvPr id="20864" name="Google Shape;20864;p1423"/>
          <p:cNvGrpSpPr/>
          <p:nvPr/>
        </p:nvGrpSpPr>
        <p:grpSpPr>
          <a:xfrm>
            <a:off x="0" y="0"/>
            <a:ext cx="12192000" cy="2148830"/>
            <a:chOff x="0" y="0"/>
            <a:chExt cx="12192000" cy="2148830"/>
          </a:xfrm>
        </p:grpSpPr>
        <p:sp>
          <p:nvSpPr>
            <p:cNvPr id="20865" name="Google Shape;20865;p142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6" name="Google Shape;20866;p142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0867" name="Google Shape;20867;p142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0868" name="Google Shape;20868;p142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69" name="Google Shape;20869;p142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870" name="Google Shape;20870;p142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871" name="Google Shape;20871;p142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20872"/>
        <p:cNvGrpSpPr/>
        <p:nvPr/>
      </p:nvGrpSpPr>
      <p:grpSpPr>
        <a:xfrm>
          <a:off x="0" y="0"/>
          <a:ext cx="0" cy="0"/>
          <a:chOff x="0" y="0"/>
          <a:chExt cx="0" cy="0"/>
        </a:xfrm>
      </p:grpSpPr>
      <p:sp>
        <p:nvSpPr>
          <p:cNvPr id="20873" name="Google Shape;20873;p14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0874" name="Google Shape;20874;p14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75" name="Google Shape;20875;p14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0876" name="Google Shape;20876;p1424"/>
          <p:cNvGrpSpPr/>
          <p:nvPr/>
        </p:nvGrpSpPr>
        <p:grpSpPr>
          <a:xfrm>
            <a:off x="7191542" y="1"/>
            <a:ext cx="5000459" cy="1425992"/>
            <a:chOff x="7191542" y="1"/>
            <a:chExt cx="5000459" cy="1425992"/>
          </a:xfrm>
        </p:grpSpPr>
        <p:pic>
          <p:nvPicPr>
            <p:cNvPr id="20877" name="Google Shape;20877;p14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78" name="Google Shape;20878;p1424"/>
            <p:cNvGrpSpPr/>
            <p:nvPr/>
          </p:nvGrpSpPr>
          <p:grpSpPr>
            <a:xfrm>
              <a:off x="7191542" y="1"/>
              <a:ext cx="5000459" cy="1425992"/>
              <a:chOff x="7186272" y="0"/>
              <a:chExt cx="5005729" cy="1427495"/>
            </a:xfrm>
          </p:grpSpPr>
          <p:sp>
            <p:nvSpPr>
              <p:cNvPr id="20879" name="Google Shape;20879;p14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0" name="Google Shape;20880;p14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Blank">
  <p:cSld name="Blank 15">
    <p:spTree>
      <p:nvGrpSpPr>
        <p:cNvPr id="1" name="Shape 2132"/>
        <p:cNvGrpSpPr/>
        <p:nvPr/>
      </p:nvGrpSpPr>
      <p:grpSpPr>
        <a:xfrm>
          <a:off x="0" y="0"/>
          <a:ext cx="0" cy="0"/>
          <a:chOff x="0" y="0"/>
          <a:chExt cx="0" cy="0"/>
        </a:xfrm>
      </p:grpSpPr>
      <p:sp>
        <p:nvSpPr>
          <p:cNvPr id="2133" name="Google Shape;2133;p2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34" name="Google Shape;2134;p2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35" name="Google Shape;2135;p2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36" name="Google Shape;2136;p268"/>
          <p:cNvGrpSpPr/>
          <p:nvPr/>
        </p:nvGrpSpPr>
        <p:grpSpPr>
          <a:xfrm>
            <a:off x="7191542" y="1"/>
            <a:ext cx="5000459" cy="1425992"/>
            <a:chOff x="7191542" y="1"/>
            <a:chExt cx="5000459" cy="1425992"/>
          </a:xfrm>
        </p:grpSpPr>
        <p:pic>
          <p:nvPicPr>
            <p:cNvPr id="2137" name="Google Shape;2137;p2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38" name="Google Shape;2138;p268"/>
            <p:cNvGrpSpPr/>
            <p:nvPr/>
          </p:nvGrpSpPr>
          <p:grpSpPr>
            <a:xfrm>
              <a:off x="7191542" y="1"/>
              <a:ext cx="5000459" cy="1425992"/>
              <a:chOff x="7186272" y="0"/>
              <a:chExt cx="5005729" cy="1427495"/>
            </a:xfrm>
          </p:grpSpPr>
          <p:sp>
            <p:nvSpPr>
              <p:cNvPr id="2139" name="Google Shape;2139;p2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40" name="Google Shape;2140;p2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090.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20881"/>
        <p:cNvGrpSpPr/>
        <p:nvPr/>
      </p:nvGrpSpPr>
      <p:grpSpPr>
        <a:xfrm>
          <a:off x="0" y="0"/>
          <a:ext cx="0" cy="0"/>
          <a:chOff x="0" y="0"/>
          <a:chExt cx="0" cy="0"/>
        </a:xfrm>
      </p:grpSpPr>
      <p:sp>
        <p:nvSpPr>
          <p:cNvPr id="20882" name="Google Shape;20882;p28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20883" name="Google Shape;20883;p284"/>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20884" name="Google Shape;20884;p284"/>
          <p:cNvGrpSpPr/>
          <p:nvPr/>
        </p:nvGrpSpPr>
        <p:grpSpPr>
          <a:xfrm>
            <a:off x="0" y="0"/>
            <a:ext cx="1862667" cy="6629400"/>
            <a:chOff x="-15876" y="0"/>
            <a:chExt cx="1927803" cy="6858000"/>
          </a:xfrm>
        </p:grpSpPr>
        <p:sp>
          <p:nvSpPr>
            <p:cNvPr id="20885" name="Google Shape;20885;p28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pic>
          <p:nvPicPr>
            <p:cNvPr id="20886" name="Google Shape;20886;p284"/>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20887" name="Google Shape;20887;p28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0888" name="Google Shape;20888;p284"/>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89" name="Google Shape;20889;p28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90" name="Google Shape;20890;p28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20891"/>
        <p:cNvGrpSpPr/>
        <p:nvPr/>
      </p:nvGrpSpPr>
      <p:grpSpPr>
        <a:xfrm>
          <a:off x="0" y="0"/>
          <a:ext cx="0" cy="0"/>
          <a:chOff x="0" y="0"/>
          <a:chExt cx="0" cy="0"/>
        </a:xfrm>
      </p:grpSpPr>
      <p:sp>
        <p:nvSpPr>
          <p:cNvPr id="20892" name="Google Shape;20892;p28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893" name="Google Shape;20893;p28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94" name="Google Shape;20894;p28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95" name="Google Shape;20895;p28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96" name="Google Shape;20896;p2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0897" name="Google Shape;20897;p28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0898"/>
        <p:cNvGrpSpPr/>
        <p:nvPr/>
      </p:nvGrpSpPr>
      <p:grpSpPr>
        <a:xfrm>
          <a:off x="0" y="0"/>
          <a:ext cx="0" cy="0"/>
          <a:chOff x="0" y="0"/>
          <a:chExt cx="0" cy="0"/>
        </a:xfrm>
      </p:grpSpPr>
      <p:grpSp>
        <p:nvGrpSpPr>
          <p:cNvPr id="20899" name="Google Shape;20899;p400"/>
          <p:cNvGrpSpPr/>
          <p:nvPr/>
        </p:nvGrpSpPr>
        <p:grpSpPr>
          <a:xfrm>
            <a:off x="7191542" y="1"/>
            <a:ext cx="5000459" cy="1425992"/>
            <a:chOff x="7191542" y="1"/>
            <a:chExt cx="5000459" cy="1425992"/>
          </a:xfrm>
        </p:grpSpPr>
        <p:pic>
          <p:nvPicPr>
            <p:cNvPr id="20900" name="Google Shape;20900;p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901" name="Google Shape;20901;p400"/>
            <p:cNvGrpSpPr/>
            <p:nvPr/>
          </p:nvGrpSpPr>
          <p:grpSpPr>
            <a:xfrm>
              <a:off x="7191542" y="1"/>
              <a:ext cx="5000459" cy="1425992"/>
              <a:chOff x="7186272" y="0"/>
              <a:chExt cx="5005729" cy="1427495"/>
            </a:xfrm>
          </p:grpSpPr>
          <p:sp>
            <p:nvSpPr>
              <p:cNvPr id="20902" name="Google Shape;20902;p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903" name="Google Shape;20903;p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904" name="Google Shape;20904;p4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05" name="Google Shape;20905;p40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06" name="Google Shape;20906;p4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07" name="Google Shape;20907;p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908" name="Google Shape;20908;p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0909"/>
        <p:cNvGrpSpPr/>
        <p:nvPr/>
      </p:nvGrpSpPr>
      <p:grpSpPr>
        <a:xfrm>
          <a:off x="0" y="0"/>
          <a:ext cx="0" cy="0"/>
          <a:chOff x="0" y="0"/>
          <a:chExt cx="0" cy="0"/>
        </a:xfrm>
      </p:grpSpPr>
      <p:sp>
        <p:nvSpPr>
          <p:cNvPr id="20910" name="Google Shape;20910;p4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911" name="Google Shape;20911;p4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12" name="Google Shape;20912;p401"/>
          <p:cNvGrpSpPr/>
          <p:nvPr/>
        </p:nvGrpSpPr>
        <p:grpSpPr>
          <a:xfrm>
            <a:off x="0" y="5379426"/>
            <a:ext cx="2807368" cy="753891"/>
            <a:chOff x="0" y="5379426"/>
            <a:chExt cx="2807368" cy="753891"/>
          </a:xfrm>
        </p:grpSpPr>
        <p:sp>
          <p:nvSpPr>
            <p:cNvPr id="20913" name="Google Shape;20913;p4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914" name="Google Shape;20914;p4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0915" name="Google Shape;20915;p401"/>
          <p:cNvSpPr>
            <a:spLocks noGrp="1"/>
          </p:cNvSpPr>
          <p:nvPr>
            <p:ph type="pic" idx="2"/>
          </p:nvPr>
        </p:nvSpPr>
        <p:spPr>
          <a:xfrm>
            <a:off x="2807368" y="457202"/>
            <a:ext cx="8915400" cy="5943598"/>
          </a:xfrm>
          <a:prstGeom prst="rect">
            <a:avLst/>
          </a:prstGeom>
          <a:noFill/>
          <a:ln>
            <a:noFill/>
          </a:ln>
        </p:spPr>
      </p:sp>
      <p:pic>
        <p:nvPicPr>
          <p:cNvPr id="20916" name="Google Shape;20916;p4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matchingName="Title and Content">
  <p:cSld name="2_Title and Content 2">
    <p:spTree>
      <p:nvGrpSpPr>
        <p:cNvPr id="1" name="Shape 20917"/>
        <p:cNvGrpSpPr/>
        <p:nvPr/>
      </p:nvGrpSpPr>
      <p:grpSpPr>
        <a:xfrm>
          <a:off x="0" y="0"/>
          <a:ext cx="0" cy="0"/>
          <a:chOff x="0" y="0"/>
          <a:chExt cx="0" cy="0"/>
        </a:xfrm>
      </p:grpSpPr>
      <p:grpSp>
        <p:nvGrpSpPr>
          <p:cNvPr id="20918" name="Google Shape;20918;p1425"/>
          <p:cNvGrpSpPr/>
          <p:nvPr/>
        </p:nvGrpSpPr>
        <p:grpSpPr>
          <a:xfrm>
            <a:off x="7191542" y="1"/>
            <a:ext cx="5000459" cy="1425992"/>
            <a:chOff x="7191542" y="1"/>
            <a:chExt cx="5000459" cy="1425992"/>
          </a:xfrm>
        </p:grpSpPr>
        <p:pic>
          <p:nvPicPr>
            <p:cNvPr id="20919" name="Google Shape;20919;p14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920" name="Google Shape;20920;p1425"/>
            <p:cNvGrpSpPr/>
            <p:nvPr/>
          </p:nvGrpSpPr>
          <p:grpSpPr>
            <a:xfrm>
              <a:off x="7191542" y="1"/>
              <a:ext cx="5000459" cy="1425992"/>
              <a:chOff x="7186272" y="0"/>
              <a:chExt cx="5005729" cy="1427495"/>
            </a:xfrm>
          </p:grpSpPr>
          <p:sp>
            <p:nvSpPr>
              <p:cNvPr id="20921" name="Google Shape;20921;p14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922" name="Google Shape;20922;p14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923" name="Google Shape;20923;p14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24" name="Google Shape;20924;p14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25" name="Google Shape;20925;p14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26" name="Google Shape;20926;p14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927" name="Google Shape;20927;p14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20928"/>
        <p:cNvGrpSpPr/>
        <p:nvPr/>
      </p:nvGrpSpPr>
      <p:grpSpPr>
        <a:xfrm>
          <a:off x="0" y="0"/>
          <a:ext cx="0" cy="0"/>
          <a:chOff x="0" y="0"/>
          <a:chExt cx="0" cy="0"/>
        </a:xfrm>
      </p:grpSpPr>
      <p:sp>
        <p:nvSpPr>
          <p:cNvPr id="20929" name="Google Shape;20929;p142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930" name="Google Shape;20930;p142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31" name="Google Shape;20931;p1426"/>
          <p:cNvGrpSpPr/>
          <p:nvPr/>
        </p:nvGrpSpPr>
        <p:grpSpPr>
          <a:xfrm>
            <a:off x="0" y="5379426"/>
            <a:ext cx="2807368" cy="753891"/>
            <a:chOff x="0" y="5379426"/>
            <a:chExt cx="2807368" cy="753891"/>
          </a:xfrm>
        </p:grpSpPr>
        <p:sp>
          <p:nvSpPr>
            <p:cNvPr id="20932" name="Google Shape;20932;p142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933" name="Google Shape;20933;p142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0934" name="Google Shape;20934;p1426"/>
          <p:cNvSpPr>
            <a:spLocks noGrp="1"/>
          </p:cNvSpPr>
          <p:nvPr>
            <p:ph type="pic" idx="2"/>
          </p:nvPr>
        </p:nvSpPr>
        <p:spPr>
          <a:xfrm>
            <a:off x="2807368" y="457202"/>
            <a:ext cx="8915400" cy="5943598"/>
          </a:xfrm>
          <a:prstGeom prst="rect">
            <a:avLst/>
          </a:prstGeom>
          <a:noFill/>
          <a:ln>
            <a:noFill/>
          </a:ln>
        </p:spPr>
      </p:sp>
      <p:pic>
        <p:nvPicPr>
          <p:cNvPr id="20935" name="Google Shape;20935;p142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20936"/>
        <p:cNvGrpSpPr/>
        <p:nvPr/>
      </p:nvGrpSpPr>
      <p:grpSpPr>
        <a:xfrm>
          <a:off x="0" y="0"/>
          <a:ext cx="0" cy="0"/>
          <a:chOff x="0" y="0"/>
          <a:chExt cx="0" cy="0"/>
        </a:xfrm>
      </p:grpSpPr>
      <p:pic>
        <p:nvPicPr>
          <p:cNvPr id="20937" name="Google Shape;20937;p1427"/>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0938" name="Google Shape;20938;p1427"/>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0939" name="Google Shape;20939;p1427"/>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40" name="Google Shape;20940;p1427"/>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matchingName="2_Title and Content">
  <p:cSld name="2_Title and Content 3">
    <p:spTree>
      <p:nvGrpSpPr>
        <p:cNvPr id="1" name="Shape 20941"/>
        <p:cNvGrpSpPr/>
        <p:nvPr/>
      </p:nvGrpSpPr>
      <p:grpSpPr>
        <a:xfrm>
          <a:off x="0" y="0"/>
          <a:ext cx="0" cy="0"/>
          <a:chOff x="0" y="0"/>
          <a:chExt cx="0" cy="0"/>
        </a:xfrm>
      </p:grpSpPr>
      <p:pic>
        <p:nvPicPr>
          <p:cNvPr id="20942" name="Google Shape;20942;p1428"/>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20943" name="Google Shape;20943;p14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44" name="Google Shape;20944;p14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45" name="Google Shape;20945;p1428"/>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20946"/>
        <p:cNvGrpSpPr/>
        <p:nvPr/>
      </p:nvGrpSpPr>
      <p:grpSpPr>
        <a:xfrm>
          <a:off x="0" y="0"/>
          <a:ext cx="0" cy="0"/>
          <a:chOff x="0" y="0"/>
          <a:chExt cx="0" cy="0"/>
        </a:xfrm>
      </p:grpSpPr>
      <p:pic>
        <p:nvPicPr>
          <p:cNvPr id="20947" name="Google Shape;20947;p1429"/>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0948" name="Google Shape;20948;p1429"/>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49" name="Google Shape;20949;p14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50" name="Google Shape;20950;p1429"/>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20951"/>
        <p:cNvGrpSpPr/>
        <p:nvPr/>
      </p:nvGrpSpPr>
      <p:grpSpPr>
        <a:xfrm>
          <a:off x="0" y="0"/>
          <a:ext cx="0" cy="0"/>
          <a:chOff x="0" y="0"/>
          <a:chExt cx="0" cy="0"/>
        </a:xfrm>
      </p:grpSpPr>
      <p:pic>
        <p:nvPicPr>
          <p:cNvPr id="20952" name="Google Shape;20952;p1430"/>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0953" name="Google Shape;20953;p1430"/>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0954" name="Google Shape;20954;p1430"/>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55" name="Google Shape;20955;p1430"/>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227"/>
        <p:cNvGrpSpPr/>
        <p:nvPr/>
      </p:nvGrpSpPr>
      <p:grpSpPr>
        <a:xfrm>
          <a:off x="0" y="0"/>
          <a:ext cx="0" cy="0"/>
          <a:chOff x="0" y="0"/>
          <a:chExt cx="0" cy="0"/>
        </a:xfrm>
      </p:grpSpPr>
      <p:grpSp>
        <p:nvGrpSpPr>
          <p:cNvPr id="228" name="Google Shape;228;p80"/>
          <p:cNvGrpSpPr/>
          <p:nvPr/>
        </p:nvGrpSpPr>
        <p:grpSpPr>
          <a:xfrm>
            <a:off x="7191542" y="1"/>
            <a:ext cx="5000459" cy="1425992"/>
            <a:chOff x="7191542" y="1"/>
            <a:chExt cx="5000459" cy="1425992"/>
          </a:xfrm>
        </p:grpSpPr>
        <p:pic>
          <p:nvPicPr>
            <p:cNvPr id="229" name="Google Shape;229;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0" name="Google Shape;230;p80"/>
            <p:cNvGrpSpPr/>
            <p:nvPr/>
          </p:nvGrpSpPr>
          <p:grpSpPr>
            <a:xfrm>
              <a:off x="7191542" y="1"/>
              <a:ext cx="5000459" cy="1425992"/>
              <a:chOff x="7186272" y="0"/>
              <a:chExt cx="5005729" cy="1427495"/>
            </a:xfrm>
          </p:grpSpPr>
          <p:sp>
            <p:nvSpPr>
              <p:cNvPr id="231" name="Google Shape;231;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2" name="Google Shape;232;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33" name="Google Shape;233;p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4" name="Google Shape;234;p8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 name="Google Shape;235;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6" name="Google Shape;236;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7" name="Google Shape;237;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Cover">
  <p:cSld name="Cover 17">
    <p:spTree>
      <p:nvGrpSpPr>
        <p:cNvPr id="1" name="Shape 2141"/>
        <p:cNvGrpSpPr/>
        <p:nvPr/>
      </p:nvGrpSpPr>
      <p:grpSpPr>
        <a:xfrm>
          <a:off x="0" y="0"/>
          <a:ext cx="0" cy="0"/>
          <a:chOff x="0" y="0"/>
          <a:chExt cx="0" cy="0"/>
        </a:xfrm>
      </p:grpSpPr>
      <p:sp>
        <p:nvSpPr>
          <p:cNvPr id="2142" name="Google Shape;2142;p26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43" name="Google Shape;2143;p26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44" name="Google Shape;2144;p26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145" name="Google Shape;2145;p269"/>
          <p:cNvSpPr>
            <a:spLocks noGrp="1"/>
          </p:cNvSpPr>
          <p:nvPr>
            <p:ph type="pic" idx="2"/>
          </p:nvPr>
        </p:nvSpPr>
        <p:spPr>
          <a:xfrm>
            <a:off x="7118684" y="233915"/>
            <a:ext cx="5073316" cy="5943600"/>
          </a:xfrm>
          <a:prstGeom prst="rect">
            <a:avLst/>
          </a:prstGeom>
          <a:noFill/>
          <a:ln>
            <a:noFill/>
          </a:ln>
        </p:spPr>
      </p:sp>
      <p:grpSp>
        <p:nvGrpSpPr>
          <p:cNvPr id="2146" name="Google Shape;2146;p269"/>
          <p:cNvGrpSpPr/>
          <p:nvPr/>
        </p:nvGrpSpPr>
        <p:grpSpPr>
          <a:xfrm>
            <a:off x="0" y="5020348"/>
            <a:ext cx="12192000" cy="1837653"/>
            <a:chOff x="0" y="5020348"/>
            <a:chExt cx="12192000" cy="1837653"/>
          </a:xfrm>
        </p:grpSpPr>
        <p:sp>
          <p:nvSpPr>
            <p:cNvPr id="2147" name="Google Shape;2147;p2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48" name="Google Shape;2148;p26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49" name="Google Shape;2149;p2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100.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20956"/>
        <p:cNvGrpSpPr/>
        <p:nvPr/>
      </p:nvGrpSpPr>
      <p:grpSpPr>
        <a:xfrm>
          <a:off x="0" y="0"/>
          <a:ext cx="0" cy="0"/>
          <a:chOff x="0" y="0"/>
          <a:chExt cx="0" cy="0"/>
        </a:xfrm>
      </p:grpSpPr>
      <p:pic>
        <p:nvPicPr>
          <p:cNvPr id="20957" name="Google Shape;20957;p1431"/>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0958" name="Google Shape;20958;p14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59" name="Google Shape;20959;p14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60" name="Google Shape;20960;p1431"/>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20961"/>
        <p:cNvGrpSpPr/>
        <p:nvPr/>
      </p:nvGrpSpPr>
      <p:grpSpPr>
        <a:xfrm>
          <a:off x="0" y="0"/>
          <a:ext cx="0" cy="0"/>
          <a:chOff x="0" y="0"/>
          <a:chExt cx="0" cy="0"/>
        </a:xfrm>
      </p:grpSpPr>
      <p:pic>
        <p:nvPicPr>
          <p:cNvPr id="20962" name="Google Shape;20962;p1432"/>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0963" name="Google Shape;20963;p1432"/>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64" name="Google Shape;20964;p1432"/>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65" name="Google Shape;20965;p1432"/>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20966"/>
        <p:cNvGrpSpPr/>
        <p:nvPr/>
      </p:nvGrpSpPr>
      <p:grpSpPr>
        <a:xfrm>
          <a:off x="0" y="0"/>
          <a:ext cx="0" cy="0"/>
          <a:chOff x="0" y="0"/>
          <a:chExt cx="0" cy="0"/>
        </a:xfrm>
      </p:grpSpPr>
      <p:pic>
        <p:nvPicPr>
          <p:cNvPr id="20967" name="Google Shape;20967;p1433"/>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0968" name="Google Shape;20968;p1433"/>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20969"/>
        <p:cNvGrpSpPr/>
        <p:nvPr/>
      </p:nvGrpSpPr>
      <p:grpSpPr>
        <a:xfrm>
          <a:off x="0" y="0"/>
          <a:ext cx="0" cy="0"/>
          <a:chOff x="0" y="0"/>
          <a:chExt cx="0" cy="0"/>
        </a:xfrm>
      </p:grpSpPr>
      <p:sp>
        <p:nvSpPr>
          <p:cNvPr id="20970" name="Google Shape;20970;p14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71" name="Google Shape;20971;p14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72" name="Google Shape;20972;p14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0973" name="Google Shape;20973;p14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74" name="Google Shape;20974;p14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0975" name="Google Shape;20975;p14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976" name="Google Shape;20976;p14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0977" name="Google Shape;20977;p14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978" name="Google Shape;20978;p14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20979"/>
        <p:cNvGrpSpPr/>
        <p:nvPr/>
      </p:nvGrpSpPr>
      <p:grpSpPr>
        <a:xfrm>
          <a:off x="0" y="0"/>
          <a:ext cx="0" cy="0"/>
          <a:chOff x="0" y="0"/>
          <a:chExt cx="0" cy="0"/>
        </a:xfrm>
      </p:grpSpPr>
      <p:sp>
        <p:nvSpPr>
          <p:cNvPr id="20980" name="Google Shape;20980;p45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81" name="Google Shape;20981;p4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82" name="Google Shape;20982;p4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83" name="Google Shape;20983;p45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984" name="Google Shape;20984;p4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20985"/>
        <p:cNvGrpSpPr/>
        <p:nvPr/>
      </p:nvGrpSpPr>
      <p:grpSpPr>
        <a:xfrm>
          <a:off x="0" y="0"/>
          <a:ext cx="0" cy="0"/>
          <a:chOff x="0" y="0"/>
          <a:chExt cx="0" cy="0"/>
        </a:xfrm>
      </p:grpSpPr>
      <p:sp>
        <p:nvSpPr>
          <p:cNvPr id="20986" name="Google Shape;20986;p4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pic>
        <p:nvPicPr>
          <p:cNvPr id="20987" name="Google Shape;20987;p40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988" name="Google Shape;20988;p4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89" name="Google Shape;20989;p40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90" name="Google Shape;20990;p40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20991"/>
        <p:cNvGrpSpPr/>
        <p:nvPr/>
      </p:nvGrpSpPr>
      <p:grpSpPr>
        <a:xfrm>
          <a:off x="0" y="0"/>
          <a:ext cx="0" cy="0"/>
          <a:chOff x="0" y="0"/>
          <a:chExt cx="0" cy="0"/>
        </a:xfrm>
      </p:grpSpPr>
      <p:sp>
        <p:nvSpPr>
          <p:cNvPr id="20992" name="Google Shape;20992;p45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93" name="Google Shape;20993;p45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Arial"/>
              <a:ea typeface="Arial"/>
              <a:cs typeface="Arial"/>
              <a:sym typeface="Arial"/>
            </a:endParaRPr>
          </a:p>
        </p:txBody>
      </p:sp>
      <p:sp>
        <p:nvSpPr>
          <p:cNvPr id="20994" name="Google Shape;20994;p45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95" name="Google Shape;20995;p45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996" name="Google Shape;20996;p45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997" name="Google Shape;20997;p45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20998"/>
        <p:cNvGrpSpPr/>
        <p:nvPr/>
      </p:nvGrpSpPr>
      <p:grpSpPr>
        <a:xfrm>
          <a:off x="0" y="0"/>
          <a:ext cx="0" cy="0"/>
          <a:chOff x="0" y="0"/>
          <a:chExt cx="0" cy="0"/>
        </a:xfrm>
      </p:grpSpPr>
      <p:sp>
        <p:nvSpPr>
          <p:cNvPr id="20999" name="Google Shape;20999;p457"/>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Arial"/>
              <a:ea typeface="Arial"/>
              <a:cs typeface="Arial"/>
              <a:sym typeface="Arial"/>
            </a:endParaRPr>
          </a:p>
        </p:txBody>
      </p:sp>
      <p:sp>
        <p:nvSpPr>
          <p:cNvPr id="21000" name="Google Shape;21000;p457"/>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01" name="Google Shape;21001;p457"/>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02" name="Google Shape;21002;p457"/>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03" name="Google Shape;21003;p4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1004" name="Google Shape;21004;p45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005"/>
        <p:cNvGrpSpPr/>
        <p:nvPr/>
      </p:nvGrpSpPr>
      <p:grpSpPr>
        <a:xfrm>
          <a:off x="0" y="0"/>
          <a:ext cx="0" cy="0"/>
          <a:chOff x="0" y="0"/>
          <a:chExt cx="0" cy="0"/>
        </a:xfrm>
      </p:grpSpPr>
      <p:sp>
        <p:nvSpPr>
          <p:cNvPr id="21006" name="Google Shape;21006;p458"/>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07" name="Google Shape;21007;p458"/>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1008" name="Google Shape;21008;p45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1009" name="Google Shape;21009;p4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10" name="Google Shape;21010;p4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21011"/>
        <p:cNvGrpSpPr/>
        <p:nvPr/>
      </p:nvGrpSpPr>
      <p:grpSpPr>
        <a:xfrm>
          <a:off x="0" y="0"/>
          <a:ext cx="0" cy="0"/>
          <a:chOff x="0" y="0"/>
          <a:chExt cx="0" cy="0"/>
        </a:xfrm>
      </p:grpSpPr>
      <p:sp>
        <p:nvSpPr>
          <p:cNvPr id="21012" name="Google Shape;21012;p1437"/>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13" name="Google Shape;21013;p1437"/>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1014" name="Google Shape;21014;p1437"/>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21015" name="Google Shape;21015;p14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21016" name="Google Shape;21016;p14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17" name="Google Shape;21017;p14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Divider">
  <p:cSld name="Divider 18">
    <p:bg>
      <p:bgPr>
        <a:solidFill>
          <a:schemeClr val="lt2"/>
        </a:solidFill>
        <a:effectLst/>
      </p:bgPr>
    </p:bg>
    <p:spTree>
      <p:nvGrpSpPr>
        <p:cNvPr id="1" name="Shape 2150"/>
        <p:cNvGrpSpPr/>
        <p:nvPr/>
      </p:nvGrpSpPr>
      <p:grpSpPr>
        <a:xfrm>
          <a:off x="0" y="0"/>
          <a:ext cx="0" cy="0"/>
          <a:chOff x="0" y="0"/>
          <a:chExt cx="0" cy="0"/>
        </a:xfrm>
      </p:grpSpPr>
      <p:grpSp>
        <p:nvGrpSpPr>
          <p:cNvPr id="2151" name="Google Shape;2151;p270"/>
          <p:cNvGrpSpPr/>
          <p:nvPr/>
        </p:nvGrpSpPr>
        <p:grpSpPr>
          <a:xfrm>
            <a:off x="0" y="5020347"/>
            <a:ext cx="12192000" cy="1837653"/>
            <a:chOff x="0" y="5020347"/>
            <a:chExt cx="12192000" cy="1837653"/>
          </a:xfrm>
        </p:grpSpPr>
        <p:sp>
          <p:nvSpPr>
            <p:cNvPr id="2152" name="Google Shape;2152;p27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53" name="Google Shape;2153;p2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54" name="Google Shape;2154;p27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55" name="Google Shape;2155;p2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56" name="Google Shape;2156;p27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57" name="Google Shape;2157;p27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110.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21018"/>
        <p:cNvGrpSpPr/>
        <p:nvPr/>
      </p:nvGrpSpPr>
      <p:grpSpPr>
        <a:xfrm>
          <a:off x="0" y="0"/>
          <a:ext cx="0" cy="0"/>
          <a:chOff x="0" y="0"/>
          <a:chExt cx="0" cy="0"/>
        </a:xfrm>
      </p:grpSpPr>
      <p:sp>
        <p:nvSpPr>
          <p:cNvPr id="21019" name="Google Shape;21019;p143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020" name="Google Shape;21020;p143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21" name="Google Shape;21021;p143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22" name="Google Shape;21022;p143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23" name="Google Shape;21023;p143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24" name="Google Shape;21024;p143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25" name="Google Shape;21025;p1438"/>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026" name="Google Shape;21026;p1438"/>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1027" name="Google Shape;21027;p1438"/>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111.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21028"/>
        <p:cNvGrpSpPr/>
        <p:nvPr/>
      </p:nvGrpSpPr>
      <p:grpSpPr>
        <a:xfrm>
          <a:off x="0" y="0"/>
          <a:ext cx="0" cy="0"/>
          <a:chOff x="0" y="0"/>
          <a:chExt cx="0" cy="0"/>
        </a:xfrm>
      </p:grpSpPr>
      <p:grpSp>
        <p:nvGrpSpPr>
          <p:cNvPr id="21029" name="Google Shape;21029;p1439"/>
          <p:cNvGrpSpPr/>
          <p:nvPr/>
        </p:nvGrpSpPr>
        <p:grpSpPr>
          <a:xfrm>
            <a:off x="7191542" y="1"/>
            <a:ext cx="5000459" cy="1425992"/>
            <a:chOff x="7191542" y="1"/>
            <a:chExt cx="5000459" cy="1425992"/>
          </a:xfrm>
        </p:grpSpPr>
        <p:pic>
          <p:nvPicPr>
            <p:cNvPr id="21030" name="Google Shape;21030;p14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31" name="Google Shape;21031;p1439"/>
            <p:cNvGrpSpPr/>
            <p:nvPr/>
          </p:nvGrpSpPr>
          <p:grpSpPr>
            <a:xfrm>
              <a:off x="7191542" y="1"/>
              <a:ext cx="5000459" cy="1425992"/>
              <a:chOff x="7186272" y="0"/>
              <a:chExt cx="5005729" cy="1427495"/>
            </a:xfrm>
          </p:grpSpPr>
          <p:sp>
            <p:nvSpPr>
              <p:cNvPr id="21032" name="Google Shape;21032;p14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033" name="Google Shape;21033;p14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034" name="Google Shape;21034;p14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35" name="Google Shape;21035;p14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36" name="Google Shape;21036;p14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037" name="Google Shape;21037;p14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38" name="Google Shape;21038;p14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12.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21039"/>
        <p:cNvGrpSpPr/>
        <p:nvPr/>
      </p:nvGrpSpPr>
      <p:grpSpPr>
        <a:xfrm>
          <a:off x="0" y="0"/>
          <a:ext cx="0" cy="0"/>
          <a:chOff x="0" y="0"/>
          <a:chExt cx="0" cy="0"/>
        </a:xfrm>
      </p:grpSpPr>
      <p:sp>
        <p:nvSpPr>
          <p:cNvPr id="21040" name="Google Shape;21040;p45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41" name="Google Shape;21041;p45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042" name="Google Shape;21042;p459"/>
          <p:cNvGrpSpPr/>
          <p:nvPr/>
        </p:nvGrpSpPr>
        <p:grpSpPr>
          <a:xfrm>
            <a:off x="0" y="5379426"/>
            <a:ext cx="2807368" cy="753891"/>
            <a:chOff x="0" y="5379426"/>
            <a:chExt cx="2807368" cy="753891"/>
          </a:xfrm>
        </p:grpSpPr>
        <p:sp>
          <p:nvSpPr>
            <p:cNvPr id="21043" name="Google Shape;21043;p45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044" name="Google Shape;21044;p45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045" name="Google Shape;21045;p459"/>
          <p:cNvSpPr>
            <a:spLocks noGrp="1"/>
          </p:cNvSpPr>
          <p:nvPr>
            <p:ph type="pic" idx="2"/>
          </p:nvPr>
        </p:nvSpPr>
        <p:spPr>
          <a:xfrm>
            <a:off x="2807368" y="457202"/>
            <a:ext cx="8915400" cy="5943598"/>
          </a:xfrm>
          <a:prstGeom prst="rect">
            <a:avLst/>
          </a:prstGeom>
          <a:noFill/>
          <a:ln>
            <a:noFill/>
          </a:ln>
        </p:spPr>
      </p:sp>
      <p:pic>
        <p:nvPicPr>
          <p:cNvPr id="21046" name="Google Shape;21046;p45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21047"/>
        <p:cNvGrpSpPr/>
        <p:nvPr/>
      </p:nvGrpSpPr>
      <p:grpSpPr>
        <a:xfrm>
          <a:off x="0" y="0"/>
          <a:ext cx="0" cy="0"/>
          <a:chOff x="0" y="0"/>
          <a:chExt cx="0" cy="0"/>
        </a:xfrm>
      </p:grpSpPr>
      <p:sp>
        <p:nvSpPr>
          <p:cNvPr id="21048" name="Google Shape;21048;p46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049" name="Google Shape;21049;p46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50" name="Google Shape;21050;p46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51" name="Google Shape;21051;p4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052" name="Google Shape;21052;p4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53" name="Google Shape;21053;p4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054" name="Google Shape;21054;p460"/>
          <p:cNvGrpSpPr/>
          <p:nvPr/>
        </p:nvGrpSpPr>
        <p:grpSpPr>
          <a:xfrm>
            <a:off x="7191542" y="1"/>
            <a:ext cx="5000459" cy="1425992"/>
            <a:chOff x="7191542" y="1"/>
            <a:chExt cx="5000459" cy="1425992"/>
          </a:xfrm>
        </p:grpSpPr>
        <p:pic>
          <p:nvPicPr>
            <p:cNvPr id="21055" name="Google Shape;21055;p4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56" name="Google Shape;21056;p460"/>
            <p:cNvGrpSpPr/>
            <p:nvPr/>
          </p:nvGrpSpPr>
          <p:grpSpPr>
            <a:xfrm>
              <a:off x="7191542" y="1"/>
              <a:ext cx="5000459" cy="1425992"/>
              <a:chOff x="7186272" y="0"/>
              <a:chExt cx="5005729" cy="1427495"/>
            </a:xfrm>
          </p:grpSpPr>
          <p:sp>
            <p:nvSpPr>
              <p:cNvPr id="21057" name="Google Shape;21057;p4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8" name="Google Shape;21058;p4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059" name="Google Shape;21059;p46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21060"/>
        <p:cNvGrpSpPr/>
        <p:nvPr/>
      </p:nvGrpSpPr>
      <p:grpSpPr>
        <a:xfrm>
          <a:off x="0" y="0"/>
          <a:ext cx="0" cy="0"/>
          <a:chOff x="0" y="0"/>
          <a:chExt cx="0" cy="0"/>
        </a:xfrm>
      </p:grpSpPr>
      <p:sp>
        <p:nvSpPr>
          <p:cNvPr id="21061" name="Google Shape;21061;p144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062" name="Google Shape;21062;p144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63" name="Google Shape;21063;p1442"/>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64" name="Google Shape;21064;p144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65" name="Google Shape;21065;p144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66" name="Google Shape;21066;p1442"/>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67" name="Google Shape;21067;p1442"/>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068" name="Google Shape;21068;p1442"/>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1069" name="Google Shape;21069;p1442"/>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21070"/>
        <p:cNvGrpSpPr/>
        <p:nvPr/>
      </p:nvGrpSpPr>
      <p:grpSpPr>
        <a:xfrm>
          <a:off x="0" y="0"/>
          <a:ext cx="0" cy="0"/>
          <a:chOff x="0" y="0"/>
          <a:chExt cx="0" cy="0"/>
        </a:xfrm>
      </p:grpSpPr>
      <p:sp>
        <p:nvSpPr>
          <p:cNvPr id="21071" name="Google Shape;21071;p144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Arial"/>
              <a:ea typeface="Arial"/>
              <a:cs typeface="Arial"/>
              <a:sym typeface="Arial"/>
            </a:endParaRPr>
          </a:p>
        </p:txBody>
      </p:sp>
      <p:sp>
        <p:nvSpPr>
          <p:cNvPr id="21072" name="Google Shape;21072;p144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73" name="Google Shape;21073;p144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74" name="Google Shape;21074;p144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1075" name="Google Shape;21075;p144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76" name="Google Shape;21076;p144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77" name="Google Shape;21077;p144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1078" name="Google Shape;21078;p144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21079" name="Google Shape;21079;p144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21080"/>
        <p:cNvGrpSpPr/>
        <p:nvPr/>
      </p:nvGrpSpPr>
      <p:grpSpPr>
        <a:xfrm>
          <a:off x="0" y="0"/>
          <a:ext cx="0" cy="0"/>
          <a:chOff x="0" y="0"/>
          <a:chExt cx="0" cy="0"/>
        </a:xfrm>
      </p:grpSpPr>
      <p:sp>
        <p:nvSpPr>
          <p:cNvPr id="21081" name="Google Shape;21081;p14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082" name="Google Shape;21082;p14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83" name="Google Shape;21083;p14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84" name="Google Shape;21084;p14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085" name="Google Shape;21085;p14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86" name="Google Shape;21086;p14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087" name="Google Shape;21087;p1444"/>
          <p:cNvGrpSpPr/>
          <p:nvPr/>
        </p:nvGrpSpPr>
        <p:grpSpPr>
          <a:xfrm>
            <a:off x="7191542" y="1"/>
            <a:ext cx="5000459" cy="1425992"/>
            <a:chOff x="7191542" y="1"/>
            <a:chExt cx="5000459" cy="1425992"/>
          </a:xfrm>
        </p:grpSpPr>
        <p:pic>
          <p:nvPicPr>
            <p:cNvPr id="21088" name="Google Shape;21088;p14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89" name="Google Shape;21089;p1444"/>
            <p:cNvGrpSpPr/>
            <p:nvPr/>
          </p:nvGrpSpPr>
          <p:grpSpPr>
            <a:xfrm>
              <a:off x="7191542" y="1"/>
              <a:ext cx="5000459" cy="1425992"/>
              <a:chOff x="7186272" y="0"/>
              <a:chExt cx="5005729" cy="1427495"/>
            </a:xfrm>
          </p:grpSpPr>
          <p:sp>
            <p:nvSpPr>
              <p:cNvPr id="21090" name="Google Shape;21090;p14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1" name="Google Shape;21091;p14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092" name="Google Shape;21092;p14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21093"/>
        <p:cNvGrpSpPr/>
        <p:nvPr/>
      </p:nvGrpSpPr>
      <p:grpSpPr>
        <a:xfrm>
          <a:off x="0" y="0"/>
          <a:ext cx="0" cy="0"/>
          <a:chOff x="0" y="0"/>
          <a:chExt cx="0" cy="0"/>
        </a:xfrm>
      </p:grpSpPr>
      <p:sp>
        <p:nvSpPr>
          <p:cNvPr id="21094" name="Google Shape;21094;p14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095" name="Google Shape;21095;p14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96" name="Google Shape;21096;p14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97" name="Google Shape;21097;p14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098" name="Google Shape;21098;p14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99" name="Google Shape;21099;p14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00" name="Google Shape;21100;p1445"/>
          <p:cNvGrpSpPr/>
          <p:nvPr/>
        </p:nvGrpSpPr>
        <p:grpSpPr>
          <a:xfrm>
            <a:off x="7191542" y="1"/>
            <a:ext cx="5000459" cy="1425992"/>
            <a:chOff x="7191542" y="1"/>
            <a:chExt cx="5000459" cy="1425992"/>
          </a:xfrm>
        </p:grpSpPr>
        <p:pic>
          <p:nvPicPr>
            <p:cNvPr id="21101" name="Google Shape;21101;p14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02" name="Google Shape;21102;p1445"/>
            <p:cNvGrpSpPr/>
            <p:nvPr/>
          </p:nvGrpSpPr>
          <p:grpSpPr>
            <a:xfrm>
              <a:off x="7191542" y="1"/>
              <a:ext cx="5000459" cy="1425992"/>
              <a:chOff x="7186272" y="0"/>
              <a:chExt cx="5005729" cy="1427495"/>
            </a:xfrm>
          </p:grpSpPr>
          <p:sp>
            <p:nvSpPr>
              <p:cNvPr id="21103" name="Google Shape;21103;p14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4" name="Google Shape;21104;p14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05" name="Google Shape;21105;p14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21106"/>
        <p:cNvGrpSpPr/>
        <p:nvPr/>
      </p:nvGrpSpPr>
      <p:grpSpPr>
        <a:xfrm>
          <a:off x="0" y="0"/>
          <a:ext cx="0" cy="0"/>
          <a:chOff x="0" y="0"/>
          <a:chExt cx="0" cy="0"/>
        </a:xfrm>
      </p:grpSpPr>
      <p:sp>
        <p:nvSpPr>
          <p:cNvPr id="21107" name="Google Shape;21107;p9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108" name="Google Shape;21108;p9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09" name="Google Shape;21109;p9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10" name="Google Shape;21110;p9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111" name="Google Shape;21111;p9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12" name="Google Shape;21112;p9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13" name="Google Shape;21113;p902"/>
          <p:cNvGrpSpPr/>
          <p:nvPr/>
        </p:nvGrpSpPr>
        <p:grpSpPr>
          <a:xfrm>
            <a:off x="7191542" y="1"/>
            <a:ext cx="5000459" cy="1425992"/>
            <a:chOff x="7191542" y="1"/>
            <a:chExt cx="5000459" cy="1425992"/>
          </a:xfrm>
        </p:grpSpPr>
        <p:pic>
          <p:nvPicPr>
            <p:cNvPr id="21114" name="Google Shape;21114;p9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15" name="Google Shape;21115;p902"/>
            <p:cNvGrpSpPr/>
            <p:nvPr/>
          </p:nvGrpSpPr>
          <p:grpSpPr>
            <a:xfrm>
              <a:off x="7191542" y="1"/>
              <a:ext cx="5000459" cy="1425992"/>
              <a:chOff x="7186272" y="0"/>
              <a:chExt cx="5005729" cy="1427495"/>
            </a:xfrm>
          </p:grpSpPr>
          <p:sp>
            <p:nvSpPr>
              <p:cNvPr id="21116" name="Google Shape;21116;p9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7" name="Google Shape;21117;p9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18" name="Google Shape;21118;p9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21119"/>
        <p:cNvGrpSpPr/>
        <p:nvPr/>
      </p:nvGrpSpPr>
      <p:grpSpPr>
        <a:xfrm>
          <a:off x="0" y="0"/>
          <a:ext cx="0" cy="0"/>
          <a:chOff x="0" y="0"/>
          <a:chExt cx="0" cy="0"/>
        </a:xfrm>
      </p:grpSpPr>
      <p:sp>
        <p:nvSpPr>
          <p:cNvPr id="21120" name="Google Shape;21120;p14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121" name="Google Shape;21121;p14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22" name="Google Shape;21122;p14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23" name="Google Shape;21123;p14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124" name="Google Shape;21124;p14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25" name="Google Shape;21125;p14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26" name="Google Shape;21126;p1446"/>
          <p:cNvGrpSpPr/>
          <p:nvPr/>
        </p:nvGrpSpPr>
        <p:grpSpPr>
          <a:xfrm>
            <a:off x="7191542" y="1"/>
            <a:ext cx="5000459" cy="1425992"/>
            <a:chOff x="7191542" y="1"/>
            <a:chExt cx="5000459" cy="1425992"/>
          </a:xfrm>
        </p:grpSpPr>
        <p:pic>
          <p:nvPicPr>
            <p:cNvPr id="21127" name="Google Shape;21127;p14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28" name="Google Shape;21128;p1446"/>
            <p:cNvGrpSpPr/>
            <p:nvPr/>
          </p:nvGrpSpPr>
          <p:grpSpPr>
            <a:xfrm>
              <a:off x="7191542" y="1"/>
              <a:ext cx="5000459" cy="1425992"/>
              <a:chOff x="7186272" y="0"/>
              <a:chExt cx="5005729" cy="1427495"/>
            </a:xfrm>
          </p:grpSpPr>
          <p:sp>
            <p:nvSpPr>
              <p:cNvPr id="21129" name="Google Shape;21129;p14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0" name="Google Shape;21130;p14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31" name="Google Shape;21131;p14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Photo Slide">
  <p:cSld name="Photo Slide 16">
    <p:spTree>
      <p:nvGrpSpPr>
        <p:cNvPr id="1" name="Shape 2158"/>
        <p:cNvGrpSpPr/>
        <p:nvPr/>
      </p:nvGrpSpPr>
      <p:grpSpPr>
        <a:xfrm>
          <a:off x="0" y="0"/>
          <a:ext cx="0" cy="0"/>
          <a:chOff x="0" y="0"/>
          <a:chExt cx="0" cy="0"/>
        </a:xfrm>
      </p:grpSpPr>
      <p:sp>
        <p:nvSpPr>
          <p:cNvPr id="2159" name="Google Shape;2159;p27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60" name="Google Shape;2160;p27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61" name="Google Shape;2161;p271"/>
          <p:cNvGrpSpPr/>
          <p:nvPr/>
        </p:nvGrpSpPr>
        <p:grpSpPr>
          <a:xfrm>
            <a:off x="0" y="5379426"/>
            <a:ext cx="2807368" cy="753891"/>
            <a:chOff x="0" y="5379426"/>
            <a:chExt cx="2807368" cy="753891"/>
          </a:xfrm>
        </p:grpSpPr>
        <p:sp>
          <p:nvSpPr>
            <p:cNvPr id="2162" name="Google Shape;2162;p27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3" name="Google Shape;2163;p27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64" name="Google Shape;2164;p271"/>
          <p:cNvSpPr>
            <a:spLocks noGrp="1"/>
          </p:cNvSpPr>
          <p:nvPr>
            <p:ph type="pic" idx="2"/>
          </p:nvPr>
        </p:nvSpPr>
        <p:spPr>
          <a:xfrm>
            <a:off x="2807368" y="457202"/>
            <a:ext cx="8915400" cy="5943598"/>
          </a:xfrm>
          <a:prstGeom prst="rect">
            <a:avLst/>
          </a:prstGeom>
          <a:noFill/>
          <a:ln>
            <a:noFill/>
          </a:ln>
        </p:spPr>
      </p:sp>
      <p:pic>
        <p:nvPicPr>
          <p:cNvPr id="2165" name="Google Shape;2165;p27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120.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21132"/>
        <p:cNvGrpSpPr/>
        <p:nvPr/>
      </p:nvGrpSpPr>
      <p:grpSpPr>
        <a:xfrm>
          <a:off x="0" y="0"/>
          <a:ext cx="0" cy="0"/>
          <a:chOff x="0" y="0"/>
          <a:chExt cx="0" cy="0"/>
        </a:xfrm>
      </p:grpSpPr>
      <p:sp>
        <p:nvSpPr>
          <p:cNvPr id="21133" name="Google Shape;21133;p4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134" name="Google Shape;21134;p4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35" name="Google Shape;21135;p4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36" name="Google Shape;21136;p4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1137" name="Google Shape;21137;p4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38" name="Google Shape;21138;p4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139" name="Google Shape;21139;p461"/>
          <p:cNvGrpSpPr/>
          <p:nvPr/>
        </p:nvGrpSpPr>
        <p:grpSpPr>
          <a:xfrm>
            <a:off x="7191542" y="1"/>
            <a:ext cx="5000459" cy="1425992"/>
            <a:chOff x="7191542" y="1"/>
            <a:chExt cx="5000459" cy="1425992"/>
          </a:xfrm>
        </p:grpSpPr>
        <p:pic>
          <p:nvPicPr>
            <p:cNvPr id="21140" name="Google Shape;21140;p4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41" name="Google Shape;21141;p461"/>
            <p:cNvGrpSpPr/>
            <p:nvPr/>
          </p:nvGrpSpPr>
          <p:grpSpPr>
            <a:xfrm>
              <a:off x="7191542" y="1"/>
              <a:ext cx="5000459" cy="1425992"/>
              <a:chOff x="7186272" y="0"/>
              <a:chExt cx="5005729" cy="1427495"/>
            </a:xfrm>
          </p:grpSpPr>
          <p:sp>
            <p:nvSpPr>
              <p:cNvPr id="21142" name="Google Shape;21142;p4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3" name="Google Shape;21143;p4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pic>
        <p:nvPicPr>
          <p:cNvPr id="21144" name="Google Shape;21144;p46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1149"/>
        <p:cNvGrpSpPr/>
        <p:nvPr/>
      </p:nvGrpSpPr>
      <p:grpSpPr>
        <a:xfrm>
          <a:off x="0" y="0"/>
          <a:ext cx="0" cy="0"/>
          <a:chOff x="0" y="0"/>
          <a:chExt cx="0" cy="0"/>
        </a:xfrm>
      </p:grpSpPr>
      <p:grpSp>
        <p:nvGrpSpPr>
          <p:cNvPr id="21150" name="Google Shape;21150;p331"/>
          <p:cNvGrpSpPr/>
          <p:nvPr/>
        </p:nvGrpSpPr>
        <p:grpSpPr>
          <a:xfrm>
            <a:off x="7191203" y="2"/>
            <a:ext cx="5000223" cy="1425925"/>
            <a:chOff x="7191203" y="1"/>
            <a:chExt cx="5000223" cy="1425925"/>
          </a:xfrm>
        </p:grpSpPr>
        <p:pic>
          <p:nvPicPr>
            <p:cNvPr id="21151" name="Google Shape;21151;p331"/>
            <p:cNvPicPr preferRelativeResize="0"/>
            <p:nvPr/>
          </p:nvPicPr>
          <p:blipFill rotWithShape="1">
            <a:blip r:embed="rId2">
              <a:alphaModFix/>
            </a:blip>
            <a:srcRect/>
            <a:stretch/>
          </p:blipFill>
          <p:spPr>
            <a:xfrm>
              <a:off x="9264317" y="228371"/>
              <a:ext cx="2025316" cy="911940"/>
            </a:xfrm>
            <a:prstGeom prst="rect">
              <a:avLst/>
            </a:prstGeom>
            <a:noFill/>
            <a:ln>
              <a:noFill/>
            </a:ln>
          </p:spPr>
        </p:pic>
        <p:grpSp>
          <p:nvGrpSpPr>
            <p:cNvPr id="21152" name="Google Shape;21152;p331"/>
            <p:cNvGrpSpPr/>
            <p:nvPr/>
          </p:nvGrpSpPr>
          <p:grpSpPr>
            <a:xfrm>
              <a:off x="7191203" y="1"/>
              <a:ext cx="5000223" cy="1425925"/>
              <a:chOff x="7186272" y="0"/>
              <a:chExt cx="5005729" cy="1427495"/>
            </a:xfrm>
          </p:grpSpPr>
          <p:sp>
            <p:nvSpPr>
              <p:cNvPr id="21153" name="Google Shape;21153;p3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Calibri"/>
                  <a:ea typeface="Calibri"/>
                  <a:cs typeface="Calibri"/>
                  <a:sym typeface="Calibri"/>
                </a:endParaRPr>
              </a:p>
            </p:txBody>
          </p:sp>
          <p:sp>
            <p:nvSpPr>
              <p:cNvPr id="21154" name="Google Shape;21154;p3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Calibri"/>
                  <a:ea typeface="Calibri"/>
                  <a:cs typeface="Calibri"/>
                  <a:sym typeface="Calibri"/>
                </a:endParaRPr>
              </a:p>
            </p:txBody>
          </p:sp>
        </p:grpSp>
      </p:grpSp>
      <p:sp>
        <p:nvSpPr>
          <p:cNvPr id="21155" name="Google Shape;21155;p331"/>
          <p:cNvSpPr txBox="1">
            <a:spLocks noGrp="1"/>
          </p:cNvSpPr>
          <p:nvPr>
            <p:ph type="title"/>
          </p:nvPr>
        </p:nvSpPr>
        <p:spPr>
          <a:xfrm>
            <a:off x="609600" y="365125"/>
            <a:ext cx="10972800" cy="1325600"/>
          </a:xfrm>
          <a:prstGeom prst="rect">
            <a:avLst/>
          </a:prstGeom>
          <a:noFill/>
          <a:ln>
            <a:noFill/>
          </a:ln>
        </p:spPr>
        <p:txBody>
          <a:bodyPr spcFirstLastPara="1" wrap="square" lIns="68575" tIns="34275" rIns="68575" bIns="34275" anchor="ctr" anchorCtr="0">
            <a:noAutofit/>
          </a:bodyPr>
          <a:lstStyle>
            <a:lvl1pPr lvl="0" algn="l">
              <a:lnSpc>
                <a:spcPct val="100000"/>
              </a:lnSpc>
              <a:spcBef>
                <a:spcPts val="0"/>
              </a:spcBef>
              <a:spcAft>
                <a:spcPts val="0"/>
              </a:spcAft>
              <a:buClr>
                <a:schemeClr val="accent1"/>
              </a:buClr>
              <a:buSzPts val="1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156" name="Google Shape;21156;p331"/>
          <p:cNvSpPr txBox="1">
            <a:spLocks noGrp="1"/>
          </p:cNvSpPr>
          <p:nvPr>
            <p:ph type="body" idx="1"/>
          </p:nvPr>
        </p:nvSpPr>
        <p:spPr>
          <a:xfrm>
            <a:off x="609600" y="1825625"/>
            <a:ext cx="10972800" cy="4351200"/>
          </a:xfrm>
          <a:prstGeom prst="rect">
            <a:avLst/>
          </a:prstGeom>
          <a:noFill/>
          <a:ln>
            <a:noFill/>
          </a:ln>
        </p:spPr>
        <p:txBody>
          <a:bodyPr spcFirstLastPara="1" wrap="square" lIns="68575" tIns="34275" rIns="68575" bIns="34275" anchor="t" anchorCtr="0">
            <a:noAutofit/>
          </a:bodyPr>
          <a:lstStyle>
            <a:lvl1pPr marL="457200" lvl="0" indent="-317500" algn="l">
              <a:lnSpc>
                <a:spcPct val="100000"/>
              </a:lnSpc>
              <a:spcBef>
                <a:spcPts val="1067"/>
              </a:spcBef>
              <a:spcAft>
                <a:spcPts val="0"/>
              </a:spcAft>
              <a:buSzPts val="1400"/>
              <a:buChar char="●"/>
              <a:defRPr/>
            </a:lvl1pPr>
            <a:lvl2pPr marL="914400" lvl="1" indent="-317500" algn="l">
              <a:lnSpc>
                <a:spcPct val="100000"/>
              </a:lnSpc>
              <a:spcBef>
                <a:spcPts val="1067"/>
              </a:spcBef>
              <a:spcAft>
                <a:spcPts val="0"/>
              </a:spcAft>
              <a:buSzPts val="1400"/>
              <a:buChar char="○"/>
              <a:defRPr/>
            </a:lvl2pPr>
            <a:lvl3pPr marL="1371600" lvl="2" indent="-317500" algn="l">
              <a:lnSpc>
                <a:spcPct val="100000"/>
              </a:lnSpc>
              <a:spcBef>
                <a:spcPts val="1067"/>
              </a:spcBef>
              <a:spcAft>
                <a:spcPts val="0"/>
              </a:spcAft>
              <a:buSzPts val="1400"/>
              <a:buChar char="■"/>
              <a:defRPr/>
            </a:lvl3pPr>
            <a:lvl4pPr marL="1828800" lvl="3" indent="-317500" algn="l">
              <a:lnSpc>
                <a:spcPct val="100000"/>
              </a:lnSpc>
              <a:spcBef>
                <a:spcPts val="1067"/>
              </a:spcBef>
              <a:spcAft>
                <a:spcPts val="0"/>
              </a:spcAft>
              <a:buSzPts val="1400"/>
              <a:buChar char="●"/>
              <a:defRPr/>
            </a:lvl4pPr>
            <a:lvl5pPr marL="2286000" lvl="4" indent="-317500" algn="l">
              <a:lnSpc>
                <a:spcPct val="100000"/>
              </a:lnSpc>
              <a:spcBef>
                <a:spcPts val="1067"/>
              </a:spcBef>
              <a:spcAft>
                <a:spcPts val="0"/>
              </a:spcAft>
              <a:buSzPts val="1400"/>
              <a:buChar char="○"/>
              <a:defRPr/>
            </a:lvl5pPr>
            <a:lvl6pPr marL="2743200" lvl="5" indent="-317500" algn="l">
              <a:lnSpc>
                <a:spcPct val="90000"/>
              </a:lnSpc>
              <a:spcBef>
                <a:spcPts val="1067"/>
              </a:spcBef>
              <a:spcAft>
                <a:spcPts val="0"/>
              </a:spcAft>
              <a:buClr>
                <a:schemeClr val="dk1"/>
              </a:buClr>
              <a:buSzPts val="1400"/>
              <a:buChar char="■"/>
              <a:defRPr/>
            </a:lvl6pPr>
            <a:lvl7pPr marL="3200400" lvl="6" indent="-317500" algn="l">
              <a:lnSpc>
                <a:spcPct val="90000"/>
              </a:lnSpc>
              <a:spcBef>
                <a:spcPts val="1600"/>
              </a:spcBef>
              <a:spcAft>
                <a:spcPts val="0"/>
              </a:spcAft>
              <a:buClr>
                <a:schemeClr val="dk1"/>
              </a:buClr>
              <a:buSzPts val="1400"/>
              <a:buChar char="●"/>
              <a:defRPr/>
            </a:lvl7pPr>
            <a:lvl8pPr marL="3657600" lvl="7" indent="-317500" algn="l">
              <a:lnSpc>
                <a:spcPct val="90000"/>
              </a:lnSpc>
              <a:spcBef>
                <a:spcPts val="1600"/>
              </a:spcBef>
              <a:spcAft>
                <a:spcPts val="0"/>
              </a:spcAft>
              <a:buClr>
                <a:schemeClr val="dk1"/>
              </a:buClr>
              <a:buSzPts val="1400"/>
              <a:buChar char="○"/>
              <a:defRPr/>
            </a:lvl8pPr>
            <a:lvl9pPr marL="4114800" lvl="8" indent="-317500" algn="l">
              <a:lnSpc>
                <a:spcPct val="90000"/>
              </a:lnSpc>
              <a:spcBef>
                <a:spcPts val="1600"/>
              </a:spcBef>
              <a:spcAft>
                <a:spcPts val="1600"/>
              </a:spcAft>
              <a:buClr>
                <a:schemeClr val="dk1"/>
              </a:buClr>
              <a:buSzPts val="1400"/>
              <a:buChar char="■"/>
              <a:defRPr/>
            </a:lvl9pPr>
          </a:lstStyle>
          <a:p>
            <a:endParaRPr/>
          </a:p>
        </p:txBody>
      </p:sp>
      <p:sp>
        <p:nvSpPr>
          <p:cNvPr id="21157" name="Google Shape;21157;p331"/>
          <p:cNvSpPr txBox="1">
            <a:spLocks noGrp="1"/>
          </p:cNvSpPr>
          <p:nvPr>
            <p:ph type="sldNum" idx="12"/>
          </p:nvPr>
        </p:nvSpPr>
        <p:spPr>
          <a:xfrm>
            <a:off x="8839200" y="6356351"/>
            <a:ext cx="2743200" cy="365200"/>
          </a:xfrm>
          <a:prstGeom prst="rect">
            <a:avLst/>
          </a:prstGeom>
          <a:noFill/>
          <a:ln>
            <a:noFill/>
          </a:ln>
        </p:spPr>
        <p:txBody>
          <a:bodyPr spcFirstLastPara="1" wrap="square" lIns="68575" tIns="34275" rIns="68575" bIns="34275" anchor="ctr" anchorCtr="0">
            <a:norm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158" name="Google Shape;21158;p3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59" name="Google Shape;21159;p331"/>
          <p:cNvSpPr txBox="1">
            <a:spLocks noGrp="1"/>
          </p:cNvSpPr>
          <p:nvPr>
            <p:ph type="ftr" idx="11"/>
          </p:nvPr>
        </p:nvSpPr>
        <p:spPr>
          <a:xfrm>
            <a:off x="609600" y="6356351"/>
            <a:ext cx="4114800" cy="365200"/>
          </a:xfrm>
          <a:prstGeom prst="rect">
            <a:avLst/>
          </a:prstGeom>
          <a:noFill/>
          <a:ln>
            <a:noFill/>
          </a:ln>
        </p:spPr>
        <p:txBody>
          <a:bodyPr spcFirstLastPara="1" wrap="square" lIns="68575" tIns="34275" rIns="68575" bIns="34275" anchor="ctr" anchorCtr="0">
            <a:noAutofit/>
          </a:bodyPr>
          <a:lstStyle>
            <a:lvl1pPr marR="0" lvl="0" algn="ctr"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212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21160"/>
        <p:cNvGrpSpPr/>
        <p:nvPr/>
      </p:nvGrpSpPr>
      <p:grpSpPr>
        <a:xfrm>
          <a:off x="0" y="0"/>
          <a:ext cx="0" cy="0"/>
          <a:chOff x="0" y="0"/>
          <a:chExt cx="0" cy="0"/>
        </a:xfrm>
      </p:grpSpPr>
      <p:sp>
        <p:nvSpPr>
          <p:cNvPr id="21161" name="Google Shape;21161;p462"/>
          <p:cNvSpPr txBox="1">
            <a:spLocks noGrp="1"/>
          </p:cNvSpPr>
          <p:nvPr>
            <p:ph type="ctrTitle"/>
          </p:nvPr>
        </p:nvSpPr>
        <p:spPr>
          <a:xfrm>
            <a:off x="415611" y="992767"/>
            <a:ext cx="11360800" cy="2736800"/>
          </a:xfrm>
          <a:prstGeom prst="rect">
            <a:avLst/>
          </a:prstGeom>
          <a:noFill/>
          <a:ln>
            <a:noFill/>
          </a:ln>
        </p:spPr>
        <p:txBody>
          <a:bodyPr spcFirstLastPara="1" wrap="square" lIns="91425" tIns="91425" rIns="91425" bIns="91425" anchor="b" anchorCtr="0">
            <a:normAutofit/>
          </a:bodyPr>
          <a:lstStyle>
            <a:lvl1pPr lvl="0" algn="ctr">
              <a:lnSpc>
                <a:spcPct val="100000"/>
              </a:lnSpc>
              <a:spcBef>
                <a:spcPts val="0"/>
              </a:spcBef>
              <a:spcAft>
                <a:spcPts val="0"/>
              </a:spcAft>
              <a:buSzPts val="5200"/>
              <a:buNone/>
              <a:defRPr sz="6933"/>
            </a:lvl1pPr>
            <a:lvl2pPr lvl="1" algn="ctr">
              <a:lnSpc>
                <a:spcPct val="100000"/>
              </a:lnSpc>
              <a:spcBef>
                <a:spcPts val="0"/>
              </a:spcBef>
              <a:spcAft>
                <a:spcPts val="0"/>
              </a:spcAft>
              <a:buSzPts val="5200"/>
              <a:buNone/>
              <a:defRPr sz="6933"/>
            </a:lvl2pPr>
            <a:lvl3pPr lvl="2" algn="ctr">
              <a:lnSpc>
                <a:spcPct val="100000"/>
              </a:lnSpc>
              <a:spcBef>
                <a:spcPts val="0"/>
              </a:spcBef>
              <a:spcAft>
                <a:spcPts val="0"/>
              </a:spcAft>
              <a:buSzPts val="5200"/>
              <a:buNone/>
              <a:defRPr sz="6933"/>
            </a:lvl3pPr>
            <a:lvl4pPr lvl="3" algn="ctr">
              <a:lnSpc>
                <a:spcPct val="100000"/>
              </a:lnSpc>
              <a:spcBef>
                <a:spcPts val="0"/>
              </a:spcBef>
              <a:spcAft>
                <a:spcPts val="0"/>
              </a:spcAft>
              <a:buSzPts val="5200"/>
              <a:buNone/>
              <a:defRPr sz="6933"/>
            </a:lvl4pPr>
            <a:lvl5pPr lvl="4" algn="ctr">
              <a:lnSpc>
                <a:spcPct val="100000"/>
              </a:lnSpc>
              <a:spcBef>
                <a:spcPts val="0"/>
              </a:spcBef>
              <a:spcAft>
                <a:spcPts val="0"/>
              </a:spcAft>
              <a:buSzPts val="5200"/>
              <a:buNone/>
              <a:defRPr sz="6933"/>
            </a:lvl5pPr>
            <a:lvl6pPr lvl="5" algn="ctr">
              <a:lnSpc>
                <a:spcPct val="100000"/>
              </a:lnSpc>
              <a:spcBef>
                <a:spcPts val="0"/>
              </a:spcBef>
              <a:spcAft>
                <a:spcPts val="0"/>
              </a:spcAft>
              <a:buSzPts val="5200"/>
              <a:buNone/>
              <a:defRPr sz="6933"/>
            </a:lvl6pPr>
            <a:lvl7pPr lvl="6" algn="ctr">
              <a:lnSpc>
                <a:spcPct val="100000"/>
              </a:lnSpc>
              <a:spcBef>
                <a:spcPts val="0"/>
              </a:spcBef>
              <a:spcAft>
                <a:spcPts val="0"/>
              </a:spcAft>
              <a:buSzPts val="5200"/>
              <a:buNone/>
              <a:defRPr sz="6933"/>
            </a:lvl7pPr>
            <a:lvl8pPr lvl="7" algn="ctr">
              <a:lnSpc>
                <a:spcPct val="100000"/>
              </a:lnSpc>
              <a:spcBef>
                <a:spcPts val="0"/>
              </a:spcBef>
              <a:spcAft>
                <a:spcPts val="0"/>
              </a:spcAft>
              <a:buSzPts val="5200"/>
              <a:buNone/>
              <a:defRPr sz="6933"/>
            </a:lvl8pPr>
            <a:lvl9pPr lvl="8" algn="ctr">
              <a:lnSpc>
                <a:spcPct val="100000"/>
              </a:lnSpc>
              <a:spcBef>
                <a:spcPts val="0"/>
              </a:spcBef>
              <a:spcAft>
                <a:spcPts val="0"/>
              </a:spcAft>
              <a:buSzPts val="5200"/>
              <a:buNone/>
              <a:defRPr sz="6933"/>
            </a:lvl9pPr>
          </a:lstStyle>
          <a:p>
            <a:endParaRPr/>
          </a:p>
        </p:txBody>
      </p:sp>
      <p:sp>
        <p:nvSpPr>
          <p:cNvPr id="21162" name="Google Shape;21162;p462"/>
          <p:cNvSpPr txBox="1">
            <a:spLocks noGrp="1"/>
          </p:cNvSpPr>
          <p:nvPr>
            <p:ph type="subTitle" idx="1"/>
          </p:nvPr>
        </p:nvSpPr>
        <p:spPr>
          <a:xfrm>
            <a:off x="415600" y="3778833"/>
            <a:ext cx="11360800" cy="1056800"/>
          </a:xfrm>
          <a:prstGeom prst="rect">
            <a:avLst/>
          </a:prstGeom>
          <a:noFill/>
          <a:ln>
            <a:noFill/>
          </a:ln>
        </p:spPr>
        <p:txBody>
          <a:bodyPr spcFirstLastPara="1" wrap="square" lIns="91425" tIns="91425" rIns="91425" bIns="91425" anchor="t" anchorCtr="0">
            <a:normAutofit/>
          </a:bodyPr>
          <a:lstStyle>
            <a:lvl1pPr lvl="0" algn="ctr">
              <a:lnSpc>
                <a:spcPct val="100000"/>
              </a:lnSpc>
              <a:spcBef>
                <a:spcPts val="0"/>
              </a:spcBef>
              <a:spcAft>
                <a:spcPts val="0"/>
              </a:spcAft>
              <a:buSzPts val="2800"/>
              <a:buNone/>
              <a:defRPr sz="37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21163" name="Google Shape;21163;p46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2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164"/>
        <p:cNvGrpSpPr/>
        <p:nvPr/>
      </p:nvGrpSpPr>
      <p:grpSpPr>
        <a:xfrm>
          <a:off x="0" y="0"/>
          <a:ext cx="0" cy="0"/>
          <a:chOff x="0" y="0"/>
          <a:chExt cx="0" cy="0"/>
        </a:xfrm>
      </p:grpSpPr>
      <p:sp>
        <p:nvSpPr>
          <p:cNvPr id="21165" name="Google Shape;21165;p463"/>
          <p:cNvSpPr txBox="1">
            <a:spLocks noGrp="1"/>
          </p:cNvSpPr>
          <p:nvPr>
            <p:ph type="title"/>
          </p:nvPr>
        </p:nvSpPr>
        <p:spPr>
          <a:xfrm>
            <a:off x="415600" y="2867800"/>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21166" name="Google Shape;21166;p46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167"/>
        <p:cNvGrpSpPr/>
        <p:nvPr/>
      </p:nvGrpSpPr>
      <p:grpSpPr>
        <a:xfrm>
          <a:off x="0" y="0"/>
          <a:ext cx="0" cy="0"/>
          <a:chOff x="0" y="0"/>
          <a:chExt cx="0" cy="0"/>
        </a:xfrm>
      </p:grpSpPr>
      <p:sp>
        <p:nvSpPr>
          <p:cNvPr id="21168" name="Google Shape;21168;p464"/>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169" name="Google Shape;21169;p464"/>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42900" algn="l">
              <a:lnSpc>
                <a:spcPct val="115000"/>
              </a:lnSpc>
              <a:spcBef>
                <a:spcPts val="0"/>
              </a:spcBef>
              <a:spcAft>
                <a:spcPts val="0"/>
              </a:spcAft>
              <a:buSzPts val="1800"/>
              <a:buChar char="●"/>
              <a:defRPr/>
            </a:lvl1pPr>
            <a:lvl2pPr marL="914400" lvl="1" indent="-317500" algn="l">
              <a:lnSpc>
                <a:spcPct val="115000"/>
              </a:lnSpc>
              <a:spcBef>
                <a:spcPts val="0"/>
              </a:spcBef>
              <a:spcAft>
                <a:spcPts val="0"/>
              </a:spcAft>
              <a:buSzPts val="1400"/>
              <a:buChar char="○"/>
              <a:defRPr/>
            </a:lvl2pPr>
            <a:lvl3pPr marL="1371600" lvl="2" indent="-317500" algn="l">
              <a:lnSpc>
                <a:spcPct val="115000"/>
              </a:lnSpc>
              <a:spcBef>
                <a:spcPts val="0"/>
              </a:spcBef>
              <a:spcAft>
                <a:spcPts val="0"/>
              </a:spcAft>
              <a:buSzPts val="1400"/>
              <a:buChar char="■"/>
              <a:defRPr/>
            </a:lvl3pPr>
            <a:lvl4pPr marL="1828800" lvl="3" indent="-317500" algn="l">
              <a:lnSpc>
                <a:spcPct val="115000"/>
              </a:lnSpc>
              <a:spcBef>
                <a:spcPts val="0"/>
              </a:spcBef>
              <a:spcAft>
                <a:spcPts val="0"/>
              </a:spcAft>
              <a:buSzPts val="1400"/>
              <a:buChar char="●"/>
              <a:defRPr/>
            </a:lvl4pPr>
            <a:lvl5pPr marL="2286000" lvl="4" indent="-317500" algn="l">
              <a:lnSpc>
                <a:spcPct val="115000"/>
              </a:lnSpc>
              <a:spcBef>
                <a:spcPts val="0"/>
              </a:spcBef>
              <a:spcAft>
                <a:spcPts val="0"/>
              </a:spcAft>
              <a:buSzPts val="1400"/>
              <a:buChar char="○"/>
              <a:defRPr/>
            </a:lvl5pPr>
            <a:lvl6pPr marL="2743200" lvl="5" indent="-317500" algn="l">
              <a:lnSpc>
                <a:spcPct val="115000"/>
              </a:lnSpc>
              <a:spcBef>
                <a:spcPts val="0"/>
              </a:spcBef>
              <a:spcAft>
                <a:spcPts val="0"/>
              </a:spcAft>
              <a:buSzPts val="1400"/>
              <a:buChar char="■"/>
              <a:defRPr/>
            </a:lvl6pPr>
            <a:lvl7pPr marL="3200400" lvl="6" indent="-317500" algn="l">
              <a:lnSpc>
                <a:spcPct val="115000"/>
              </a:lnSpc>
              <a:spcBef>
                <a:spcPts val="0"/>
              </a:spcBef>
              <a:spcAft>
                <a:spcPts val="0"/>
              </a:spcAft>
              <a:buSzPts val="1400"/>
              <a:buChar char="●"/>
              <a:defRPr/>
            </a:lvl7pPr>
            <a:lvl8pPr marL="3657600" lvl="7" indent="-317500" algn="l">
              <a:lnSpc>
                <a:spcPct val="115000"/>
              </a:lnSpc>
              <a:spcBef>
                <a:spcPts val="0"/>
              </a:spcBef>
              <a:spcAft>
                <a:spcPts val="0"/>
              </a:spcAft>
              <a:buSzPts val="1400"/>
              <a:buChar char="○"/>
              <a:defRPr/>
            </a:lvl8pPr>
            <a:lvl9pPr marL="4114800" lvl="8" indent="-317500" algn="l">
              <a:lnSpc>
                <a:spcPct val="115000"/>
              </a:lnSpc>
              <a:spcBef>
                <a:spcPts val="0"/>
              </a:spcBef>
              <a:spcAft>
                <a:spcPts val="0"/>
              </a:spcAft>
              <a:buSzPts val="1400"/>
              <a:buChar char="■"/>
              <a:defRPr/>
            </a:lvl9pPr>
          </a:lstStyle>
          <a:p>
            <a:endParaRPr/>
          </a:p>
        </p:txBody>
      </p:sp>
      <p:sp>
        <p:nvSpPr>
          <p:cNvPr id="21170" name="Google Shape;21170;p46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1171"/>
        <p:cNvGrpSpPr/>
        <p:nvPr/>
      </p:nvGrpSpPr>
      <p:grpSpPr>
        <a:xfrm>
          <a:off x="0" y="0"/>
          <a:ext cx="0" cy="0"/>
          <a:chOff x="0" y="0"/>
          <a:chExt cx="0" cy="0"/>
        </a:xfrm>
      </p:grpSpPr>
      <p:sp>
        <p:nvSpPr>
          <p:cNvPr id="21172" name="Google Shape;21172;p465"/>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173" name="Google Shape;21173;p465"/>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304800" algn="l">
              <a:lnSpc>
                <a:spcPct val="115000"/>
              </a:lnSpc>
              <a:spcBef>
                <a:spcPts val="0"/>
              </a:spcBef>
              <a:spcAft>
                <a:spcPts val="0"/>
              </a:spcAft>
              <a:buSzPts val="1200"/>
              <a:buChar char="○"/>
              <a:defRPr sz="1600"/>
            </a:lvl2pPr>
            <a:lvl3pPr marL="1371600" lvl="2" indent="-304800" algn="l">
              <a:lnSpc>
                <a:spcPct val="115000"/>
              </a:lnSpc>
              <a:spcBef>
                <a:spcPts val="0"/>
              </a:spcBef>
              <a:spcAft>
                <a:spcPts val="0"/>
              </a:spcAft>
              <a:buSzPts val="1200"/>
              <a:buChar char="■"/>
              <a:defRPr sz="1600"/>
            </a:lvl3pPr>
            <a:lvl4pPr marL="1828800" lvl="3" indent="-304800" algn="l">
              <a:lnSpc>
                <a:spcPct val="115000"/>
              </a:lnSpc>
              <a:spcBef>
                <a:spcPts val="0"/>
              </a:spcBef>
              <a:spcAft>
                <a:spcPts val="0"/>
              </a:spcAft>
              <a:buSzPts val="1200"/>
              <a:buChar char="●"/>
              <a:defRPr sz="1600"/>
            </a:lvl4pPr>
            <a:lvl5pPr marL="2286000" lvl="4" indent="-304800" algn="l">
              <a:lnSpc>
                <a:spcPct val="115000"/>
              </a:lnSpc>
              <a:spcBef>
                <a:spcPts val="0"/>
              </a:spcBef>
              <a:spcAft>
                <a:spcPts val="0"/>
              </a:spcAft>
              <a:buSzPts val="1200"/>
              <a:buChar char="○"/>
              <a:defRPr sz="1600"/>
            </a:lvl5pPr>
            <a:lvl6pPr marL="2743200" lvl="5" indent="-304800" algn="l">
              <a:lnSpc>
                <a:spcPct val="115000"/>
              </a:lnSpc>
              <a:spcBef>
                <a:spcPts val="0"/>
              </a:spcBef>
              <a:spcAft>
                <a:spcPts val="0"/>
              </a:spcAft>
              <a:buSzPts val="1200"/>
              <a:buChar char="■"/>
              <a:defRPr sz="1600"/>
            </a:lvl6pPr>
            <a:lvl7pPr marL="3200400" lvl="6" indent="-304800" algn="l">
              <a:lnSpc>
                <a:spcPct val="115000"/>
              </a:lnSpc>
              <a:spcBef>
                <a:spcPts val="0"/>
              </a:spcBef>
              <a:spcAft>
                <a:spcPts val="0"/>
              </a:spcAft>
              <a:buSzPts val="1200"/>
              <a:buChar char="●"/>
              <a:defRPr sz="1600"/>
            </a:lvl7pPr>
            <a:lvl8pPr marL="3657600" lvl="7" indent="-304800" algn="l">
              <a:lnSpc>
                <a:spcPct val="115000"/>
              </a:lnSpc>
              <a:spcBef>
                <a:spcPts val="0"/>
              </a:spcBef>
              <a:spcAft>
                <a:spcPts val="0"/>
              </a:spcAft>
              <a:buSzPts val="1200"/>
              <a:buChar char="○"/>
              <a:defRPr sz="1600"/>
            </a:lvl8pPr>
            <a:lvl9pPr marL="4114800" lvl="8" indent="-304800" algn="l">
              <a:lnSpc>
                <a:spcPct val="115000"/>
              </a:lnSpc>
              <a:spcBef>
                <a:spcPts val="0"/>
              </a:spcBef>
              <a:spcAft>
                <a:spcPts val="0"/>
              </a:spcAft>
              <a:buSzPts val="1200"/>
              <a:buChar char="■"/>
              <a:defRPr sz="1600"/>
            </a:lvl9pPr>
          </a:lstStyle>
          <a:p>
            <a:endParaRPr/>
          </a:p>
        </p:txBody>
      </p:sp>
      <p:sp>
        <p:nvSpPr>
          <p:cNvPr id="21174" name="Google Shape;21174;p465"/>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304800" algn="l">
              <a:lnSpc>
                <a:spcPct val="115000"/>
              </a:lnSpc>
              <a:spcBef>
                <a:spcPts val="0"/>
              </a:spcBef>
              <a:spcAft>
                <a:spcPts val="0"/>
              </a:spcAft>
              <a:buSzPts val="1200"/>
              <a:buChar char="○"/>
              <a:defRPr sz="1600"/>
            </a:lvl2pPr>
            <a:lvl3pPr marL="1371600" lvl="2" indent="-304800" algn="l">
              <a:lnSpc>
                <a:spcPct val="115000"/>
              </a:lnSpc>
              <a:spcBef>
                <a:spcPts val="0"/>
              </a:spcBef>
              <a:spcAft>
                <a:spcPts val="0"/>
              </a:spcAft>
              <a:buSzPts val="1200"/>
              <a:buChar char="■"/>
              <a:defRPr sz="1600"/>
            </a:lvl3pPr>
            <a:lvl4pPr marL="1828800" lvl="3" indent="-304800" algn="l">
              <a:lnSpc>
                <a:spcPct val="115000"/>
              </a:lnSpc>
              <a:spcBef>
                <a:spcPts val="0"/>
              </a:spcBef>
              <a:spcAft>
                <a:spcPts val="0"/>
              </a:spcAft>
              <a:buSzPts val="1200"/>
              <a:buChar char="●"/>
              <a:defRPr sz="1600"/>
            </a:lvl4pPr>
            <a:lvl5pPr marL="2286000" lvl="4" indent="-304800" algn="l">
              <a:lnSpc>
                <a:spcPct val="115000"/>
              </a:lnSpc>
              <a:spcBef>
                <a:spcPts val="0"/>
              </a:spcBef>
              <a:spcAft>
                <a:spcPts val="0"/>
              </a:spcAft>
              <a:buSzPts val="1200"/>
              <a:buChar char="○"/>
              <a:defRPr sz="1600"/>
            </a:lvl5pPr>
            <a:lvl6pPr marL="2743200" lvl="5" indent="-304800" algn="l">
              <a:lnSpc>
                <a:spcPct val="115000"/>
              </a:lnSpc>
              <a:spcBef>
                <a:spcPts val="0"/>
              </a:spcBef>
              <a:spcAft>
                <a:spcPts val="0"/>
              </a:spcAft>
              <a:buSzPts val="1200"/>
              <a:buChar char="■"/>
              <a:defRPr sz="1600"/>
            </a:lvl6pPr>
            <a:lvl7pPr marL="3200400" lvl="6" indent="-304800" algn="l">
              <a:lnSpc>
                <a:spcPct val="115000"/>
              </a:lnSpc>
              <a:spcBef>
                <a:spcPts val="0"/>
              </a:spcBef>
              <a:spcAft>
                <a:spcPts val="0"/>
              </a:spcAft>
              <a:buSzPts val="1200"/>
              <a:buChar char="●"/>
              <a:defRPr sz="1600"/>
            </a:lvl7pPr>
            <a:lvl8pPr marL="3657600" lvl="7" indent="-304800" algn="l">
              <a:lnSpc>
                <a:spcPct val="115000"/>
              </a:lnSpc>
              <a:spcBef>
                <a:spcPts val="0"/>
              </a:spcBef>
              <a:spcAft>
                <a:spcPts val="0"/>
              </a:spcAft>
              <a:buSzPts val="1200"/>
              <a:buChar char="○"/>
              <a:defRPr sz="1600"/>
            </a:lvl8pPr>
            <a:lvl9pPr marL="4114800" lvl="8" indent="-304800" algn="l">
              <a:lnSpc>
                <a:spcPct val="115000"/>
              </a:lnSpc>
              <a:spcBef>
                <a:spcPts val="0"/>
              </a:spcBef>
              <a:spcAft>
                <a:spcPts val="0"/>
              </a:spcAft>
              <a:buSzPts val="1200"/>
              <a:buChar char="■"/>
              <a:defRPr sz="1600"/>
            </a:lvl9pPr>
          </a:lstStyle>
          <a:p>
            <a:endParaRPr/>
          </a:p>
        </p:txBody>
      </p:sp>
      <p:sp>
        <p:nvSpPr>
          <p:cNvPr id="21175" name="Google Shape;21175;p46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1176"/>
        <p:cNvGrpSpPr/>
        <p:nvPr/>
      </p:nvGrpSpPr>
      <p:grpSpPr>
        <a:xfrm>
          <a:off x="0" y="0"/>
          <a:ext cx="0" cy="0"/>
          <a:chOff x="0" y="0"/>
          <a:chExt cx="0" cy="0"/>
        </a:xfrm>
      </p:grpSpPr>
      <p:sp>
        <p:nvSpPr>
          <p:cNvPr id="21177" name="Google Shape;21177;p466"/>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178" name="Google Shape;21178;p466"/>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1179"/>
        <p:cNvGrpSpPr/>
        <p:nvPr/>
      </p:nvGrpSpPr>
      <p:grpSpPr>
        <a:xfrm>
          <a:off x="0" y="0"/>
          <a:ext cx="0" cy="0"/>
          <a:chOff x="0" y="0"/>
          <a:chExt cx="0" cy="0"/>
        </a:xfrm>
      </p:grpSpPr>
      <p:sp>
        <p:nvSpPr>
          <p:cNvPr id="21180" name="Google Shape;21180;p467"/>
          <p:cNvSpPr txBox="1">
            <a:spLocks noGrp="1"/>
          </p:cNvSpPr>
          <p:nvPr>
            <p:ph type="title"/>
          </p:nvPr>
        </p:nvSpPr>
        <p:spPr>
          <a:xfrm>
            <a:off x="415600" y="740800"/>
            <a:ext cx="3744000" cy="10076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21181" name="Google Shape;21181;p467"/>
          <p:cNvSpPr txBox="1">
            <a:spLocks noGrp="1"/>
          </p:cNvSpPr>
          <p:nvPr>
            <p:ph type="body" idx="1"/>
          </p:nvPr>
        </p:nvSpPr>
        <p:spPr>
          <a:xfrm>
            <a:off x="415600" y="1852800"/>
            <a:ext cx="3744000" cy="4239200"/>
          </a:xfrm>
          <a:prstGeom prst="rect">
            <a:avLst/>
          </a:prstGeom>
          <a:noFill/>
          <a:ln>
            <a:noFill/>
          </a:ln>
        </p:spPr>
        <p:txBody>
          <a:bodyPr spcFirstLastPara="1" wrap="square" lIns="91425" tIns="91425" rIns="91425" bIns="91425" anchor="t" anchorCtr="0">
            <a:normAutofit/>
          </a:bodyPr>
          <a:lstStyle>
            <a:lvl1pPr marL="457200" lvl="0" indent="-304800" algn="l">
              <a:lnSpc>
                <a:spcPct val="115000"/>
              </a:lnSpc>
              <a:spcBef>
                <a:spcPts val="0"/>
              </a:spcBef>
              <a:spcAft>
                <a:spcPts val="0"/>
              </a:spcAft>
              <a:buSzPts val="1200"/>
              <a:buChar char="●"/>
              <a:defRPr sz="1600"/>
            </a:lvl1pPr>
            <a:lvl2pPr marL="914400" lvl="1" indent="-304800" algn="l">
              <a:lnSpc>
                <a:spcPct val="115000"/>
              </a:lnSpc>
              <a:spcBef>
                <a:spcPts val="0"/>
              </a:spcBef>
              <a:spcAft>
                <a:spcPts val="0"/>
              </a:spcAft>
              <a:buSzPts val="1200"/>
              <a:buChar char="○"/>
              <a:defRPr sz="1600"/>
            </a:lvl2pPr>
            <a:lvl3pPr marL="1371600" lvl="2" indent="-304800" algn="l">
              <a:lnSpc>
                <a:spcPct val="115000"/>
              </a:lnSpc>
              <a:spcBef>
                <a:spcPts val="0"/>
              </a:spcBef>
              <a:spcAft>
                <a:spcPts val="0"/>
              </a:spcAft>
              <a:buSzPts val="1200"/>
              <a:buChar char="■"/>
              <a:defRPr sz="1600"/>
            </a:lvl3pPr>
            <a:lvl4pPr marL="1828800" lvl="3" indent="-304800" algn="l">
              <a:lnSpc>
                <a:spcPct val="115000"/>
              </a:lnSpc>
              <a:spcBef>
                <a:spcPts val="0"/>
              </a:spcBef>
              <a:spcAft>
                <a:spcPts val="0"/>
              </a:spcAft>
              <a:buSzPts val="1200"/>
              <a:buChar char="●"/>
              <a:defRPr sz="1600"/>
            </a:lvl4pPr>
            <a:lvl5pPr marL="2286000" lvl="4" indent="-304800" algn="l">
              <a:lnSpc>
                <a:spcPct val="115000"/>
              </a:lnSpc>
              <a:spcBef>
                <a:spcPts val="0"/>
              </a:spcBef>
              <a:spcAft>
                <a:spcPts val="0"/>
              </a:spcAft>
              <a:buSzPts val="1200"/>
              <a:buChar char="○"/>
              <a:defRPr sz="1600"/>
            </a:lvl5pPr>
            <a:lvl6pPr marL="2743200" lvl="5" indent="-304800" algn="l">
              <a:lnSpc>
                <a:spcPct val="115000"/>
              </a:lnSpc>
              <a:spcBef>
                <a:spcPts val="0"/>
              </a:spcBef>
              <a:spcAft>
                <a:spcPts val="0"/>
              </a:spcAft>
              <a:buSzPts val="1200"/>
              <a:buChar char="■"/>
              <a:defRPr sz="1600"/>
            </a:lvl6pPr>
            <a:lvl7pPr marL="3200400" lvl="6" indent="-304800" algn="l">
              <a:lnSpc>
                <a:spcPct val="115000"/>
              </a:lnSpc>
              <a:spcBef>
                <a:spcPts val="0"/>
              </a:spcBef>
              <a:spcAft>
                <a:spcPts val="0"/>
              </a:spcAft>
              <a:buSzPts val="1200"/>
              <a:buChar char="●"/>
              <a:defRPr sz="1600"/>
            </a:lvl7pPr>
            <a:lvl8pPr marL="3657600" lvl="7" indent="-304800" algn="l">
              <a:lnSpc>
                <a:spcPct val="115000"/>
              </a:lnSpc>
              <a:spcBef>
                <a:spcPts val="0"/>
              </a:spcBef>
              <a:spcAft>
                <a:spcPts val="0"/>
              </a:spcAft>
              <a:buSzPts val="1200"/>
              <a:buChar char="○"/>
              <a:defRPr sz="1600"/>
            </a:lvl8pPr>
            <a:lvl9pPr marL="4114800" lvl="8" indent="-304800" algn="l">
              <a:lnSpc>
                <a:spcPct val="115000"/>
              </a:lnSpc>
              <a:spcBef>
                <a:spcPts val="0"/>
              </a:spcBef>
              <a:spcAft>
                <a:spcPts val="0"/>
              </a:spcAft>
              <a:buSzPts val="1200"/>
              <a:buChar char="■"/>
              <a:defRPr sz="1600"/>
            </a:lvl9pPr>
          </a:lstStyle>
          <a:p>
            <a:endParaRPr/>
          </a:p>
        </p:txBody>
      </p:sp>
      <p:sp>
        <p:nvSpPr>
          <p:cNvPr id="21182" name="Google Shape;21182;p46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1183"/>
        <p:cNvGrpSpPr/>
        <p:nvPr/>
      </p:nvGrpSpPr>
      <p:grpSpPr>
        <a:xfrm>
          <a:off x="0" y="0"/>
          <a:ext cx="0" cy="0"/>
          <a:chOff x="0" y="0"/>
          <a:chExt cx="0" cy="0"/>
        </a:xfrm>
      </p:grpSpPr>
      <p:sp>
        <p:nvSpPr>
          <p:cNvPr id="21184" name="Google Shape;21184;p468"/>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21185" name="Google Shape;21185;p46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1186"/>
        <p:cNvGrpSpPr/>
        <p:nvPr/>
      </p:nvGrpSpPr>
      <p:grpSpPr>
        <a:xfrm>
          <a:off x="0" y="0"/>
          <a:ext cx="0" cy="0"/>
          <a:chOff x="0" y="0"/>
          <a:chExt cx="0" cy="0"/>
        </a:xfrm>
      </p:grpSpPr>
      <p:sp>
        <p:nvSpPr>
          <p:cNvPr id="21187" name="Google Shape;21187;p46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533"/>
              <a:buFont typeface="Arial"/>
              <a:buNone/>
            </a:pPr>
            <a:endParaRPr sz="2533" b="0" i="0" u="none" strike="noStrike" cap="none">
              <a:solidFill>
                <a:schemeClr val="dk1"/>
              </a:solidFill>
              <a:latin typeface="Arial"/>
              <a:ea typeface="Arial"/>
              <a:cs typeface="Arial"/>
              <a:sym typeface="Arial"/>
            </a:endParaRPr>
          </a:p>
        </p:txBody>
      </p:sp>
      <p:sp>
        <p:nvSpPr>
          <p:cNvPr id="21188" name="Google Shape;21188;p469"/>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ctr">
              <a:lnSpc>
                <a:spcPct val="100000"/>
              </a:lnSpc>
              <a:spcBef>
                <a:spcPts val="0"/>
              </a:spcBef>
              <a:spcAft>
                <a:spcPts val="0"/>
              </a:spcAft>
              <a:buSzPts val="4200"/>
              <a:buNone/>
              <a:defRPr sz="5600"/>
            </a:lvl1pPr>
            <a:lvl2pPr lvl="1" algn="ctr">
              <a:lnSpc>
                <a:spcPct val="100000"/>
              </a:lnSpc>
              <a:spcBef>
                <a:spcPts val="0"/>
              </a:spcBef>
              <a:spcAft>
                <a:spcPts val="0"/>
              </a:spcAft>
              <a:buSzPts val="4200"/>
              <a:buNone/>
              <a:defRPr sz="5600"/>
            </a:lvl2pPr>
            <a:lvl3pPr lvl="2" algn="ctr">
              <a:lnSpc>
                <a:spcPct val="100000"/>
              </a:lnSpc>
              <a:spcBef>
                <a:spcPts val="0"/>
              </a:spcBef>
              <a:spcAft>
                <a:spcPts val="0"/>
              </a:spcAft>
              <a:buSzPts val="4200"/>
              <a:buNone/>
              <a:defRPr sz="5600"/>
            </a:lvl3pPr>
            <a:lvl4pPr lvl="3" algn="ctr">
              <a:lnSpc>
                <a:spcPct val="100000"/>
              </a:lnSpc>
              <a:spcBef>
                <a:spcPts val="0"/>
              </a:spcBef>
              <a:spcAft>
                <a:spcPts val="0"/>
              </a:spcAft>
              <a:buSzPts val="4200"/>
              <a:buNone/>
              <a:defRPr sz="5600"/>
            </a:lvl4pPr>
            <a:lvl5pPr lvl="4" algn="ctr">
              <a:lnSpc>
                <a:spcPct val="100000"/>
              </a:lnSpc>
              <a:spcBef>
                <a:spcPts val="0"/>
              </a:spcBef>
              <a:spcAft>
                <a:spcPts val="0"/>
              </a:spcAft>
              <a:buSzPts val="4200"/>
              <a:buNone/>
              <a:defRPr sz="5600"/>
            </a:lvl5pPr>
            <a:lvl6pPr lvl="5" algn="ctr">
              <a:lnSpc>
                <a:spcPct val="100000"/>
              </a:lnSpc>
              <a:spcBef>
                <a:spcPts val="0"/>
              </a:spcBef>
              <a:spcAft>
                <a:spcPts val="0"/>
              </a:spcAft>
              <a:buSzPts val="4200"/>
              <a:buNone/>
              <a:defRPr sz="5600"/>
            </a:lvl6pPr>
            <a:lvl7pPr lvl="6" algn="ctr">
              <a:lnSpc>
                <a:spcPct val="100000"/>
              </a:lnSpc>
              <a:spcBef>
                <a:spcPts val="0"/>
              </a:spcBef>
              <a:spcAft>
                <a:spcPts val="0"/>
              </a:spcAft>
              <a:buSzPts val="4200"/>
              <a:buNone/>
              <a:defRPr sz="5600"/>
            </a:lvl7pPr>
            <a:lvl8pPr lvl="7" algn="ctr">
              <a:lnSpc>
                <a:spcPct val="100000"/>
              </a:lnSpc>
              <a:spcBef>
                <a:spcPts val="0"/>
              </a:spcBef>
              <a:spcAft>
                <a:spcPts val="0"/>
              </a:spcAft>
              <a:buSzPts val="4200"/>
              <a:buNone/>
              <a:defRPr sz="5600"/>
            </a:lvl8pPr>
            <a:lvl9pPr lvl="8" algn="ctr">
              <a:lnSpc>
                <a:spcPct val="100000"/>
              </a:lnSpc>
              <a:spcBef>
                <a:spcPts val="0"/>
              </a:spcBef>
              <a:spcAft>
                <a:spcPts val="0"/>
              </a:spcAft>
              <a:buSzPts val="4200"/>
              <a:buNone/>
              <a:defRPr sz="5600"/>
            </a:lvl9pPr>
          </a:lstStyle>
          <a:p>
            <a:endParaRPr/>
          </a:p>
        </p:txBody>
      </p:sp>
      <p:sp>
        <p:nvSpPr>
          <p:cNvPr id="21189" name="Google Shape;21189;p469"/>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21190" name="Google Shape;21190;p469"/>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42900" algn="l">
              <a:lnSpc>
                <a:spcPct val="115000"/>
              </a:lnSpc>
              <a:spcBef>
                <a:spcPts val="0"/>
              </a:spcBef>
              <a:spcAft>
                <a:spcPts val="0"/>
              </a:spcAft>
              <a:buSzPts val="1800"/>
              <a:buChar char="●"/>
              <a:defRPr/>
            </a:lvl1pPr>
            <a:lvl2pPr marL="914400" lvl="1" indent="-317500" algn="l">
              <a:lnSpc>
                <a:spcPct val="115000"/>
              </a:lnSpc>
              <a:spcBef>
                <a:spcPts val="0"/>
              </a:spcBef>
              <a:spcAft>
                <a:spcPts val="0"/>
              </a:spcAft>
              <a:buSzPts val="1400"/>
              <a:buChar char="○"/>
              <a:defRPr/>
            </a:lvl2pPr>
            <a:lvl3pPr marL="1371600" lvl="2" indent="-317500" algn="l">
              <a:lnSpc>
                <a:spcPct val="115000"/>
              </a:lnSpc>
              <a:spcBef>
                <a:spcPts val="0"/>
              </a:spcBef>
              <a:spcAft>
                <a:spcPts val="0"/>
              </a:spcAft>
              <a:buSzPts val="1400"/>
              <a:buChar char="■"/>
              <a:defRPr/>
            </a:lvl3pPr>
            <a:lvl4pPr marL="1828800" lvl="3" indent="-317500" algn="l">
              <a:lnSpc>
                <a:spcPct val="115000"/>
              </a:lnSpc>
              <a:spcBef>
                <a:spcPts val="0"/>
              </a:spcBef>
              <a:spcAft>
                <a:spcPts val="0"/>
              </a:spcAft>
              <a:buSzPts val="1400"/>
              <a:buChar char="●"/>
              <a:defRPr/>
            </a:lvl4pPr>
            <a:lvl5pPr marL="2286000" lvl="4" indent="-317500" algn="l">
              <a:lnSpc>
                <a:spcPct val="115000"/>
              </a:lnSpc>
              <a:spcBef>
                <a:spcPts val="0"/>
              </a:spcBef>
              <a:spcAft>
                <a:spcPts val="0"/>
              </a:spcAft>
              <a:buSzPts val="1400"/>
              <a:buChar char="○"/>
              <a:defRPr/>
            </a:lvl5pPr>
            <a:lvl6pPr marL="2743200" lvl="5" indent="-317500" algn="l">
              <a:lnSpc>
                <a:spcPct val="115000"/>
              </a:lnSpc>
              <a:spcBef>
                <a:spcPts val="0"/>
              </a:spcBef>
              <a:spcAft>
                <a:spcPts val="0"/>
              </a:spcAft>
              <a:buSzPts val="1400"/>
              <a:buChar char="■"/>
              <a:defRPr/>
            </a:lvl6pPr>
            <a:lvl7pPr marL="3200400" lvl="6" indent="-317500" algn="l">
              <a:lnSpc>
                <a:spcPct val="115000"/>
              </a:lnSpc>
              <a:spcBef>
                <a:spcPts val="0"/>
              </a:spcBef>
              <a:spcAft>
                <a:spcPts val="0"/>
              </a:spcAft>
              <a:buSzPts val="1400"/>
              <a:buChar char="●"/>
              <a:defRPr/>
            </a:lvl7pPr>
            <a:lvl8pPr marL="3657600" lvl="7" indent="-317500" algn="l">
              <a:lnSpc>
                <a:spcPct val="115000"/>
              </a:lnSpc>
              <a:spcBef>
                <a:spcPts val="0"/>
              </a:spcBef>
              <a:spcAft>
                <a:spcPts val="0"/>
              </a:spcAft>
              <a:buSzPts val="1400"/>
              <a:buChar char="○"/>
              <a:defRPr/>
            </a:lvl8pPr>
            <a:lvl9pPr marL="4114800" lvl="8" indent="-317500" algn="l">
              <a:lnSpc>
                <a:spcPct val="115000"/>
              </a:lnSpc>
              <a:spcBef>
                <a:spcPts val="0"/>
              </a:spcBef>
              <a:spcAft>
                <a:spcPts val="0"/>
              </a:spcAft>
              <a:buSzPts val="1400"/>
              <a:buChar char="■"/>
              <a:defRPr/>
            </a:lvl9pPr>
          </a:lstStyle>
          <a:p>
            <a:endParaRPr/>
          </a:p>
        </p:txBody>
      </p:sp>
      <p:sp>
        <p:nvSpPr>
          <p:cNvPr id="21191" name="Google Shape;21191;p46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2166"/>
        <p:cNvGrpSpPr/>
        <p:nvPr/>
      </p:nvGrpSpPr>
      <p:grpSpPr>
        <a:xfrm>
          <a:off x="0" y="0"/>
          <a:ext cx="0" cy="0"/>
          <a:chOff x="0" y="0"/>
          <a:chExt cx="0" cy="0"/>
        </a:xfrm>
      </p:grpSpPr>
      <p:sp>
        <p:nvSpPr>
          <p:cNvPr id="2167" name="Google Shape;2167;p2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68" name="Google Shape;2168;p2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69" name="Google Shape;2169;p2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70" name="Google Shape;2170;p2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71" name="Google Shape;2171;p2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72" name="Google Shape;2172;p2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73" name="Google Shape;2173;p272"/>
          <p:cNvGrpSpPr/>
          <p:nvPr/>
        </p:nvGrpSpPr>
        <p:grpSpPr>
          <a:xfrm>
            <a:off x="7191542" y="1"/>
            <a:ext cx="5000459" cy="1425992"/>
            <a:chOff x="7191542" y="1"/>
            <a:chExt cx="5000459" cy="1425992"/>
          </a:xfrm>
        </p:grpSpPr>
        <p:pic>
          <p:nvPicPr>
            <p:cNvPr id="2174" name="Google Shape;2174;p2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75" name="Google Shape;2175;p272"/>
            <p:cNvGrpSpPr/>
            <p:nvPr/>
          </p:nvGrpSpPr>
          <p:grpSpPr>
            <a:xfrm>
              <a:off x="7191542" y="1"/>
              <a:ext cx="5000459" cy="1425992"/>
              <a:chOff x="7186272" y="0"/>
              <a:chExt cx="5005729" cy="1427495"/>
            </a:xfrm>
          </p:grpSpPr>
          <p:sp>
            <p:nvSpPr>
              <p:cNvPr id="2176" name="Google Shape;2176;p2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77" name="Google Shape;2177;p2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178" name="Google Shape;2178;p2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30.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1192"/>
        <p:cNvGrpSpPr/>
        <p:nvPr/>
      </p:nvGrpSpPr>
      <p:grpSpPr>
        <a:xfrm>
          <a:off x="0" y="0"/>
          <a:ext cx="0" cy="0"/>
          <a:chOff x="0" y="0"/>
          <a:chExt cx="0" cy="0"/>
        </a:xfrm>
      </p:grpSpPr>
      <p:sp>
        <p:nvSpPr>
          <p:cNvPr id="21193" name="Google Shape;21193;p470"/>
          <p:cNvSpPr txBox="1">
            <a:spLocks noGrp="1"/>
          </p:cNvSpPr>
          <p:nvPr>
            <p:ph type="body" idx="1"/>
          </p:nvPr>
        </p:nvSpPr>
        <p:spPr>
          <a:xfrm>
            <a:off x="415600" y="5640767"/>
            <a:ext cx="7998400" cy="806800"/>
          </a:xfrm>
          <a:prstGeom prst="rect">
            <a:avLst/>
          </a:prstGeom>
          <a:noFill/>
          <a:ln>
            <a:noFill/>
          </a:ln>
        </p:spPr>
        <p:txBody>
          <a:bodyPr spcFirstLastPara="1" wrap="square" lIns="91425" tIns="91425" rIns="91425" bIns="91425" anchor="ctr" anchorCtr="0">
            <a:normAutofit/>
          </a:bodyPr>
          <a:lstStyle>
            <a:lvl1pPr marL="457200" lvl="0" indent="-228600" algn="l">
              <a:lnSpc>
                <a:spcPct val="100000"/>
              </a:lnSpc>
              <a:spcBef>
                <a:spcPts val="0"/>
              </a:spcBef>
              <a:spcAft>
                <a:spcPts val="0"/>
              </a:spcAft>
              <a:buSzPts val="1800"/>
              <a:buNone/>
              <a:defRPr/>
            </a:lvl1pPr>
          </a:lstStyle>
          <a:p>
            <a:endParaRPr/>
          </a:p>
        </p:txBody>
      </p:sp>
      <p:sp>
        <p:nvSpPr>
          <p:cNvPr id="21194" name="Google Shape;21194;p47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1195"/>
        <p:cNvGrpSpPr/>
        <p:nvPr/>
      </p:nvGrpSpPr>
      <p:grpSpPr>
        <a:xfrm>
          <a:off x="0" y="0"/>
          <a:ext cx="0" cy="0"/>
          <a:chOff x="0" y="0"/>
          <a:chExt cx="0" cy="0"/>
        </a:xfrm>
      </p:grpSpPr>
      <p:sp>
        <p:nvSpPr>
          <p:cNvPr id="21196" name="Google Shape;21196;p471"/>
          <p:cNvSpPr txBox="1">
            <a:spLocks noGrp="1"/>
          </p:cNvSpPr>
          <p:nvPr>
            <p:ph type="title" hasCustomPrompt="1"/>
          </p:nvPr>
        </p:nvSpPr>
        <p:spPr>
          <a:xfrm>
            <a:off x="415600" y="1474833"/>
            <a:ext cx="11360800" cy="2618000"/>
          </a:xfrm>
          <a:prstGeom prst="rect">
            <a:avLst/>
          </a:prstGeom>
          <a:noFill/>
          <a:ln>
            <a:noFill/>
          </a:ln>
        </p:spPr>
        <p:txBody>
          <a:bodyPr spcFirstLastPara="1" wrap="square" lIns="91425" tIns="91425" rIns="91425" bIns="91425" anchor="b" anchorCtr="0">
            <a:normAutofit/>
          </a:bodyPr>
          <a:lstStyle>
            <a:lvl1pPr lvl="0" algn="ctr">
              <a:lnSpc>
                <a:spcPct val="100000"/>
              </a:lnSpc>
              <a:spcBef>
                <a:spcPts val="0"/>
              </a:spcBef>
              <a:spcAft>
                <a:spcPts val="0"/>
              </a:spcAft>
              <a:buSzPts val="12000"/>
              <a:buNone/>
              <a:defRPr sz="160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21197" name="Google Shape;21197;p471"/>
          <p:cNvSpPr txBox="1">
            <a:spLocks noGrp="1"/>
          </p:cNvSpPr>
          <p:nvPr>
            <p:ph type="body" idx="1"/>
          </p:nvPr>
        </p:nvSpPr>
        <p:spPr>
          <a:xfrm>
            <a:off x="415600" y="4202967"/>
            <a:ext cx="11360800" cy="1734400"/>
          </a:xfrm>
          <a:prstGeom prst="rect">
            <a:avLst/>
          </a:prstGeom>
          <a:noFill/>
          <a:ln>
            <a:noFill/>
          </a:ln>
        </p:spPr>
        <p:txBody>
          <a:bodyPr spcFirstLastPara="1" wrap="square" lIns="91425" tIns="91425" rIns="91425" bIns="91425" anchor="t" anchorCtr="0">
            <a:normAutofit/>
          </a:bodyPr>
          <a:lstStyle>
            <a:lvl1pPr marL="457200" lvl="0" indent="-342900" algn="ctr">
              <a:lnSpc>
                <a:spcPct val="115000"/>
              </a:lnSpc>
              <a:spcBef>
                <a:spcPts val="0"/>
              </a:spcBef>
              <a:spcAft>
                <a:spcPts val="0"/>
              </a:spcAft>
              <a:buSzPts val="1800"/>
              <a:buChar char="●"/>
              <a:defRPr/>
            </a:lvl1pPr>
            <a:lvl2pPr marL="914400" lvl="1" indent="-317500" algn="ctr">
              <a:lnSpc>
                <a:spcPct val="115000"/>
              </a:lnSpc>
              <a:spcBef>
                <a:spcPts val="0"/>
              </a:spcBef>
              <a:spcAft>
                <a:spcPts val="0"/>
              </a:spcAft>
              <a:buSzPts val="1400"/>
              <a:buChar char="○"/>
              <a:defRPr/>
            </a:lvl2pPr>
            <a:lvl3pPr marL="1371600" lvl="2" indent="-317500" algn="ctr">
              <a:lnSpc>
                <a:spcPct val="115000"/>
              </a:lnSpc>
              <a:spcBef>
                <a:spcPts val="0"/>
              </a:spcBef>
              <a:spcAft>
                <a:spcPts val="0"/>
              </a:spcAft>
              <a:buSzPts val="1400"/>
              <a:buChar char="■"/>
              <a:defRPr/>
            </a:lvl3pPr>
            <a:lvl4pPr marL="1828800" lvl="3" indent="-317500" algn="ctr">
              <a:lnSpc>
                <a:spcPct val="115000"/>
              </a:lnSpc>
              <a:spcBef>
                <a:spcPts val="0"/>
              </a:spcBef>
              <a:spcAft>
                <a:spcPts val="0"/>
              </a:spcAft>
              <a:buSzPts val="1400"/>
              <a:buChar char="●"/>
              <a:defRPr/>
            </a:lvl4pPr>
            <a:lvl5pPr marL="2286000" lvl="4" indent="-317500" algn="ctr">
              <a:lnSpc>
                <a:spcPct val="115000"/>
              </a:lnSpc>
              <a:spcBef>
                <a:spcPts val="0"/>
              </a:spcBef>
              <a:spcAft>
                <a:spcPts val="0"/>
              </a:spcAft>
              <a:buSzPts val="1400"/>
              <a:buChar char="○"/>
              <a:defRPr/>
            </a:lvl5pPr>
            <a:lvl6pPr marL="2743200" lvl="5" indent="-317500" algn="ctr">
              <a:lnSpc>
                <a:spcPct val="115000"/>
              </a:lnSpc>
              <a:spcBef>
                <a:spcPts val="0"/>
              </a:spcBef>
              <a:spcAft>
                <a:spcPts val="0"/>
              </a:spcAft>
              <a:buSzPts val="1400"/>
              <a:buChar char="■"/>
              <a:defRPr/>
            </a:lvl6pPr>
            <a:lvl7pPr marL="3200400" lvl="6" indent="-317500" algn="ctr">
              <a:lnSpc>
                <a:spcPct val="115000"/>
              </a:lnSpc>
              <a:spcBef>
                <a:spcPts val="0"/>
              </a:spcBef>
              <a:spcAft>
                <a:spcPts val="0"/>
              </a:spcAft>
              <a:buSzPts val="1400"/>
              <a:buChar char="●"/>
              <a:defRPr/>
            </a:lvl7pPr>
            <a:lvl8pPr marL="3657600" lvl="7" indent="-317500" algn="ctr">
              <a:lnSpc>
                <a:spcPct val="115000"/>
              </a:lnSpc>
              <a:spcBef>
                <a:spcPts val="0"/>
              </a:spcBef>
              <a:spcAft>
                <a:spcPts val="0"/>
              </a:spcAft>
              <a:buSzPts val="1400"/>
              <a:buChar char="○"/>
              <a:defRPr/>
            </a:lvl8pPr>
            <a:lvl9pPr marL="4114800" lvl="8" indent="-317500" algn="ctr">
              <a:lnSpc>
                <a:spcPct val="115000"/>
              </a:lnSpc>
              <a:spcBef>
                <a:spcPts val="0"/>
              </a:spcBef>
              <a:spcAft>
                <a:spcPts val="0"/>
              </a:spcAft>
              <a:buSzPts val="1400"/>
              <a:buChar char="■"/>
              <a:defRPr/>
            </a:lvl9pPr>
          </a:lstStyle>
          <a:p>
            <a:endParaRPr/>
          </a:p>
        </p:txBody>
      </p:sp>
      <p:sp>
        <p:nvSpPr>
          <p:cNvPr id="21198" name="Google Shape;21198;p47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1199"/>
        <p:cNvGrpSpPr/>
        <p:nvPr/>
      </p:nvGrpSpPr>
      <p:grpSpPr>
        <a:xfrm>
          <a:off x="0" y="0"/>
          <a:ext cx="0" cy="0"/>
          <a:chOff x="0" y="0"/>
          <a:chExt cx="0" cy="0"/>
        </a:xfrm>
      </p:grpSpPr>
      <p:sp>
        <p:nvSpPr>
          <p:cNvPr id="21200" name="Google Shape;21200;p47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Title and Content">
  <p:cSld name="Title and Content 18">
    <p:spTree>
      <p:nvGrpSpPr>
        <p:cNvPr id="1" name="Shape 2179"/>
        <p:cNvGrpSpPr/>
        <p:nvPr/>
      </p:nvGrpSpPr>
      <p:grpSpPr>
        <a:xfrm>
          <a:off x="0" y="0"/>
          <a:ext cx="0" cy="0"/>
          <a:chOff x="0" y="0"/>
          <a:chExt cx="0" cy="0"/>
        </a:xfrm>
      </p:grpSpPr>
      <p:grpSp>
        <p:nvGrpSpPr>
          <p:cNvPr id="2180" name="Google Shape;2180;p273"/>
          <p:cNvGrpSpPr/>
          <p:nvPr/>
        </p:nvGrpSpPr>
        <p:grpSpPr>
          <a:xfrm>
            <a:off x="7191542" y="1"/>
            <a:ext cx="5000459" cy="1425992"/>
            <a:chOff x="7191542" y="1"/>
            <a:chExt cx="5000459" cy="1425992"/>
          </a:xfrm>
        </p:grpSpPr>
        <p:pic>
          <p:nvPicPr>
            <p:cNvPr id="2181" name="Google Shape;2181;p2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82" name="Google Shape;2182;p273"/>
            <p:cNvGrpSpPr/>
            <p:nvPr/>
          </p:nvGrpSpPr>
          <p:grpSpPr>
            <a:xfrm>
              <a:off x="7191542" y="1"/>
              <a:ext cx="5000459" cy="1425992"/>
              <a:chOff x="7186272" y="0"/>
              <a:chExt cx="5005729" cy="1427495"/>
            </a:xfrm>
          </p:grpSpPr>
          <p:sp>
            <p:nvSpPr>
              <p:cNvPr id="2183" name="Google Shape;2183;p2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84" name="Google Shape;2184;p2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85" name="Google Shape;2185;p2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6" name="Google Shape;2186;p27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87" name="Google Shape;2187;p2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88" name="Google Shape;2188;p2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89" name="Google Shape;2189;p2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Two Content">
  <p:cSld name="Two Content 15">
    <p:spTree>
      <p:nvGrpSpPr>
        <p:cNvPr id="1" name="Shape 2190"/>
        <p:cNvGrpSpPr/>
        <p:nvPr/>
      </p:nvGrpSpPr>
      <p:grpSpPr>
        <a:xfrm>
          <a:off x="0" y="0"/>
          <a:ext cx="0" cy="0"/>
          <a:chOff x="0" y="0"/>
          <a:chExt cx="0" cy="0"/>
        </a:xfrm>
      </p:grpSpPr>
      <p:sp>
        <p:nvSpPr>
          <p:cNvPr id="2191" name="Google Shape;2191;p2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92" name="Google Shape;2192;p27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193" name="Google Shape;2193;p274"/>
          <p:cNvGrpSpPr/>
          <p:nvPr/>
        </p:nvGrpSpPr>
        <p:grpSpPr>
          <a:xfrm>
            <a:off x="7191542" y="1"/>
            <a:ext cx="5000459" cy="1425992"/>
            <a:chOff x="7191542" y="1"/>
            <a:chExt cx="5000459" cy="1425992"/>
          </a:xfrm>
        </p:grpSpPr>
        <p:pic>
          <p:nvPicPr>
            <p:cNvPr id="2194" name="Google Shape;2194;p2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95" name="Google Shape;2195;p274"/>
            <p:cNvGrpSpPr/>
            <p:nvPr/>
          </p:nvGrpSpPr>
          <p:grpSpPr>
            <a:xfrm>
              <a:off x="7191542" y="1"/>
              <a:ext cx="5000459" cy="1425992"/>
              <a:chOff x="7186272" y="0"/>
              <a:chExt cx="5005729" cy="1427495"/>
            </a:xfrm>
          </p:grpSpPr>
          <p:sp>
            <p:nvSpPr>
              <p:cNvPr id="2196" name="Google Shape;2196;p2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97" name="Google Shape;2197;p2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98" name="Google Shape;2198;p27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9" name="Google Shape;2199;p27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00" name="Google Shape;2200;p2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1" name="Google Shape;2201;p2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Comparison">
  <p:cSld name="Comparison 15">
    <p:spTree>
      <p:nvGrpSpPr>
        <p:cNvPr id="1" name="Shape 2202"/>
        <p:cNvGrpSpPr/>
        <p:nvPr/>
      </p:nvGrpSpPr>
      <p:grpSpPr>
        <a:xfrm>
          <a:off x="0" y="0"/>
          <a:ext cx="0" cy="0"/>
          <a:chOff x="0" y="0"/>
          <a:chExt cx="0" cy="0"/>
        </a:xfrm>
      </p:grpSpPr>
      <p:grpSp>
        <p:nvGrpSpPr>
          <p:cNvPr id="2203" name="Google Shape;2203;p366"/>
          <p:cNvGrpSpPr/>
          <p:nvPr/>
        </p:nvGrpSpPr>
        <p:grpSpPr>
          <a:xfrm>
            <a:off x="7191542" y="1"/>
            <a:ext cx="5000459" cy="1425992"/>
            <a:chOff x="7191542" y="1"/>
            <a:chExt cx="5000459" cy="1425992"/>
          </a:xfrm>
        </p:grpSpPr>
        <p:pic>
          <p:nvPicPr>
            <p:cNvPr id="2204" name="Google Shape;2204;p3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05" name="Google Shape;2205;p366"/>
            <p:cNvGrpSpPr/>
            <p:nvPr/>
          </p:nvGrpSpPr>
          <p:grpSpPr>
            <a:xfrm>
              <a:off x="7191542" y="1"/>
              <a:ext cx="5000459" cy="1425992"/>
              <a:chOff x="7186272" y="0"/>
              <a:chExt cx="5005729" cy="1427495"/>
            </a:xfrm>
          </p:grpSpPr>
          <p:sp>
            <p:nvSpPr>
              <p:cNvPr id="2206" name="Google Shape;2206;p3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07" name="Google Shape;2207;p3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08" name="Google Shape;2208;p3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09" name="Google Shape;2209;p36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10" name="Google Shape;2210;p36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1" name="Google Shape;2211;p36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12" name="Google Shape;2212;p36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3" name="Google Shape;2213;p3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14" name="Google Shape;2214;p3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15" name="Google Shape;2215;p3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Title Only">
  <p:cSld name="Title Only 15">
    <p:spTree>
      <p:nvGrpSpPr>
        <p:cNvPr id="1" name="Shape 2216"/>
        <p:cNvGrpSpPr/>
        <p:nvPr/>
      </p:nvGrpSpPr>
      <p:grpSpPr>
        <a:xfrm>
          <a:off x="0" y="0"/>
          <a:ext cx="0" cy="0"/>
          <a:chOff x="0" y="0"/>
          <a:chExt cx="0" cy="0"/>
        </a:xfrm>
      </p:grpSpPr>
      <p:grpSp>
        <p:nvGrpSpPr>
          <p:cNvPr id="2217" name="Google Shape;2217;p276"/>
          <p:cNvGrpSpPr/>
          <p:nvPr/>
        </p:nvGrpSpPr>
        <p:grpSpPr>
          <a:xfrm>
            <a:off x="7191542" y="1"/>
            <a:ext cx="5000459" cy="1425992"/>
            <a:chOff x="7191542" y="1"/>
            <a:chExt cx="5000459" cy="1425992"/>
          </a:xfrm>
        </p:grpSpPr>
        <p:pic>
          <p:nvPicPr>
            <p:cNvPr id="2218" name="Google Shape;2218;p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19" name="Google Shape;2219;p276"/>
            <p:cNvGrpSpPr/>
            <p:nvPr/>
          </p:nvGrpSpPr>
          <p:grpSpPr>
            <a:xfrm>
              <a:off x="7191542" y="1"/>
              <a:ext cx="5000459" cy="1425992"/>
              <a:chOff x="7186272" y="0"/>
              <a:chExt cx="5005729" cy="1427495"/>
            </a:xfrm>
          </p:grpSpPr>
          <p:sp>
            <p:nvSpPr>
              <p:cNvPr id="2220" name="Google Shape;2220;p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21" name="Google Shape;2221;p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22" name="Google Shape;2222;p2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23" name="Google Shape;2223;p2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24" name="Google Shape;2224;p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25" name="Google Shape;2225;p2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End">
  <p:cSld name="End 16">
    <p:spTree>
      <p:nvGrpSpPr>
        <p:cNvPr id="1" name="Shape 2226"/>
        <p:cNvGrpSpPr/>
        <p:nvPr/>
      </p:nvGrpSpPr>
      <p:grpSpPr>
        <a:xfrm>
          <a:off x="0" y="0"/>
          <a:ext cx="0" cy="0"/>
          <a:chOff x="0" y="0"/>
          <a:chExt cx="0" cy="0"/>
        </a:xfrm>
      </p:grpSpPr>
      <p:grpSp>
        <p:nvGrpSpPr>
          <p:cNvPr id="2227" name="Google Shape;2227;p277"/>
          <p:cNvGrpSpPr/>
          <p:nvPr/>
        </p:nvGrpSpPr>
        <p:grpSpPr>
          <a:xfrm>
            <a:off x="0" y="0"/>
            <a:ext cx="12192000" cy="2148830"/>
            <a:chOff x="0" y="0"/>
            <a:chExt cx="12192000" cy="2148830"/>
          </a:xfrm>
        </p:grpSpPr>
        <p:sp>
          <p:nvSpPr>
            <p:cNvPr id="2228" name="Google Shape;2228;p27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29" name="Google Shape;2229;p27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230" name="Google Shape;2230;p27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31" name="Google Shape;2231;p27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32" name="Google Shape;2232;p27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33" name="Google Shape;2233;p27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34" name="Google Shape;2234;p27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Blank">
  <p:cSld name="Blank 16">
    <p:spTree>
      <p:nvGrpSpPr>
        <p:cNvPr id="1" name="Shape 2235"/>
        <p:cNvGrpSpPr/>
        <p:nvPr/>
      </p:nvGrpSpPr>
      <p:grpSpPr>
        <a:xfrm>
          <a:off x="0" y="0"/>
          <a:ext cx="0" cy="0"/>
          <a:chOff x="0" y="0"/>
          <a:chExt cx="0" cy="0"/>
        </a:xfrm>
      </p:grpSpPr>
      <p:sp>
        <p:nvSpPr>
          <p:cNvPr id="2236" name="Google Shape;2236;p2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37" name="Google Shape;2237;p2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38" name="Google Shape;2238;p2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39" name="Google Shape;2239;p278"/>
          <p:cNvGrpSpPr/>
          <p:nvPr/>
        </p:nvGrpSpPr>
        <p:grpSpPr>
          <a:xfrm>
            <a:off x="7191542" y="1"/>
            <a:ext cx="5000459" cy="1425992"/>
            <a:chOff x="7191542" y="1"/>
            <a:chExt cx="5000459" cy="1425992"/>
          </a:xfrm>
        </p:grpSpPr>
        <p:pic>
          <p:nvPicPr>
            <p:cNvPr id="2240" name="Google Shape;2240;p2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1" name="Google Shape;2241;p278"/>
            <p:cNvGrpSpPr/>
            <p:nvPr/>
          </p:nvGrpSpPr>
          <p:grpSpPr>
            <a:xfrm>
              <a:off x="7191542" y="1"/>
              <a:ext cx="5000459" cy="1425992"/>
              <a:chOff x="7186272" y="0"/>
              <a:chExt cx="5005729" cy="1427495"/>
            </a:xfrm>
          </p:grpSpPr>
          <p:sp>
            <p:nvSpPr>
              <p:cNvPr id="2242" name="Google Shape;2242;p2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43" name="Google Shape;2243;p2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38"/>
        <p:cNvGrpSpPr/>
        <p:nvPr/>
      </p:nvGrpSpPr>
      <p:grpSpPr>
        <a:xfrm>
          <a:off x="0" y="0"/>
          <a:ext cx="0" cy="0"/>
          <a:chOff x="0" y="0"/>
          <a:chExt cx="0" cy="0"/>
        </a:xfrm>
      </p:grpSpPr>
      <p:sp>
        <p:nvSpPr>
          <p:cNvPr id="239" name="Google Shape;239;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 name="Google Shape;240;p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41" name="Google Shape;241;p81"/>
          <p:cNvGrpSpPr/>
          <p:nvPr/>
        </p:nvGrpSpPr>
        <p:grpSpPr>
          <a:xfrm>
            <a:off x="7191542" y="1"/>
            <a:ext cx="5000459" cy="1425992"/>
            <a:chOff x="7191542" y="1"/>
            <a:chExt cx="5000459" cy="1425992"/>
          </a:xfrm>
        </p:grpSpPr>
        <p:pic>
          <p:nvPicPr>
            <p:cNvPr id="242" name="Google Shape;242;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3" name="Google Shape;243;p81"/>
            <p:cNvGrpSpPr/>
            <p:nvPr/>
          </p:nvGrpSpPr>
          <p:grpSpPr>
            <a:xfrm>
              <a:off x="7191542" y="1"/>
              <a:ext cx="5000459" cy="1425992"/>
              <a:chOff x="7186272" y="0"/>
              <a:chExt cx="5005729" cy="1427495"/>
            </a:xfrm>
          </p:grpSpPr>
          <p:sp>
            <p:nvSpPr>
              <p:cNvPr id="244" name="Google Shape;244;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5" name="Google Shape;245;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6" name="Google Shape;246;p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 name="Google Shape;247;p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8" name="Google Shape;248;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9" name="Google Shape;249;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2244"/>
        <p:cNvGrpSpPr/>
        <p:nvPr/>
      </p:nvGrpSpPr>
      <p:grpSpPr>
        <a:xfrm>
          <a:off x="0" y="0"/>
          <a:ext cx="0" cy="0"/>
          <a:chOff x="0" y="0"/>
          <a:chExt cx="0" cy="0"/>
        </a:xfrm>
      </p:grpSpPr>
      <p:sp>
        <p:nvSpPr>
          <p:cNvPr id="2245" name="Google Shape;2245;p27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246" name="Google Shape;2246;p279"/>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2247" name="Google Shape;2247;p279"/>
          <p:cNvGrpSpPr/>
          <p:nvPr/>
        </p:nvGrpSpPr>
        <p:grpSpPr>
          <a:xfrm>
            <a:off x="0" y="0"/>
            <a:ext cx="1862667" cy="6629400"/>
            <a:chOff x="-15876" y="0"/>
            <a:chExt cx="1927803" cy="6858000"/>
          </a:xfrm>
        </p:grpSpPr>
        <p:sp>
          <p:nvSpPr>
            <p:cNvPr id="2248" name="Google Shape;2248;p27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249" name="Google Shape;2249;p279"/>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2250" name="Google Shape;2250;p27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251" name="Google Shape;2251;p27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52" name="Google Shape;2252;p27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3" name="Google Shape;2253;p27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2254"/>
        <p:cNvGrpSpPr/>
        <p:nvPr/>
      </p:nvGrpSpPr>
      <p:grpSpPr>
        <a:xfrm>
          <a:off x="0" y="0"/>
          <a:ext cx="0" cy="0"/>
          <a:chOff x="0" y="0"/>
          <a:chExt cx="0" cy="0"/>
        </a:xfrm>
      </p:grpSpPr>
      <p:sp>
        <p:nvSpPr>
          <p:cNvPr id="2255" name="Google Shape;2255;p28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256" name="Google Shape;2256;p28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57" name="Google Shape;2257;p28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8" name="Google Shape;2258;p28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59" name="Google Shape;2259;p2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260" name="Google Shape;2260;p28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261"/>
        <p:cNvGrpSpPr/>
        <p:nvPr/>
      </p:nvGrpSpPr>
      <p:grpSpPr>
        <a:xfrm>
          <a:off x="0" y="0"/>
          <a:ext cx="0" cy="0"/>
          <a:chOff x="0" y="0"/>
          <a:chExt cx="0" cy="0"/>
        </a:xfrm>
      </p:grpSpPr>
      <p:grpSp>
        <p:nvGrpSpPr>
          <p:cNvPr id="2262" name="Google Shape;2262;p281"/>
          <p:cNvGrpSpPr/>
          <p:nvPr/>
        </p:nvGrpSpPr>
        <p:grpSpPr>
          <a:xfrm>
            <a:off x="7191542" y="1"/>
            <a:ext cx="5000459" cy="1425992"/>
            <a:chOff x="7191542" y="1"/>
            <a:chExt cx="5000459" cy="1425992"/>
          </a:xfrm>
        </p:grpSpPr>
        <p:pic>
          <p:nvPicPr>
            <p:cNvPr id="2263" name="Google Shape;2263;p2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64" name="Google Shape;2264;p281"/>
            <p:cNvGrpSpPr/>
            <p:nvPr/>
          </p:nvGrpSpPr>
          <p:grpSpPr>
            <a:xfrm>
              <a:off x="7191542" y="1"/>
              <a:ext cx="5000459" cy="1425992"/>
              <a:chOff x="7186272" y="0"/>
              <a:chExt cx="5005729" cy="1427495"/>
            </a:xfrm>
          </p:grpSpPr>
          <p:sp>
            <p:nvSpPr>
              <p:cNvPr id="2265" name="Google Shape;2265;p2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2266" name="Google Shape;2266;p2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2267" name="Google Shape;2267;p2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68" name="Google Shape;2268;p2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9" name="Google Shape;2269;p2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70" name="Google Shape;2270;p2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71" name="Google Shape;2271;p2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272"/>
        <p:cNvGrpSpPr/>
        <p:nvPr/>
      </p:nvGrpSpPr>
      <p:grpSpPr>
        <a:xfrm>
          <a:off x="0" y="0"/>
          <a:ext cx="0" cy="0"/>
          <a:chOff x="0" y="0"/>
          <a:chExt cx="0" cy="0"/>
        </a:xfrm>
      </p:grpSpPr>
      <p:sp>
        <p:nvSpPr>
          <p:cNvPr id="2273" name="Google Shape;2273;p2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74" name="Google Shape;2274;p2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75" name="Google Shape;2275;p282"/>
          <p:cNvGrpSpPr/>
          <p:nvPr/>
        </p:nvGrpSpPr>
        <p:grpSpPr>
          <a:xfrm>
            <a:off x="0" y="5379426"/>
            <a:ext cx="2807368" cy="753891"/>
            <a:chOff x="0" y="5379426"/>
            <a:chExt cx="2807368" cy="753891"/>
          </a:xfrm>
        </p:grpSpPr>
        <p:sp>
          <p:nvSpPr>
            <p:cNvPr id="2276" name="Google Shape;2276;p2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2277" name="Google Shape;2277;p2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2278" name="Google Shape;2278;p282"/>
          <p:cNvSpPr>
            <a:spLocks noGrp="1"/>
          </p:cNvSpPr>
          <p:nvPr>
            <p:ph type="pic" idx="2"/>
          </p:nvPr>
        </p:nvSpPr>
        <p:spPr>
          <a:xfrm>
            <a:off x="2807368" y="457202"/>
            <a:ext cx="8915400" cy="5943598"/>
          </a:xfrm>
          <a:prstGeom prst="rect">
            <a:avLst/>
          </a:prstGeom>
          <a:noFill/>
          <a:ln>
            <a:noFill/>
          </a:ln>
        </p:spPr>
      </p:sp>
      <p:pic>
        <p:nvPicPr>
          <p:cNvPr id="2279" name="Google Shape;2279;p2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2280"/>
        <p:cNvGrpSpPr/>
        <p:nvPr/>
      </p:nvGrpSpPr>
      <p:grpSpPr>
        <a:xfrm>
          <a:off x="0" y="0"/>
          <a:ext cx="0" cy="0"/>
          <a:chOff x="0" y="0"/>
          <a:chExt cx="0" cy="0"/>
        </a:xfrm>
      </p:grpSpPr>
      <p:pic>
        <p:nvPicPr>
          <p:cNvPr id="2281" name="Google Shape;2281;p283"/>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282" name="Google Shape;2282;p283"/>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283" name="Google Shape;2283;p283"/>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4" name="Google Shape;2284;p283"/>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2_Title and Content">
  <p:cSld name="2_Title and Content 2">
    <p:spTree>
      <p:nvGrpSpPr>
        <p:cNvPr id="1" name="Shape 2285"/>
        <p:cNvGrpSpPr/>
        <p:nvPr/>
      </p:nvGrpSpPr>
      <p:grpSpPr>
        <a:xfrm>
          <a:off x="0" y="0"/>
          <a:ext cx="0" cy="0"/>
          <a:chOff x="0" y="0"/>
          <a:chExt cx="0" cy="0"/>
        </a:xfrm>
      </p:grpSpPr>
      <p:pic>
        <p:nvPicPr>
          <p:cNvPr id="2286" name="Google Shape;2286;p367"/>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2287" name="Google Shape;2287;p3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88" name="Google Shape;2288;p3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289" name="Google Shape;2289;p367"/>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2290"/>
        <p:cNvGrpSpPr/>
        <p:nvPr/>
      </p:nvGrpSpPr>
      <p:grpSpPr>
        <a:xfrm>
          <a:off x="0" y="0"/>
          <a:ext cx="0" cy="0"/>
          <a:chOff x="0" y="0"/>
          <a:chExt cx="0" cy="0"/>
        </a:xfrm>
      </p:grpSpPr>
      <p:pic>
        <p:nvPicPr>
          <p:cNvPr id="2291" name="Google Shape;2291;p368"/>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292" name="Google Shape;2292;p368"/>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93" name="Google Shape;2293;p3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294" name="Google Shape;2294;p368"/>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2295"/>
        <p:cNvGrpSpPr/>
        <p:nvPr/>
      </p:nvGrpSpPr>
      <p:grpSpPr>
        <a:xfrm>
          <a:off x="0" y="0"/>
          <a:ext cx="0" cy="0"/>
          <a:chOff x="0" y="0"/>
          <a:chExt cx="0" cy="0"/>
        </a:xfrm>
      </p:grpSpPr>
      <p:pic>
        <p:nvPicPr>
          <p:cNvPr id="2296" name="Google Shape;2296;p28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297" name="Google Shape;2297;p286"/>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298" name="Google Shape;2298;p286"/>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99" name="Google Shape;2299;p28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2300"/>
        <p:cNvGrpSpPr/>
        <p:nvPr/>
      </p:nvGrpSpPr>
      <p:grpSpPr>
        <a:xfrm>
          <a:off x="0" y="0"/>
          <a:ext cx="0" cy="0"/>
          <a:chOff x="0" y="0"/>
          <a:chExt cx="0" cy="0"/>
        </a:xfrm>
      </p:grpSpPr>
      <p:pic>
        <p:nvPicPr>
          <p:cNvPr id="2301" name="Google Shape;2301;p287"/>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302" name="Google Shape;2302;p2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03" name="Google Shape;2303;p2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04" name="Google Shape;2304;p287"/>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2305"/>
        <p:cNvGrpSpPr/>
        <p:nvPr/>
      </p:nvGrpSpPr>
      <p:grpSpPr>
        <a:xfrm>
          <a:off x="0" y="0"/>
          <a:ext cx="0" cy="0"/>
          <a:chOff x="0" y="0"/>
          <a:chExt cx="0" cy="0"/>
        </a:xfrm>
      </p:grpSpPr>
      <p:pic>
        <p:nvPicPr>
          <p:cNvPr id="2306" name="Google Shape;2306;p288"/>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307" name="Google Shape;2307;p288"/>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08" name="Google Shape;2308;p288"/>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09" name="Google Shape;2309;p288"/>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250"/>
        <p:cNvGrpSpPr/>
        <p:nvPr/>
      </p:nvGrpSpPr>
      <p:grpSpPr>
        <a:xfrm>
          <a:off x="0" y="0"/>
          <a:ext cx="0" cy="0"/>
          <a:chOff x="0" y="0"/>
          <a:chExt cx="0" cy="0"/>
        </a:xfrm>
      </p:grpSpPr>
      <p:grpSp>
        <p:nvGrpSpPr>
          <p:cNvPr id="251" name="Google Shape;251;p82"/>
          <p:cNvGrpSpPr/>
          <p:nvPr/>
        </p:nvGrpSpPr>
        <p:grpSpPr>
          <a:xfrm>
            <a:off x="7191542" y="1"/>
            <a:ext cx="5000459" cy="1425992"/>
            <a:chOff x="7191542" y="1"/>
            <a:chExt cx="5000459" cy="1425992"/>
          </a:xfrm>
        </p:grpSpPr>
        <p:pic>
          <p:nvPicPr>
            <p:cNvPr id="252" name="Google Shape;252;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3" name="Google Shape;253;p82"/>
            <p:cNvGrpSpPr/>
            <p:nvPr/>
          </p:nvGrpSpPr>
          <p:grpSpPr>
            <a:xfrm>
              <a:off x="7191542" y="1"/>
              <a:ext cx="5000459" cy="1425992"/>
              <a:chOff x="7186272" y="0"/>
              <a:chExt cx="5005729" cy="1427495"/>
            </a:xfrm>
          </p:grpSpPr>
          <p:sp>
            <p:nvSpPr>
              <p:cNvPr id="254" name="Google Shape;254;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5" name="Google Shape;255;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56" name="Google Shape;256;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7" name="Google Shape;257;p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8" name="Google Shape;258;p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0" name="Google Shape;260;p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1" name="Google Shape;261;p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 name="Google Shape;262;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3" name="Google Shape;263;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2310"/>
        <p:cNvGrpSpPr/>
        <p:nvPr/>
      </p:nvGrpSpPr>
      <p:grpSpPr>
        <a:xfrm>
          <a:off x="0" y="0"/>
          <a:ext cx="0" cy="0"/>
          <a:chOff x="0" y="0"/>
          <a:chExt cx="0" cy="0"/>
        </a:xfrm>
      </p:grpSpPr>
      <p:pic>
        <p:nvPicPr>
          <p:cNvPr id="2311" name="Google Shape;2311;p289"/>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312" name="Google Shape;2312;p289"/>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Title and Content">
  <p:cSld name="2_Title and Content 3">
    <p:spTree>
      <p:nvGrpSpPr>
        <p:cNvPr id="1" name="Shape 2313"/>
        <p:cNvGrpSpPr/>
        <p:nvPr/>
      </p:nvGrpSpPr>
      <p:grpSpPr>
        <a:xfrm>
          <a:off x="0" y="0"/>
          <a:ext cx="0" cy="0"/>
          <a:chOff x="0" y="0"/>
          <a:chExt cx="0" cy="0"/>
        </a:xfrm>
      </p:grpSpPr>
      <p:grpSp>
        <p:nvGrpSpPr>
          <p:cNvPr id="2314" name="Google Shape;2314;p290"/>
          <p:cNvGrpSpPr/>
          <p:nvPr/>
        </p:nvGrpSpPr>
        <p:grpSpPr>
          <a:xfrm>
            <a:off x="7191542" y="1"/>
            <a:ext cx="5000459" cy="1425992"/>
            <a:chOff x="7191542" y="1"/>
            <a:chExt cx="5000459" cy="1425992"/>
          </a:xfrm>
        </p:grpSpPr>
        <p:pic>
          <p:nvPicPr>
            <p:cNvPr id="2315" name="Google Shape;2315;p2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16" name="Google Shape;2316;p290"/>
            <p:cNvGrpSpPr/>
            <p:nvPr/>
          </p:nvGrpSpPr>
          <p:grpSpPr>
            <a:xfrm>
              <a:off x="7191542" y="1"/>
              <a:ext cx="5000459" cy="1425992"/>
              <a:chOff x="7186272" y="0"/>
              <a:chExt cx="5005729" cy="1427495"/>
            </a:xfrm>
          </p:grpSpPr>
          <p:sp>
            <p:nvSpPr>
              <p:cNvPr id="2317" name="Google Shape;2317;p2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2318" name="Google Shape;2318;p2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2319" name="Google Shape;2319;p2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20" name="Google Shape;2320;p2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1" name="Google Shape;2321;p2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22" name="Google Shape;2322;p2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23" name="Google Shape;2323;p2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2324"/>
        <p:cNvGrpSpPr/>
        <p:nvPr/>
      </p:nvGrpSpPr>
      <p:grpSpPr>
        <a:xfrm>
          <a:off x="0" y="0"/>
          <a:ext cx="0" cy="0"/>
          <a:chOff x="0" y="0"/>
          <a:chExt cx="0" cy="0"/>
        </a:xfrm>
      </p:grpSpPr>
      <p:sp>
        <p:nvSpPr>
          <p:cNvPr id="2325" name="Google Shape;2325;p2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26" name="Google Shape;2326;p2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27" name="Google Shape;2327;p291"/>
          <p:cNvGrpSpPr/>
          <p:nvPr/>
        </p:nvGrpSpPr>
        <p:grpSpPr>
          <a:xfrm>
            <a:off x="0" y="5379426"/>
            <a:ext cx="2807368" cy="753891"/>
            <a:chOff x="0" y="5379426"/>
            <a:chExt cx="2807368" cy="753891"/>
          </a:xfrm>
        </p:grpSpPr>
        <p:sp>
          <p:nvSpPr>
            <p:cNvPr id="2328" name="Google Shape;2328;p2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2329" name="Google Shape;2329;p2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2330" name="Google Shape;2330;p291"/>
          <p:cNvSpPr>
            <a:spLocks noGrp="1"/>
          </p:cNvSpPr>
          <p:nvPr>
            <p:ph type="pic" idx="2"/>
          </p:nvPr>
        </p:nvSpPr>
        <p:spPr>
          <a:xfrm>
            <a:off x="2807368" y="457202"/>
            <a:ext cx="8915400" cy="5943598"/>
          </a:xfrm>
          <a:prstGeom prst="rect">
            <a:avLst/>
          </a:prstGeom>
          <a:noFill/>
          <a:ln>
            <a:noFill/>
          </a:ln>
        </p:spPr>
      </p:sp>
      <p:pic>
        <p:nvPicPr>
          <p:cNvPr id="2331" name="Google Shape;2331;p2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2_Title Slide">
  <p:cSld name="2_Title Slide 2">
    <p:spTree>
      <p:nvGrpSpPr>
        <p:cNvPr id="1" name="Shape 2332"/>
        <p:cNvGrpSpPr/>
        <p:nvPr/>
      </p:nvGrpSpPr>
      <p:grpSpPr>
        <a:xfrm>
          <a:off x="0" y="0"/>
          <a:ext cx="0" cy="0"/>
          <a:chOff x="0" y="0"/>
          <a:chExt cx="0" cy="0"/>
        </a:xfrm>
      </p:grpSpPr>
      <p:pic>
        <p:nvPicPr>
          <p:cNvPr id="2333" name="Google Shape;2333;p369"/>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334" name="Google Shape;2334;p369"/>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335" name="Google Shape;2335;p369"/>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36" name="Google Shape;2336;p369"/>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Image Left">
  <p:cSld name="Image Left 2">
    <p:spTree>
      <p:nvGrpSpPr>
        <p:cNvPr id="1" name="Shape 2337"/>
        <p:cNvGrpSpPr/>
        <p:nvPr/>
      </p:nvGrpSpPr>
      <p:grpSpPr>
        <a:xfrm>
          <a:off x="0" y="0"/>
          <a:ext cx="0" cy="0"/>
          <a:chOff x="0" y="0"/>
          <a:chExt cx="0" cy="0"/>
        </a:xfrm>
      </p:grpSpPr>
      <p:pic>
        <p:nvPicPr>
          <p:cNvPr id="2338" name="Google Shape;2338;p293"/>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339" name="Google Shape;2339;p293"/>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40" name="Google Shape;2340;p2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41" name="Google Shape;2341;p293"/>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Breaker-4">
  <p:cSld name="Breaker-4 2">
    <p:spTree>
      <p:nvGrpSpPr>
        <p:cNvPr id="1" name="Shape 2342"/>
        <p:cNvGrpSpPr/>
        <p:nvPr/>
      </p:nvGrpSpPr>
      <p:grpSpPr>
        <a:xfrm>
          <a:off x="0" y="0"/>
          <a:ext cx="0" cy="0"/>
          <a:chOff x="0" y="0"/>
          <a:chExt cx="0" cy="0"/>
        </a:xfrm>
      </p:grpSpPr>
      <p:pic>
        <p:nvPicPr>
          <p:cNvPr id="2343" name="Google Shape;2343;p29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344" name="Google Shape;2344;p294"/>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345" name="Google Shape;2345;p294"/>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6" name="Google Shape;2346;p29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6_Title and Content">
  <p:cSld name="6_Title and Content 2">
    <p:spTree>
      <p:nvGrpSpPr>
        <p:cNvPr id="1" name="Shape 2347"/>
        <p:cNvGrpSpPr/>
        <p:nvPr/>
      </p:nvGrpSpPr>
      <p:grpSpPr>
        <a:xfrm>
          <a:off x="0" y="0"/>
          <a:ext cx="0" cy="0"/>
          <a:chOff x="0" y="0"/>
          <a:chExt cx="0" cy="0"/>
        </a:xfrm>
      </p:grpSpPr>
      <p:pic>
        <p:nvPicPr>
          <p:cNvPr id="2348" name="Google Shape;2348;p295"/>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349" name="Google Shape;2349;p2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50" name="Google Shape;2350;p2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51" name="Google Shape;2351;p295"/>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Blue Graphic Right">
  <p:cSld name="Blue Graphic Right 2">
    <p:spTree>
      <p:nvGrpSpPr>
        <p:cNvPr id="1" name="Shape 2352"/>
        <p:cNvGrpSpPr/>
        <p:nvPr/>
      </p:nvGrpSpPr>
      <p:grpSpPr>
        <a:xfrm>
          <a:off x="0" y="0"/>
          <a:ext cx="0" cy="0"/>
          <a:chOff x="0" y="0"/>
          <a:chExt cx="0" cy="0"/>
        </a:xfrm>
      </p:grpSpPr>
      <p:pic>
        <p:nvPicPr>
          <p:cNvPr id="2353" name="Google Shape;2353;p296"/>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354" name="Google Shape;2354;p296"/>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55" name="Google Shape;2355;p296"/>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56" name="Google Shape;2356;p296"/>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3-Closing Slide">
  <p:cSld name="3-Closing Slide 2">
    <p:spTree>
      <p:nvGrpSpPr>
        <p:cNvPr id="1" name="Shape 2357"/>
        <p:cNvGrpSpPr/>
        <p:nvPr/>
      </p:nvGrpSpPr>
      <p:grpSpPr>
        <a:xfrm>
          <a:off x="0" y="0"/>
          <a:ext cx="0" cy="0"/>
          <a:chOff x="0" y="0"/>
          <a:chExt cx="0" cy="0"/>
        </a:xfrm>
      </p:grpSpPr>
      <p:pic>
        <p:nvPicPr>
          <p:cNvPr id="2358" name="Google Shape;2358;p297"/>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359" name="Google Shape;2359;p297"/>
          <p:cNvPicPr preferRelativeResize="0"/>
          <p:nvPr/>
        </p:nvPicPr>
        <p:blipFill rotWithShape="1">
          <a:blip r:embed="rId3">
            <a:alphaModFix/>
          </a:blip>
          <a:srcRect/>
          <a:stretch/>
        </p:blipFill>
        <p:spPr>
          <a:xfrm>
            <a:off x="5185224" y="2949956"/>
            <a:ext cx="1821552" cy="958089"/>
          </a:xfrm>
          <a:prstGeom prst="rect">
            <a:avLst/>
          </a:prstGeom>
          <a:noFill/>
          <a:ln>
            <a:noFill/>
          </a:ln>
        </p:spPr>
      </p:pic>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1">
    <p:spTree>
      <p:nvGrpSpPr>
        <p:cNvPr id="1" name="Shape 2360"/>
        <p:cNvGrpSpPr/>
        <p:nvPr/>
      </p:nvGrpSpPr>
      <p:grpSpPr>
        <a:xfrm>
          <a:off x="0" y="0"/>
          <a:ext cx="0" cy="0"/>
          <a:chOff x="0" y="0"/>
          <a:chExt cx="0" cy="0"/>
        </a:xfrm>
      </p:grpSpPr>
      <p:sp>
        <p:nvSpPr>
          <p:cNvPr id="2361" name="Google Shape;2361;p29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62" name="Google Shape;2362;p29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63" name="Google Shape;2363;p29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364" name="Google Shape;2364;p2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65" name="Google Shape;2365;p2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66" name="Google Shape;2366;p29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367" name="Google Shape;2367;p29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368" name="Google Shape;2368;p29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369" name="Google Shape;2369;p29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64"/>
        <p:cNvGrpSpPr/>
        <p:nvPr/>
      </p:nvGrpSpPr>
      <p:grpSpPr>
        <a:xfrm>
          <a:off x="0" y="0"/>
          <a:ext cx="0" cy="0"/>
          <a:chOff x="0" y="0"/>
          <a:chExt cx="0" cy="0"/>
        </a:xfrm>
      </p:grpSpPr>
      <p:grpSp>
        <p:nvGrpSpPr>
          <p:cNvPr id="265" name="Google Shape;265;p1196"/>
          <p:cNvGrpSpPr/>
          <p:nvPr/>
        </p:nvGrpSpPr>
        <p:grpSpPr>
          <a:xfrm>
            <a:off x="7191542" y="1"/>
            <a:ext cx="5000459" cy="1425992"/>
            <a:chOff x="7191542" y="1"/>
            <a:chExt cx="5000459" cy="1425992"/>
          </a:xfrm>
        </p:grpSpPr>
        <p:pic>
          <p:nvPicPr>
            <p:cNvPr id="266" name="Google Shape;266;p1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7" name="Google Shape;267;p1196"/>
            <p:cNvGrpSpPr/>
            <p:nvPr/>
          </p:nvGrpSpPr>
          <p:grpSpPr>
            <a:xfrm>
              <a:off x="7191542" y="1"/>
              <a:ext cx="5000459" cy="1425992"/>
              <a:chOff x="7186272" y="0"/>
              <a:chExt cx="5005729" cy="1427495"/>
            </a:xfrm>
          </p:grpSpPr>
          <p:sp>
            <p:nvSpPr>
              <p:cNvPr id="268" name="Google Shape;268;p1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9" name="Google Shape;269;p1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0" name="Google Shape;270;p1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1" name="Google Shape;271;p1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2" name="Google Shape;272;p1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3" name="Google Shape;273;p1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2370"/>
        <p:cNvGrpSpPr/>
        <p:nvPr/>
      </p:nvGrpSpPr>
      <p:grpSpPr>
        <a:xfrm>
          <a:off x="0" y="0"/>
          <a:ext cx="0" cy="0"/>
          <a:chOff x="0" y="0"/>
          <a:chExt cx="0" cy="0"/>
        </a:xfrm>
      </p:grpSpPr>
      <p:sp>
        <p:nvSpPr>
          <p:cNvPr id="2371" name="Google Shape;2371;p299"/>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372" name="Google Shape;2372;p299"/>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73" name="Google Shape;2373;p299"/>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4" name="Google Shape;2374;p299"/>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5" name="Google Shape;2375;p2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376" name="Google Shape;2376;p299"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2377"/>
        <p:cNvGrpSpPr/>
        <p:nvPr/>
      </p:nvGrpSpPr>
      <p:grpSpPr>
        <a:xfrm>
          <a:off x="0" y="0"/>
          <a:ext cx="0" cy="0"/>
          <a:chOff x="0" y="0"/>
          <a:chExt cx="0" cy="0"/>
        </a:xfrm>
      </p:grpSpPr>
      <p:sp>
        <p:nvSpPr>
          <p:cNvPr id="2378" name="Google Shape;2378;p30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79" name="Google Shape;2379;p30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80" name="Google Shape;2380;p30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81" name="Google Shape;2381;p30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382" name="Google Shape;2382;p30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2383"/>
        <p:cNvGrpSpPr/>
        <p:nvPr/>
      </p:nvGrpSpPr>
      <p:grpSpPr>
        <a:xfrm>
          <a:off x="0" y="0"/>
          <a:ext cx="0" cy="0"/>
          <a:chOff x="0" y="0"/>
          <a:chExt cx="0" cy="0"/>
        </a:xfrm>
      </p:grpSpPr>
      <p:sp>
        <p:nvSpPr>
          <p:cNvPr id="2384" name="Google Shape;2384;p3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385" name="Google Shape;2385;p30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386" name="Google Shape;2386;p30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87" name="Google Shape;2387;p30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88" name="Google Shape;2388;p30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2389"/>
        <p:cNvGrpSpPr/>
        <p:nvPr/>
      </p:nvGrpSpPr>
      <p:grpSpPr>
        <a:xfrm>
          <a:off x="0" y="0"/>
          <a:ext cx="0" cy="0"/>
          <a:chOff x="0" y="0"/>
          <a:chExt cx="0" cy="0"/>
        </a:xfrm>
      </p:grpSpPr>
      <p:sp>
        <p:nvSpPr>
          <p:cNvPr id="2390" name="Google Shape;2390;p3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91" name="Google Shape;2391;p3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392" name="Google Shape;2392;p30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93" name="Google Shape;2393;p30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94" name="Google Shape;2394;p30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395" name="Google Shape;2395;p30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96"/>
        <p:cNvGrpSpPr/>
        <p:nvPr/>
      </p:nvGrpSpPr>
      <p:grpSpPr>
        <a:xfrm>
          <a:off x="0" y="0"/>
          <a:ext cx="0" cy="0"/>
          <a:chOff x="0" y="0"/>
          <a:chExt cx="0" cy="0"/>
        </a:xfrm>
      </p:grpSpPr>
      <p:sp>
        <p:nvSpPr>
          <p:cNvPr id="2397" name="Google Shape;2397;p30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98" name="Google Shape;2398;p30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399" name="Google Shape;2399;p3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400" name="Google Shape;2400;p3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1" name="Google Shape;2401;p3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2402"/>
        <p:cNvGrpSpPr/>
        <p:nvPr/>
      </p:nvGrpSpPr>
      <p:grpSpPr>
        <a:xfrm>
          <a:off x="0" y="0"/>
          <a:ext cx="0" cy="0"/>
          <a:chOff x="0" y="0"/>
          <a:chExt cx="0" cy="0"/>
        </a:xfrm>
      </p:grpSpPr>
      <p:sp>
        <p:nvSpPr>
          <p:cNvPr id="2403" name="Google Shape;2403;p30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4" name="Google Shape;2404;p30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405" name="Google Shape;2405;p30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2406" name="Google Shape;2406;p30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407" name="Google Shape;2407;p3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8" name="Google Shape;2408;p3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2409"/>
        <p:cNvGrpSpPr/>
        <p:nvPr/>
      </p:nvGrpSpPr>
      <p:grpSpPr>
        <a:xfrm>
          <a:off x="0" y="0"/>
          <a:ext cx="0" cy="0"/>
          <a:chOff x="0" y="0"/>
          <a:chExt cx="0" cy="0"/>
        </a:xfrm>
      </p:grpSpPr>
      <p:sp>
        <p:nvSpPr>
          <p:cNvPr id="2410" name="Google Shape;2410;p30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11" name="Google Shape;2411;p30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12" name="Google Shape;2412;p30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13" name="Google Shape;2413;p30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14" name="Google Shape;2414;p30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15" name="Google Shape;2415;p30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16" name="Google Shape;2416;p30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17" name="Google Shape;2417;p30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18" name="Google Shape;2418;p30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2419"/>
        <p:cNvGrpSpPr/>
        <p:nvPr/>
      </p:nvGrpSpPr>
      <p:grpSpPr>
        <a:xfrm>
          <a:off x="0" y="0"/>
          <a:ext cx="0" cy="0"/>
          <a:chOff x="0" y="0"/>
          <a:chExt cx="0" cy="0"/>
        </a:xfrm>
      </p:grpSpPr>
      <p:sp>
        <p:nvSpPr>
          <p:cNvPr id="2420" name="Google Shape;2420;p3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21" name="Google Shape;2421;p3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2" name="Google Shape;2422;p3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3" name="Google Shape;2423;p3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24" name="Google Shape;2424;p3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5" name="Google Shape;2425;p3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26" name="Google Shape;2426;p306"/>
          <p:cNvGrpSpPr/>
          <p:nvPr/>
        </p:nvGrpSpPr>
        <p:grpSpPr>
          <a:xfrm>
            <a:off x="7191542" y="1"/>
            <a:ext cx="5000459" cy="1425992"/>
            <a:chOff x="7191542" y="1"/>
            <a:chExt cx="5000459" cy="1425992"/>
          </a:xfrm>
        </p:grpSpPr>
        <p:pic>
          <p:nvPicPr>
            <p:cNvPr id="2427" name="Google Shape;2427;p3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28" name="Google Shape;2428;p306"/>
            <p:cNvGrpSpPr/>
            <p:nvPr/>
          </p:nvGrpSpPr>
          <p:grpSpPr>
            <a:xfrm>
              <a:off x="7191542" y="1"/>
              <a:ext cx="5000459" cy="1425992"/>
              <a:chOff x="7186272" y="0"/>
              <a:chExt cx="5005729" cy="1427495"/>
            </a:xfrm>
          </p:grpSpPr>
          <p:sp>
            <p:nvSpPr>
              <p:cNvPr id="2429" name="Google Shape;2429;p3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30" name="Google Shape;2430;p3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431" name="Google Shape;2431;p3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2432"/>
        <p:cNvGrpSpPr/>
        <p:nvPr/>
      </p:nvGrpSpPr>
      <p:grpSpPr>
        <a:xfrm>
          <a:off x="0" y="0"/>
          <a:ext cx="0" cy="0"/>
          <a:chOff x="0" y="0"/>
          <a:chExt cx="0" cy="0"/>
        </a:xfrm>
      </p:grpSpPr>
      <p:sp>
        <p:nvSpPr>
          <p:cNvPr id="2433" name="Google Shape;2433;p30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34" name="Google Shape;2434;p30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35" name="Google Shape;2435;p30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36" name="Google Shape;2436;p30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37" name="Google Shape;2437;p30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38" name="Google Shape;2438;p30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39" name="Google Shape;2439;p30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40" name="Google Shape;2440;p30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41" name="Google Shape;2441;p30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2442"/>
        <p:cNvGrpSpPr/>
        <p:nvPr/>
      </p:nvGrpSpPr>
      <p:grpSpPr>
        <a:xfrm>
          <a:off x="0" y="0"/>
          <a:ext cx="0" cy="0"/>
          <a:chOff x="0" y="0"/>
          <a:chExt cx="0" cy="0"/>
        </a:xfrm>
      </p:grpSpPr>
      <p:grpSp>
        <p:nvGrpSpPr>
          <p:cNvPr id="2443" name="Google Shape;2443;p308"/>
          <p:cNvGrpSpPr/>
          <p:nvPr/>
        </p:nvGrpSpPr>
        <p:grpSpPr>
          <a:xfrm>
            <a:off x="7191542" y="1"/>
            <a:ext cx="5000459" cy="1425992"/>
            <a:chOff x="7191542" y="1"/>
            <a:chExt cx="5000459" cy="1425992"/>
          </a:xfrm>
        </p:grpSpPr>
        <p:pic>
          <p:nvPicPr>
            <p:cNvPr id="2444" name="Google Shape;2444;p3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45" name="Google Shape;2445;p308"/>
            <p:cNvGrpSpPr/>
            <p:nvPr/>
          </p:nvGrpSpPr>
          <p:grpSpPr>
            <a:xfrm>
              <a:off x="7191542" y="1"/>
              <a:ext cx="5000459" cy="1425992"/>
              <a:chOff x="7186272" y="0"/>
              <a:chExt cx="5005729" cy="1427495"/>
            </a:xfrm>
          </p:grpSpPr>
          <p:sp>
            <p:nvSpPr>
              <p:cNvPr id="2446" name="Google Shape;2446;p3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47" name="Google Shape;2447;p3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48" name="Google Shape;2448;p3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49" name="Google Shape;2449;p3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50" name="Google Shape;2450;p3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51" name="Google Shape;2451;p3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52" name="Google Shape;2452;p3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274"/>
        <p:cNvGrpSpPr/>
        <p:nvPr/>
      </p:nvGrpSpPr>
      <p:grpSpPr>
        <a:xfrm>
          <a:off x="0" y="0"/>
          <a:ext cx="0" cy="0"/>
          <a:chOff x="0" y="0"/>
          <a:chExt cx="0" cy="0"/>
        </a:xfrm>
      </p:grpSpPr>
      <p:grpSp>
        <p:nvGrpSpPr>
          <p:cNvPr id="275" name="Google Shape;275;p84"/>
          <p:cNvGrpSpPr/>
          <p:nvPr/>
        </p:nvGrpSpPr>
        <p:grpSpPr>
          <a:xfrm>
            <a:off x="0" y="0"/>
            <a:ext cx="12192000" cy="2148830"/>
            <a:chOff x="0" y="0"/>
            <a:chExt cx="12192000" cy="2148830"/>
          </a:xfrm>
        </p:grpSpPr>
        <p:sp>
          <p:nvSpPr>
            <p:cNvPr id="276" name="Google Shape;276;p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7" name="Google Shape;277;p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78" name="Google Shape;278;p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9" name="Google Shape;279;p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0" name="Google Shape;280;p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81" name="Google Shape;281;p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82" name="Google Shape;282;p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2453"/>
        <p:cNvGrpSpPr/>
        <p:nvPr/>
      </p:nvGrpSpPr>
      <p:grpSpPr>
        <a:xfrm>
          <a:off x="0" y="0"/>
          <a:ext cx="0" cy="0"/>
          <a:chOff x="0" y="0"/>
          <a:chExt cx="0" cy="0"/>
        </a:xfrm>
      </p:grpSpPr>
      <p:sp>
        <p:nvSpPr>
          <p:cNvPr id="2454" name="Google Shape;2454;p3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55" name="Google Shape;2455;p3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456" name="Google Shape;2456;p309"/>
          <p:cNvGrpSpPr/>
          <p:nvPr/>
        </p:nvGrpSpPr>
        <p:grpSpPr>
          <a:xfrm>
            <a:off x="0" y="5379426"/>
            <a:ext cx="2807368" cy="753891"/>
            <a:chOff x="0" y="5379426"/>
            <a:chExt cx="2807368" cy="753891"/>
          </a:xfrm>
        </p:grpSpPr>
        <p:sp>
          <p:nvSpPr>
            <p:cNvPr id="2457" name="Google Shape;2457;p3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58" name="Google Shape;2458;p3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459" name="Google Shape;2459;p309"/>
          <p:cNvSpPr>
            <a:spLocks noGrp="1"/>
          </p:cNvSpPr>
          <p:nvPr>
            <p:ph type="pic" idx="2"/>
          </p:nvPr>
        </p:nvSpPr>
        <p:spPr>
          <a:xfrm>
            <a:off x="2807368" y="457202"/>
            <a:ext cx="8915400" cy="5943598"/>
          </a:xfrm>
          <a:prstGeom prst="rect">
            <a:avLst/>
          </a:prstGeom>
          <a:noFill/>
          <a:ln>
            <a:noFill/>
          </a:ln>
        </p:spPr>
      </p:sp>
      <p:pic>
        <p:nvPicPr>
          <p:cNvPr id="2460" name="Google Shape;2460;p3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2461"/>
        <p:cNvGrpSpPr/>
        <p:nvPr/>
      </p:nvGrpSpPr>
      <p:grpSpPr>
        <a:xfrm>
          <a:off x="0" y="0"/>
          <a:ext cx="0" cy="0"/>
          <a:chOff x="0" y="0"/>
          <a:chExt cx="0" cy="0"/>
        </a:xfrm>
      </p:grpSpPr>
      <p:sp>
        <p:nvSpPr>
          <p:cNvPr id="2462" name="Google Shape;2462;p31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63" name="Google Shape;2463;p31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64" name="Google Shape;2464;p31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5" name="Google Shape;2465;p31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66" name="Google Shape;2466;p31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67" name="Google Shape;2467;p31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68" name="Google Shape;2468;p310"/>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69" name="Google Shape;2469;p310"/>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70" name="Google Shape;2470;p310"/>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2471"/>
        <p:cNvGrpSpPr/>
        <p:nvPr/>
      </p:nvGrpSpPr>
      <p:grpSpPr>
        <a:xfrm>
          <a:off x="0" y="0"/>
          <a:ext cx="0" cy="0"/>
          <a:chOff x="0" y="0"/>
          <a:chExt cx="0" cy="0"/>
        </a:xfrm>
      </p:grpSpPr>
      <p:sp>
        <p:nvSpPr>
          <p:cNvPr id="2472" name="Google Shape;2472;p3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73" name="Google Shape;2473;p3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74" name="Google Shape;2474;p3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5" name="Google Shape;2475;p3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6" name="Google Shape;2476;p3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77" name="Google Shape;2477;p3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78" name="Google Shape;2478;p311"/>
          <p:cNvGrpSpPr/>
          <p:nvPr/>
        </p:nvGrpSpPr>
        <p:grpSpPr>
          <a:xfrm>
            <a:off x="7191542" y="1"/>
            <a:ext cx="5000459" cy="1425992"/>
            <a:chOff x="7191542" y="1"/>
            <a:chExt cx="5000459" cy="1425992"/>
          </a:xfrm>
        </p:grpSpPr>
        <p:pic>
          <p:nvPicPr>
            <p:cNvPr id="2479" name="Google Shape;2479;p3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80" name="Google Shape;2480;p311"/>
            <p:cNvGrpSpPr/>
            <p:nvPr/>
          </p:nvGrpSpPr>
          <p:grpSpPr>
            <a:xfrm>
              <a:off x="7191542" y="1"/>
              <a:ext cx="5000459" cy="1425992"/>
              <a:chOff x="7186272" y="0"/>
              <a:chExt cx="5005729" cy="1427495"/>
            </a:xfrm>
          </p:grpSpPr>
          <p:sp>
            <p:nvSpPr>
              <p:cNvPr id="2481" name="Google Shape;2481;p3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82" name="Google Shape;2482;p3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483" name="Google Shape;2483;p3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2484"/>
        <p:cNvGrpSpPr/>
        <p:nvPr/>
      </p:nvGrpSpPr>
      <p:grpSpPr>
        <a:xfrm>
          <a:off x="0" y="0"/>
          <a:ext cx="0" cy="0"/>
          <a:chOff x="0" y="0"/>
          <a:chExt cx="0" cy="0"/>
        </a:xfrm>
      </p:grpSpPr>
      <p:sp>
        <p:nvSpPr>
          <p:cNvPr id="2485" name="Google Shape;2485;p3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86" name="Google Shape;2486;p3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87" name="Google Shape;2487;p3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88" name="Google Shape;2488;p3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89" name="Google Shape;2489;p3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90" name="Google Shape;2490;p3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91" name="Google Shape;2491;p312"/>
          <p:cNvGrpSpPr/>
          <p:nvPr/>
        </p:nvGrpSpPr>
        <p:grpSpPr>
          <a:xfrm>
            <a:off x="7191542" y="1"/>
            <a:ext cx="5000459" cy="1425992"/>
            <a:chOff x="7191542" y="1"/>
            <a:chExt cx="5000459" cy="1425992"/>
          </a:xfrm>
        </p:grpSpPr>
        <p:pic>
          <p:nvPicPr>
            <p:cNvPr id="2492" name="Google Shape;2492;p3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93" name="Google Shape;2493;p312"/>
            <p:cNvGrpSpPr/>
            <p:nvPr/>
          </p:nvGrpSpPr>
          <p:grpSpPr>
            <a:xfrm>
              <a:off x="7191542" y="1"/>
              <a:ext cx="5000459" cy="1425992"/>
              <a:chOff x="7186272" y="0"/>
              <a:chExt cx="5005729" cy="1427495"/>
            </a:xfrm>
          </p:grpSpPr>
          <p:sp>
            <p:nvSpPr>
              <p:cNvPr id="2494" name="Google Shape;2494;p3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95" name="Google Shape;2495;p3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496" name="Google Shape;2496;p3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2497"/>
        <p:cNvGrpSpPr/>
        <p:nvPr/>
      </p:nvGrpSpPr>
      <p:grpSpPr>
        <a:xfrm>
          <a:off x="0" y="0"/>
          <a:ext cx="0" cy="0"/>
          <a:chOff x="0" y="0"/>
          <a:chExt cx="0" cy="0"/>
        </a:xfrm>
      </p:grpSpPr>
      <p:sp>
        <p:nvSpPr>
          <p:cNvPr id="2498" name="Google Shape;2498;p3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99" name="Google Shape;2499;p3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00" name="Google Shape;2500;p3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1" name="Google Shape;2501;p3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02" name="Google Shape;2502;p3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03" name="Google Shape;2503;p3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04" name="Google Shape;2504;p313"/>
          <p:cNvGrpSpPr/>
          <p:nvPr/>
        </p:nvGrpSpPr>
        <p:grpSpPr>
          <a:xfrm>
            <a:off x="7191542" y="1"/>
            <a:ext cx="5000459" cy="1425992"/>
            <a:chOff x="7191542" y="1"/>
            <a:chExt cx="5000459" cy="1425992"/>
          </a:xfrm>
        </p:grpSpPr>
        <p:pic>
          <p:nvPicPr>
            <p:cNvPr id="2505" name="Google Shape;2505;p3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06" name="Google Shape;2506;p313"/>
            <p:cNvGrpSpPr/>
            <p:nvPr/>
          </p:nvGrpSpPr>
          <p:grpSpPr>
            <a:xfrm>
              <a:off x="7191542" y="1"/>
              <a:ext cx="5000459" cy="1425992"/>
              <a:chOff x="7186272" y="0"/>
              <a:chExt cx="5005729" cy="1427495"/>
            </a:xfrm>
          </p:grpSpPr>
          <p:sp>
            <p:nvSpPr>
              <p:cNvPr id="2507" name="Google Shape;2507;p3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08" name="Google Shape;2508;p3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09" name="Google Shape;2509;p3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4_Quotation">
  <p:cSld name="4_Quotation 4">
    <p:spTree>
      <p:nvGrpSpPr>
        <p:cNvPr id="1" name="Shape 2510"/>
        <p:cNvGrpSpPr/>
        <p:nvPr/>
      </p:nvGrpSpPr>
      <p:grpSpPr>
        <a:xfrm>
          <a:off x="0" y="0"/>
          <a:ext cx="0" cy="0"/>
          <a:chOff x="0" y="0"/>
          <a:chExt cx="0" cy="0"/>
        </a:xfrm>
      </p:grpSpPr>
      <p:sp>
        <p:nvSpPr>
          <p:cNvPr id="2511" name="Google Shape;2511;p3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12" name="Google Shape;2512;p3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13" name="Google Shape;2513;p3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14" name="Google Shape;2514;p3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15" name="Google Shape;2515;p3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6" name="Google Shape;2516;p3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17" name="Google Shape;2517;p314"/>
          <p:cNvGrpSpPr/>
          <p:nvPr/>
        </p:nvGrpSpPr>
        <p:grpSpPr>
          <a:xfrm>
            <a:off x="7191542" y="1"/>
            <a:ext cx="5000459" cy="1425992"/>
            <a:chOff x="7191542" y="1"/>
            <a:chExt cx="5000459" cy="1425992"/>
          </a:xfrm>
        </p:grpSpPr>
        <p:pic>
          <p:nvPicPr>
            <p:cNvPr id="2518" name="Google Shape;2518;p3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9" name="Google Shape;2519;p314"/>
            <p:cNvGrpSpPr/>
            <p:nvPr/>
          </p:nvGrpSpPr>
          <p:grpSpPr>
            <a:xfrm>
              <a:off x="7191542" y="1"/>
              <a:ext cx="5000459" cy="1425992"/>
              <a:chOff x="7186272" y="0"/>
              <a:chExt cx="5005729" cy="1427495"/>
            </a:xfrm>
          </p:grpSpPr>
          <p:sp>
            <p:nvSpPr>
              <p:cNvPr id="2520" name="Google Shape;2520;p3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21" name="Google Shape;2521;p3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22" name="Google Shape;2522;p3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Cover">
  <p:cSld name="Cover 18">
    <p:spTree>
      <p:nvGrpSpPr>
        <p:cNvPr id="1" name="Shape 2523"/>
        <p:cNvGrpSpPr/>
        <p:nvPr/>
      </p:nvGrpSpPr>
      <p:grpSpPr>
        <a:xfrm>
          <a:off x="0" y="0"/>
          <a:ext cx="0" cy="0"/>
          <a:chOff x="0" y="0"/>
          <a:chExt cx="0" cy="0"/>
        </a:xfrm>
      </p:grpSpPr>
      <p:sp>
        <p:nvSpPr>
          <p:cNvPr id="2524" name="Google Shape;2524;p3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25" name="Google Shape;2525;p3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26" name="Google Shape;2526;p3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527" name="Google Shape;2527;p315"/>
          <p:cNvSpPr>
            <a:spLocks noGrp="1"/>
          </p:cNvSpPr>
          <p:nvPr>
            <p:ph type="pic" idx="2"/>
          </p:nvPr>
        </p:nvSpPr>
        <p:spPr>
          <a:xfrm>
            <a:off x="7118684" y="233915"/>
            <a:ext cx="5073316" cy="5943600"/>
          </a:xfrm>
          <a:prstGeom prst="rect">
            <a:avLst/>
          </a:prstGeom>
          <a:noFill/>
          <a:ln>
            <a:noFill/>
          </a:ln>
        </p:spPr>
      </p:sp>
      <p:grpSp>
        <p:nvGrpSpPr>
          <p:cNvPr id="2528" name="Google Shape;2528;p315"/>
          <p:cNvGrpSpPr/>
          <p:nvPr/>
        </p:nvGrpSpPr>
        <p:grpSpPr>
          <a:xfrm>
            <a:off x="0" y="5020348"/>
            <a:ext cx="12192000" cy="1837653"/>
            <a:chOff x="0" y="5020348"/>
            <a:chExt cx="12192000" cy="1837653"/>
          </a:xfrm>
        </p:grpSpPr>
        <p:sp>
          <p:nvSpPr>
            <p:cNvPr id="2529" name="Google Shape;2529;p3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30" name="Google Shape;2530;p3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1" name="Google Shape;2531;p3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Divider">
  <p:cSld name="Divider 19">
    <p:bg>
      <p:bgPr>
        <a:solidFill>
          <a:schemeClr val="lt2"/>
        </a:solidFill>
        <a:effectLst/>
      </p:bgPr>
    </p:bg>
    <p:spTree>
      <p:nvGrpSpPr>
        <p:cNvPr id="1" name="Shape 2532"/>
        <p:cNvGrpSpPr/>
        <p:nvPr/>
      </p:nvGrpSpPr>
      <p:grpSpPr>
        <a:xfrm>
          <a:off x="0" y="0"/>
          <a:ext cx="0" cy="0"/>
          <a:chOff x="0" y="0"/>
          <a:chExt cx="0" cy="0"/>
        </a:xfrm>
      </p:grpSpPr>
      <p:grpSp>
        <p:nvGrpSpPr>
          <p:cNvPr id="2533" name="Google Shape;2533;p316"/>
          <p:cNvGrpSpPr/>
          <p:nvPr/>
        </p:nvGrpSpPr>
        <p:grpSpPr>
          <a:xfrm>
            <a:off x="0" y="5020347"/>
            <a:ext cx="12192000" cy="1837653"/>
            <a:chOff x="0" y="5020347"/>
            <a:chExt cx="12192000" cy="1837653"/>
          </a:xfrm>
        </p:grpSpPr>
        <p:sp>
          <p:nvSpPr>
            <p:cNvPr id="2534" name="Google Shape;2534;p3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35" name="Google Shape;2535;p3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36" name="Google Shape;2536;p3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7" name="Google Shape;2537;p3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38" name="Google Shape;2538;p3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39" name="Google Shape;2539;p3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Photo Slide">
  <p:cSld name="Photo Slide 17">
    <p:spTree>
      <p:nvGrpSpPr>
        <p:cNvPr id="1" name="Shape 2540"/>
        <p:cNvGrpSpPr/>
        <p:nvPr/>
      </p:nvGrpSpPr>
      <p:grpSpPr>
        <a:xfrm>
          <a:off x="0" y="0"/>
          <a:ext cx="0" cy="0"/>
          <a:chOff x="0" y="0"/>
          <a:chExt cx="0" cy="0"/>
        </a:xfrm>
      </p:grpSpPr>
      <p:sp>
        <p:nvSpPr>
          <p:cNvPr id="2541" name="Google Shape;2541;p3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42" name="Google Shape;2542;p3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43" name="Google Shape;2543;p317"/>
          <p:cNvGrpSpPr/>
          <p:nvPr/>
        </p:nvGrpSpPr>
        <p:grpSpPr>
          <a:xfrm>
            <a:off x="0" y="5379426"/>
            <a:ext cx="2807368" cy="753891"/>
            <a:chOff x="0" y="5379426"/>
            <a:chExt cx="2807368" cy="753891"/>
          </a:xfrm>
        </p:grpSpPr>
        <p:sp>
          <p:nvSpPr>
            <p:cNvPr id="2544" name="Google Shape;2544;p3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45" name="Google Shape;2545;p3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546" name="Google Shape;2546;p317"/>
          <p:cNvSpPr>
            <a:spLocks noGrp="1"/>
          </p:cNvSpPr>
          <p:nvPr>
            <p:ph type="pic" idx="2"/>
          </p:nvPr>
        </p:nvSpPr>
        <p:spPr>
          <a:xfrm>
            <a:off x="2807368" y="457202"/>
            <a:ext cx="8915400" cy="5943598"/>
          </a:xfrm>
          <a:prstGeom prst="rect">
            <a:avLst/>
          </a:prstGeom>
          <a:noFill/>
          <a:ln>
            <a:noFill/>
          </a:ln>
        </p:spPr>
      </p:sp>
      <p:pic>
        <p:nvPicPr>
          <p:cNvPr id="2547" name="Google Shape;2547;p3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Quotation">
  <p:cSld name="Quotation 29">
    <p:spTree>
      <p:nvGrpSpPr>
        <p:cNvPr id="1" name="Shape 2548"/>
        <p:cNvGrpSpPr/>
        <p:nvPr/>
      </p:nvGrpSpPr>
      <p:grpSpPr>
        <a:xfrm>
          <a:off x="0" y="0"/>
          <a:ext cx="0" cy="0"/>
          <a:chOff x="0" y="0"/>
          <a:chExt cx="0" cy="0"/>
        </a:xfrm>
      </p:grpSpPr>
      <p:sp>
        <p:nvSpPr>
          <p:cNvPr id="2549" name="Google Shape;2549;p3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50" name="Google Shape;2550;p3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51" name="Google Shape;2551;p3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52" name="Google Shape;2552;p3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53" name="Google Shape;2553;p3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54" name="Google Shape;2554;p3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55" name="Google Shape;2555;p318"/>
          <p:cNvGrpSpPr/>
          <p:nvPr/>
        </p:nvGrpSpPr>
        <p:grpSpPr>
          <a:xfrm>
            <a:off x="7191542" y="1"/>
            <a:ext cx="5000459" cy="1425992"/>
            <a:chOff x="7191542" y="1"/>
            <a:chExt cx="5000459" cy="1425992"/>
          </a:xfrm>
        </p:grpSpPr>
        <p:pic>
          <p:nvPicPr>
            <p:cNvPr id="2556" name="Google Shape;2556;p3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57" name="Google Shape;2557;p318"/>
            <p:cNvGrpSpPr/>
            <p:nvPr/>
          </p:nvGrpSpPr>
          <p:grpSpPr>
            <a:xfrm>
              <a:off x="7191542" y="1"/>
              <a:ext cx="5000459" cy="1425992"/>
              <a:chOff x="7186272" y="0"/>
              <a:chExt cx="5005729" cy="1427495"/>
            </a:xfrm>
          </p:grpSpPr>
          <p:sp>
            <p:nvSpPr>
              <p:cNvPr id="2558" name="Google Shape;2558;p3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59" name="Google Shape;2559;p3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60" name="Google Shape;2560;p3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283"/>
        <p:cNvGrpSpPr/>
        <p:nvPr/>
      </p:nvGrpSpPr>
      <p:grpSpPr>
        <a:xfrm>
          <a:off x="0" y="0"/>
          <a:ext cx="0" cy="0"/>
          <a:chOff x="0" y="0"/>
          <a:chExt cx="0" cy="0"/>
        </a:xfrm>
      </p:grpSpPr>
      <p:sp>
        <p:nvSpPr>
          <p:cNvPr id="284" name="Google Shape;284;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5" name="Google Shape;285;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6" name="Google Shape;286;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7" name="Google Shape;287;p85"/>
          <p:cNvGrpSpPr/>
          <p:nvPr/>
        </p:nvGrpSpPr>
        <p:grpSpPr>
          <a:xfrm>
            <a:off x="7191542" y="1"/>
            <a:ext cx="5000459" cy="1425992"/>
            <a:chOff x="7191542" y="1"/>
            <a:chExt cx="5000459" cy="1425992"/>
          </a:xfrm>
        </p:grpSpPr>
        <p:pic>
          <p:nvPicPr>
            <p:cNvPr id="288" name="Google Shape;288;p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9" name="Google Shape;289;p85"/>
            <p:cNvGrpSpPr/>
            <p:nvPr/>
          </p:nvGrpSpPr>
          <p:grpSpPr>
            <a:xfrm>
              <a:off x="7191542" y="1"/>
              <a:ext cx="5000459" cy="1425992"/>
              <a:chOff x="7186272" y="0"/>
              <a:chExt cx="5005729" cy="1427495"/>
            </a:xfrm>
          </p:grpSpPr>
          <p:sp>
            <p:nvSpPr>
              <p:cNvPr id="290" name="Google Shape;290;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1" name="Google Shape;291;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Quotation">
  <p:cSld name="Quotation 30">
    <p:spTree>
      <p:nvGrpSpPr>
        <p:cNvPr id="1" name="Shape 2561"/>
        <p:cNvGrpSpPr/>
        <p:nvPr/>
      </p:nvGrpSpPr>
      <p:grpSpPr>
        <a:xfrm>
          <a:off x="0" y="0"/>
          <a:ext cx="0" cy="0"/>
          <a:chOff x="0" y="0"/>
          <a:chExt cx="0" cy="0"/>
        </a:xfrm>
      </p:grpSpPr>
      <p:sp>
        <p:nvSpPr>
          <p:cNvPr id="2562" name="Google Shape;2562;p3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63" name="Google Shape;2563;p3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64" name="Google Shape;2564;p3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65" name="Google Shape;2565;p3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66" name="Google Shape;2566;p3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67" name="Google Shape;2567;p3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68" name="Google Shape;2568;p319"/>
          <p:cNvGrpSpPr/>
          <p:nvPr/>
        </p:nvGrpSpPr>
        <p:grpSpPr>
          <a:xfrm>
            <a:off x="7191542" y="1"/>
            <a:ext cx="5000459" cy="1425992"/>
            <a:chOff x="7191542" y="1"/>
            <a:chExt cx="5000459" cy="1425992"/>
          </a:xfrm>
        </p:grpSpPr>
        <p:pic>
          <p:nvPicPr>
            <p:cNvPr id="2569" name="Google Shape;2569;p3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70" name="Google Shape;2570;p319"/>
            <p:cNvGrpSpPr/>
            <p:nvPr/>
          </p:nvGrpSpPr>
          <p:grpSpPr>
            <a:xfrm>
              <a:off x="7191542" y="1"/>
              <a:ext cx="5000459" cy="1425992"/>
              <a:chOff x="7186272" y="0"/>
              <a:chExt cx="5005729" cy="1427495"/>
            </a:xfrm>
          </p:grpSpPr>
          <p:sp>
            <p:nvSpPr>
              <p:cNvPr id="2571" name="Google Shape;2571;p3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72" name="Google Shape;2572;p3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73" name="Google Shape;2573;p3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Quotation">
  <p:cSld name="Quotation 31">
    <p:spTree>
      <p:nvGrpSpPr>
        <p:cNvPr id="1" name="Shape 2574"/>
        <p:cNvGrpSpPr/>
        <p:nvPr/>
      </p:nvGrpSpPr>
      <p:grpSpPr>
        <a:xfrm>
          <a:off x="0" y="0"/>
          <a:ext cx="0" cy="0"/>
          <a:chOff x="0" y="0"/>
          <a:chExt cx="0" cy="0"/>
        </a:xfrm>
      </p:grpSpPr>
      <p:sp>
        <p:nvSpPr>
          <p:cNvPr id="2575" name="Google Shape;2575;p3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76" name="Google Shape;2576;p3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77" name="Google Shape;2577;p3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8" name="Google Shape;2578;p3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79" name="Google Shape;2579;p3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80" name="Google Shape;2580;p3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81" name="Google Shape;2581;p320"/>
          <p:cNvGrpSpPr/>
          <p:nvPr/>
        </p:nvGrpSpPr>
        <p:grpSpPr>
          <a:xfrm>
            <a:off x="7191542" y="1"/>
            <a:ext cx="5000459" cy="1425992"/>
            <a:chOff x="7191542" y="1"/>
            <a:chExt cx="5000459" cy="1425992"/>
          </a:xfrm>
        </p:grpSpPr>
        <p:pic>
          <p:nvPicPr>
            <p:cNvPr id="2582" name="Google Shape;2582;p3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3" name="Google Shape;2583;p320"/>
            <p:cNvGrpSpPr/>
            <p:nvPr/>
          </p:nvGrpSpPr>
          <p:grpSpPr>
            <a:xfrm>
              <a:off x="7191542" y="1"/>
              <a:ext cx="5000459" cy="1425992"/>
              <a:chOff x="7186272" y="0"/>
              <a:chExt cx="5005729" cy="1427495"/>
            </a:xfrm>
          </p:grpSpPr>
          <p:sp>
            <p:nvSpPr>
              <p:cNvPr id="2584" name="Google Shape;2584;p3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85" name="Google Shape;2585;p3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86" name="Google Shape;2586;p3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Quotation">
  <p:cSld name="Quotation 32">
    <p:spTree>
      <p:nvGrpSpPr>
        <p:cNvPr id="1" name="Shape 2587"/>
        <p:cNvGrpSpPr/>
        <p:nvPr/>
      </p:nvGrpSpPr>
      <p:grpSpPr>
        <a:xfrm>
          <a:off x="0" y="0"/>
          <a:ext cx="0" cy="0"/>
          <a:chOff x="0" y="0"/>
          <a:chExt cx="0" cy="0"/>
        </a:xfrm>
      </p:grpSpPr>
      <p:sp>
        <p:nvSpPr>
          <p:cNvPr id="2588" name="Google Shape;2588;p3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89" name="Google Shape;2589;p3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90" name="Google Shape;2590;p3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1" name="Google Shape;2591;p3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92" name="Google Shape;2592;p3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93" name="Google Shape;2593;p3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94" name="Google Shape;2594;p321"/>
          <p:cNvGrpSpPr/>
          <p:nvPr/>
        </p:nvGrpSpPr>
        <p:grpSpPr>
          <a:xfrm>
            <a:off x="7191542" y="1"/>
            <a:ext cx="5000459" cy="1425992"/>
            <a:chOff x="7191542" y="1"/>
            <a:chExt cx="5000459" cy="1425992"/>
          </a:xfrm>
        </p:grpSpPr>
        <p:pic>
          <p:nvPicPr>
            <p:cNvPr id="2595" name="Google Shape;2595;p3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96" name="Google Shape;2596;p321"/>
            <p:cNvGrpSpPr/>
            <p:nvPr/>
          </p:nvGrpSpPr>
          <p:grpSpPr>
            <a:xfrm>
              <a:off x="7191542" y="1"/>
              <a:ext cx="5000459" cy="1425992"/>
              <a:chOff x="7186272" y="0"/>
              <a:chExt cx="5005729" cy="1427495"/>
            </a:xfrm>
          </p:grpSpPr>
          <p:sp>
            <p:nvSpPr>
              <p:cNvPr id="2597" name="Google Shape;2597;p3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98" name="Google Shape;2598;p3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99" name="Google Shape;2599;p3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Title and Content">
  <p:cSld name="Title and Content 19">
    <p:spTree>
      <p:nvGrpSpPr>
        <p:cNvPr id="1" name="Shape 2600"/>
        <p:cNvGrpSpPr/>
        <p:nvPr/>
      </p:nvGrpSpPr>
      <p:grpSpPr>
        <a:xfrm>
          <a:off x="0" y="0"/>
          <a:ext cx="0" cy="0"/>
          <a:chOff x="0" y="0"/>
          <a:chExt cx="0" cy="0"/>
        </a:xfrm>
      </p:grpSpPr>
      <p:grpSp>
        <p:nvGrpSpPr>
          <p:cNvPr id="2601" name="Google Shape;2601;p322"/>
          <p:cNvGrpSpPr/>
          <p:nvPr/>
        </p:nvGrpSpPr>
        <p:grpSpPr>
          <a:xfrm>
            <a:off x="7191542" y="1"/>
            <a:ext cx="5000459" cy="1425992"/>
            <a:chOff x="7191542" y="1"/>
            <a:chExt cx="5000459" cy="1425992"/>
          </a:xfrm>
        </p:grpSpPr>
        <p:pic>
          <p:nvPicPr>
            <p:cNvPr id="2602" name="Google Shape;2602;p3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03" name="Google Shape;2603;p322"/>
            <p:cNvGrpSpPr/>
            <p:nvPr/>
          </p:nvGrpSpPr>
          <p:grpSpPr>
            <a:xfrm>
              <a:off x="7191542" y="1"/>
              <a:ext cx="5000459" cy="1425992"/>
              <a:chOff x="7186272" y="0"/>
              <a:chExt cx="5005729" cy="1427495"/>
            </a:xfrm>
          </p:grpSpPr>
          <p:sp>
            <p:nvSpPr>
              <p:cNvPr id="2604" name="Google Shape;2604;p3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05" name="Google Shape;2605;p3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06" name="Google Shape;2606;p3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07" name="Google Shape;2607;p3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8" name="Google Shape;2608;p3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9" name="Google Shape;2609;p3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10" name="Google Shape;2610;p3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Two Content">
  <p:cSld name="Two Content 16">
    <p:spTree>
      <p:nvGrpSpPr>
        <p:cNvPr id="1" name="Shape 2611"/>
        <p:cNvGrpSpPr/>
        <p:nvPr/>
      </p:nvGrpSpPr>
      <p:grpSpPr>
        <a:xfrm>
          <a:off x="0" y="0"/>
          <a:ext cx="0" cy="0"/>
          <a:chOff x="0" y="0"/>
          <a:chExt cx="0" cy="0"/>
        </a:xfrm>
      </p:grpSpPr>
      <p:sp>
        <p:nvSpPr>
          <p:cNvPr id="2612" name="Google Shape;2612;p3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13" name="Google Shape;2613;p3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14" name="Google Shape;2614;p323"/>
          <p:cNvGrpSpPr/>
          <p:nvPr/>
        </p:nvGrpSpPr>
        <p:grpSpPr>
          <a:xfrm>
            <a:off x="7191542" y="1"/>
            <a:ext cx="5000459" cy="1425992"/>
            <a:chOff x="7191542" y="1"/>
            <a:chExt cx="5000459" cy="1425992"/>
          </a:xfrm>
        </p:grpSpPr>
        <p:pic>
          <p:nvPicPr>
            <p:cNvPr id="2615" name="Google Shape;2615;p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16" name="Google Shape;2616;p323"/>
            <p:cNvGrpSpPr/>
            <p:nvPr/>
          </p:nvGrpSpPr>
          <p:grpSpPr>
            <a:xfrm>
              <a:off x="7191542" y="1"/>
              <a:ext cx="5000459" cy="1425992"/>
              <a:chOff x="7186272" y="0"/>
              <a:chExt cx="5005729" cy="1427495"/>
            </a:xfrm>
          </p:grpSpPr>
          <p:sp>
            <p:nvSpPr>
              <p:cNvPr id="2617" name="Google Shape;2617;p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18" name="Google Shape;2618;p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19" name="Google Shape;2619;p3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20" name="Google Shape;2620;p3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1" name="Google Shape;2621;p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2" name="Google Shape;2622;p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Comparison">
  <p:cSld name="Comparison 16">
    <p:spTree>
      <p:nvGrpSpPr>
        <p:cNvPr id="1" name="Shape 2623"/>
        <p:cNvGrpSpPr/>
        <p:nvPr/>
      </p:nvGrpSpPr>
      <p:grpSpPr>
        <a:xfrm>
          <a:off x="0" y="0"/>
          <a:ext cx="0" cy="0"/>
          <a:chOff x="0" y="0"/>
          <a:chExt cx="0" cy="0"/>
        </a:xfrm>
      </p:grpSpPr>
      <p:grpSp>
        <p:nvGrpSpPr>
          <p:cNvPr id="2624" name="Google Shape;2624;p324"/>
          <p:cNvGrpSpPr/>
          <p:nvPr/>
        </p:nvGrpSpPr>
        <p:grpSpPr>
          <a:xfrm>
            <a:off x="7191542" y="1"/>
            <a:ext cx="5000459" cy="1425992"/>
            <a:chOff x="7191542" y="1"/>
            <a:chExt cx="5000459" cy="1425992"/>
          </a:xfrm>
        </p:grpSpPr>
        <p:pic>
          <p:nvPicPr>
            <p:cNvPr id="2625" name="Google Shape;2625;p3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26" name="Google Shape;2626;p324"/>
            <p:cNvGrpSpPr/>
            <p:nvPr/>
          </p:nvGrpSpPr>
          <p:grpSpPr>
            <a:xfrm>
              <a:off x="7191542" y="1"/>
              <a:ext cx="5000459" cy="1425992"/>
              <a:chOff x="7186272" y="0"/>
              <a:chExt cx="5005729" cy="1427495"/>
            </a:xfrm>
          </p:grpSpPr>
          <p:sp>
            <p:nvSpPr>
              <p:cNvPr id="2627" name="Google Shape;2627;p3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28" name="Google Shape;2628;p3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29" name="Google Shape;2629;p3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30" name="Google Shape;2630;p3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31" name="Google Shape;2631;p3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2" name="Google Shape;2632;p3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33" name="Google Shape;2633;p3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4" name="Google Shape;2634;p3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35" name="Google Shape;2635;p3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36" name="Google Shape;2636;p3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Title Only">
  <p:cSld name="Title Only 16">
    <p:spTree>
      <p:nvGrpSpPr>
        <p:cNvPr id="1" name="Shape 2637"/>
        <p:cNvGrpSpPr/>
        <p:nvPr/>
      </p:nvGrpSpPr>
      <p:grpSpPr>
        <a:xfrm>
          <a:off x="0" y="0"/>
          <a:ext cx="0" cy="0"/>
          <a:chOff x="0" y="0"/>
          <a:chExt cx="0" cy="0"/>
        </a:xfrm>
      </p:grpSpPr>
      <p:grpSp>
        <p:nvGrpSpPr>
          <p:cNvPr id="2638" name="Google Shape;2638;p325"/>
          <p:cNvGrpSpPr/>
          <p:nvPr/>
        </p:nvGrpSpPr>
        <p:grpSpPr>
          <a:xfrm>
            <a:off x="7191542" y="1"/>
            <a:ext cx="5000459" cy="1425992"/>
            <a:chOff x="7191542" y="1"/>
            <a:chExt cx="5000459" cy="1425992"/>
          </a:xfrm>
        </p:grpSpPr>
        <p:pic>
          <p:nvPicPr>
            <p:cNvPr id="2639" name="Google Shape;2639;p3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40" name="Google Shape;2640;p325"/>
            <p:cNvGrpSpPr/>
            <p:nvPr/>
          </p:nvGrpSpPr>
          <p:grpSpPr>
            <a:xfrm>
              <a:off x="7191542" y="1"/>
              <a:ext cx="5000459" cy="1425992"/>
              <a:chOff x="7186272" y="0"/>
              <a:chExt cx="5005729" cy="1427495"/>
            </a:xfrm>
          </p:grpSpPr>
          <p:sp>
            <p:nvSpPr>
              <p:cNvPr id="2641" name="Google Shape;2641;p3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42" name="Google Shape;2642;p3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43" name="Google Shape;2643;p3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44" name="Google Shape;2644;p3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45" name="Google Shape;2645;p3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46" name="Google Shape;2646;p3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End">
  <p:cSld name="End 17">
    <p:spTree>
      <p:nvGrpSpPr>
        <p:cNvPr id="1" name="Shape 2647"/>
        <p:cNvGrpSpPr/>
        <p:nvPr/>
      </p:nvGrpSpPr>
      <p:grpSpPr>
        <a:xfrm>
          <a:off x="0" y="0"/>
          <a:ext cx="0" cy="0"/>
          <a:chOff x="0" y="0"/>
          <a:chExt cx="0" cy="0"/>
        </a:xfrm>
      </p:grpSpPr>
      <p:grpSp>
        <p:nvGrpSpPr>
          <p:cNvPr id="2648" name="Google Shape;2648;p326"/>
          <p:cNvGrpSpPr/>
          <p:nvPr/>
        </p:nvGrpSpPr>
        <p:grpSpPr>
          <a:xfrm>
            <a:off x="0" y="0"/>
            <a:ext cx="12192000" cy="2148830"/>
            <a:chOff x="0" y="0"/>
            <a:chExt cx="12192000" cy="2148830"/>
          </a:xfrm>
        </p:grpSpPr>
        <p:sp>
          <p:nvSpPr>
            <p:cNvPr id="2649" name="Google Shape;2649;p3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50" name="Google Shape;2650;p3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651" name="Google Shape;2651;p3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52" name="Google Shape;2652;p3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53" name="Google Shape;2653;p3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654" name="Google Shape;2654;p3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655" name="Google Shape;2655;p3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Blank">
  <p:cSld name="Blank 17">
    <p:spTree>
      <p:nvGrpSpPr>
        <p:cNvPr id="1" name="Shape 2656"/>
        <p:cNvGrpSpPr/>
        <p:nvPr/>
      </p:nvGrpSpPr>
      <p:grpSpPr>
        <a:xfrm>
          <a:off x="0" y="0"/>
          <a:ext cx="0" cy="0"/>
          <a:chOff x="0" y="0"/>
          <a:chExt cx="0" cy="0"/>
        </a:xfrm>
      </p:grpSpPr>
      <p:sp>
        <p:nvSpPr>
          <p:cNvPr id="2657" name="Google Shape;2657;p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58" name="Google Shape;2658;p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9" name="Google Shape;2659;p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60" name="Google Shape;2660;p327"/>
          <p:cNvGrpSpPr/>
          <p:nvPr/>
        </p:nvGrpSpPr>
        <p:grpSpPr>
          <a:xfrm>
            <a:off x="7191542" y="1"/>
            <a:ext cx="5000459" cy="1425992"/>
            <a:chOff x="7191542" y="1"/>
            <a:chExt cx="5000459" cy="1425992"/>
          </a:xfrm>
        </p:grpSpPr>
        <p:pic>
          <p:nvPicPr>
            <p:cNvPr id="2661" name="Google Shape;2661;p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62" name="Google Shape;2662;p327"/>
            <p:cNvGrpSpPr/>
            <p:nvPr/>
          </p:nvGrpSpPr>
          <p:grpSpPr>
            <a:xfrm>
              <a:off x="7191542" y="1"/>
              <a:ext cx="5000459" cy="1425992"/>
              <a:chOff x="7186272" y="0"/>
              <a:chExt cx="5005729" cy="1427495"/>
            </a:xfrm>
          </p:grpSpPr>
          <p:sp>
            <p:nvSpPr>
              <p:cNvPr id="2663" name="Google Shape;2663;p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64" name="Google Shape;2664;p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670"/>
        <p:cNvGrpSpPr/>
        <p:nvPr/>
      </p:nvGrpSpPr>
      <p:grpSpPr>
        <a:xfrm>
          <a:off x="0" y="0"/>
          <a:ext cx="0" cy="0"/>
          <a:chOff x="0" y="0"/>
          <a:chExt cx="0" cy="0"/>
        </a:xfrm>
      </p:grpSpPr>
      <p:grpSp>
        <p:nvGrpSpPr>
          <p:cNvPr id="2671" name="Google Shape;2671;p47"/>
          <p:cNvGrpSpPr/>
          <p:nvPr/>
        </p:nvGrpSpPr>
        <p:grpSpPr>
          <a:xfrm>
            <a:off x="7191542" y="1"/>
            <a:ext cx="5000459" cy="1425992"/>
            <a:chOff x="7191542" y="1"/>
            <a:chExt cx="5000459" cy="1425992"/>
          </a:xfrm>
        </p:grpSpPr>
        <p:pic>
          <p:nvPicPr>
            <p:cNvPr id="2672" name="Google Shape;2672;p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73" name="Google Shape;2673;p47"/>
            <p:cNvGrpSpPr/>
            <p:nvPr/>
          </p:nvGrpSpPr>
          <p:grpSpPr>
            <a:xfrm>
              <a:off x="7191542" y="1"/>
              <a:ext cx="5000459" cy="1425992"/>
              <a:chOff x="7186272" y="0"/>
              <a:chExt cx="5005729" cy="1427495"/>
            </a:xfrm>
          </p:grpSpPr>
          <p:sp>
            <p:nvSpPr>
              <p:cNvPr id="2674" name="Google Shape;2674;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75" name="Google Shape;2675;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76" name="Google Shape;2676;p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77" name="Google Shape;2677;p4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78" name="Google Shape;2678;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79" name="Google Shape;2679;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80" name="Google Shape;2680;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292"/>
        <p:cNvGrpSpPr/>
        <p:nvPr/>
      </p:nvGrpSpPr>
      <p:grpSpPr>
        <a:xfrm>
          <a:off x="0" y="0"/>
          <a:ext cx="0" cy="0"/>
          <a:chOff x="0" y="0"/>
          <a:chExt cx="0" cy="0"/>
        </a:xfrm>
      </p:grpSpPr>
      <p:sp>
        <p:nvSpPr>
          <p:cNvPr id="293" name="Google Shape;293;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4" name="Google Shape;294;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5" name="Google Shape;295;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 name="Google Shape;296;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7" name="Google Shape;297;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8" name="Google Shape;298;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9" name="Google Shape;299;p86"/>
          <p:cNvGrpSpPr/>
          <p:nvPr/>
        </p:nvGrpSpPr>
        <p:grpSpPr>
          <a:xfrm>
            <a:off x="7191542" y="1"/>
            <a:ext cx="5000459" cy="1425992"/>
            <a:chOff x="7191542" y="1"/>
            <a:chExt cx="5000459" cy="1425992"/>
          </a:xfrm>
        </p:grpSpPr>
        <p:pic>
          <p:nvPicPr>
            <p:cNvPr id="300" name="Google Shape;300;p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1" name="Google Shape;301;p86"/>
            <p:cNvGrpSpPr/>
            <p:nvPr/>
          </p:nvGrpSpPr>
          <p:grpSpPr>
            <a:xfrm>
              <a:off x="7191542" y="1"/>
              <a:ext cx="5000459" cy="1425992"/>
              <a:chOff x="7186272" y="0"/>
              <a:chExt cx="5005729" cy="1427495"/>
            </a:xfrm>
          </p:grpSpPr>
          <p:sp>
            <p:nvSpPr>
              <p:cNvPr id="302" name="Google Shape;302;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3" name="Google Shape;303;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04" name="Google Shape;304;p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681"/>
        <p:cNvGrpSpPr/>
        <p:nvPr/>
      </p:nvGrpSpPr>
      <p:grpSpPr>
        <a:xfrm>
          <a:off x="0" y="0"/>
          <a:ext cx="0" cy="0"/>
          <a:chOff x="0" y="0"/>
          <a:chExt cx="0" cy="0"/>
        </a:xfrm>
      </p:grpSpPr>
      <p:sp>
        <p:nvSpPr>
          <p:cNvPr id="2682" name="Google Shape;2682;p47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83" name="Google Shape;2683;p47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84" name="Google Shape;2684;p47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685" name="Google Shape;2685;p476"/>
          <p:cNvSpPr>
            <a:spLocks noGrp="1"/>
          </p:cNvSpPr>
          <p:nvPr>
            <p:ph type="pic" idx="2"/>
          </p:nvPr>
        </p:nvSpPr>
        <p:spPr>
          <a:xfrm>
            <a:off x="7118684" y="233915"/>
            <a:ext cx="5073316" cy="5943600"/>
          </a:xfrm>
          <a:prstGeom prst="rect">
            <a:avLst/>
          </a:prstGeom>
          <a:noFill/>
          <a:ln>
            <a:noFill/>
          </a:ln>
        </p:spPr>
      </p:sp>
      <p:grpSp>
        <p:nvGrpSpPr>
          <p:cNvPr id="2686" name="Google Shape;2686;p476"/>
          <p:cNvGrpSpPr/>
          <p:nvPr/>
        </p:nvGrpSpPr>
        <p:grpSpPr>
          <a:xfrm>
            <a:off x="0" y="5020348"/>
            <a:ext cx="12192000" cy="1837653"/>
            <a:chOff x="0" y="5020348"/>
            <a:chExt cx="12192000" cy="1837653"/>
          </a:xfrm>
        </p:grpSpPr>
        <p:sp>
          <p:nvSpPr>
            <p:cNvPr id="2687" name="Google Shape;2687;p4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88" name="Google Shape;2688;p4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689" name="Google Shape;2689;p4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2690"/>
        <p:cNvGrpSpPr/>
        <p:nvPr/>
      </p:nvGrpSpPr>
      <p:grpSpPr>
        <a:xfrm>
          <a:off x="0" y="0"/>
          <a:ext cx="0" cy="0"/>
          <a:chOff x="0" y="0"/>
          <a:chExt cx="0" cy="0"/>
        </a:xfrm>
      </p:grpSpPr>
      <p:grpSp>
        <p:nvGrpSpPr>
          <p:cNvPr id="2691" name="Google Shape;2691;p477"/>
          <p:cNvGrpSpPr/>
          <p:nvPr/>
        </p:nvGrpSpPr>
        <p:grpSpPr>
          <a:xfrm>
            <a:off x="0" y="5020347"/>
            <a:ext cx="12192000" cy="1837653"/>
            <a:chOff x="0" y="5020347"/>
            <a:chExt cx="12192000" cy="1837653"/>
          </a:xfrm>
        </p:grpSpPr>
        <p:sp>
          <p:nvSpPr>
            <p:cNvPr id="2692" name="Google Shape;2692;p47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93" name="Google Shape;2693;p4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94" name="Google Shape;2694;p47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695" name="Google Shape;2695;p4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696" name="Google Shape;2696;p47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97" name="Google Shape;2697;p47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2698"/>
        <p:cNvGrpSpPr/>
        <p:nvPr/>
      </p:nvGrpSpPr>
      <p:grpSpPr>
        <a:xfrm>
          <a:off x="0" y="0"/>
          <a:ext cx="0" cy="0"/>
          <a:chOff x="0" y="0"/>
          <a:chExt cx="0" cy="0"/>
        </a:xfrm>
      </p:grpSpPr>
      <p:sp>
        <p:nvSpPr>
          <p:cNvPr id="2699" name="Google Shape;2699;p4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700" name="Google Shape;2700;p4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701" name="Google Shape;2701;p478"/>
          <p:cNvGrpSpPr/>
          <p:nvPr/>
        </p:nvGrpSpPr>
        <p:grpSpPr>
          <a:xfrm>
            <a:off x="0" y="5379426"/>
            <a:ext cx="2807368" cy="753891"/>
            <a:chOff x="0" y="5379426"/>
            <a:chExt cx="2807368" cy="753891"/>
          </a:xfrm>
        </p:grpSpPr>
        <p:sp>
          <p:nvSpPr>
            <p:cNvPr id="2702" name="Google Shape;2702;p4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03" name="Google Shape;2703;p4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704" name="Google Shape;2704;p478"/>
          <p:cNvSpPr>
            <a:spLocks noGrp="1"/>
          </p:cNvSpPr>
          <p:nvPr>
            <p:ph type="pic" idx="2"/>
          </p:nvPr>
        </p:nvSpPr>
        <p:spPr>
          <a:xfrm>
            <a:off x="2807368" y="457202"/>
            <a:ext cx="8915400" cy="5943598"/>
          </a:xfrm>
          <a:prstGeom prst="rect">
            <a:avLst/>
          </a:prstGeom>
          <a:noFill/>
          <a:ln>
            <a:noFill/>
          </a:ln>
        </p:spPr>
      </p:sp>
      <p:pic>
        <p:nvPicPr>
          <p:cNvPr id="2705" name="Google Shape;2705;p4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2706"/>
        <p:cNvGrpSpPr/>
        <p:nvPr/>
      </p:nvGrpSpPr>
      <p:grpSpPr>
        <a:xfrm>
          <a:off x="0" y="0"/>
          <a:ext cx="0" cy="0"/>
          <a:chOff x="0" y="0"/>
          <a:chExt cx="0" cy="0"/>
        </a:xfrm>
      </p:grpSpPr>
      <p:sp>
        <p:nvSpPr>
          <p:cNvPr id="2707" name="Google Shape;2707;p4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08" name="Google Shape;2708;p4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09" name="Google Shape;2709;p4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10" name="Google Shape;2710;p4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11" name="Google Shape;2711;p4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12" name="Google Shape;2712;p4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13" name="Google Shape;2713;p479"/>
          <p:cNvGrpSpPr/>
          <p:nvPr/>
        </p:nvGrpSpPr>
        <p:grpSpPr>
          <a:xfrm>
            <a:off x="7191542" y="1"/>
            <a:ext cx="5000459" cy="1425992"/>
            <a:chOff x="7191542" y="1"/>
            <a:chExt cx="5000459" cy="1425992"/>
          </a:xfrm>
        </p:grpSpPr>
        <p:pic>
          <p:nvPicPr>
            <p:cNvPr id="2714" name="Google Shape;2714;p4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15" name="Google Shape;2715;p479"/>
            <p:cNvGrpSpPr/>
            <p:nvPr/>
          </p:nvGrpSpPr>
          <p:grpSpPr>
            <a:xfrm>
              <a:off x="7191542" y="1"/>
              <a:ext cx="5000459" cy="1425992"/>
              <a:chOff x="7186272" y="0"/>
              <a:chExt cx="5005729" cy="1427495"/>
            </a:xfrm>
          </p:grpSpPr>
          <p:sp>
            <p:nvSpPr>
              <p:cNvPr id="2716" name="Google Shape;2716;p4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17" name="Google Shape;2717;p4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718" name="Google Shape;2718;p4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2719"/>
        <p:cNvGrpSpPr/>
        <p:nvPr/>
      </p:nvGrpSpPr>
      <p:grpSpPr>
        <a:xfrm>
          <a:off x="0" y="0"/>
          <a:ext cx="0" cy="0"/>
          <a:chOff x="0" y="0"/>
          <a:chExt cx="0" cy="0"/>
        </a:xfrm>
      </p:grpSpPr>
      <p:sp>
        <p:nvSpPr>
          <p:cNvPr id="2720" name="Google Shape;2720;p4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21" name="Google Shape;2721;p48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722" name="Google Shape;2722;p480"/>
          <p:cNvGrpSpPr/>
          <p:nvPr/>
        </p:nvGrpSpPr>
        <p:grpSpPr>
          <a:xfrm>
            <a:off x="7191542" y="1"/>
            <a:ext cx="5000459" cy="1425992"/>
            <a:chOff x="7191542" y="1"/>
            <a:chExt cx="5000459" cy="1425992"/>
          </a:xfrm>
        </p:grpSpPr>
        <p:pic>
          <p:nvPicPr>
            <p:cNvPr id="2723" name="Google Shape;2723;p4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24" name="Google Shape;2724;p480"/>
            <p:cNvGrpSpPr/>
            <p:nvPr/>
          </p:nvGrpSpPr>
          <p:grpSpPr>
            <a:xfrm>
              <a:off x="7191542" y="1"/>
              <a:ext cx="5000459" cy="1425992"/>
              <a:chOff x="7186272" y="0"/>
              <a:chExt cx="5005729" cy="1427495"/>
            </a:xfrm>
          </p:grpSpPr>
          <p:sp>
            <p:nvSpPr>
              <p:cNvPr id="2725" name="Google Shape;2725;p4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26" name="Google Shape;2726;p4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27" name="Google Shape;2727;p48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28" name="Google Shape;2728;p48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29" name="Google Shape;2729;p4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30" name="Google Shape;2730;p4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731"/>
        <p:cNvGrpSpPr/>
        <p:nvPr/>
      </p:nvGrpSpPr>
      <p:grpSpPr>
        <a:xfrm>
          <a:off x="0" y="0"/>
          <a:ext cx="0" cy="0"/>
          <a:chOff x="0" y="0"/>
          <a:chExt cx="0" cy="0"/>
        </a:xfrm>
      </p:grpSpPr>
      <p:grpSp>
        <p:nvGrpSpPr>
          <p:cNvPr id="2732" name="Google Shape;2732;p481"/>
          <p:cNvGrpSpPr/>
          <p:nvPr/>
        </p:nvGrpSpPr>
        <p:grpSpPr>
          <a:xfrm>
            <a:off x="7191542" y="1"/>
            <a:ext cx="5000459" cy="1425992"/>
            <a:chOff x="7191542" y="1"/>
            <a:chExt cx="5000459" cy="1425992"/>
          </a:xfrm>
        </p:grpSpPr>
        <p:pic>
          <p:nvPicPr>
            <p:cNvPr id="2733" name="Google Shape;2733;p4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34" name="Google Shape;2734;p481"/>
            <p:cNvGrpSpPr/>
            <p:nvPr/>
          </p:nvGrpSpPr>
          <p:grpSpPr>
            <a:xfrm>
              <a:off x="7191542" y="1"/>
              <a:ext cx="5000459" cy="1425992"/>
              <a:chOff x="7186272" y="0"/>
              <a:chExt cx="5005729" cy="1427495"/>
            </a:xfrm>
          </p:grpSpPr>
          <p:sp>
            <p:nvSpPr>
              <p:cNvPr id="2735" name="Google Shape;2735;p4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36" name="Google Shape;2736;p4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37" name="Google Shape;2737;p4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38" name="Google Shape;2738;p48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739" name="Google Shape;2739;p48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40" name="Google Shape;2740;p48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741" name="Google Shape;2741;p48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42" name="Google Shape;2742;p4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43" name="Google Shape;2743;p4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44" name="Google Shape;2744;p4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45"/>
        <p:cNvGrpSpPr/>
        <p:nvPr/>
      </p:nvGrpSpPr>
      <p:grpSpPr>
        <a:xfrm>
          <a:off x="0" y="0"/>
          <a:ext cx="0" cy="0"/>
          <a:chOff x="0" y="0"/>
          <a:chExt cx="0" cy="0"/>
        </a:xfrm>
      </p:grpSpPr>
      <p:grpSp>
        <p:nvGrpSpPr>
          <p:cNvPr id="2746" name="Google Shape;2746;p482"/>
          <p:cNvGrpSpPr/>
          <p:nvPr/>
        </p:nvGrpSpPr>
        <p:grpSpPr>
          <a:xfrm>
            <a:off x="7191542" y="1"/>
            <a:ext cx="5000459" cy="1425992"/>
            <a:chOff x="7191542" y="1"/>
            <a:chExt cx="5000459" cy="1425992"/>
          </a:xfrm>
        </p:grpSpPr>
        <p:pic>
          <p:nvPicPr>
            <p:cNvPr id="2747" name="Google Shape;2747;p4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48" name="Google Shape;2748;p482"/>
            <p:cNvGrpSpPr/>
            <p:nvPr/>
          </p:nvGrpSpPr>
          <p:grpSpPr>
            <a:xfrm>
              <a:off x="7191542" y="1"/>
              <a:ext cx="5000459" cy="1425992"/>
              <a:chOff x="7186272" y="0"/>
              <a:chExt cx="5005729" cy="1427495"/>
            </a:xfrm>
          </p:grpSpPr>
          <p:sp>
            <p:nvSpPr>
              <p:cNvPr id="2749" name="Google Shape;2749;p4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50" name="Google Shape;2750;p4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51" name="Google Shape;2751;p4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52" name="Google Shape;2752;p4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53" name="Google Shape;2753;p4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54" name="Google Shape;2754;p4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755"/>
        <p:cNvGrpSpPr/>
        <p:nvPr/>
      </p:nvGrpSpPr>
      <p:grpSpPr>
        <a:xfrm>
          <a:off x="0" y="0"/>
          <a:ext cx="0" cy="0"/>
          <a:chOff x="0" y="0"/>
          <a:chExt cx="0" cy="0"/>
        </a:xfrm>
      </p:grpSpPr>
      <p:grpSp>
        <p:nvGrpSpPr>
          <p:cNvPr id="2756" name="Google Shape;2756;p483"/>
          <p:cNvGrpSpPr/>
          <p:nvPr/>
        </p:nvGrpSpPr>
        <p:grpSpPr>
          <a:xfrm>
            <a:off x="0" y="0"/>
            <a:ext cx="12192000" cy="2148830"/>
            <a:chOff x="0" y="0"/>
            <a:chExt cx="12192000" cy="2148830"/>
          </a:xfrm>
        </p:grpSpPr>
        <p:sp>
          <p:nvSpPr>
            <p:cNvPr id="2757" name="Google Shape;2757;p48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58" name="Google Shape;2758;p48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759" name="Google Shape;2759;p48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60" name="Google Shape;2760;p48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61" name="Google Shape;2761;p48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762" name="Google Shape;2762;p48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763" name="Google Shape;2763;p48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764"/>
        <p:cNvGrpSpPr/>
        <p:nvPr/>
      </p:nvGrpSpPr>
      <p:grpSpPr>
        <a:xfrm>
          <a:off x="0" y="0"/>
          <a:ext cx="0" cy="0"/>
          <a:chOff x="0" y="0"/>
          <a:chExt cx="0" cy="0"/>
        </a:xfrm>
      </p:grpSpPr>
      <p:sp>
        <p:nvSpPr>
          <p:cNvPr id="2765" name="Google Shape;2765;p4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6" name="Google Shape;2766;p4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67" name="Google Shape;2767;p4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68" name="Google Shape;2768;p484"/>
          <p:cNvGrpSpPr/>
          <p:nvPr/>
        </p:nvGrpSpPr>
        <p:grpSpPr>
          <a:xfrm>
            <a:off x="7191542" y="1"/>
            <a:ext cx="5000459" cy="1425992"/>
            <a:chOff x="7191542" y="1"/>
            <a:chExt cx="5000459" cy="1425992"/>
          </a:xfrm>
        </p:grpSpPr>
        <p:pic>
          <p:nvPicPr>
            <p:cNvPr id="2769" name="Google Shape;2769;p4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70" name="Google Shape;2770;p484"/>
            <p:cNvGrpSpPr/>
            <p:nvPr/>
          </p:nvGrpSpPr>
          <p:grpSpPr>
            <a:xfrm>
              <a:off x="7191542" y="1"/>
              <a:ext cx="5000459" cy="1425992"/>
              <a:chOff x="7186272" y="0"/>
              <a:chExt cx="5005729" cy="1427495"/>
            </a:xfrm>
          </p:grpSpPr>
          <p:sp>
            <p:nvSpPr>
              <p:cNvPr id="2771" name="Google Shape;2771;p4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72" name="Google Shape;2772;p4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2773"/>
        <p:cNvGrpSpPr/>
        <p:nvPr/>
      </p:nvGrpSpPr>
      <p:grpSpPr>
        <a:xfrm>
          <a:off x="0" y="0"/>
          <a:ext cx="0" cy="0"/>
          <a:chOff x="0" y="0"/>
          <a:chExt cx="0" cy="0"/>
        </a:xfrm>
      </p:grpSpPr>
      <p:sp>
        <p:nvSpPr>
          <p:cNvPr id="2774" name="Google Shape;2774;p4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75" name="Google Shape;2775;p4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76" name="Google Shape;2776;p4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77" name="Google Shape;2777;p4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78" name="Google Shape;2778;p4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9" name="Google Shape;2779;p4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80" name="Google Shape;2780;p485"/>
          <p:cNvGrpSpPr/>
          <p:nvPr/>
        </p:nvGrpSpPr>
        <p:grpSpPr>
          <a:xfrm>
            <a:off x="7191542" y="1"/>
            <a:ext cx="5000459" cy="1425992"/>
            <a:chOff x="7191542" y="1"/>
            <a:chExt cx="5000459" cy="1425992"/>
          </a:xfrm>
        </p:grpSpPr>
        <p:pic>
          <p:nvPicPr>
            <p:cNvPr id="2781" name="Google Shape;2781;p4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82" name="Google Shape;2782;p485"/>
            <p:cNvGrpSpPr/>
            <p:nvPr/>
          </p:nvGrpSpPr>
          <p:grpSpPr>
            <a:xfrm>
              <a:off x="7191542" y="1"/>
              <a:ext cx="5000459" cy="1425992"/>
              <a:chOff x="7186272" y="0"/>
              <a:chExt cx="5005729" cy="1427495"/>
            </a:xfrm>
          </p:grpSpPr>
          <p:sp>
            <p:nvSpPr>
              <p:cNvPr id="2783" name="Google Shape;2783;p4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84" name="Google Shape;2784;p4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785" name="Google Shape;2785;p4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305"/>
        <p:cNvGrpSpPr/>
        <p:nvPr/>
      </p:nvGrpSpPr>
      <p:grpSpPr>
        <a:xfrm>
          <a:off x="0" y="0"/>
          <a:ext cx="0" cy="0"/>
          <a:chOff x="0" y="0"/>
          <a:chExt cx="0" cy="0"/>
        </a:xfrm>
      </p:grpSpPr>
      <p:sp>
        <p:nvSpPr>
          <p:cNvPr id="306" name="Google Shape;306;p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7" name="Google Shape;307;p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8" name="Google Shape;308;p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9" name="Google Shape;309;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0" name="Google Shape;310;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1" name="Google Shape;311;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2" name="Google Shape;312;p87"/>
          <p:cNvGrpSpPr/>
          <p:nvPr/>
        </p:nvGrpSpPr>
        <p:grpSpPr>
          <a:xfrm>
            <a:off x="7191542" y="1"/>
            <a:ext cx="5000459" cy="1425992"/>
            <a:chOff x="7191542" y="1"/>
            <a:chExt cx="5000459" cy="1425992"/>
          </a:xfrm>
        </p:grpSpPr>
        <p:pic>
          <p:nvPicPr>
            <p:cNvPr id="313" name="Google Shape;313;p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4" name="Google Shape;314;p87"/>
            <p:cNvGrpSpPr/>
            <p:nvPr/>
          </p:nvGrpSpPr>
          <p:grpSpPr>
            <a:xfrm>
              <a:off x="7191542" y="1"/>
              <a:ext cx="5000459" cy="1425992"/>
              <a:chOff x="7186272" y="0"/>
              <a:chExt cx="5005729" cy="1427495"/>
            </a:xfrm>
          </p:grpSpPr>
          <p:sp>
            <p:nvSpPr>
              <p:cNvPr id="315" name="Google Shape;315;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6" name="Google Shape;316;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17" name="Google Shape;317;p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1_Cover">
  <p:cSld name="1_Cover">
    <p:spTree>
      <p:nvGrpSpPr>
        <p:cNvPr id="1" name="Shape 2786"/>
        <p:cNvGrpSpPr/>
        <p:nvPr/>
      </p:nvGrpSpPr>
      <p:grpSpPr>
        <a:xfrm>
          <a:off x="0" y="0"/>
          <a:ext cx="0" cy="0"/>
          <a:chOff x="0" y="0"/>
          <a:chExt cx="0" cy="0"/>
        </a:xfrm>
      </p:grpSpPr>
      <p:sp>
        <p:nvSpPr>
          <p:cNvPr id="2787" name="Google Shape;2787;p4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88" name="Google Shape;2788;p4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89" name="Google Shape;2789;p4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790" name="Google Shape;2790;p486"/>
          <p:cNvSpPr>
            <a:spLocks noGrp="1"/>
          </p:cNvSpPr>
          <p:nvPr>
            <p:ph type="pic" idx="2"/>
          </p:nvPr>
        </p:nvSpPr>
        <p:spPr>
          <a:xfrm>
            <a:off x="7118684" y="233915"/>
            <a:ext cx="5073316" cy="5943600"/>
          </a:xfrm>
          <a:prstGeom prst="rect">
            <a:avLst/>
          </a:prstGeom>
          <a:noFill/>
          <a:ln>
            <a:noFill/>
          </a:ln>
        </p:spPr>
      </p:sp>
      <p:grpSp>
        <p:nvGrpSpPr>
          <p:cNvPr id="2791" name="Google Shape;2791;p486"/>
          <p:cNvGrpSpPr/>
          <p:nvPr/>
        </p:nvGrpSpPr>
        <p:grpSpPr>
          <a:xfrm>
            <a:off x="0" y="5020348"/>
            <a:ext cx="12192000" cy="1837653"/>
            <a:chOff x="0" y="5020348"/>
            <a:chExt cx="12192000" cy="1837653"/>
          </a:xfrm>
        </p:grpSpPr>
        <p:sp>
          <p:nvSpPr>
            <p:cNvPr id="2792" name="Google Shape;2792;p4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93" name="Google Shape;2793;p4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794" name="Google Shape;2794;p4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3_Divider">
  <p:cSld name="3_Divider">
    <p:bg>
      <p:bgPr>
        <a:solidFill>
          <a:schemeClr val="lt2"/>
        </a:solidFill>
        <a:effectLst/>
      </p:bgPr>
    </p:bg>
    <p:spTree>
      <p:nvGrpSpPr>
        <p:cNvPr id="1" name="Shape 2795"/>
        <p:cNvGrpSpPr/>
        <p:nvPr/>
      </p:nvGrpSpPr>
      <p:grpSpPr>
        <a:xfrm>
          <a:off x="0" y="0"/>
          <a:ext cx="0" cy="0"/>
          <a:chOff x="0" y="0"/>
          <a:chExt cx="0" cy="0"/>
        </a:xfrm>
      </p:grpSpPr>
      <p:grpSp>
        <p:nvGrpSpPr>
          <p:cNvPr id="2796" name="Google Shape;2796;p487"/>
          <p:cNvGrpSpPr/>
          <p:nvPr/>
        </p:nvGrpSpPr>
        <p:grpSpPr>
          <a:xfrm>
            <a:off x="0" y="5020347"/>
            <a:ext cx="12192000" cy="1837653"/>
            <a:chOff x="0" y="5020347"/>
            <a:chExt cx="12192000" cy="1837653"/>
          </a:xfrm>
        </p:grpSpPr>
        <p:sp>
          <p:nvSpPr>
            <p:cNvPr id="2797" name="Google Shape;2797;p4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98" name="Google Shape;2798;p4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99" name="Google Shape;2799;p4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800" name="Google Shape;2800;p4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801" name="Google Shape;2801;p4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02" name="Google Shape;2802;p4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2_Photo Slide">
  <p:cSld name="2_Photo Slide">
    <p:spTree>
      <p:nvGrpSpPr>
        <p:cNvPr id="1" name="Shape 2803"/>
        <p:cNvGrpSpPr/>
        <p:nvPr/>
      </p:nvGrpSpPr>
      <p:grpSpPr>
        <a:xfrm>
          <a:off x="0" y="0"/>
          <a:ext cx="0" cy="0"/>
          <a:chOff x="0" y="0"/>
          <a:chExt cx="0" cy="0"/>
        </a:xfrm>
      </p:grpSpPr>
      <p:sp>
        <p:nvSpPr>
          <p:cNvPr id="2804" name="Google Shape;2804;p4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805" name="Google Shape;2805;p4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806" name="Google Shape;2806;p488"/>
          <p:cNvGrpSpPr/>
          <p:nvPr/>
        </p:nvGrpSpPr>
        <p:grpSpPr>
          <a:xfrm>
            <a:off x="0" y="5379426"/>
            <a:ext cx="2807368" cy="753891"/>
            <a:chOff x="0" y="5379426"/>
            <a:chExt cx="2807368" cy="753891"/>
          </a:xfrm>
        </p:grpSpPr>
        <p:sp>
          <p:nvSpPr>
            <p:cNvPr id="2807" name="Google Shape;2807;p4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08" name="Google Shape;2808;p4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809" name="Google Shape;2809;p488"/>
          <p:cNvSpPr>
            <a:spLocks noGrp="1"/>
          </p:cNvSpPr>
          <p:nvPr>
            <p:ph type="pic" idx="2"/>
          </p:nvPr>
        </p:nvSpPr>
        <p:spPr>
          <a:xfrm>
            <a:off x="2807368" y="457202"/>
            <a:ext cx="8915400" cy="5943598"/>
          </a:xfrm>
          <a:prstGeom prst="rect">
            <a:avLst/>
          </a:prstGeom>
          <a:noFill/>
          <a:ln>
            <a:noFill/>
          </a:ln>
        </p:spPr>
      </p:sp>
      <p:pic>
        <p:nvPicPr>
          <p:cNvPr id="2810" name="Google Shape;2810;p4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2811"/>
        <p:cNvGrpSpPr/>
        <p:nvPr/>
      </p:nvGrpSpPr>
      <p:grpSpPr>
        <a:xfrm>
          <a:off x="0" y="0"/>
          <a:ext cx="0" cy="0"/>
          <a:chOff x="0" y="0"/>
          <a:chExt cx="0" cy="0"/>
        </a:xfrm>
      </p:grpSpPr>
      <p:sp>
        <p:nvSpPr>
          <p:cNvPr id="2812" name="Google Shape;2812;p4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13" name="Google Shape;2813;p4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14" name="Google Shape;2814;p4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15" name="Google Shape;2815;p4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16" name="Google Shape;2816;p4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17" name="Google Shape;2817;p4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18" name="Google Shape;2818;p489"/>
          <p:cNvGrpSpPr/>
          <p:nvPr/>
        </p:nvGrpSpPr>
        <p:grpSpPr>
          <a:xfrm>
            <a:off x="7191542" y="1"/>
            <a:ext cx="5000459" cy="1425992"/>
            <a:chOff x="7191542" y="1"/>
            <a:chExt cx="5000459" cy="1425992"/>
          </a:xfrm>
        </p:grpSpPr>
        <p:pic>
          <p:nvPicPr>
            <p:cNvPr id="2819" name="Google Shape;2819;p4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20" name="Google Shape;2820;p489"/>
            <p:cNvGrpSpPr/>
            <p:nvPr/>
          </p:nvGrpSpPr>
          <p:grpSpPr>
            <a:xfrm>
              <a:off x="7191542" y="1"/>
              <a:ext cx="5000459" cy="1425992"/>
              <a:chOff x="7186272" y="0"/>
              <a:chExt cx="5005729" cy="1427495"/>
            </a:xfrm>
          </p:grpSpPr>
          <p:sp>
            <p:nvSpPr>
              <p:cNvPr id="2821" name="Google Shape;2821;p4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22" name="Google Shape;2822;p4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823" name="Google Shape;2823;p4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2824"/>
        <p:cNvGrpSpPr/>
        <p:nvPr/>
      </p:nvGrpSpPr>
      <p:grpSpPr>
        <a:xfrm>
          <a:off x="0" y="0"/>
          <a:ext cx="0" cy="0"/>
          <a:chOff x="0" y="0"/>
          <a:chExt cx="0" cy="0"/>
        </a:xfrm>
      </p:grpSpPr>
      <p:sp>
        <p:nvSpPr>
          <p:cNvPr id="2825" name="Google Shape;2825;p4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26" name="Google Shape;2826;p4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27" name="Google Shape;2827;p4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28" name="Google Shape;2828;p4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29" name="Google Shape;2829;p4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30" name="Google Shape;2830;p4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31" name="Google Shape;2831;p490"/>
          <p:cNvGrpSpPr/>
          <p:nvPr/>
        </p:nvGrpSpPr>
        <p:grpSpPr>
          <a:xfrm>
            <a:off x="7191542" y="1"/>
            <a:ext cx="5000459" cy="1425992"/>
            <a:chOff x="7191542" y="1"/>
            <a:chExt cx="5000459" cy="1425992"/>
          </a:xfrm>
        </p:grpSpPr>
        <p:pic>
          <p:nvPicPr>
            <p:cNvPr id="2832" name="Google Shape;2832;p4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33" name="Google Shape;2833;p490"/>
            <p:cNvGrpSpPr/>
            <p:nvPr/>
          </p:nvGrpSpPr>
          <p:grpSpPr>
            <a:xfrm>
              <a:off x="7191542" y="1"/>
              <a:ext cx="5000459" cy="1425992"/>
              <a:chOff x="7186272" y="0"/>
              <a:chExt cx="5005729" cy="1427495"/>
            </a:xfrm>
          </p:grpSpPr>
          <p:sp>
            <p:nvSpPr>
              <p:cNvPr id="2834" name="Google Shape;2834;p4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35" name="Google Shape;2835;p4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836" name="Google Shape;2836;p4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4_Title and Content">
  <p:cSld name="4_Title and Content">
    <p:spTree>
      <p:nvGrpSpPr>
        <p:cNvPr id="1" name="Shape 2837"/>
        <p:cNvGrpSpPr/>
        <p:nvPr/>
      </p:nvGrpSpPr>
      <p:grpSpPr>
        <a:xfrm>
          <a:off x="0" y="0"/>
          <a:ext cx="0" cy="0"/>
          <a:chOff x="0" y="0"/>
          <a:chExt cx="0" cy="0"/>
        </a:xfrm>
      </p:grpSpPr>
      <p:grpSp>
        <p:nvGrpSpPr>
          <p:cNvPr id="2838" name="Google Shape;2838;p491"/>
          <p:cNvGrpSpPr/>
          <p:nvPr/>
        </p:nvGrpSpPr>
        <p:grpSpPr>
          <a:xfrm>
            <a:off x="7191542" y="1"/>
            <a:ext cx="5000459" cy="1425992"/>
            <a:chOff x="7191542" y="1"/>
            <a:chExt cx="5000459" cy="1425992"/>
          </a:xfrm>
        </p:grpSpPr>
        <p:pic>
          <p:nvPicPr>
            <p:cNvPr id="2839" name="Google Shape;2839;p4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40" name="Google Shape;2840;p491"/>
            <p:cNvGrpSpPr/>
            <p:nvPr/>
          </p:nvGrpSpPr>
          <p:grpSpPr>
            <a:xfrm>
              <a:off x="7191542" y="1"/>
              <a:ext cx="5000459" cy="1425992"/>
              <a:chOff x="7186272" y="0"/>
              <a:chExt cx="5005729" cy="1427495"/>
            </a:xfrm>
          </p:grpSpPr>
          <p:sp>
            <p:nvSpPr>
              <p:cNvPr id="2841" name="Google Shape;2841;p4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42" name="Google Shape;2842;p4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43" name="Google Shape;2843;p4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44" name="Google Shape;2844;p4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45" name="Google Shape;2845;p4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46" name="Google Shape;2846;p4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47" name="Google Shape;2847;p4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2_Two Content">
  <p:cSld name="2_Two Content">
    <p:spTree>
      <p:nvGrpSpPr>
        <p:cNvPr id="1" name="Shape 2848"/>
        <p:cNvGrpSpPr/>
        <p:nvPr/>
      </p:nvGrpSpPr>
      <p:grpSpPr>
        <a:xfrm>
          <a:off x="0" y="0"/>
          <a:ext cx="0" cy="0"/>
          <a:chOff x="0" y="0"/>
          <a:chExt cx="0" cy="0"/>
        </a:xfrm>
      </p:grpSpPr>
      <p:sp>
        <p:nvSpPr>
          <p:cNvPr id="2849" name="Google Shape;2849;p4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50" name="Google Shape;2850;p4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851" name="Google Shape;2851;p492"/>
          <p:cNvGrpSpPr/>
          <p:nvPr/>
        </p:nvGrpSpPr>
        <p:grpSpPr>
          <a:xfrm>
            <a:off x="7191542" y="1"/>
            <a:ext cx="5000459" cy="1425992"/>
            <a:chOff x="7191542" y="1"/>
            <a:chExt cx="5000459" cy="1425992"/>
          </a:xfrm>
        </p:grpSpPr>
        <p:pic>
          <p:nvPicPr>
            <p:cNvPr id="2852" name="Google Shape;2852;p4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3" name="Google Shape;2853;p492"/>
            <p:cNvGrpSpPr/>
            <p:nvPr/>
          </p:nvGrpSpPr>
          <p:grpSpPr>
            <a:xfrm>
              <a:off x="7191542" y="1"/>
              <a:ext cx="5000459" cy="1425992"/>
              <a:chOff x="7186272" y="0"/>
              <a:chExt cx="5005729" cy="1427495"/>
            </a:xfrm>
          </p:grpSpPr>
          <p:sp>
            <p:nvSpPr>
              <p:cNvPr id="2854" name="Google Shape;2854;p4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55" name="Google Shape;2855;p4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56" name="Google Shape;2856;p4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57" name="Google Shape;2857;p4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58" name="Google Shape;2858;p4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59" name="Google Shape;2859;p4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1_Comparison">
  <p:cSld name="1_Comparison">
    <p:spTree>
      <p:nvGrpSpPr>
        <p:cNvPr id="1" name="Shape 2860"/>
        <p:cNvGrpSpPr/>
        <p:nvPr/>
      </p:nvGrpSpPr>
      <p:grpSpPr>
        <a:xfrm>
          <a:off x="0" y="0"/>
          <a:ext cx="0" cy="0"/>
          <a:chOff x="0" y="0"/>
          <a:chExt cx="0" cy="0"/>
        </a:xfrm>
      </p:grpSpPr>
      <p:grpSp>
        <p:nvGrpSpPr>
          <p:cNvPr id="2861" name="Google Shape;2861;p493"/>
          <p:cNvGrpSpPr/>
          <p:nvPr/>
        </p:nvGrpSpPr>
        <p:grpSpPr>
          <a:xfrm>
            <a:off x="7191542" y="1"/>
            <a:ext cx="5000459" cy="1425992"/>
            <a:chOff x="7191542" y="1"/>
            <a:chExt cx="5000459" cy="1425992"/>
          </a:xfrm>
        </p:grpSpPr>
        <p:pic>
          <p:nvPicPr>
            <p:cNvPr id="2862" name="Google Shape;2862;p4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63" name="Google Shape;2863;p493"/>
            <p:cNvGrpSpPr/>
            <p:nvPr/>
          </p:nvGrpSpPr>
          <p:grpSpPr>
            <a:xfrm>
              <a:off x="7191542" y="1"/>
              <a:ext cx="5000459" cy="1425992"/>
              <a:chOff x="7186272" y="0"/>
              <a:chExt cx="5005729" cy="1427495"/>
            </a:xfrm>
          </p:grpSpPr>
          <p:sp>
            <p:nvSpPr>
              <p:cNvPr id="2864" name="Google Shape;2864;p4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65" name="Google Shape;2865;p4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66" name="Google Shape;2866;p4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67" name="Google Shape;2867;p4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68" name="Google Shape;2868;p4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69" name="Google Shape;2869;p4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70" name="Google Shape;2870;p4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71" name="Google Shape;2871;p4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72" name="Google Shape;2872;p4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73" name="Google Shape;2873;p4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2_Title Only">
  <p:cSld name="2_Title Only">
    <p:spTree>
      <p:nvGrpSpPr>
        <p:cNvPr id="1" name="Shape 2874"/>
        <p:cNvGrpSpPr/>
        <p:nvPr/>
      </p:nvGrpSpPr>
      <p:grpSpPr>
        <a:xfrm>
          <a:off x="0" y="0"/>
          <a:ext cx="0" cy="0"/>
          <a:chOff x="0" y="0"/>
          <a:chExt cx="0" cy="0"/>
        </a:xfrm>
      </p:grpSpPr>
      <p:grpSp>
        <p:nvGrpSpPr>
          <p:cNvPr id="2875" name="Google Shape;2875;p494"/>
          <p:cNvGrpSpPr/>
          <p:nvPr/>
        </p:nvGrpSpPr>
        <p:grpSpPr>
          <a:xfrm>
            <a:off x="7191542" y="1"/>
            <a:ext cx="5000459" cy="1425992"/>
            <a:chOff x="7191542" y="1"/>
            <a:chExt cx="5000459" cy="1425992"/>
          </a:xfrm>
        </p:grpSpPr>
        <p:pic>
          <p:nvPicPr>
            <p:cNvPr id="2876" name="Google Shape;2876;p4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77" name="Google Shape;2877;p494"/>
            <p:cNvGrpSpPr/>
            <p:nvPr/>
          </p:nvGrpSpPr>
          <p:grpSpPr>
            <a:xfrm>
              <a:off x="7191542" y="1"/>
              <a:ext cx="5000459" cy="1425992"/>
              <a:chOff x="7186272" y="0"/>
              <a:chExt cx="5005729" cy="1427495"/>
            </a:xfrm>
          </p:grpSpPr>
          <p:sp>
            <p:nvSpPr>
              <p:cNvPr id="2878" name="Google Shape;2878;p4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79" name="Google Shape;2879;p4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80" name="Google Shape;2880;p4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81" name="Google Shape;2881;p4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82" name="Google Shape;2882;p4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83" name="Google Shape;2883;p4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1_End">
  <p:cSld name="1_End">
    <p:spTree>
      <p:nvGrpSpPr>
        <p:cNvPr id="1" name="Shape 2884"/>
        <p:cNvGrpSpPr/>
        <p:nvPr/>
      </p:nvGrpSpPr>
      <p:grpSpPr>
        <a:xfrm>
          <a:off x="0" y="0"/>
          <a:ext cx="0" cy="0"/>
          <a:chOff x="0" y="0"/>
          <a:chExt cx="0" cy="0"/>
        </a:xfrm>
      </p:grpSpPr>
      <p:grpSp>
        <p:nvGrpSpPr>
          <p:cNvPr id="2885" name="Google Shape;2885;p495"/>
          <p:cNvGrpSpPr/>
          <p:nvPr/>
        </p:nvGrpSpPr>
        <p:grpSpPr>
          <a:xfrm>
            <a:off x="0" y="0"/>
            <a:ext cx="12192000" cy="2148830"/>
            <a:chOff x="0" y="0"/>
            <a:chExt cx="12192000" cy="2148830"/>
          </a:xfrm>
        </p:grpSpPr>
        <p:sp>
          <p:nvSpPr>
            <p:cNvPr id="2886" name="Google Shape;2886;p4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87" name="Google Shape;2887;p4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888" name="Google Shape;2888;p4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89" name="Google Shape;2889;p4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0" name="Google Shape;2890;p4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891" name="Google Shape;2891;p4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892" name="Google Shape;2892;p4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18"/>
        <p:cNvGrpSpPr/>
        <p:nvPr/>
      </p:nvGrpSpPr>
      <p:grpSpPr>
        <a:xfrm>
          <a:off x="0" y="0"/>
          <a:ext cx="0" cy="0"/>
          <a:chOff x="0" y="0"/>
          <a:chExt cx="0" cy="0"/>
        </a:xfrm>
      </p:grpSpPr>
      <p:sp>
        <p:nvSpPr>
          <p:cNvPr id="319" name="Google Shape;319;p11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0" name="Google Shape;320;p11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1" name="Google Shape;321;p11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22" name="Google Shape;322;p1197"/>
          <p:cNvSpPr>
            <a:spLocks noGrp="1"/>
          </p:cNvSpPr>
          <p:nvPr>
            <p:ph type="pic" idx="2"/>
          </p:nvPr>
        </p:nvSpPr>
        <p:spPr>
          <a:xfrm>
            <a:off x="7118684" y="233915"/>
            <a:ext cx="5073316" cy="5943600"/>
          </a:xfrm>
          <a:prstGeom prst="rect">
            <a:avLst/>
          </a:prstGeom>
          <a:noFill/>
          <a:ln>
            <a:noFill/>
          </a:ln>
        </p:spPr>
      </p:sp>
      <p:grpSp>
        <p:nvGrpSpPr>
          <p:cNvPr id="323" name="Google Shape;323;p1197"/>
          <p:cNvGrpSpPr/>
          <p:nvPr/>
        </p:nvGrpSpPr>
        <p:grpSpPr>
          <a:xfrm>
            <a:off x="0" y="5020348"/>
            <a:ext cx="12192000" cy="1837653"/>
            <a:chOff x="0" y="5020348"/>
            <a:chExt cx="12192000" cy="1837653"/>
          </a:xfrm>
        </p:grpSpPr>
        <p:sp>
          <p:nvSpPr>
            <p:cNvPr id="324" name="Google Shape;324;p11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5" name="Google Shape;325;p11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6" name="Google Shape;326;p11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1_Blank">
  <p:cSld name="1_Blank">
    <p:spTree>
      <p:nvGrpSpPr>
        <p:cNvPr id="1" name="Shape 2893"/>
        <p:cNvGrpSpPr/>
        <p:nvPr/>
      </p:nvGrpSpPr>
      <p:grpSpPr>
        <a:xfrm>
          <a:off x="0" y="0"/>
          <a:ext cx="0" cy="0"/>
          <a:chOff x="0" y="0"/>
          <a:chExt cx="0" cy="0"/>
        </a:xfrm>
      </p:grpSpPr>
      <p:sp>
        <p:nvSpPr>
          <p:cNvPr id="2894" name="Google Shape;2894;p4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95" name="Google Shape;2895;p4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96" name="Google Shape;2896;p4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97" name="Google Shape;2897;p496"/>
          <p:cNvGrpSpPr/>
          <p:nvPr/>
        </p:nvGrpSpPr>
        <p:grpSpPr>
          <a:xfrm>
            <a:off x="7191542" y="1"/>
            <a:ext cx="5000459" cy="1425992"/>
            <a:chOff x="7191542" y="1"/>
            <a:chExt cx="5000459" cy="1425992"/>
          </a:xfrm>
        </p:grpSpPr>
        <p:pic>
          <p:nvPicPr>
            <p:cNvPr id="2898" name="Google Shape;2898;p4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99" name="Google Shape;2899;p496"/>
            <p:cNvGrpSpPr/>
            <p:nvPr/>
          </p:nvGrpSpPr>
          <p:grpSpPr>
            <a:xfrm>
              <a:off x="7191542" y="1"/>
              <a:ext cx="5000459" cy="1425992"/>
              <a:chOff x="7186272" y="0"/>
              <a:chExt cx="5005729" cy="1427495"/>
            </a:xfrm>
          </p:grpSpPr>
          <p:sp>
            <p:nvSpPr>
              <p:cNvPr id="2900" name="Google Shape;2900;p4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01" name="Google Shape;2901;p4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2_Cover">
  <p:cSld name="2_Cover">
    <p:spTree>
      <p:nvGrpSpPr>
        <p:cNvPr id="1" name="Shape 2902"/>
        <p:cNvGrpSpPr/>
        <p:nvPr/>
      </p:nvGrpSpPr>
      <p:grpSpPr>
        <a:xfrm>
          <a:off x="0" y="0"/>
          <a:ext cx="0" cy="0"/>
          <a:chOff x="0" y="0"/>
          <a:chExt cx="0" cy="0"/>
        </a:xfrm>
      </p:grpSpPr>
      <p:sp>
        <p:nvSpPr>
          <p:cNvPr id="2903" name="Google Shape;2903;p4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04" name="Google Shape;2904;p4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05" name="Google Shape;2905;p4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06" name="Google Shape;2906;p497"/>
          <p:cNvSpPr>
            <a:spLocks noGrp="1"/>
          </p:cNvSpPr>
          <p:nvPr>
            <p:ph type="pic" idx="2"/>
          </p:nvPr>
        </p:nvSpPr>
        <p:spPr>
          <a:xfrm>
            <a:off x="7118684" y="233915"/>
            <a:ext cx="5073316" cy="5943600"/>
          </a:xfrm>
          <a:prstGeom prst="rect">
            <a:avLst/>
          </a:prstGeom>
          <a:noFill/>
          <a:ln>
            <a:noFill/>
          </a:ln>
        </p:spPr>
      </p:sp>
      <p:grpSp>
        <p:nvGrpSpPr>
          <p:cNvPr id="2907" name="Google Shape;2907;p497"/>
          <p:cNvGrpSpPr/>
          <p:nvPr/>
        </p:nvGrpSpPr>
        <p:grpSpPr>
          <a:xfrm>
            <a:off x="0" y="5020348"/>
            <a:ext cx="12192000" cy="1837653"/>
            <a:chOff x="0" y="5020348"/>
            <a:chExt cx="12192000" cy="1837653"/>
          </a:xfrm>
        </p:grpSpPr>
        <p:sp>
          <p:nvSpPr>
            <p:cNvPr id="2908" name="Google Shape;2908;p4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09" name="Google Shape;2909;p4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910" name="Google Shape;2910;p4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4_Divider">
  <p:cSld name="4_Divider">
    <p:bg>
      <p:bgPr>
        <a:solidFill>
          <a:schemeClr val="lt2"/>
        </a:solidFill>
        <a:effectLst/>
      </p:bgPr>
    </p:bg>
    <p:spTree>
      <p:nvGrpSpPr>
        <p:cNvPr id="1" name="Shape 2911"/>
        <p:cNvGrpSpPr/>
        <p:nvPr/>
      </p:nvGrpSpPr>
      <p:grpSpPr>
        <a:xfrm>
          <a:off x="0" y="0"/>
          <a:ext cx="0" cy="0"/>
          <a:chOff x="0" y="0"/>
          <a:chExt cx="0" cy="0"/>
        </a:xfrm>
      </p:grpSpPr>
      <p:grpSp>
        <p:nvGrpSpPr>
          <p:cNvPr id="2912" name="Google Shape;2912;p498"/>
          <p:cNvGrpSpPr/>
          <p:nvPr/>
        </p:nvGrpSpPr>
        <p:grpSpPr>
          <a:xfrm>
            <a:off x="0" y="5020347"/>
            <a:ext cx="12192000" cy="1837653"/>
            <a:chOff x="0" y="5020347"/>
            <a:chExt cx="12192000" cy="1837653"/>
          </a:xfrm>
        </p:grpSpPr>
        <p:sp>
          <p:nvSpPr>
            <p:cNvPr id="2913" name="Google Shape;2913;p4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14" name="Google Shape;2914;p4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15" name="Google Shape;2915;p4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916" name="Google Shape;2916;p4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17" name="Google Shape;2917;p4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18" name="Google Shape;2918;p4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2919"/>
        <p:cNvGrpSpPr/>
        <p:nvPr/>
      </p:nvGrpSpPr>
      <p:grpSpPr>
        <a:xfrm>
          <a:off x="0" y="0"/>
          <a:ext cx="0" cy="0"/>
          <a:chOff x="0" y="0"/>
          <a:chExt cx="0" cy="0"/>
        </a:xfrm>
      </p:grpSpPr>
      <p:sp>
        <p:nvSpPr>
          <p:cNvPr id="2920" name="Google Shape;2920;p4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21" name="Google Shape;2921;p4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22" name="Google Shape;2922;p4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23" name="Google Shape;2923;p4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24" name="Google Shape;2924;p4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25" name="Google Shape;2925;p4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26" name="Google Shape;2926;p499"/>
          <p:cNvGrpSpPr/>
          <p:nvPr/>
        </p:nvGrpSpPr>
        <p:grpSpPr>
          <a:xfrm>
            <a:off x="7191542" y="1"/>
            <a:ext cx="5000459" cy="1425992"/>
            <a:chOff x="7191542" y="1"/>
            <a:chExt cx="5000459" cy="1425992"/>
          </a:xfrm>
        </p:grpSpPr>
        <p:pic>
          <p:nvPicPr>
            <p:cNvPr id="2927" name="Google Shape;2927;p4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28" name="Google Shape;2928;p499"/>
            <p:cNvGrpSpPr/>
            <p:nvPr/>
          </p:nvGrpSpPr>
          <p:grpSpPr>
            <a:xfrm>
              <a:off x="7191542" y="1"/>
              <a:ext cx="5000459" cy="1425992"/>
              <a:chOff x="7186272" y="0"/>
              <a:chExt cx="5005729" cy="1427495"/>
            </a:xfrm>
          </p:grpSpPr>
          <p:sp>
            <p:nvSpPr>
              <p:cNvPr id="2929" name="Google Shape;2929;p4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30" name="Google Shape;2930;p4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931" name="Google Shape;2931;p4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5_Title and Content">
  <p:cSld name="5_Title and Content">
    <p:spTree>
      <p:nvGrpSpPr>
        <p:cNvPr id="1" name="Shape 2932"/>
        <p:cNvGrpSpPr/>
        <p:nvPr/>
      </p:nvGrpSpPr>
      <p:grpSpPr>
        <a:xfrm>
          <a:off x="0" y="0"/>
          <a:ext cx="0" cy="0"/>
          <a:chOff x="0" y="0"/>
          <a:chExt cx="0" cy="0"/>
        </a:xfrm>
      </p:grpSpPr>
      <p:grpSp>
        <p:nvGrpSpPr>
          <p:cNvPr id="2933" name="Google Shape;2933;p500"/>
          <p:cNvGrpSpPr/>
          <p:nvPr/>
        </p:nvGrpSpPr>
        <p:grpSpPr>
          <a:xfrm>
            <a:off x="7191542" y="1"/>
            <a:ext cx="5000459" cy="1425992"/>
            <a:chOff x="7191542" y="1"/>
            <a:chExt cx="5000459" cy="1425992"/>
          </a:xfrm>
        </p:grpSpPr>
        <p:pic>
          <p:nvPicPr>
            <p:cNvPr id="2934" name="Google Shape;2934;p5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35" name="Google Shape;2935;p500"/>
            <p:cNvGrpSpPr/>
            <p:nvPr/>
          </p:nvGrpSpPr>
          <p:grpSpPr>
            <a:xfrm>
              <a:off x="7191542" y="1"/>
              <a:ext cx="5000459" cy="1425992"/>
              <a:chOff x="7186272" y="0"/>
              <a:chExt cx="5005729" cy="1427495"/>
            </a:xfrm>
          </p:grpSpPr>
          <p:sp>
            <p:nvSpPr>
              <p:cNvPr id="2936" name="Google Shape;2936;p5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37" name="Google Shape;2937;p5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38" name="Google Shape;2938;p5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39" name="Google Shape;2939;p50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40" name="Google Shape;2940;p5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41" name="Google Shape;2941;p5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42" name="Google Shape;2942;p5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3_Two Content">
  <p:cSld name="3_Two Content">
    <p:spTree>
      <p:nvGrpSpPr>
        <p:cNvPr id="1" name="Shape 2943"/>
        <p:cNvGrpSpPr/>
        <p:nvPr/>
      </p:nvGrpSpPr>
      <p:grpSpPr>
        <a:xfrm>
          <a:off x="0" y="0"/>
          <a:ext cx="0" cy="0"/>
          <a:chOff x="0" y="0"/>
          <a:chExt cx="0" cy="0"/>
        </a:xfrm>
      </p:grpSpPr>
      <p:sp>
        <p:nvSpPr>
          <p:cNvPr id="2944" name="Google Shape;2944;p5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45" name="Google Shape;2945;p50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946" name="Google Shape;2946;p501"/>
          <p:cNvGrpSpPr/>
          <p:nvPr/>
        </p:nvGrpSpPr>
        <p:grpSpPr>
          <a:xfrm>
            <a:off x="7191542" y="1"/>
            <a:ext cx="5000459" cy="1425992"/>
            <a:chOff x="7191542" y="1"/>
            <a:chExt cx="5000459" cy="1425992"/>
          </a:xfrm>
        </p:grpSpPr>
        <p:pic>
          <p:nvPicPr>
            <p:cNvPr id="2947" name="Google Shape;2947;p5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48" name="Google Shape;2948;p501"/>
            <p:cNvGrpSpPr/>
            <p:nvPr/>
          </p:nvGrpSpPr>
          <p:grpSpPr>
            <a:xfrm>
              <a:off x="7191542" y="1"/>
              <a:ext cx="5000459" cy="1425992"/>
              <a:chOff x="7186272" y="0"/>
              <a:chExt cx="5005729" cy="1427495"/>
            </a:xfrm>
          </p:grpSpPr>
          <p:sp>
            <p:nvSpPr>
              <p:cNvPr id="2949" name="Google Shape;2949;p5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50" name="Google Shape;2950;p5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51" name="Google Shape;2951;p50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52" name="Google Shape;2952;p50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53" name="Google Shape;2953;p5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54" name="Google Shape;2954;p5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2_Comparison">
  <p:cSld name="2_Comparison">
    <p:spTree>
      <p:nvGrpSpPr>
        <p:cNvPr id="1" name="Shape 2955"/>
        <p:cNvGrpSpPr/>
        <p:nvPr/>
      </p:nvGrpSpPr>
      <p:grpSpPr>
        <a:xfrm>
          <a:off x="0" y="0"/>
          <a:ext cx="0" cy="0"/>
          <a:chOff x="0" y="0"/>
          <a:chExt cx="0" cy="0"/>
        </a:xfrm>
      </p:grpSpPr>
      <p:grpSp>
        <p:nvGrpSpPr>
          <p:cNvPr id="2956" name="Google Shape;2956;p502"/>
          <p:cNvGrpSpPr/>
          <p:nvPr/>
        </p:nvGrpSpPr>
        <p:grpSpPr>
          <a:xfrm>
            <a:off x="7191542" y="1"/>
            <a:ext cx="5000459" cy="1425992"/>
            <a:chOff x="7191542" y="1"/>
            <a:chExt cx="5000459" cy="1425992"/>
          </a:xfrm>
        </p:grpSpPr>
        <p:pic>
          <p:nvPicPr>
            <p:cNvPr id="2957" name="Google Shape;2957;p5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8" name="Google Shape;2958;p502"/>
            <p:cNvGrpSpPr/>
            <p:nvPr/>
          </p:nvGrpSpPr>
          <p:grpSpPr>
            <a:xfrm>
              <a:off x="7191542" y="1"/>
              <a:ext cx="5000459" cy="1425992"/>
              <a:chOff x="7186272" y="0"/>
              <a:chExt cx="5005729" cy="1427495"/>
            </a:xfrm>
          </p:grpSpPr>
          <p:sp>
            <p:nvSpPr>
              <p:cNvPr id="2959" name="Google Shape;2959;p5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60" name="Google Shape;2960;p5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61" name="Google Shape;2961;p5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62" name="Google Shape;2962;p50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63" name="Google Shape;2963;p50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4" name="Google Shape;2964;p50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65" name="Google Shape;2965;p50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6" name="Google Shape;2966;p5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67" name="Google Shape;2967;p5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68" name="Google Shape;2968;p5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3_Photo Slide">
  <p:cSld name="3_Photo Slide">
    <p:spTree>
      <p:nvGrpSpPr>
        <p:cNvPr id="1" name="Shape 2969"/>
        <p:cNvGrpSpPr/>
        <p:nvPr/>
      </p:nvGrpSpPr>
      <p:grpSpPr>
        <a:xfrm>
          <a:off x="0" y="0"/>
          <a:ext cx="0" cy="0"/>
          <a:chOff x="0" y="0"/>
          <a:chExt cx="0" cy="0"/>
        </a:xfrm>
      </p:grpSpPr>
      <p:sp>
        <p:nvSpPr>
          <p:cNvPr id="2970" name="Google Shape;2970;p50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71" name="Google Shape;2971;p50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972" name="Google Shape;2972;p503"/>
          <p:cNvGrpSpPr/>
          <p:nvPr/>
        </p:nvGrpSpPr>
        <p:grpSpPr>
          <a:xfrm>
            <a:off x="0" y="5379426"/>
            <a:ext cx="2807368" cy="753891"/>
            <a:chOff x="0" y="5379426"/>
            <a:chExt cx="2807368" cy="753891"/>
          </a:xfrm>
        </p:grpSpPr>
        <p:sp>
          <p:nvSpPr>
            <p:cNvPr id="2973" name="Google Shape;2973;p50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74" name="Google Shape;2974;p50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975" name="Google Shape;2975;p503"/>
          <p:cNvSpPr>
            <a:spLocks noGrp="1"/>
          </p:cNvSpPr>
          <p:nvPr>
            <p:ph type="pic" idx="2"/>
          </p:nvPr>
        </p:nvSpPr>
        <p:spPr>
          <a:xfrm>
            <a:off x="2807368" y="457202"/>
            <a:ext cx="8915400" cy="5943598"/>
          </a:xfrm>
          <a:prstGeom prst="rect">
            <a:avLst/>
          </a:prstGeom>
          <a:noFill/>
          <a:ln>
            <a:noFill/>
          </a:ln>
        </p:spPr>
      </p:sp>
      <p:pic>
        <p:nvPicPr>
          <p:cNvPr id="2976" name="Google Shape;2976;p50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2_End">
  <p:cSld name="2_End">
    <p:spTree>
      <p:nvGrpSpPr>
        <p:cNvPr id="1" name="Shape 2977"/>
        <p:cNvGrpSpPr/>
        <p:nvPr/>
      </p:nvGrpSpPr>
      <p:grpSpPr>
        <a:xfrm>
          <a:off x="0" y="0"/>
          <a:ext cx="0" cy="0"/>
          <a:chOff x="0" y="0"/>
          <a:chExt cx="0" cy="0"/>
        </a:xfrm>
      </p:grpSpPr>
      <p:grpSp>
        <p:nvGrpSpPr>
          <p:cNvPr id="2978" name="Google Shape;2978;p504"/>
          <p:cNvGrpSpPr/>
          <p:nvPr/>
        </p:nvGrpSpPr>
        <p:grpSpPr>
          <a:xfrm>
            <a:off x="0" y="0"/>
            <a:ext cx="12192000" cy="2148830"/>
            <a:chOff x="0" y="0"/>
            <a:chExt cx="12192000" cy="2148830"/>
          </a:xfrm>
        </p:grpSpPr>
        <p:sp>
          <p:nvSpPr>
            <p:cNvPr id="2979" name="Google Shape;2979;p50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80" name="Google Shape;2980;p50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981" name="Google Shape;2981;p50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82" name="Google Shape;2982;p50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83" name="Google Shape;2983;p50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984" name="Google Shape;2984;p50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985" name="Google Shape;2985;p50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2986"/>
        <p:cNvGrpSpPr/>
        <p:nvPr/>
      </p:nvGrpSpPr>
      <p:grpSpPr>
        <a:xfrm>
          <a:off x="0" y="0"/>
          <a:ext cx="0" cy="0"/>
          <a:chOff x="0" y="0"/>
          <a:chExt cx="0" cy="0"/>
        </a:xfrm>
      </p:grpSpPr>
      <p:sp>
        <p:nvSpPr>
          <p:cNvPr id="2987" name="Google Shape;2987;p5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88" name="Google Shape;2988;p5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89" name="Google Shape;2989;p5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90" name="Google Shape;2990;p505"/>
          <p:cNvGrpSpPr/>
          <p:nvPr/>
        </p:nvGrpSpPr>
        <p:grpSpPr>
          <a:xfrm>
            <a:off x="7191542" y="1"/>
            <a:ext cx="5000459" cy="1425992"/>
            <a:chOff x="7191542" y="1"/>
            <a:chExt cx="5000459" cy="1425992"/>
          </a:xfrm>
        </p:grpSpPr>
        <p:pic>
          <p:nvPicPr>
            <p:cNvPr id="2991" name="Google Shape;2991;p5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92" name="Google Shape;2992;p505"/>
            <p:cNvGrpSpPr/>
            <p:nvPr/>
          </p:nvGrpSpPr>
          <p:grpSpPr>
            <a:xfrm>
              <a:off x="7191542" y="1"/>
              <a:ext cx="5000459" cy="1425992"/>
              <a:chOff x="7186272" y="0"/>
              <a:chExt cx="5005729" cy="1427495"/>
            </a:xfrm>
          </p:grpSpPr>
          <p:sp>
            <p:nvSpPr>
              <p:cNvPr id="2993" name="Google Shape;2993;p5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94" name="Google Shape;2994;p5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34"/>
        <p:cNvGrpSpPr/>
        <p:nvPr/>
      </p:nvGrpSpPr>
      <p:grpSpPr>
        <a:xfrm>
          <a:off x="0" y="0"/>
          <a:ext cx="0" cy="0"/>
          <a:chOff x="0" y="0"/>
          <a:chExt cx="0" cy="0"/>
        </a:xfrm>
      </p:grpSpPr>
      <p:grpSp>
        <p:nvGrpSpPr>
          <p:cNvPr id="35" name="Google Shape;35;p50"/>
          <p:cNvGrpSpPr/>
          <p:nvPr/>
        </p:nvGrpSpPr>
        <p:grpSpPr>
          <a:xfrm>
            <a:off x="0" y="5020347"/>
            <a:ext cx="12192000" cy="1837653"/>
            <a:chOff x="0" y="5020347"/>
            <a:chExt cx="12192000" cy="1837653"/>
          </a:xfrm>
        </p:grpSpPr>
        <p:sp>
          <p:nvSpPr>
            <p:cNvPr id="36" name="Google Shape;36;p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 name="Google Shape;37;p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 name="Google Shape;38;p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 name="Google Shape;39;p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 name="Google Shape;40;p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327"/>
        <p:cNvGrpSpPr/>
        <p:nvPr/>
      </p:nvGrpSpPr>
      <p:grpSpPr>
        <a:xfrm>
          <a:off x="0" y="0"/>
          <a:ext cx="0" cy="0"/>
          <a:chOff x="0" y="0"/>
          <a:chExt cx="0" cy="0"/>
        </a:xfrm>
      </p:grpSpPr>
      <p:grpSp>
        <p:nvGrpSpPr>
          <p:cNvPr id="328" name="Google Shape;328;p89"/>
          <p:cNvGrpSpPr/>
          <p:nvPr/>
        </p:nvGrpSpPr>
        <p:grpSpPr>
          <a:xfrm>
            <a:off x="0" y="5020347"/>
            <a:ext cx="12192000" cy="1837653"/>
            <a:chOff x="0" y="5020347"/>
            <a:chExt cx="12192000" cy="1837653"/>
          </a:xfrm>
        </p:grpSpPr>
        <p:sp>
          <p:nvSpPr>
            <p:cNvPr id="329" name="Google Shape;329;p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0" name="Google Shape;330;p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1" name="Google Shape;331;p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32" name="Google Shape;332;p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33" name="Google Shape;333;p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4" name="Google Shape;334;p8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2995"/>
        <p:cNvGrpSpPr/>
        <p:nvPr/>
      </p:nvGrpSpPr>
      <p:grpSpPr>
        <a:xfrm>
          <a:off x="0" y="0"/>
          <a:ext cx="0" cy="0"/>
          <a:chOff x="0" y="0"/>
          <a:chExt cx="0" cy="0"/>
        </a:xfrm>
      </p:grpSpPr>
      <p:grpSp>
        <p:nvGrpSpPr>
          <p:cNvPr id="2996" name="Google Shape;2996;p506"/>
          <p:cNvGrpSpPr/>
          <p:nvPr/>
        </p:nvGrpSpPr>
        <p:grpSpPr>
          <a:xfrm>
            <a:off x="7191542" y="1"/>
            <a:ext cx="5000459" cy="1425992"/>
            <a:chOff x="7191542" y="1"/>
            <a:chExt cx="5000459" cy="1425992"/>
          </a:xfrm>
        </p:grpSpPr>
        <p:pic>
          <p:nvPicPr>
            <p:cNvPr id="2997" name="Google Shape;2997;p5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98" name="Google Shape;2998;p506"/>
            <p:cNvGrpSpPr/>
            <p:nvPr/>
          </p:nvGrpSpPr>
          <p:grpSpPr>
            <a:xfrm>
              <a:off x="7191542" y="1"/>
              <a:ext cx="5000459" cy="1425992"/>
              <a:chOff x="7186272" y="0"/>
              <a:chExt cx="5005729" cy="1427495"/>
            </a:xfrm>
          </p:grpSpPr>
          <p:sp>
            <p:nvSpPr>
              <p:cNvPr id="2999" name="Google Shape;2999;p5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00" name="Google Shape;3000;p5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01" name="Google Shape;3001;p5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02" name="Google Shape;3002;p5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03" name="Google Shape;3003;p5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04" name="Google Shape;3004;p5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3_Cover">
  <p:cSld name="3_Cover">
    <p:spTree>
      <p:nvGrpSpPr>
        <p:cNvPr id="1" name="Shape 3005"/>
        <p:cNvGrpSpPr/>
        <p:nvPr/>
      </p:nvGrpSpPr>
      <p:grpSpPr>
        <a:xfrm>
          <a:off x="0" y="0"/>
          <a:ext cx="0" cy="0"/>
          <a:chOff x="0" y="0"/>
          <a:chExt cx="0" cy="0"/>
        </a:xfrm>
      </p:grpSpPr>
      <p:sp>
        <p:nvSpPr>
          <p:cNvPr id="3006" name="Google Shape;3006;p50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07" name="Google Shape;3007;p50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08" name="Google Shape;3008;p50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009" name="Google Shape;3009;p507"/>
          <p:cNvSpPr>
            <a:spLocks noGrp="1"/>
          </p:cNvSpPr>
          <p:nvPr>
            <p:ph type="pic" idx="2"/>
          </p:nvPr>
        </p:nvSpPr>
        <p:spPr>
          <a:xfrm>
            <a:off x="7118684" y="233915"/>
            <a:ext cx="5073316" cy="5943600"/>
          </a:xfrm>
          <a:prstGeom prst="rect">
            <a:avLst/>
          </a:prstGeom>
          <a:noFill/>
          <a:ln>
            <a:noFill/>
          </a:ln>
        </p:spPr>
      </p:sp>
      <p:grpSp>
        <p:nvGrpSpPr>
          <p:cNvPr id="3010" name="Google Shape;3010;p507"/>
          <p:cNvGrpSpPr/>
          <p:nvPr/>
        </p:nvGrpSpPr>
        <p:grpSpPr>
          <a:xfrm>
            <a:off x="0" y="5020348"/>
            <a:ext cx="12192000" cy="1837653"/>
            <a:chOff x="0" y="5020348"/>
            <a:chExt cx="12192000" cy="1837653"/>
          </a:xfrm>
        </p:grpSpPr>
        <p:sp>
          <p:nvSpPr>
            <p:cNvPr id="3011" name="Google Shape;3011;p5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12" name="Google Shape;3012;p50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013" name="Google Shape;3013;p5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5_Divider">
  <p:cSld name="5_Divider">
    <p:bg>
      <p:bgPr>
        <a:solidFill>
          <a:schemeClr val="lt2"/>
        </a:solidFill>
        <a:effectLst/>
      </p:bgPr>
    </p:bg>
    <p:spTree>
      <p:nvGrpSpPr>
        <p:cNvPr id="1" name="Shape 3014"/>
        <p:cNvGrpSpPr/>
        <p:nvPr/>
      </p:nvGrpSpPr>
      <p:grpSpPr>
        <a:xfrm>
          <a:off x="0" y="0"/>
          <a:ext cx="0" cy="0"/>
          <a:chOff x="0" y="0"/>
          <a:chExt cx="0" cy="0"/>
        </a:xfrm>
      </p:grpSpPr>
      <p:grpSp>
        <p:nvGrpSpPr>
          <p:cNvPr id="3015" name="Google Shape;3015;p508"/>
          <p:cNvGrpSpPr/>
          <p:nvPr/>
        </p:nvGrpSpPr>
        <p:grpSpPr>
          <a:xfrm>
            <a:off x="0" y="5020347"/>
            <a:ext cx="12192000" cy="1837653"/>
            <a:chOff x="0" y="5020347"/>
            <a:chExt cx="12192000" cy="1837653"/>
          </a:xfrm>
        </p:grpSpPr>
        <p:sp>
          <p:nvSpPr>
            <p:cNvPr id="3016" name="Google Shape;3016;p5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17" name="Google Shape;3017;p5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18" name="Google Shape;3018;p5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019" name="Google Shape;3019;p5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020" name="Google Shape;3020;p50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21" name="Google Shape;3021;p50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4_Photo Slide">
  <p:cSld name="4_Photo Slide">
    <p:spTree>
      <p:nvGrpSpPr>
        <p:cNvPr id="1" name="Shape 3022"/>
        <p:cNvGrpSpPr/>
        <p:nvPr/>
      </p:nvGrpSpPr>
      <p:grpSpPr>
        <a:xfrm>
          <a:off x="0" y="0"/>
          <a:ext cx="0" cy="0"/>
          <a:chOff x="0" y="0"/>
          <a:chExt cx="0" cy="0"/>
        </a:xfrm>
      </p:grpSpPr>
      <p:sp>
        <p:nvSpPr>
          <p:cNvPr id="3023" name="Google Shape;3023;p5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24" name="Google Shape;3024;p5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25" name="Google Shape;3025;p509"/>
          <p:cNvGrpSpPr/>
          <p:nvPr/>
        </p:nvGrpSpPr>
        <p:grpSpPr>
          <a:xfrm>
            <a:off x="0" y="5379426"/>
            <a:ext cx="2807368" cy="753891"/>
            <a:chOff x="0" y="5379426"/>
            <a:chExt cx="2807368" cy="753891"/>
          </a:xfrm>
        </p:grpSpPr>
        <p:sp>
          <p:nvSpPr>
            <p:cNvPr id="3026" name="Google Shape;3026;p5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27" name="Google Shape;3027;p5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028" name="Google Shape;3028;p509"/>
          <p:cNvSpPr>
            <a:spLocks noGrp="1"/>
          </p:cNvSpPr>
          <p:nvPr>
            <p:ph type="pic" idx="2"/>
          </p:nvPr>
        </p:nvSpPr>
        <p:spPr>
          <a:xfrm>
            <a:off x="2807368" y="457202"/>
            <a:ext cx="8915400" cy="5943598"/>
          </a:xfrm>
          <a:prstGeom prst="rect">
            <a:avLst/>
          </a:prstGeom>
          <a:noFill/>
          <a:ln>
            <a:noFill/>
          </a:ln>
        </p:spPr>
      </p:sp>
      <p:pic>
        <p:nvPicPr>
          <p:cNvPr id="3029" name="Google Shape;3029;p5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5_Quotation">
  <p:cSld name="5_Quotation">
    <p:spTree>
      <p:nvGrpSpPr>
        <p:cNvPr id="1" name="Shape 3030"/>
        <p:cNvGrpSpPr/>
        <p:nvPr/>
      </p:nvGrpSpPr>
      <p:grpSpPr>
        <a:xfrm>
          <a:off x="0" y="0"/>
          <a:ext cx="0" cy="0"/>
          <a:chOff x="0" y="0"/>
          <a:chExt cx="0" cy="0"/>
        </a:xfrm>
      </p:grpSpPr>
      <p:sp>
        <p:nvSpPr>
          <p:cNvPr id="3031" name="Google Shape;3031;p5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32" name="Google Shape;3032;p5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33" name="Google Shape;3033;p5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34" name="Google Shape;3034;p5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35" name="Google Shape;3035;p5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36" name="Google Shape;3036;p5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037" name="Google Shape;3037;p510"/>
          <p:cNvGrpSpPr/>
          <p:nvPr/>
        </p:nvGrpSpPr>
        <p:grpSpPr>
          <a:xfrm>
            <a:off x="7191542" y="1"/>
            <a:ext cx="5000459" cy="1425992"/>
            <a:chOff x="7191542" y="1"/>
            <a:chExt cx="5000459" cy="1425992"/>
          </a:xfrm>
        </p:grpSpPr>
        <p:pic>
          <p:nvPicPr>
            <p:cNvPr id="3038" name="Google Shape;3038;p5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39" name="Google Shape;3039;p510"/>
            <p:cNvGrpSpPr/>
            <p:nvPr/>
          </p:nvGrpSpPr>
          <p:grpSpPr>
            <a:xfrm>
              <a:off x="7191542" y="1"/>
              <a:ext cx="5000459" cy="1425992"/>
              <a:chOff x="7186272" y="0"/>
              <a:chExt cx="5005729" cy="1427495"/>
            </a:xfrm>
          </p:grpSpPr>
          <p:sp>
            <p:nvSpPr>
              <p:cNvPr id="3040" name="Google Shape;3040;p5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41" name="Google Shape;3041;p5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042" name="Google Shape;3042;p5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6_Quotation">
  <p:cSld name="6_Quotation">
    <p:spTree>
      <p:nvGrpSpPr>
        <p:cNvPr id="1" name="Shape 3043"/>
        <p:cNvGrpSpPr/>
        <p:nvPr/>
      </p:nvGrpSpPr>
      <p:grpSpPr>
        <a:xfrm>
          <a:off x="0" y="0"/>
          <a:ext cx="0" cy="0"/>
          <a:chOff x="0" y="0"/>
          <a:chExt cx="0" cy="0"/>
        </a:xfrm>
      </p:grpSpPr>
      <p:sp>
        <p:nvSpPr>
          <p:cNvPr id="3044" name="Google Shape;3044;p5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45" name="Google Shape;3045;p5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46" name="Google Shape;3046;p5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47" name="Google Shape;3047;p5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48" name="Google Shape;3048;p5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49" name="Google Shape;3049;p5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050" name="Google Shape;3050;p511"/>
          <p:cNvGrpSpPr/>
          <p:nvPr/>
        </p:nvGrpSpPr>
        <p:grpSpPr>
          <a:xfrm>
            <a:off x="7191542" y="1"/>
            <a:ext cx="5000459" cy="1425992"/>
            <a:chOff x="7191542" y="1"/>
            <a:chExt cx="5000459" cy="1425992"/>
          </a:xfrm>
        </p:grpSpPr>
        <p:pic>
          <p:nvPicPr>
            <p:cNvPr id="3051" name="Google Shape;3051;p5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52" name="Google Shape;3052;p511"/>
            <p:cNvGrpSpPr/>
            <p:nvPr/>
          </p:nvGrpSpPr>
          <p:grpSpPr>
            <a:xfrm>
              <a:off x="7191542" y="1"/>
              <a:ext cx="5000459" cy="1425992"/>
              <a:chOff x="7186272" y="0"/>
              <a:chExt cx="5005729" cy="1427495"/>
            </a:xfrm>
          </p:grpSpPr>
          <p:sp>
            <p:nvSpPr>
              <p:cNvPr id="3053" name="Google Shape;3053;p5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54" name="Google Shape;3054;p5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055" name="Google Shape;3055;p5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3056"/>
        <p:cNvGrpSpPr/>
        <p:nvPr/>
      </p:nvGrpSpPr>
      <p:grpSpPr>
        <a:xfrm>
          <a:off x="0" y="0"/>
          <a:ext cx="0" cy="0"/>
          <a:chOff x="0" y="0"/>
          <a:chExt cx="0" cy="0"/>
        </a:xfrm>
      </p:grpSpPr>
      <p:grpSp>
        <p:nvGrpSpPr>
          <p:cNvPr id="3057" name="Google Shape;3057;p512"/>
          <p:cNvGrpSpPr/>
          <p:nvPr/>
        </p:nvGrpSpPr>
        <p:grpSpPr>
          <a:xfrm>
            <a:off x="7191542" y="1"/>
            <a:ext cx="5000459" cy="1425992"/>
            <a:chOff x="7191542" y="1"/>
            <a:chExt cx="5000459" cy="1425992"/>
          </a:xfrm>
        </p:grpSpPr>
        <p:pic>
          <p:nvPicPr>
            <p:cNvPr id="3058" name="Google Shape;3058;p5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59" name="Google Shape;3059;p512"/>
            <p:cNvGrpSpPr/>
            <p:nvPr/>
          </p:nvGrpSpPr>
          <p:grpSpPr>
            <a:xfrm>
              <a:off x="7191542" y="1"/>
              <a:ext cx="5000459" cy="1425992"/>
              <a:chOff x="7186272" y="0"/>
              <a:chExt cx="5005729" cy="1427495"/>
            </a:xfrm>
          </p:grpSpPr>
          <p:sp>
            <p:nvSpPr>
              <p:cNvPr id="3060" name="Google Shape;3060;p5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61" name="Google Shape;3061;p5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62" name="Google Shape;3062;p5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63" name="Google Shape;3063;p5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64" name="Google Shape;3064;p5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65" name="Google Shape;3065;p5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66" name="Google Shape;3066;p5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4_Two Content">
  <p:cSld name="4_Two Content">
    <p:spTree>
      <p:nvGrpSpPr>
        <p:cNvPr id="1" name="Shape 3067"/>
        <p:cNvGrpSpPr/>
        <p:nvPr/>
      </p:nvGrpSpPr>
      <p:grpSpPr>
        <a:xfrm>
          <a:off x="0" y="0"/>
          <a:ext cx="0" cy="0"/>
          <a:chOff x="0" y="0"/>
          <a:chExt cx="0" cy="0"/>
        </a:xfrm>
      </p:grpSpPr>
      <p:sp>
        <p:nvSpPr>
          <p:cNvPr id="3068" name="Google Shape;3068;p5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69" name="Google Shape;3069;p51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070" name="Google Shape;3070;p513"/>
          <p:cNvGrpSpPr/>
          <p:nvPr/>
        </p:nvGrpSpPr>
        <p:grpSpPr>
          <a:xfrm>
            <a:off x="7191542" y="1"/>
            <a:ext cx="5000459" cy="1425992"/>
            <a:chOff x="7191542" y="1"/>
            <a:chExt cx="5000459" cy="1425992"/>
          </a:xfrm>
        </p:grpSpPr>
        <p:pic>
          <p:nvPicPr>
            <p:cNvPr id="3071" name="Google Shape;3071;p5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72" name="Google Shape;3072;p513"/>
            <p:cNvGrpSpPr/>
            <p:nvPr/>
          </p:nvGrpSpPr>
          <p:grpSpPr>
            <a:xfrm>
              <a:off x="7191542" y="1"/>
              <a:ext cx="5000459" cy="1425992"/>
              <a:chOff x="7186272" y="0"/>
              <a:chExt cx="5005729" cy="1427495"/>
            </a:xfrm>
          </p:grpSpPr>
          <p:sp>
            <p:nvSpPr>
              <p:cNvPr id="3073" name="Google Shape;3073;p5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74" name="Google Shape;3074;p5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75" name="Google Shape;3075;p51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76" name="Google Shape;3076;p51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77" name="Google Shape;3077;p5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78" name="Google Shape;3078;p5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3_Comparison">
  <p:cSld name="3_Comparison">
    <p:spTree>
      <p:nvGrpSpPr>
        <p:cNvPr id="1" name="Shape 3079"/>
        <p:cNvGrpSpPr/>
        <p:nvPr/>
      </p:nvGrpSpPr>
      <p:grpSpPr>
        <a:xfrm>
          <a:off x="0" y="0"/>
          <a:ext cx="0" cy="0"/>
          <a:chOff x="0" y="0"/>
          <a:chExt cx="0" cy="0"/>
        </a:xfrm>
      </p:grpSpPr>
      <p:grpSp>
        <p:nvGrpSpPr>
          <p:cNvPr id="3080" name="Google Shape;3080;p514"/>
          <p:cNvGrpSpPr/>
          <p:nvPr/>
        </p:nvGrpSpPr>
        <p:grpSpPr>
          <a:xfrm>
            <a:off x="7191542" y="1"/>
            <a:ext cx="5000459" cy="1425992"/>
            <a:chOff x="7191542" y="1"/>
            <a:chExt cx="5000459" cy="1425992"/>
          </a:xfrm>
        </p:grpSpPr>
        <p:pic>
          <p:nvPicPr>
            <p:cNvPr id="3081" name="Google Shape;3081;p5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82" name="Google Shape;3082;p514"/>
            <p:cNvGrpSpPr/>
            <p:nvPr/>
          </p:nvGrpSpPr>
          <p:grpSpPr>
            <a:xfrm>
              <a:off x="7191542" y="1"/>
              <a:ext cx="5000459" cy="1425992"/>
              <a:chOff x="7186272" y="0"/>
              <a:chExt cx="5005729" cy="1427495"/>
            </a:xfrm>
          </p:grpSpPr>
          <p:sp>
            <p:nvSpPr>
              <p:cNvPr id="3083" name="Google Shape;3083;p5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84" name="Google Shape;3084;p5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85" name="Google Shape;3085;p5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86" name="Google Shape;3086;p51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87" name="Google Shape;3087;p51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88" name="Google Shape;3088;p51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89" name="Google Shape;3089;p51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90" name="Google Shape;3090;p5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91" name="Google Shape;3091;p5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92" name="Google Shape;3092;p5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4_Title Only">
  <p:cSld name="4_Title Only">
    <p:spTree>
      <p:nvGrpSpPr>
        <p:cNvPr id="1" name="Shape 3093"/>
        <p:cNvGrpSpPr/>
        <p:nvPr/>
      </p:nvGrpSpPr>
      <p:grpSpPr>
        <a:xfrm>
          <a:off x="0" y="0"/>
          <a:ext cx="0" cy="0"/>
          <a:chOff x="0" y="0"/>
          <a:chExt cx="0" cy="0"/>
        </a:xfrm>
      </p:grpSpPr>
      <p:grpSp>
        <p:nvGrpSpPr>
          <p:cNvPr id="3094" name="Google Shape;3094;p515"/>
          <p:cNvGrpSpPr/>
          <p:nvPr/>
        </p:nvGrpSpPr>
        <p:grpSpPr>
          <a:xfrm>
            <a:off x="7191542" y="1"/>
            <a:ext cx="5000459" cy="1425992"/>
            <a:chOff x="7191542" y="1"/>
            <a:chExt cx="5000459" cy="1425992"/>
          </a:xfrm>
        </p:grpSpPr>
        <p:pic>
          <p:nvPicPr>
            <p:cNvPr id="3095" name="Google Shape;3095;p5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96" name="Google Shape;3096;p515"/>
            <p:cNvGrpSpPr/>
            <p:nvPr/>
          </p:nvGrpSpPr>
          <p:grpSpPr>
            <a:xfrm>
              <a:off x="7191542" y="1"/>
              <a:ext cx="5000459" cy="1425992"/>
              <a:chOff x="7186272" y="0"/>
              <a:chExt cx="5005729" cy="1427495"/>
            </a:xfrm>
          </p:grpSpPr>
          <p:sp>
            <p:nvSpPr>
              <p:cNvPr id="3097" name="Google Shape;3097;p5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98" name="Google Shape;3098;p5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99" name="Google Shape;3099;p5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00" name="Google Shape;3100;p5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01" name="Google Shape;3101;p5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02" name="Google Shape;3102;p5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35"/>
        <p:cNvGrpSpPr/>
        <p:nvPr/>
      </p:nvGrpSpPr>
      <p:grpSpPr>
        <a:xfrm>
          <a:off x="0" y="0"/>
          <a:ext cx="0" cy="0"/>
          <a:chOff x="0" y="0"/>
          <a:chExt cx="0" cy="0"/>
        </a:xfrm>
      </p:grpSpPr>
      <p:sp>
        <p:nvSpPr>
          <p:cNvPr id="336" name="Google Shape;336;p9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37" name="Google Shape;337;p9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38" name="Google Shape;338;p90"/>
          <p:cNvGrpSpPr/>
          <p:nvPr/>
        </p:nvGrpSpPr>
        <p:grpSpPr>
          <a:xfrm>
            <a:off x="0" y="5379426"/>
            <a:ext cx="2807368" cy="753891"/>
            <a:chOff x="0" y="5379426"/>
            <a:chExt cx="2807368" cy="753891"/>
          </a:xfrm>
        </p:grpSpPr>
        <p:sp>
          <p:nvSpPr>
            <p:cNvPr id="339" name="Google Shape;339;p9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0" name="Google Shape;340;p9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41" name="Google Shape;341;p90"/>
          <p:cNvSpPr>
            <a:spLocks noGrp="1"/>
          </p:cNvSpPr>
          <p:nvPr>
            <p:ph type="pic" idx="2"/>
          </p:nvPr>
        </p:nvSpPr>
        <p:spPr>
          <a:xfrm>
            <a:off x="2807368" y="457202"/>
            <a:ext cx="8915400" cy="5943598"/>
          </a:xfrm>
          <a:prstGeom prst="rect">
            <a:avLst/>
          </a:prstGeom>
          <a:noFill/>
          <a:ln>
            <a:noFill/>
          </a:ln>
        </p:spPr>
      </p:sp>
      <p:pic>
        <p:nvPicPr>
          <p:cNvPr id="342" name="Google Shape;342;p9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3_End">
  <p:cSld name="3_End">
    <p:spTree>
      <p:nvGrpSpPr>
        <p:cNvPr id="1" name="Shape 3103"/>
        <p:cNvGrpSpPr/>
        <p:nvPr/>
      </p:nvGrpSpPr>
      <p:grpSpPr>
        <a:xfrm>
          <a:off x="0" y="0"/>
          <a:ext cx="0" cy="0"/>
          <a:chOff x="0" y="0"/>
          <a:chExt cx="0" cy="0"/>
        </a:xfrm>
      </p:grpSpPr>
      <p:grpSp>
        <p:nvGrpSpPr>
          <p:cNvPr id="3104" name="Google Shape;3104;p516"/>
          <p:cNvGrpSpPr/>
          <p:nvPr/>
        </p:nvGrpSpPr>
        <p:grpSpPr>
          <a:xfrm>
            <a:off x="0" y="0"/>
            <a:ext cx="12192000" cy="2148830"/>
            <a:chOff x="0" y="0"/>
            <a:chExt cx="12192000" cy="2148830"/>
          </a:xfrm>
        </p:grpSpPr>
        <p:sp>
          <p:nvSpPr>
            <p:cNvPr id="3105" name="Google Shape;3105;p51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06" name="Google Shape;3106;p51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107" name="Google Shape;3107;p51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08" name="Google Shape;3108;p51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09" name="Google Shape;3109;p51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110" name="Google Shape;3110;p51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111" name="Google Shape;3111;p51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3_Blank">
  <p:cSld name="3_Blank">
    <p:spTree>
      <p:nvGrpSpPr>
        <p:cNvPr id="1" name="Shape 3112"/>
        <p:cNvGrpSpPr/>
        <p:nvPr/>
      </p:nvGrpSpPr>
      <p:grpSpPr>
        <a:xfrm>
          <a:off x="0" y="0"/>
          <a:ext cx="0" cy="0"/>
          <a:chOff x="0" y="0"/>
          <a:chExt cx="0" cy="0"/>
        </a:xfrm>
      </p:grpSpPr>
      <p:sp>
        <p:nvSpPr>
          <p:cNvPr id="3113" name="Google Shape;3113;p5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14" name="Google Shape;3114;p5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15" name="Google Shape;3115;p5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16" name="Google Shape;3116;p517"/>
          <p:cNvGrpSpPr/>
          <p:nvPr/>
        </p:nvGrpSpPr>
        <p:grpSpPr>
          <a:xfrm>
            <a:off x="7191542" y="1"/>
            <a:ext cx="5000459" cy="1425992"/>
            <a:chOff x="7191542" y="1"/>
            <a:chExt cx="5000459" cy="1425992"/>
          </a:xfrm>
        </p:grpSpPr>
        <p:pic>
          <p:nvPicPr>
            <p:cNvPr id="3117" name="Google Shape;3117;p5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18" name="Google Shape;3118;p517"/>
            <p:cNvGrpSpPr/>
            <p:nvPr/>
          </p:nvGrpSpPr>
          <p:grpSpPr>
            <a:xfrm>
              <a:off x="7191542" y="1"/>
              <a:ext cx="5000459" cy="1425992"/>
              <a:chOff x="7186272" y="0"/>
              <a:chExt cx="5005729" cy="1427495"/>
            </a:xfrm>
          </p:grpSpPr>
          <p:sp>
            <p:nvSpPr>
              <p:cNvPr id="3119" name="Google Shape;3119;p5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20" name="Google Shape;3120;p5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3121"/>
        <p:cNvGrpSpPr/>
        <p:nvPr/>
      </p:nvGrpSpPr>
      <p:grpSpPr>
        <a:xfrm>
          <a:off x="0" y="0"/>
          <a:ext cx="0" cy="0"/>
          <a:chOff x="0" y="0"/>
          <a:chExt cx="0" cy="0"/>
        </a:xfrm>
      </p:grpSpPr>
      <p:sp>
        <p:nvSpPr>
          <p:cNvPr id="3122" name="Google Shape;3122;p51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23" name="Google Shape;3123;p51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3124" name="Google Shape;3124;p518"/>
          <p:cNvGrpSpPr/>
          <p:nvPr/>
        </p:nvGrpSpPr>
        <p:grpSpPr>
          <a:xfrm flipH="1">
            <a:off x="-1" y="1"/>
            <a:ext cx="6418725" cy="1509822"/>
            <a:chOff x="7522541" y="1"/>
            <a:chExt cx="4669459" cy="1098357"/>
          </a:xfrm>
        </p:grpSpPr>
        <p:sp>
          <p:nvSpPr>
            <p:cNvPr id="3125" name="Google Shape;3125;p51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26" name="Google Shape;3126;p51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3127" name="Google Shape;3127;p518"/>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6_Divider">
  <p:cSld name="6_Divider">
    <p:bg>
      <p:bgPr>
        <a:solidFill>
          <a:schemeClr val="lt2"/>
        </a:solidFill>
        <a:effectLst/>
      </p:bgPr>
    </p:bg>
    <p:spTree>
      <p:nvGrpSpPr>
        <p:cNvPr id="1" name="Shape 3128"/>
        <p:cNvGrpSpPr/>
        <p:nvPr/>
      </p:nvGrpSpPr>
      <p:grpSpPr>
        <a:xfrm>
          <a:off x="0" y="0"/>
          <a:ext cx="0" cy="0"/>
          <a:chOff x="0" y="0"/>
          <a:chExt cx="0" cy="0"/>
        </a:xfrm>
      </p:grpSpPr>
      <p:grpSp>
        <p:nvGrpSpPr>
          <p:cNvPr id="3129" name="Google Shape;3129;p519"/>
          <p:cNvGrpSpPr/>
          <p:nvPr/>
        </p:nvGrpSpPr>
        <p:grpSpPr>
          <a:xfrm>
            <a:off x="0" y="5020347"/>
            <a:ext cx="12192000" cy="1837653"/>
            <a:chOff x="0" y="5020347"/>
            <a:chExt cx="12192000" cy="1837653"/>
          </a:xfrm>
        </p:grpSpPr>
        <p:sp>
          <p:nvSpPr>
            <p:cNvPr id="3130" name="Google Shape;3130;p51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31" name="Google Shape;3131;p5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32" name="Google Shape;3132;p51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133" name="Google Shape;3133;p5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134" name="Google Shape;3134;p51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35" name="Google Shape;3135;p51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5_Photo Slide">
  <p:cSld name="5_Photo Slide">
    <p:spTree>
      <p:nvGrpSpPr>
        <p:cNvPr id="1" name="Shape 3136"/>
        <p:cNvGrpSpPr/>
        <p:nvPr/>
      </p:nvGrpSpPr>
      <p:grpSpPr>
        <a:xfrm>
          <a:off x="0" y="0"/>
          <a:ext cx="0" cy="0"/>
          <a:chOff x="0" y="0"/>
          <a:chExt cx="0" cy="0"/>
        </a:xfrm>
      </p:grpSpPr>
      <p:sp>
        <p:nvSpPr>
          <p:cNvPr id="3137" name="Google Shape;3137;p52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138" name="Google Shape;3138;p52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139" name="Google Shape;3139;p520"/>
          <p:cNvGrpSpPr/>
          <p:nvPr/>
        </p:nvGrpSpPr>
        <p:grpSpPr>
          <a:xfrm>
            <a:off x="0" y="5379426"/>
            <a:ext cx="2807368" cy="753891"/>
            <a:chOff x="0" y="5379426"/>
            <a:chExt cx="2807368" cy="753891"/>
          </a:xfrm>
        </p:grpSpPr>
        <p:sp>
          <p:nvSpPr>
            <p:cNvPr id="3140" name="Google Shape;3140;p52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41" name="Google Shape;3141;p52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142" name="Google Shape;3142;p520"/>
          <p:cNvSpPr>
            <a:spLocks noGrp="1"/>
          </p:cNvSpPr>
          <p:nvPr>
            <p:ph type="pic" idx="2"/>
          </p:nvPr>
        </p:nvSpPr>
        <p:spPr>
          <a:xfrm>
            <a:off x="2807368" y="457202"/>
            <a:ext cx="8915400" cy="5943598"/>
          </a:xfrm>
          <a:prstGeom prst="rect">
            <a:avLst/>
          </a:prstGeom>
          <a:noFill/>
          <a:ln>
            <a:noFill/>
          </a:ln>
        </p:spPr>
      </p:sp>
      <p:pic>
        <p:nvPicPr>
          <p:cNvPr id="3143" name="Google Shape;3143;p52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4_Cover">
  <p:cSld name="4_Cover">
    <p:spTree>
      <p:nvGrpSpPr>
        <p:cNvPr id="1" name="Shape 3144"/>
        <p:cNvGrpSpPr/>
        <p:nvPr/>
      </p:nvGrpSpPr>
      <p:grpSpPr>
        <a:xfrm>
          <a:off x="0" y="0"/>
          <a:ext cx="0" cy="0"/>
          <a:chOff x="0" y="0"/>
          <a:chExt cx="0" cy="0"/>
        </a:xfrm>
      </p:grpSpPr>
      <p:sp>
        <p:nvSpPr>
          <p:cNvPr id="3145" name="Google Shape;3145;p52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46" name="Google Shape;3146;p52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47" name="Google Shape;3147;p52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148" name="Google Shape;3148;p521"/>
          <p:cNvSpPr>
            <a:spLocks noGrp="1"/>
          </p:cNvSpPr>
          <p:nvPr>
            <p:ph type="pic" idx="2"/>
          </p:nvPr>
        </p:nvSpPr>
        <p:spPr>
          <a:xfrm>
            <a:off x="7118684" y="233915"/>
            <a:ext cx="5073316" cy="5943600"/>
          </a:xfrm>
          <a:prstGeom prst="rect">
            <a:avLst/>
          </a:prstGeom>
          <a:noFill/>
          <a:ln>
            <a:noFill/>
          </a:ln>
        </p:spPr>
      </p:sp>
      <p:grpSp>
        <p:nvGrpSpPr>
          <p:cNvPr id="3149" name="Google Shape;3149;p521"/>
          <p:cNvGrpSpPr/>
          <p:nvPr/>
        </p:nvGrpSpPr>
        <p:grpSpPr>
          <a:xfrm>
            <a:off x="0" y="5020348"/>
            <a:ext cx="12192000" cy="1837653"/>
            <a:chOff x="0" y="5020348"/>
            <a:chExt cx="12192000" cy="1837653"/>
          </a:xfrm>
        </p:grpSpPr>
        <p:sp>
          <p:nvSpPr>
            <p:cNvPr id="3150" name="Google Shape;3150;p5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51" name="Google Shape;3151;p5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152" name="Google Shape;3152;p5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3153"/>
        <p:cNvGrpSpPr/>
        <p:nvPr/>
      </p:nvGrpSpPr>
      <p:grpSpPr>
        <a:xfrm>
          <a:off x="0" y="0"/>
          <a:ext cx="0" cy="0"/>
          <a:chOff x="0" y="0"/>
          <a:chExt cx="0" cy="0"/>
        </a:xfrm>
      </p:grpSpPr>
      <p:grpSp>
        <p:nvGrpSpPr>
          <p:cNvPr id="3154" name="Google Shape;3154;p522"/>
          <p:cNvGrpSpPr/>
          <p:nvPr/>
        </p:nvGrpSpPr>
        <p:grpSpPr>
          <a:xfrm>
            <a:off x="7191542" y="1"/>
            <a:ext cx="5000459" cy="1425992"/>
            <a:chOff x="7191542" y="1"/>
            <a:chExt cx="5000459" cy="1425992"/>
          </a:xfrm>
        </p:grpSpPr>
        <p:pic>
          <p:nvPicPr>
            <p:cNvPr id="3155" name="Google Shape;3155;p5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56" name="Google Shape;3156;p522"/>
            <p:cNvGrpSpPr/>
            <p:nvPr/>
          </p:nvGrpSpPr>
          <p:grpSpPr>
            <a:xfrm>
              <a:off x="7191542" y="1"/>
              <a:ext cx="5000459" cy="1425992"/>
              <a:chOff x="7186272" y="0"/>
              <a:chExt cx="5005729" cy="1427495"/>
            </a:xfrm>
          </p:grpSpPr>
          <p:sp>
            <p:nvSpPr>
              <p:cNvPr id="3157" name="Google Shape;3157;p5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58" name="Google Shape;3158;p5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59" name="Google Shape;3159;p5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60" name="Google Shape;3160;p5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61" name="Google Shape;3161;p5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62" name="Google Shape;3162;p5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63" name="Google Shape;3163;p5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5_Two Content">
  <p:cSld name="5_Two Content">
    <p:spTree>
      <p:nvGrpSpPr>
        <p:cNvPr id="1" name="Shape 3164"/>
        <p:cNvGrpSpPr/>
        <p:nvPr/>
      </p:nvGrpSpPr>
      <p:grpSpPr>
        <a:xfrm>
          <a:off x="0" y="0"/>
          <a:ext cx="0" cy="0"/>
          <a:chOff x="0" y="0"/>
          <a:chExt cx="0" cy="0"/>
        </a:xfrm>
      </p:grpSpPr>
      <p:sp>
        <p:nvSpPr>
          <p:cNvPr id="3165" name="Google Shape;3165;p5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66" name="Google Shape;3166;p5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167" name="Google Shape;3167;p523"/>
          <p:cNvGrpSpPr/>
          <p:nvPr/>
        </p:nvGrpSpPr>
        <p:grpSpPr>
          <a:xfrm>
            <a:off x="7191542" y="1"/>
            <a:ext cx="5000459" cy="1425992"/>
            <a:chOff x="7191542" y="1"/>
            <a:chExt cx="5000459" cy="1425992"/>
          </a:xfrm>
        </p:grpSpPr>
        <p:pic>
          <p:nvPicPr>
            <p:cNvPr id="3168" name="Google Shape;3168;p5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69" name="Google Shape;3169;p523"/>
            <p:cNvGrpSpPr/>
            <p:nvPr/>
          </p:nvGrpSpPr>
          <p:grpSpPr>
            <a:xfrm>
              <a:off x="7191542" y="1"/>
              <a:ext cx="5000459" cy="1425992"/>
              <a:chOff x="7186272" y="0"/>
              <a:chExt cx="5005729" cy="1427495"/>
            </a:xfrm>
          </p:grpSpPr>
          <p:sp>
            <p:nvSpPr>
              <p:cNvPr id="3170" name="Google Shape;3170;p5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71" name="Google Shape;3171;p5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72" name="Google Shape;3172;p5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73" name="Google Shape;3173;p5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74" name="Google Shape;3174;p5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75" name="Google Shape;3175;p5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4_Comparison">
  <p:cSld name="4_Comparison">
    <p:spTree>
      <p:nvGrpSpPr>
        <p:cNvPr id="1" name="Shape 3176"/>
        <p:cNvGrpSpPr/>
        <p:nvPr/>
      </p:nvGrpSpPr>
      <p:grpSpPr>
        <a:xfrm>
          <a:off x="0" y="0"/>
          <a:ext cx="0" cy="0"/>
          <a:chOff x="0" y="0"/>
          <a:chExt cx="0" cy="0"/>
        </a:xfrm>
      </p:grpSpPr>
      <p:grpSp>
        <p:nvGrpSpPr>
          <p:cNvPr id="3177" name="Google Shape;3177;p524"/>
          <p:cNvGrpSpPr/>
          <p:nvPr/>
        </p:nvGrpSpPr>
        <p:grpSpPr>
          <a:xfrm>
            <a:off x="7191542" y="1"/>
            <a:ext cx="5000459" cy="1425992"/>
            <a:chOff x="7191542" y="1"/>
            <a:chExt cx="5000459" cy="1425992"/>
          </a:xfrm>
        </p:grpSpPr>
        <p:pic>
          <p:nvPicPr>
            <p:cNvPr id="3178" name="Google Shape;3178;p5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79" name="Google Shape;3179;p524"/>
            <p:cNvGrpSpPr/>
            <p:nvPr/>
          </p:nvGrpSpPr>
          <p:grpSpPr>
            <a:xfrm>
              <a:off x="7191542" y="1"/>
              <a:ext cx="5000459" cy="1425992"/>
              <a:chOff x="7186272" y="0"/>
              <a:chExt cx="5005729" cy="1427495"/>
            </a:xfrm>
          </p:grpSpPr>
          <p:sp>
            <p:nvSpPr>
              <p:cNvPr id="3180" name="Google Shape;3180;p5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81" name="Google Shape;3181;p5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82" name="Google Shape;3182;p5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83" name="Google Shape;3183;p5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84" name="Google Shape;3184;p5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85" name="Google Shape;3185;p5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86" name="Google Shape;3186;p5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87" name="Google Shape;3187;p5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88" name="Google Shape;3188;p5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89" name="Google Shape;3189;p5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7_Quotation">
  <p:cSld name="7_Quotation">
    <p:spTree>
      <p:nvGrpSpPr>
        <p:cNvPr id="1" name="Shape 3190"/>
        <p:cNvGrpSpPr/>
        <p:nvPr/>
      </p:nvGrpSpPr>
      <p:grpSpPr>
        <a:xfrm>
          <a:off x="0" y="0"/>
          <a:ext cx="0" cy="0"/>
          <a:chOff x="0" y="0"/>
          <a:chExt cx="0" cy="0"/>
        </a:xfrm>
      </p:grpSpPr>
      <p:sp>
        <p:nvSpPr>
          <p:cNvPr id="3191" name="Google Shape;3191;p5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92" name="Google Shape;3192;p5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93" name="Google Shape;3193;p5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94" name="Google Shape;3194;p5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95" name="Google Shape;3195;p5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96" name="Google Shape;3196;p5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97" name="Google Shape;3197;p525"/>
          <p:cNvGrpSpPr/>
          <p:nvPr/>
        </p:nvGrpSpPr>
        <p:grpSpPr>
          <a:xfrm>
            <a:off x="7191542" y="1"/>
            <a:ext cx="5000459" cy="1425992"/>
            <a:chOff x="7191542" y="1"/>
            <a:chExt cx="5000459" cy="1425992"/>
          </a:xfrm>
        </p:grpSpPr>
        <p:pic>
          <p:nvPicPr>
            <p:cNvPr id="3198" name="Google Shape;3198;p5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99" name="Google Shape;3199;p525"/>
            <p:cNvGrpSpPr/>
            <p:nvPr/>
          </p:nvGrpSpPr>
          <p:grpSpPr>
            <a:xfrm>
              <a:off x="7191542" y="1"/>
              <a:ext cx="5000459" cy="1425992"/>
              <a:chOff x="7186272" y="0"/>
              <a:chExt cx="5005729" cy="1427495"/>
            </a:xfrm>
          </p:grpSpPr>
          <p:sp>
            <p:nvSpPr>
              <p:cNvPr id="3200" name="Google Shape;3200;p5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01" name="Google Shape;3201;p5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202" name="Google Shape;3202;p5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343"/>
        <p:cNvGrpSpPr/>
        <p:nvPr/>
      </p:nvGrpSpPr>
      <p:grpSpPr>
        <a:xfrm>
          <a:off x="0" y="0"/>
          <a:ext cx="0" cy="0"/>
          <a:chOff x="0" y="0"/>
          <a:chExt cx="0" cy="0"/>
        </a:xfrm>
      </p:grpSpPr>
      <p:sp>
        <p:nvSpPr>
          <p:cNvPr id="344" name="Google Shape;344;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5" name="Google Shape;345;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6" name="Google Shape;346;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7" name="Google Shape;347;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8" name="Google Shape;348;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9" name="Google Shape;349;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0" name="Google Shape;350;p91"/>
          <p:cNvGrpSpPr/>
          <p:nvPr/>
        </p:nvGrpSpPr>
        <p:grpSpPr>
          <a:xfrm>
            <a:off x="7191542" y="1"/>
            <a:ext cx="5000459" cy="1425992"/>
            <a:chOff x="7191542" y="1"/>
            <a:chExt cx="5000459" cy="1425992"/>
          </a:xfrm>
        </p:grpSpPr>
        <p:pic>
          <p:nvPicPr>
            <p:cNvPr id="351" name="Google Shape;351;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2" name="Google Shape;352;p91"/>
            <p:cNvGrpSpPr/>
            <p:nvPr/>
          </p:nvGrpSpPr>
          <p:grpSpPr>
            <a:xfrm>
              <a:off x="7191542" y="1"/>
              <a:ext cx="5000459" cy="1425992"/>
              <a:chOff x="7186272" y="0"/>
              <a:chExt cx="5005729" cy="1427495"/>
            </a:xfrm>
          </p:grpSpPr>
          <p:sp>
            <p:nvSpPr>
              <p:cNvPr id="353" name="Google Shape;353;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4" name="Google Shape;354;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5" name="Google Shape;355;p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4_End">
  <p:cSld name="4_End">
    <p:spTree>
      <p:nvGrpSpPr>
        <p:cNvPr id="1" name="Shape 3203"/>
        <p:cNvGrpSpPr/>
        <p:nvPr/>
      </p:nvGrpSpPr>
      <p:grpSpPr>
        <a:xfrm>
          <a:off x="0" y="0"/>
          <a:ext cx="0" cy="0"/>
          <a:chOff x="0" y="0"/>
          <a:chExt cx="0" cy="0"/>
        </a:xfrm>
      </p:grpSpPr>
      <p:grpSp>
        <p:nvGrpSpPr>
          <p:cNvPr id="3204" name="Google Shape;3204;p526"/>
          <p:cNvGrpSpPr/>
          <p:nvPr/>
        </p:nvGrpSpPr>
        <p:grpSpPr>
          <a:xfrm>
            <a:off x="0" y="0"/>
            <a:ext cx="12192000" cy="2148830"/>
            <a:chOff x="0" y="0"/>
            <a:chExt cx="12192000" cy="2148830"/>
          </a:xfrm>
        </p:grpSpPr>
        <p:sp>
          <p:nvSpPr>
            <p:cNvPr id="3205" name="Google Shape;3205;p5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06" name="Google Shape;3206;p5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207" name="Google Shape;3207;p5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08" name="Google Shape;3208;p5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09" name="Google Shape;3209;p5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210" name="Google Shape;3210;p5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211" name="Google Shape;3211;p5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5_Title Only">
  <p:cSld name="5_Title Only">
    <p:spTree>
      <p:nvGrpSpPr>
        <p:cNvPr id="1" name="Shape 3212"/>
        <p:cNvGrpSpPr/>
        <p:nvPr/>
      </p:nvGrpSpPr>
      <p:grpSpPr>
        <a:xfrm>
          <a:off x="0" y="0"/>
          <a:ext cx="0" cy="0"/>
          <a:chOff x="0" y="0"/>
          <a:chExt cx="0" cy="0"/>
        </a:xfrm>
      </p:grpSpPr>
      <p:grpSp>
        <p:nvGrpSpPr>
          <p:cNvPr id="3213" name="Google Shape;3213;p527"/>
          <p:cNvGrpSpPr/>
          <p:nvPr/>
        </p:nvGrpSpPr>
        <p:grpSpPr>
          <a:xfrm>
            <a:off x="7191542" y="1"/>
            <a:ext cx="5000459" cy="1425992"/>
            <a:chOff x="7191542" y="1"/>
            <a:chExt cx="5000459" cy="1425992"/>
          </a:xfrm>
        </p:grpSpPr>
        <p:pic>
          <p:nvPicPr>
            <p:cNvPr id="3214" name="Google Shape;3214;p5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15" name="Google Shape;3215;p527"/>
            <p:cNvGrpSpPr/>
            <p:nvPr/>
          </p:nvGrpSpPr>
          <p:grpSpPr>
            <a:xfrm>
              <a:off x="7191542" y="1"/>
              <a:ext cx="5000459" cy="1425992"/>
              <a:chOff x="7186272" y="0"/>
              <a:chExt cx="5005729" cy="1427495"/>
            </a:xfrm>
          </p:grpSpPr>
          <p:sp>
            <p:nvSpPr>
              <p:cNvPr id="3216" name="Google Shape;3216;p5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17" name="Google Shape;3217;p5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218" name="Google Shape;3218;p5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19" name="Google Shape;3219;p5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20" name="Google Shape;3220;p5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21" name="Google Shape;3221;p5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4_Blank">
  <p:cSld name="4_Blank">
    <p:spTree>
      <p:nvGrpSpPr>
        <p:cNvPr id="1" name="Shape 3222"/>
        <p:cNvGrpSpPr/>
        <p:nvPr/>
      </p:nvGrpSpPr>
      <p:grpSpPr>
        <a:xfrm>
          <a:off x="0" y="0"/>
          <a:ext cx="0" cy="0"/>
          <a:chOff x="0" y="0"/>
          <a:chExt cx="0" cy="0"/>
        </a:xfrm>
      </p:grpSpPr>
      <p:sp>
        <p:nvSpPr>
          <p:cNvPr id="3223" name="Google Shape;3223;p5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24" name="Google Shape;3224;p5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25" name="Google Shape;3225;p5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26" name="Google Shape;3226;p528"/>
          <p:cNvGrpSpPr/>
          <p:nvPr/>
        </p:nvGrpSpPr>
        <p:grpSpPr>
          <a:xfrm>
            <a:off x="7191542" y="1"/>
            <a:ext cx="5000459" cy="1425992"/>
            <a:chOff x="7191542" y="1"/>
            <a:chExt cx="5000459" cy="1425992"/>
          </a:xfrm>
        </p:grpSpPr>
        <p:pic>
          <p:nvPicPr>
            <p:cNvPr id="3227" name="Google Shape;3227;p5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28" name="Google Shape;3228;p528"/>
            <p:cNvGrpSpPr/>
            <p:nvPr/>
          </p:nvGrpSpPr>
          <p:grpSpPr>
            <a:xfrm>
              <a:off x="7191542" y="1"/>
              <a:ext cx="5000459" cy="1425992"/>
              <a:chOff x="7186272" y="0"/>
              <a:chExt cx="5005729" cy="1427495"/>
            </a:xfrm>
          </p:grpSpPr>
          <p:sp>
            <p:nvSpPr>
              <p:cNvPr id="3229" name="Google Shape;3229;p5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30" name="Google Shape;3230;p5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9_Quotation">
  <p:cSld name="9_Quotation">
    <p:spTree>
      <p:nvGrpSpPr>
        <p:cNvPr id="1" name="Shape 3231"/>
        <p:cNvGrpSpPr/>
        <p:nvPr/>
      </p:nvGrpSpPr>
      <p:grpSpPr>
        <a:xfrm>
          <a:off x="0" y="0"/>
          <a:ext cx="0" cy="0"/>
          <a:chOff x="0" y="0"/>
          <a:chExt cx="0" cy="0"/>
        </a:xfrm>
      </p:grpSpPr>
      <p:sp>
        <p:nvSpPr>
          <p:cNvPr id="3232" name="Google Shape;3232;p5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33" name="Google Shape;3233;p5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34" name="Google Shape;3234;p5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35" name="Google Shape;3235;p5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36" name="Google Shape;3236;p5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37" name="Google Shape;3237;p5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38" name="Google Shape;3238;p529"/>
          <p:cNvGrpSpPr/>
          <p:nvPr/>
        </p:nvGrpSpPr>
        <p:grpSpPr>
          <a:xfrm>
            <a:off x="7191542" y="1"/>
            <a:ext cx="5000459" cy="1425992"/>
            <a:chOff x="7191542" y="1"/>
            <a:chExt cx="5000459" cy="1425992"/>
          </a:xfrm>
        </p:grpSpPr>
        <p:pic>
          <p:nvPicPr>
            <p:cNvPr id="3239" name="Google Shape;3239;p5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40" name="Google Shape;3240;p529"/>
            <p:cNvGrpSpPr/>
            <p:nvPr/>
          </p:nvGrpSpPr>
          <p:grpSpPr>
            <a:xfrm>
              <a:off x="7191542" y="1"/>
              <a:ext cx="5000459" cy="1425992"/>
              <a:chOff x="7186272" y="0"/>
              <a:chExt cx="5005729" cy="1427495"/>
            </a:xfrm>
          </p:grpSpPr>
          <p:sp>
            <p:nvSpPr>
              <p:cNvPr id="3241" name="Google Shape;3241;p5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42" name="Google Shape;3242;p5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243" name="Google Shape;3243;p52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10_Quotation">
  <p:cSld name="10_Quotation">
    <p:spTree>
      <p:nvGrpSpPr>
        <p:cNvPr id="1" name="Shape 3244"/>
        <p:cNvGrpSpPr/>
        <p:nvPr/>
      </p:nvGrpSpPr>
      <p:grpSpPr>
        <a:xfrm>
          <a:off x="0" y="0"/>
          <a:ext cx="0" cy="0"/>
          <a:chOff x="0" y="0"/>
          <a:chExt cx="0" cy="0"/>
        </a:xfrm>
      </p:grpSpPr>
      <p:sp>
        <p:nvSpPr>
          <p:cNvPr id="3245" name="Google Shape;3245;p5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46" name="Google Shape;3246;p5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47" name="Google Shape;3247;p5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48" name="Google Shape;3248;p5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49" name="Google Shape;3249;p5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50" name="Google Shape;3250;p5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51" name="Google Shape;3251;p530"/>
          <p:cNvGrpSpPr/>
          <p:nvPr/>
        </p:nvGrpSpPr>
        <p:grpSpPr>
          <a:xfrm>
            <a:off x="7191542" y="1"/>
            <a:ext cx="5000459" cy="1425992"/>
            <a:chOff x="7191542" y="1"/>
            <a:chExt cx="5000459" cy="1425992"/>
          </a:xfrm>
        </p:grpSpPr>
        <p:pic>
          <p:nvPicPr>
            <p:cNvPr id="3252" name="Google Shape;3252;p5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53" name="Google Shape;3253;p530"/>
            <p:cNvGrpSpPr/>
            <p:nvPr/>
          </p:nvGrpSpPr>
          <p:grpSpPr>
            <a:xfrm>
              <a:off x="7191542" y="1"/>
              <a:ext cx="5000459" cy="1425992"/>
              <a:chOff x="7186272" y="0"/>
              <a:chExt cx="5005729" cy="1427495"/>
            </a:xfrm>
          </p:grpSpPr>
          <p:sp>
            <p:nvSpPr>
              <p:cNvPr id="3254" name="Google Shape;3254;p5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55" name="Google Shape;3255;p5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256" name="Google Shape;3256;p53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6_Cover">
  <p:cSld name="6_Cover">
    <p:spTree>
      <p:nvGrpSpPr>
        <p:cNvPr id="1" name="Shape 3257"/>
        <p:cNvGrpSpPr/>
        <p:nvPr/>
      </p:nvGrpSpPr>
      <p:grpSpPr>
        <a:xfrm>
          <a:off x="0" y="0"/>
          <a:ext cx="0" cy="0"/>
          <a:chOff x="0" y="0"/>
          <a:chExt cx="0" cy="0"/>
        </a:xfrm>
      </p:grpSpPr>
      <p:sp>
        <p:nvSpPr>
          <p:cNvPr id="3258" name="Google Shape;3258;p53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59" name="Google Shape;3259;p53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60" name="Google Shape;3260;p53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261" name="Google Shape;3261;p531"/>
          <p:cNvSpPr>
            <a:spLocks noGrp="1"/>
          </p:cNvSpPr>
          <p:nvPr>
            <p:ph type="pic" idx="2"/>
          </p:nvPr>
        </p:nvSpPr>
        <p:spPr>
          <a:xfrm>
            <a:off x="7118684" y="233915"/>
            <a:ext cx="5073316" cy="5943600"/>
          </a:xfrm>
          <a:prstGeom prst="rect">
            <a:avLst/>
          </a:prstGeom>
          <a:noFill/>
          <a:ln>
            <a:noFill/>
          </a:ln>
        </p:spPr>
      </p:sp>
      <p:grpSp>
        <p:nvGrpSpPr>
          <p:cNvPr id="3262" name="Google Shape;3262;p531"/>
          <p:cNvGrpSpPr/>
          <p:nvPr/>
        </p:nvGrpSpPr>
        <p:grpSpPr>
          <a:xfrm>
            <a:off x="0" y="5020348"/>
            <a:ext cx="12192000" cy="1837653"/>
            <a:chOff x="0" y="5020348"/>
            <a:chExt cx="12192000" cy="1837653"/>
          </a:xfrm>
        </p:grpSpPr>
        <p:sp>
          <p:nvSpPr>
            <p:cNvPr id="3263" name="Google Shape;3263;p5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64" name="Google Shape;3264;p53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65" name="Google Shape;3265;p5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8_Divider">
  <p:cSld name="8_Divider">
    <p:bg>
      <p:bgPr>
        <a:solidFill>
          <a:schemeClr val="lt2"/>
        </a:solidFill>
        <a:effectLst/>
      </p:bgPr>
    </p:bg>
    <p:spTree>
      <p:nvGrpSpPr>
        <p:cNvPr id="1" name="Shape 3266"/>
        <p:cNvGrpSpPr/>
        <p:nvPr/>
      </p:nvGrpSpPr>
      <p:grpSpPr>
        <a:xfrm>
          <a:off x="0" y="0"/>
          <a:ext cx="0" cy="0"/>
          <a:chOff x="0" y="0"/>
          <a:chExt cx="0" cy="0"/>
        </a:xfrm>
      </p:grpSpPr>
      <p:grpSp>
        <p:nvGrpSpPr>
          <p:cNvPr id="3267" name="Google Shape;3267;p532"/>
          <p:cNvGrpSpPr/>
          <p:nvPr/>
        </p:nvGrpSpPr>
        <p:grpSpPr>
          <a:xfrm>
            <a:off x="0" y="5020347"/>
            <a:ext cx="12192000" cy="1837653"/>
            <a:chOff x="0" y="5020347"/>
            <a:chExt cx="12192000" cy="1837653"/>
          </a:xfrm>
        </p:grpSpPr>
        <p:sp>
          <p:nvSpPr>
            <p:cNvPr id="3268" name="Google Shape;3268;p53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69" name="Google Shape;3269;p5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70" name="Google Shape;3270;p53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71" name="Google Shape;3271;p5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272" name="Google Shape;3272;p53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73" name="Google Shape;3273;p53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7_Photo Slide">
  <p:cSld name="7_Photo Slide">
    <p:spTree>
      <p:nvGrpSpPr>
        <p:cNvPr id="1" name="Shape 3274"/>
        <p:cNvGrpSpPr/>
        <p:nvPr/>
      </p:nvGrpSpPr>
      <p:grpSpPr>
        <a:xfrm>
          <a:off x="0" y="0"/>
          <a:ext cx="0" cy="0"/>
          <a:chOff x="0" y="0"/>
          <a:chExt cx="0" cy="0"/>
        </a:xfrm>
      </p:grpSpPr>
      <p:sp>
        <p:nvSpPr>
          <p:cNvPr id="3275" name="Google Shape;3275;p53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276" name="Google Shape;3276;p5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277" name="Google Shape;3277;p533"/>
          <p:cNvGrpSpPr/>
          <p:nvPr/>
        </p:nvGrpSpPr>
        <p:grpSpPr>
          <a:xfrm>
            <a:off x="0" y="5379426"/>
            <a:ext cx="2807368" cy="753891"/>
            <a:chOff x="0" y="5379426"/>
            <a:chExt cx="2807368" cy="753891"/>
          </a:xfrm>
        </p:grpSpPr>
        <p:sp>
          <p:nvSpPr>
            <p:cNvPr id="3278" name="Google Shape;3278;p5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79" name="Google Shape;3279;p5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280" name="Google Shape;3280;p533"/>
          <p:cNvSpPr>
            <a:spLocks noGrp="1"/>
          </p:cNvSpPr>
          <p:nvPr>
            <p:ph type="pic" idx="2"/>
          </p:nvPr>
        </p:nvSpPr>
        <p:spPr>
          <a:xfrm>
            <a:off x="2807368" y="457202"/>
            <a:ext cx="8915400" cy="5943598"/>
          </a:xfrm>
          <a:prstGeom prst="rect">
            <a:avLst/>
          </a:prstGeom>
          <a:noFill/>
          <a:ln>
            <a:noFill/>
          </a:ln>
        </p:spPr>
      </p:sp>
      <p:pic>
        <p:nvPicPr>
          <p:cNvPr id="3281" name="Google Shape;3281;p53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11_Quotation">
  <p:cSld name="11_Quotation">
    <p:spTree>
      <p:nvGrpSpPr>
        <p:cNvPr id="1" name="Shape 3282"/>
        <p:cNvGrpSpPr/>
        <p:nvPr/>
      </p:nvGrpSpPr>
      <p:grpSpPr>
        <a:xfrm>
          <a:off x="0" y="0"/>
          <a:ext cx="0" cy="0"/>
          <a:chOff x="0" y="0"/>
          <a:chExt cx="0" cy="0"/>
        </a:xfrm>
      </p:grpSpPr>
      <p:sp>
        <p:nvSpPr>
          <p:cNvPr id="3283" name="Google Shape;3283;p5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84" name="Google Shape;3284;p5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85" name="Google Shape;3285;p5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86" name="Google Shape;3286;p5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87" name="Google Shape;3287;p5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88" name="Google Shape;3288;p5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89" name="Google Shape;3289;p534"/>
          <p:cNvGrpSpPr/>
          <p:nvPr/>
        </p:nvGrpSpPr>
        <p:grpSpPr>
          <a:xfrm>
            <a:off x="7191542" y="1"/>
            <a:ext cx="5000459" cy="1425992"/>
            <a:chOff x="7191542" y="1"/>
            <a:chExt cx="5000459" cy="1425992"/>
          </a:xfrm>
        </p:grpSpPr>
        <p:pic>
          <p:nvPicPr>
            <p:cNvPr id="3290" name="Google Shape;3290;p5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1" name="Google Shape;3291;p534"/>
            <p:cNvGrpSpPr/>
            <p:nvPr/>
          </p:nvGrpSpPr>
          <p:grpSpPr>
            <a:xfrm>
              <a:off x="7191542" y="1"/>
              <a:ext cx="5000459" cy="1425992"/>
              <a:chOff x="7186272" y="0"/>
              <a:chExt cx="5005729" cy="1427495"/>
            </a:xfrm>
          </p:grpSpPr>
          <p:sp>
            <p:nvSpPr>
              <p:cNvPr id="3292" name="Google Shape;3292;p5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93" name="Google Shape;3293;p5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294" name="Google Shape;3294;p53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9_Title and Content">
  <p:cSld name="9_Title and Content">
    <p:spTree>
      <p:nvGrpSpPr>
        <p:cNvPr id="1" name="Shape 3295"/>
        <p:cNvGrpSpPr/>
        <p:nvPr/>
      </p:nvGrpSpPr>
      <p:grpSpPr>
        <a:xfrm>
          <a:off x="0" y="0"/>
          <a:ext cx="0" cy="0"/>
          <a:chOff x="0" y="0"/>
          <a:chExt cx="0" cy="0"/>
        </a:xfrm>
      </p:grpSpPr>
      <p:grpSp>
        <p:nvGrpSpPr>
          <p:cNvPr id="3296" name="Google Shape;3296;p535"/>
          <p:cNvGrpSpPr/>
          <p:nvPr/>
        </p:nvGrpSpPr>
        <p:grpSpPr>
          <a:xfrm>
            <a:off x="7191542" y="1"/>
            <a:ext cx="5000459" cy="1425992"/>
            <a:chOff x="7191542" y="1"/>
            <a:chExt cx="5000459" cy="1425992"/>
          </a:xfrm>
        </p:grpSpPr>
        <p:pic>
          <p:nvPicPr>
            <p:cNvPr id="3297" name="Google Shape;3297;p5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8" name="Google Shape;3298;p535"/>
            <p:cNvGrpSpPr/>
            <p:nvPr/>
          </p:nvGrpSpPr>
          <p:grpSpPr>
            <a:xfrm>
              <a:off x="7191542" y="1"/>
              <a:ext cx="5000459" cy="1425992"/>
              <a:chOff x="7186272" y="0"/>
              <a:chExt cx="5005729" cy="1427495"/>
            </a:xfrm>
          </p:grpSpPr>
          <p:sp>
            <p:nvSpPr>
              <p:cNvPr id="3299" name="Google Shape;3299;p5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00" name="Google Shape;3300;p5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01" name="Google Shape;3301;p5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02" name="Google Shape;3302;p5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03" name="Google Shape;3303;p5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04" name="Google Shape;3304;p5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05" name="Google Shape;3305;p5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356"/>
        <p:cNvGrpSpPr/>
        <p:nvPr/>
      </p:nvGrpSpPr>
      <p:grpSpPr>
        <a:xfrm>
          <a:off x="0" y="0"/>
          <a:ext cx="0" cy="0"/>
          <a:chOff x="0" y="0"/>
          <a:chExt cx="0" cy="0"/>
        </a:xfrm>
      </p:grpSpPr>
      <p:sp>
        <p:nvSpPr>
          <p:cNvPr id="357" name="Google Shape;357;p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 name="Google Shape;358;p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59" name="Google Shape;359;p92"/>
          <p:cNvGrpSpPr/>
          <p:nvPr/>
        </p:nvGrpSpPr>
        <p:grpSpPr>
          <a:xfrm>
            <a:off x="7191542" y="1"/>
            <a:ext cx="5000459" cy="1425992"/>
            <a:chOff x="7191542" y="1"/>
            <a:chExt cx="5000459" cy="1425992"/>
          </a:xfrm>
        </p:grpSpPr>
        <p:pic>
          <p:nvPicPr>
            <p:cNvPr id="360" name="Google Shape;360;p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1" name="Google Shape;361;p92"/>
            <p:cNvGrpSpPr/>
            <p:nvPr/>
          </p:nvGrpSpPr>
          <p:grpSpPr>
            <a:xfrm>
              <a:off x="7191542" y="1"/>
              <a:ext cx="5000459" cy="1425992"/>
              <a:chOff x="7186272" y="0"/>
              <a:chExt cx="5005729" cy="1427495"/>
            </a:xfrm>
          </p:grpSpPr>
          <p:sp>
            <p:nvSpPr>
              <p:cNvPr id="362" name="Google Shape;362;p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3" name="Google Shape;363;p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4" name="Google Shape;364;p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5" name="Google Shape;365;p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6" name="Google Shape;366;p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7" name="Google Shape;367;p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7_Two Content">
  <p:cSld name="7_Two Content">
    <p:spTree>
      <p:nvGrpSpPr>
        <p:cNvPr id="1" name="Shape 3306"/>
        <p:cNvGrpSpPr/>
        <p:nvPr/>
      </p:nvGrpSpPr>
      <p:grpSpPr>
        <a:xfrm>
          <a:off x="0" y="0"/>
          <a:ext cx="0" cy="0"/>
          <a:chOff x="0" y="0"/>
          <a:chExt cx="0" cy="0"/>
        </a:xfrm>
      </p:grpSpPr>
      <p:sp>
        <p:nvSpPr>
          <p:cNvPr id="3307" name="Google Shape;3307;p5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08" name="Google Shape;3308;p53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309" name="Google Shape;3309;p536"/>
          <p:cNvGrpSpPr/>
          <p:nvPr/>
        </p:nvGrpSpPr>
        <p:grpSpPr>
          <a:xfrm>
            <a:off x="7191542" y="1"/>
            <a:ext cx="5000459" cy="1425992"/>
            <a:chOff x="7191542" y="1"/>
            <a:chExt cx="5000459" cy="1425992"/>
          </a:xfrm>
        </p:grpSpPr>
        <p:pic>
          <p:nvPicPr>
            <p:cNvPr id="3310" name="Google Shape;3310;p5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11" name="Google Shape;3311;p536"/>
            <p:cNvGrpSpPr/>
            <p:nvPr/>
          </p:nvGrpSpPr>
          <p:grpSpPr>
            <a:xfrm>
              <a:off x="7191542" y="1"/>
              <a:ext cx="5000459" cy="1425992"/>
              <a:chOff x="7186272" y="0"/>
              <a:chExt cx="5005729" cy="1427495"/>
            </a:xfrm>
          </p:grpSpPr>
          <p:sp>
            <p:nvSpPr>
              <p:cNvPr id="3312" name="Google Shape;3312;p5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13" name="Google Shape;3313;p5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14" name="Google Shape;3314;p53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5" name="Google Shape;3315;p53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16" name="Google Shape;3316;p5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17" name="Google Shape;3317;p5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6_Comparison">
  <p:cSld name="6_Comparison">
    <p:spTree>
      <p:nvGrpSpPr>
        <p:cNvPr id="1" name="Shape 3318"/>
        <p:cNvGrpSpPr/>
        <p:nvPr/>
      </p:nvGrpSpPr>
      <p:grpSpPr>
        <a:xfrm>
          <a:off x="0" y="0"/>
          <a:ext cx="0" cy="0"/>
          <a:chOff x="0" y="0"/>
          <a:chExt cx="0" cy="0"/>
        </a:xfrm>
      </p:grpSpPr>
      <p:grpSp>
        <p:nvGrpSpPr>
          <p:cNvPr id="3319" name="Google Shape;3319;p537"/>
          <p:cNvGrpSpPr/>
          <p:nvPr/>
        </p:nvGrpSpPr>
        <p:grpSpPr>
          <a:xfrm>
            <a:off x="7191542" y="1"/>
            <a:ext cx="5000459" cy="1425992"/>
            <a:chOff x="7191542" y="1"/>
            <a:chExt cx="5000459" cy="1425992"/>
          </a:xfrm>
        </p:grpSpPr>
        <p:pic>
          <p:nvPicPr>
            <p:cNvPr id="3320" name="Google Shape;3320;p5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21" name="Google Shape;3321;p537"/>
            <p:cNvGrpSpPr/>
            <p:nvPr/>
          </p:nvGrpSpPr>
          <p:grpSpPr>
            <a:xfrm>
              <a:off x="7191542" y="1"/>
              <a:ext cx="5000459" cy="1425992"/>
              <a:chOff x="7186272" y="0"/>
              <a:chExt cx="5005729" cy="1427495"/>
            </a:xfrm>
          </p:grpSpPr>
          <p:sp>
            <p:nvSpPr>
              <p:cNvPr id="3322" name="Google Shape;3322;p5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23" name="Google Shape;3323;p5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24" name="Google Shape;3324;p5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25" name="Google Shape;3325;p53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26" name="Google Shape;3326;p53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27" name="Google Shape;3327;p53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28" name="Google Shape;3328;p53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29" name="Google Shape;3329;p5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30" name="Google Shape;3330;p5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1" name="Google Shape;3331;p5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7_Title Only">
  <p:cSld name="7_Title Only">
    <p:spTree>
      <p:nvGrpSpPr>
        <p:cNvPr id="1" name="Shape 3332"/>
        <p:cNvGrpSpPr/>
        <p:nvPr/>
      </p:nvGrpSpPr>
      <p:grpSpPr>
        <a:xfrm>
          <a:off x="0" y="0"/>
          <a:ext cx="0" cy="0"/>
          <a:chOff x="0" y="0"/>
          <a:chExt cx="0" cy="0"/>
        </a:xfrm>
      </p:grpSpPr>
      <p:grpSp>
        <p:nvGrpSpPr>
          <p:cNvPr id="3333" name="Google Shape;3333;p538"/>
          <p:cNvGrpSpPr/>
          <p:nvPr/>
        </p:nvGrpSpPr>
        <p:grpSpPr>
          <a:xfrm>
            <a:off x="7191542" y="1"/>
            <a:ext cx="5000459" cy="1425992"/>
            <a:chOff x="7191542" y="1"/>
            <a:chExt cx="5000459" cy="1425992"/>
          </a:xfrm>
        </p:grpSpPr>
        <p:pic>
          <p:nvPicPr>
            <p:cNvPr id="3334" name="Google Shape;3334;p5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35" name="Google Shape;3335;p538"/>
            <p:cNvGrpSpPr/>
            <p:nvPr/>
          </p:nvGrpSpPr>
          <p:grpSpPr>
            <a:xfrm>
              <a:off x="7191542" y="1"/>
              <a:ext cx="5000459" cy="1425992"/>
              <a:chOff x="7186272" y="0"/>
              <a:chExt cx="5005729" cy="1427495"/>
            </a:xfrm>
          </p:grpSpPr>
          <p:sp>
            <p:nvSpPr>
              <p:cNvPr id="3336" name="Google Shape;3336;p5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37" name="Google Shape;3337;p5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38" name="Google Shape;3338;p5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39" name="Google Shape;3339;p5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40" name="Google Shape;3340;p5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41" name="Google Shape;3341;p5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6_End">
  <p:cSld name="6_End">
    <p:spTree>
      <p:nvGrpSpPr>
        <p:cNvPr id="1" name="Shape 3342"/>
        <p:cNvGrpSpPr/>
        <p:nvPr/>
      </p:nvGrpSpPr>
      <p:grpSpPr>
        <a:xfrm>
          <a:off x="0" y="0"/>
          <a:ext cx="0" cy="0"/>
          <a:chOff x="0" y="0"/>
          <a:chExt cx="0" cy="0"/>
        </a:xfrm>
      </p:grpSpPr>
      <p:grpSp>
        <p:nvGrpSpPr>
          <p:cNvPr id="3343" name="Google Shape;3343;p539"/>
          <p:cNvGrpSpPr/>
          <p:nvPr/>
        </p:nvGrpSpPr>
        <p:grpSpPr>
          <a:xfrm>
            <a:off x="0" y="0"/>
            <a:ext cx="12192000" cy="2148830"/>
            <a:chOff x="0" y="0"/>
            <a:chExt cx="12192000" cy="2148830"/>
          </a:xfrm>
        </p:grpSpPr>
        <p:sp>
          <p:nvSpPr>
            <p:cNvPr id="3344" name="Google Shape;3344;p53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45" name="Google Shape;3345;p53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346" name="Google Shape;3346;p53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47" name="Google Shape;3347;p53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48" name="Google Shape;3348;p53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349" name="Google Shape;3349;p53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350" name="Google Shape;3350;p53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5_Blank">
  <p:cSld name="5_Blank">
    <p:spTree>
      <p:nvGrpSpPr>
        <p:cNvPr id="1" name="Shape 3351"/>
        <p:cNvGrpSpPr/>
        <p:nvPr/>
      </p:nvGrpSpPr>
      <p:grpSpPr>
        <a:xfrm>
          <a:off x="0" y="0"/>
          <a:ext cx="0" cy="0"/>
          <a:chOff x="0" y="0"/>
          <a:chExt cx="0" cy="0"/>
        </a:xfrm>
      </p:grpSpPr>
      <p:sp>
        <p:nvSpPr>
          <p:cNvPr id="3352" name="Google Shape;3352;p5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53" name="Google Shape;3353;p5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54" name="Google Shape;3354;p5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355" name="Google Shape;3355;p540"/>
          <p:cNvGrpSpPr/>
          <p:nvPr/>
        </p:nvGrpSpPr>
        <p:grpSpPr>
          <a:xfrm>
            <a:off x="7191542" y="1"/>
            <a:ext cx="5000459" cy="1425992"/>
            <a:chOff x="7191542" y="1"/>
            <a:chExt cx="5000459" cy="1425992"/>
          </a:xfrm>
        </p:grpSpPr>
        <p:pic>
          <p:nvPicPr>
            <p:cNvPr id="3356" name="Google Shape;3356;p5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57" name="Google Shape;3357;p540"/>
            <p:cNvGrpSpPr/>
            <p:nvPr/>
          </p:nvGrpSpPr>
          <p:grpSpPr>
            <a:xfrm>
              <a:off x="7191542" y="1"/>
              <a:ext cx="5000459" cy="1425992"/>
              <a:chOff x="7186272" y="0"/>
              <a:chExt cx="5005729" cy="1427495"/>
            </a:xfrm>
          </p:grpSpPr>
          <p:sp>
            <p:nvSpPr>
              <p:cNvPr id="3358" name="Google Shape;3358;p5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59" name="Google Shape;3359;p5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7_Cover">
  <p:cSld name="7_Cover">
    <p:spTree>
      <p:nvGrpSpPr>
        <p:cNvPr id="1" name="Shape 3360"/>
        <p:cNvGrpSpPr/>
        <p:nvPr/>
      </p:nvGrpSpPr>
      <p:grpSpPr>
        <a:xfrm>
          <a:off x="0" y="0"/>
          <a:ext cx="0" cy="0"/>
          <a:chOff x="0" y="0"/>
          <a:chExt cx="0" cy="0"/>
        </a:xfrm>
      </p:grpSpPr>
      <p:sp>
        <p:nvSpPr>
          <p:cNvPr id="3361" name="Google Shape;3361;p54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62" name="Google Shape;3362;p54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63" name="Google Shape;3363;p54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364" name="Google Shape;3364;p541"/>
          <p:cNvSpPr>
            <a:spLocks noGrp="1"/>
          </p:cNvSpPr>
          <p:nvPr>
            <p:ph type="pic" idx="2"/>
          </p:nvPr>
        </p:nvSpPr>
        <p:spPr>
          <a:xfrm>
            <a:off x="7118684" y="233915"/>
            <a:ext cx="5073316" cy="5943600"/>
          </a:xfrm>
          <a:prstGeom prst="rect">
            <a:avLst/>
          </a:prstGeom>
          <a:noFill/>
          <a:ln>
            <a:noFill/>
          </a:ln>
        </p:spPr>
      </p:sp>
      <p:grpSp>
        <p:nvGrpSpPr>
          <p:cNvPr id="3365" name="Google Shape;3365;p541"/>
          <p:cNvGrpSpPr/>
          <p:nvPr/>
        </p:nvGrpSpPr>
        <p:grpSpPr>
          <a:xfrm>
            <a:off x="0" y="5020348"/>
            <a:ext cx="12192000" cy="1837653"/>
            <a:chOff x="0" y="5020348"/>
            <a:chExt cx="12192000" cy="1837653"/>
          </a:xfrm>
        </p:grpSpPr>
        <p:sp>
          <p:nvSpPr>
            <p:cNvPr id="3366" name="Google Shape;3366;p5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67" name="Google Shape;3367;p5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368" name="Google Shape;3368;p5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9_Divider">
  <p:cSld name="9_Divider">
    <p:bg>
      <p:bgPr>
        <a:solidFill>
          <a:schemeClr val="lt2"/>
        </a:solidFill>
        <a:effectLst/>
      </p:bgPr>
    </p:bg>
    <p:spTree>
      <p:nvGrpSpPr>
        <p:cNvPr id="1" name="Shape 3369"/>
        <p:cNvGrpSpPr/>
        <p:nvPr/>
      </p:nvGrpSpPr>
      <p:grpSpPr>
        <a:xfrm>
          <a:off x="0" y="0"/>
          <a:ext cx="0" cy="0"/>
          <a:chOff x="0" y="0"/>
          <a:chExt cx="0" cy="0"/>
        </a:xfrm>
      </p:grpSpPr>
      <p:grpSp>
        <p:nvGrpSpPr>
          <p:cNvPr id="3370" name="Google Shape;3370;p542"/>
          <p:cNvGrpSpPr/>
          <p:nvPr/>
        </p:nvGrpSpPr>
        <p:grpSpPr>
          <a:xfrm>
            <a:off x="0" y="5020347"/>
            <a:ext cx="12192000" cy="1837653"/>
            <a:chOff x="0" y="5020347"/>
            <a:chExt cx="12192000" cy="1837653"/>
          </a:xfrm>
        </p:grpSpPr>
        <p:sp>
          <p:nvSpPr>
            <p:cNvPr id="3371" name="Google Shape;3371;p5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72" name="Google Shape;3372;p5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73" name="Google Shape;3373;p5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374" name="Google Shape;3374;p5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375" name="Google Shape;3375;p5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76" name="Google Shape;3376;p5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8_Photo Slide">
  <p:cSld name="8_Photo Slide">
    <p:spTree>
      <p:nvGrpSpPr>
        <p:cNvPr id="1" name="Shape 3377"/>
        <p:cNvGrpSpPr/>
        <p:nvPr/>
      </p:nvGrpSpPr>
      <p:grpSpPr>
        <a:xfrm>
          <a:off x="0" y="0"/>
          <a:ext cx="0" cy="0"/>
          <a:chOff x="0" y="0"/>
          <a:chExt cx="0" cy="0"/>
        </a:xfrm>
      </p:grpSpPr>
      <p:sp>
        <p:nvSpPr>
          <p:cNvPr id="3378" name="Google Shape;3378;p5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379" name="Google Shape;3379;p5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380" name="Google Shape;3380;p543"/>
          <p:cNvGrpSpPr/>
          <p:nvPr/>
        </p:nvGrpSpPr>
        <p:grpSpPr>
          <a:xfrm>
            <a:off x="0" y="5379426"/>
            <a:ext cx="2807368" cy="753891"/>
            <a:chOff x="0" y="5379426"/>
            <a:chExt cx="2807368" cy="753891"/>
          </a:xfrm>
        </p:grpSpPr>
        <p:sp>
          <p:nvSpPr>
            <p:cNvPr id="3381" name="Google Shape;3381;p5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82" name="Google Shape;3382;p5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383" name="Google Shape;3383;p543"/>
          <p:cNvSpPr>
            <a:spLocks noGrp="1"/>
          </p:cNvSpPr>
          <p:nvPr>
            <p:ph type="pic" idx="2"/>
          </p:nvPr>
        </p:nvSpPr>
        <p:spPr>
          <a:xfrm>
            <a:off x="2807368" y="457202"/>
            <a:ext cx="8915400" cy="5943598"/>
          </a:xfrm>
          <a:prstGeom prst="rect">
            <a:avLst/>
          </a:prstGeom>
          <a:noFill/>
          <a:ln>
            <a:noFill/>
          </a:ln>
        </p:spPr>
      </p:sp>
      <p:pic>
        <p:nvPicPr>
          <p:cNvPr id="3384" name="Google Shape;3384;p54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12_Quotation">
  <p:cSld name="12_Quotation">
    <p:spTree>
      <p:nvGrpSpPr>
        <p:cNvPr id="1" name="Shape 3385"/>
        <p:cNvGrpSpPr/>
        <p:nvPr/>
      </p:nvGrpSpPr>
      <p:grpSpPr>
        <a:xfrm>
          <a:off x="0" y="0"/>
          <a:ext cx="0" cy="0"/>
          <a:chOff x="0" y="0"/>
          <a:chExt cx="0" cy="0"/>
        </a:xfrm>
      </p:grpSpPr>
      <p:sp>
        <p:nvSpPr>
          <p:cNvPr id="3386" name="Google Shape;3386;p5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87" name="Google Shape;3387;p5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88" name="Google Shape;3388;p5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89" name="Google Shape;3389;p5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90" name="Google Shape;3390;p5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91" name="Google Shape;3391;p5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392" name="Google Shape;3392;p544"/>
          <p:cNvGrpSpPr/>
          <p:nvPr/>
        </p:nvGrpSpPr>
        <p:grpSpPr>
          <a:xfrm>
            <a:off x="7191542" y="1"/>
            <a:ext cx="5000459" cy="1425992"/>
            <a:chOff x="7191542" y="1"/>
            <a:chExt cx="5000459" cy="1425992"/>
          </a:xfrm>
        </p:grpSpPr>
        <p:pic>
          <p:nvPicPr>
            <p:cNvPr id="3393" name="Google Shape;3393;p5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94" name="Google Shape;3394;p544"/>
            <p:cNvGrpSpPr/>
            <p:nvPr/>
          </p:nvGrpSpPr>
          <p:grpSpPr>
            <a:xfrm>
              <a:off x="7191542" y="1"/>
              <a:ext cx="5000459" cy="1425992"/>
              <a:chOff x="7186272" y="0"/>
              <a:chExt cx="5005729" cy="1427495"/>
            </a:xfrm>
          </p:grpSpPr>
          <p:sp>
            <p:nvSpPr>
              <p:cNvPr id="3395" name="Google Shape;3395;p5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96" name="Google Shape;3396;p5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397" name="Google Shape;3397;p5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spTree>
      <p:nvGrpSpPr>
        <p:cNvPr id="1" name="Shape 3398"/>
        <p:cNvGrpSpPr/>
        <p:nvPr/>
      </p:nvGrpSpPr>
      <p:grpSpPr>
        <a:xfrm>
          <a:off x="0" y="0"/>
          <a:ext cx="0" cy="0"/>
          <a:chOff x="0" y="0"/>
          <a:chExt cx="0" cy="0"/>
        </a:xfrm>
      </p:grpSpPr>
      <p:grpSp>
        <p:nvGrpSpPr>
          <p:cNvPr id="3399" name="Google Shape;3399;p545"/>
          <p:cNvGrpSpPr/>
          <p:nvPr/>
        </p:nvGrpSpPr>
        <p:grpSpPr>
          <a:xfrm>
            <a:off x="7191542" y="1"/>
            <a:ext cx="5000459" cy="1425992"/>
            <a:chOff x="7191542" y="1"/>
            <a:chExt cx="5000459" cy="1425992"/>
          </a:xfrm>
        </p:grpSpPr>
        <p:pic>
          <p:nvPicPr>
            <p:cNvPr id="3400" name="Google Shape;3400;p5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01" name="Google Shape;3401;p545"/>
            <p:cNvGrpSpPr/>
            <p:nvPr/>
          </p:nvGrpSpPr>
          <p:grpSpPr>
            <a:xfrm>
              <a:off x="7191542" y="1"/>
              <a:ext cx="5000459" cy="1425992"/>
              <a:chOff x="7186272" y="0"/>
              <a:chExt cx="5005729" cy="1427495"/>
            </a:xfrm>
          </p:grpSpPr>
          <p:sp>
            <p:nvSpPr>
              <p:cNvPr id="3402" name="Google Shape;3402;p5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03" name="Google Shape;3403;p5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04" name="Google Shape;3404;p5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05" name="Google Shape;3405;p5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06" name="Google Shape;3406;p5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07" name="Google Shape;3407;p5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08" name="Google Shape;3408;p5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368"/>
        <p:cNvGrpSpPr/>
        <p:nvPr/>
      </p:nvGrpSpPr>
      <p:grpSpPr>
        <a:xfrm>
          <a:off x="0" y="0"/>
          <a:ext cx="0" cy="0"/>
          <a:chOff x="0" y="0"/>
          <a:chExt cx="0" cy="0"/>
        </a:xfrm>
      </p:grpSpPr>
      <p:grpSp>
        <p:nvGrpSpPr>
          <p:cNvPr id="369" name="Google Shape;369;p93"/>
          <p:cNvGrpSpPr/>
          <p:nvPr/>
        </p:nvGrpSpPr>
        <p:grpSpPr>
          <a:xfrm>
            <a:off x="7191542" y="1"/>
            <a:ext cx="5000459" cy="1425992"/>
            <a:chOff x="7191542" y="1"/>
            <a:chExt cx="5000459" cy="1425992"/>
          </a:xfrm>
        </p:grpSpPr>
        <p:pic>
          <p:nvPicPr>
            <p:cNvPr id="370" name="Google Shape;370;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1" name="Google Shape;371;p93"/>
            <p:cNvGrpSpPr/>
            <p:nvPr/>
          </p:nvGrpSpPr>
          <p:grpSpPr>
            <a:xfrm>
              <a:off x="7191542" y="1"/>
              <a:ext cx="5000459" cy="1425992"/>
              <a:chOff x="7186272" y="0"/>
              <a:chExt cx="5005729" cy="1427495"/>
            </a:xfrm>
          </p:grpSpPr>
          <p:sp>
            <p:nvSpPr>
              <p:cNvPr id="372" name="Google Shape;372;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3" name="Google Shape;373;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74" name="Google Shape;374;p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 name="Google Shape;375;p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76" name="Google Shape;376;p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7" name="Google Shape;377;p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78" name="Google Shape;378;p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9" name="Google Shape;379;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0" name="Google Shape;380;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1" name="Google Shape;381;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8_Two Content">
  <p:cSld name="8_Two Content">
    <p:spTree>
      <p:nvGrpSpPr>
        <p:cNvPr id="1" name="Shape 3409"/>
        <p:cNvGrpSpPr/>
        <p:nvPr/>
      </p:nvGrpSpPr>
      <p:grpSpPr>
        <a:xfrm>
          <a:off x="0" y="0"/>
          <a:ext cx="0" cy="0"/>
          <a:chOff x="0" y="0"/>
          <a:chExt cx="0" cy="0"/>
        </a:xfrm>
      </p:grpSpPr>
      <p:sp>
        <p:nvSpPr>
          <p:cNvPr id="3410" name="Google Shape;3410;p5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11" name="Google Shape;3411;p54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412" name="Google Shape;3412;p546"/>
          <p:cNvGrpSpPr/>
          <p:nvPr/>
        </p:nvGrpSpPr>
        <p:grpSpPr>
          <a:xfrm>
            <a:off x="7191542" y="1"/>
            <a:ext cx="5000459" cy="1425992"/>
            <a:chOff x="7191542" y="1"/>
            <a:chExt cx="5000459" cy="1425992"/>
          </a:xfrm>
        </p:grpSpPr>
        <p:pic>
          <p:nvPicPr>
            <p:cNvPr id="3413" name="Google Shape;3413;p5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14" name="Google Shape;3414;p546"/>
            <p:cNvGrpSpPr/>
            <p:nvPr/>
          </p:nvGrpSpPr>
          <p:grpSpPr>
            <a:xfrm>
              <a:off x="7191542" y="1"/>
              <a:ext cx="5000459" cy="1425992"/>
              <a:chOff x="7186272" y="0"/>
              <a:chExt cx="5005729" cy="1427495"/>
            </a:xfrm>
          </p:grpSpPr>
          <p:sp>
            <p:nvSpPr>
              <p:cNvPr id="3415" name="Google Shape;3415;p5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16" name="Google Shape;3416;p5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17" name="Google Shape;3417;p54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18" name="Google Shape;3418;p54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19" name="Google Shape;3419;p5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20" name="Google Shape;3420;p5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7_Comparison">
  <p:cSld name="7_Comparison">
    <p:spTree>
      <p:nvGrpSpPr>
        <p:cNvPr id="1" name="Shape 3421"/>
        <p:cNvGrpSpPr/>
        <p:nvPr/>
      </p:nvGrpSpPr>
      <p:grpSpPr>
        <a:xfrm>
          <a:off x="0" y="0"/>
          <a:ext cx="0" cy="0"/>
          <a:chOff x="0" y="0"/>
          <a:chExt cx="0" cy="0"/>
        </a:xfrm>
      </p:grpSpPr>
      <p:grpSp>
        <p:nvGrpSpPr>
          <p:cNvPr id="3422" name="Google Shape;3422;p547"/>
          <p:cNvGrpSpPr/>
          <p:nvPr/>
        </p:nvGrpSpPr>
        <p:grpSpPr>
          <a:xfrm>
            <a:off x="7191542" y="1"/>
            <a:ext cx="5000459" cy="1425992"/>
            <a:chOff x="7191542" y="1"/>
            <a:chExt cx="5000459" cy="1425992"/>
          </a:xfrm>
        </p:grpSpPr>
        <p:pic>
          <p:nvPicPr>
            <p:cNvPr id="3423" name="Google Shape;3423;p5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24" name="Google Shape;3424;p547"/>
            <p:cNvGrpSpPr/>
            <p:nvPr/>
          </p:nvGrpSpPr>
          <p:grpSpPr>
            <a:xfrm>
              <a:off x="7191542" y="1"/>
              <a:ext cx="5000459" cy="1425992"/>
              <a:chOff x="7186272" y="0"/>
              <a:chExt cx="5005729" cy="1427495"/>
            </a:xfrm>
          </p:grpSpPr>
          <p:sp>
            <p:nvSpPr>
              <p:cNvPr id="3425" name="Google Shape;3425;p5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26" name="Google Shape;3426;p5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27" name="Google Shape;3427;p5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28" name="Google Shape;3428;p5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29" name="Google Shape;3429;p5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0" name="Google Shape;3430;p5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31" name="Google Shape;3431;p5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2" name="Google Shape;3432;p5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33" name="Google Shape;3433;p5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34" name="Google Shape;3434;p5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3435"/>
        <p:cNvGrpSpPr/>
        <p:nvPr/>
      </p:nvGrpSpPr>
      <p:grpSpPr>
        <a:xfrm>
          <a:off x="0" y="0"/>
          <a:ext cx="0" cy="0"/>
          <a:chOff x="0" y="0"/>
          <a:chExt cx="0" cy="0"/>
        </a:xfrm>
      </p:grpSpPr>
      <p:grpSp>
        <p:nvGrpSpPr>
          <p:cNvPr id="3436" name="Google Shape;3436;p548"/>
          <p:cNvGrpSpPr/>
          <p:nvPr/>
        </p:nvGrpSpPr>
        <p:grpSpPr>
          <a:xfrm>
            <a:off x="7191542" y="1"/>
            <a:ext cx="5000459" cy="1425992"/>
            <a:chOff x="7191542" y="1"/>
            <a:chExt cx="5000459" cy="1425992"/>
          </a:xfrm>
        </p:grpSpPr>
        <p:pic>
          <p:nvPicPr>
            <p:cNvPr id="3437" name="Google Shape;3437;p5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38" name="Google Shape;3438;p548"/>
            <p:cNvGrpSpPr/>
            <p:nvPr/>
          </p:nvGrpSpPr>
          <p:grpSpPr>
            <a:xfrm>
              <a:off x="7191542" y="1"/>
              <a:ext cx="5000459" cy="1425992"/>
              <a:chOff x="7186272" y="0"/>
              <a:chExt cx="5005729" cy="1427495"/>
            </a:xfrm>
          </p:grpSpPr>
          <p:sp>
            <p:nvSpPr>
              <p:cNvPr id="3439" name="Google Shape;3439;p5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40" name="Google Shape;3440;p5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41" name="Google Shape;3441;p5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42" name="Google Shape;3442;p5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43" name="Google Shape;3443;p5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44" name="Google Shape;3444;p5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7_End">
  <p:cSld name="7_End">
    <p:spTree>
      <p:nvGrpSpPr>
        <p:cNvPr id="1" name="Shape 3445"/>
        <p:cNvGrpSpPr/>
        <p:nvPr/>
      </p:nvGrpSpPr>
      <p:grpSpPr>
        <a:xfrm>
          <a:off x="0" y="0"/>
          <a:ext cx="0" cy="0"/>
          <a:chOff x="0" y="0"/>
          <a:chExt cx="0" cy="0"/>
        </a:xfrm>
      </p:grpSpPr>
      <p:grpSp>
        <p:nvGrpSpPr>
          <p:cNvPr id="3446" name="Google Shape;3446;p549"/>
          <p:cNvGrpSpPr/>
          <p:nvPr/>
        </p:nvGrpSpPr>
        <p:grpSpPr>
          <a:xfrm>
            <a:off x="0" y="0"/>
            <a:ext cx="12192000" cy="2148830"/>
            <a:chOff x="0" y="0"/>
            <a:chExt cx="12192000" cy="2148830"/>
          </a:xfrm>
        </p:grpSpPr>
        <p:sp>
          <p:nvSpPr>
            <p:cNvPr id="3447" name="Google Shape;3447;p5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48" name="Google Shape;3448;p5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449" name="Google Shape;3449;p5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50" name="Google Shape;3450;p5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1" name="Google Shape;3451;p5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452" name="Google Shape;3452;p54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453" name="Google Shape;3453;p54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6_Blank">
  <p:cSld name="6_Blank">
    <p:spTree>
      <p:nvGrpSpPr>
        <p:cNvPr id="1" name="Shape 3454"/>
        <p:cNvGrpSpPr/>
        <p:nvPr/>
      </p:nvGrpSpPr>
      <p:grpSpPr>
        <a:xfrm>
          <a:off x="0" y="0"/>
          <a:ext cx="0" cy="0"/>
          <a:chOff x="0" y="0"/>
          <a:chExt cx="0" cy="0"/>
        </a:xfrm>
      </p:grpSpPr>
      <p:sp>
        <p:nvSpPr>
          <p:cNvPr id="3455" name="Google Shape;3455;p5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56" name="Google Shape;3456;p5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57" name="Google Shape;3457;p5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58" name="Google Shape;3458;p550"/>
          <p:cNvGrpSpPr/>
          <p:nvPr/>
        </p:nvGrpSpPr>
        <p:grpSpPr>
          <a:xfrm>
            <a:off x="7191542" y="1"/>
            <a:ext cx="5000459" cy="1425992"/>
            <a:chOff x="7191542" y="1"/>
            <a:chExt cx="5000459" cy="1425992"/>
          </a:xfrm>
        </p:grpSpPr>
        <p:pic>
          <p:nvPicPr>
            <p:cNvPr id="3459" name="Google Shape;3459;p5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60" name="Google Shape;3460;p550"/>
            <p:cNvGrpSpPr/>
            <p:nvPr/>
          </p:nvGrpSpPr>
          <p:grpSpPr>
            <a:xfrm>
              <a:off x="7191542" y="1"/>
              <a:ext cx="5000459" cy="1425992"/>
              <a:chOff x="7186272" y="0"/>
              <a:chExt cx="5005729" cy="1427495"/>
            </a:xfrm>
          </p:grpSpPr>
          <p:sp>
            <p:nvSpPr>
              <p:cNvPr id="3461" name="Google Shape;3461;p5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62" name="Google Shape;3462;p5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13_Quotation">
  <p:cSld name="13_Quotation">
    <p:spTree>
      <p:nvGrpSpPr>
        <p:cNvPr id="1" name="Shape 3463"/>
        <p:cNvGrpSpPr/>
        <p:nvPr/>
      </p:nvGrpSpPr>
      <p:grpSpPr>
        <a:xfrm>
          <a:off x="0" y="0"/>
          <a:ext cx="0" cy="0"/>
          <a:chOff x="0" y="0"/>
          <a:chExt cx="0" cy="0"/>
        </a:xfrm>
      </p:grpSpPr>
      <p:sp>
        <p:nvSpPr>
          <p:cNvPr id="3464" name="Google Shape;3464;p5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65" name="Google Shape;3465;p5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66" name="Google Shape;3466;p5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67" name="Google Shape;3467;p5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68" name="Google Shape;3468;p5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69" name="Google Shape;3469;p5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70" name="Google Shape;3470;p551"/>
          <p:cNvGrpSpPr/>
          <p:nvPr/>
        </p:nvGrpSpPr>
        <p:grpSpPr>
          <a:xfrm>
            <a:off x="7191542" y="1"/>
            <a:ext cx="5000459" cy="1425992"/>
            <a:chOff x="7191542" y="1"/>
            <a:chExt cx="5000459" cy="1425992"/>
          </a:xfrm>
        </p:grpSpPr>
        <p:pic>
          <p:nvPicPr>
            <p:cNvPr id="3471" name="Google Shape;3471;p5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72" name="Google Shape;3472;p551"/>
            <p:cNvGrpSpPr/>
            <p:nvPr/>
          </p:nvGrpSpPr>
          <p:grpSpPr>
            <a:xfrm>
              <a:off x="7191542" y="1"/>
              <a:ext cx="5000459" cy="1425992"/>
              <a:chOff x="7186272" y="0"/>
              <a:chExt cx="5005729" cy="1427495"/>
            </a:xfrm>
          </p:grpSpPr>
          <p:sp>
            <p:nvSpPr>
              <p:cNvPr id="3473" name="Google Shape;3473;p5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74" name="Google Shape;3474;p5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475" name="Google Shape;3475;p5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8_Cover">
  <p:cSld name="8_Cover">
    <p:spTree>
      <p:nvGrpSpPr>
        <p:cNvPr id="1" name="Shape 3476"/>
        <p:cNvGrpSpPr/>
        <p:nvPr/>
      </p:nvGrpSpPr>
      <p:grpSpPr>
        <a:xfrm>
          <a:off x="0" y="0"/>
          <a:ext cx="0" cy="0"/>
          <a:chOff x="0" y="0"/>
          <a:chExt cx="0" cy="0"/>
        </a:xfrm>
      </p:grpSpPr>
      <p:sp>
        <p:nvSpPr>
          <p:cNvPr id="3477" name="Google Shape;3477;p5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78" name="Google Shape;3478;p5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79" name="Google Shape;3479;p5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480" name="Google Shape;3480;p552"/>
          <p:cNvSpPr>
            <a:spLocks noGrp="1"/>
          </p:cNvSpPr>
          <p:nvPr>
            <p:ph type="pic" idx="2"/>
          </p:nvPr>
        </p:nvSpPr>
        <p:spPr>
          <a:xfrm>
            <a:off x="7118684" y="233915"/>
            <a:ext cx="5073316" cy="5943600"/>
          </a:xfrm>
          <a:prstGeom prst="rect">
            <a:avLst/>
          </a:prstGeom>
          <a:noFill/>
          <a:ln>
            <a:noFill/>
          </a:ln>
        </p:spPr>
      </p:sp>
      <p:grpSp>
        <p:nvGrpSpPr>
          <p:cNvPr id="3481" name="Google Shape;3481;p552"/>
          <p:cNvGrpSpPr/>
          <p:nvPr/>
        </p:nvGrpSpPr>
        <p:grpSpPr>
          <a:xfrm>
            <a:off x="0" y="5020348"/>
            <a:ext cx="12192000" cy="1837653"/>
            <a:chOff x="0" y="5020348"/>
            <a:chExt cx="12192000" cy="1837653"/>
          </a:xfrm>
        </p:grpSpPr>
        <p:sp>
          <p:nvSpPr>
            <p:cNvPr id="3482" name="Google Shape;3482;p5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83" name="Google Shape;3483;p5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484" name="Google Shape;3484;p5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10_Divider">
  <p:cSld name="10_Divider">
    <p:bg>
      <p:bgPr>
        <a:solidFill>
          <a:schemeClr val="lt2"/>
        </a:solidFill>
        <a:effectLst/>
      </p:bgPr>
    </p:bg>
    <p:spTree>
      <p:nvGrpSpPr>
        <p:cNvPr id="1" name="Shape 3485"/>
        <p:cNvGrpSpPr/>
        <p:nvPr/>
      </p:nvGrpSpPr>
      <p:grpSpPr>
        <a:xfrm>
          <a:off x="0" y="0"/>
          <a:ext cx="0" cy="0"/>
          <a:chOff x="0" y="0"/>
          <a:chExt cx="0" cy="0"/>
        </a:xfrm>
      </p:grpSpPr>
      <p:grpSp>
        <p:nvGrpSpPr>
          <p:cNvPr id="3486" name="Google Shape;3486;p553"/>
          <p:cNvGrpSpPr/>
          <p:nvPr/>
        </p:nvGrpSpPr>
        <p:grpSpPr>
          <a:xfrm>
            <a:off x="0" y="5020347"/>
            <a:ext cx="12192000" cy="1837653"/>
            <a:chOff x="0" y="5020347"/>
            <a:chExt cx="12192000" cy="1837653"/>
          </a:xfrm>
        </p:grpSpPr>
        <p:sp>
          <p:nvSpPr>
            <p:cNvPr id="3487" name="Google Shape;3487;p5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88" name="Google Shape;3488;p5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89" name="Google Shape;3489;p5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490" name="Google Shape;3490;p5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491" name="Google Shape;3491;p5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92" name="Google Shape;3492;p5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9_Photo Slide">
  <p:cSld name="9_Photo Slide">
    <p:spTree>
      <p:nvGrpSpPr>
        <p:cNvPr id="1" name="Shape 3493"/>
        <p:cNvGrpSpPr/>
        <p:nvPr/>
      </p:nvGrpSpPr>
      <p:grpSpPr>
        <a:xfrm>
          <a:off x="0" y="0"/>
          <a:ext cx="0" cy="0"/>
          <a:chOff x="0" y="0"/>
          <a:chExt cx="0" cy="0"/>
        </a:xfrm>
      </p:grpSpPr>
      <p:sp>
        <p:nvSpPr>
          <p:cNvPr id="3494" name="Google Shape;3494;p5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495" name="Google Shape;3495;p5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496" name="Google Shape;3496;p554"/>
          <p:cNvGrpSpPr/>
          <p:nvPr/>
        </p:nvGrpSpPr>
        <p:grpSpPr>
          <a:xfrm>
            <a:off x="0" y="5379426"/>
            <a:ext cx="2807368" cy="753891"/>
            <a:chOff x="0" y="5379426"/>
            <a:chExt cx="2807368" cy="753891"/>
          </a:xfrm>
        </p:grpSpPr>
        <p:sp>
          <p:nvSpPr>
            <p:cNvPr id="3497" name="Google Shape;3497;p5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98" name="Google Shape;3498;p5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499" name="Google Shape;3499;p554"/>
          <p:cNvSpPr>
            <a:spLocks noGrp="1"/>
          </p:cNvSpPr>
          <p:nvPr>
            <p:ph type="pic" idx="2"/>
          </p:nvPr>
        </p:nvSpPr>
        <p:spPr>
          <a:xfrm>
            <a:off x="2807368" y="457202"/>
            <a:ext cx="8915400" cy="5943598"/>
          </a:xfrm>
          <a:prstGeom prst="rect">
            <a:avLst/>
          </a:prstGeom>
          <a:noFill/>
          <a:ln>
            <a:noFill/>
          </a:ln>
        </p:spPr>
      </p:sp>
      <p:pic>
        <p:nvPicPr>
          <p:cNvPr id="3500" name="Google Shape;3500;p5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14_Quotation">
  <p:cSld name="14_Quotation">
    <p:spTree>
      <p:nvGrpSpPr>
        <p:cNvPr id="1" name="Shape 3501"/>
        <p:cNvGrpSpPr/>
        <p:nvPr/>
      </p:nvGrpSpPr>
      <p:grpSpPr>
        <a:xfrm>
          <a:off x="0" y="0"/>
          <a:ext cx="0" cy="0"/>
          <a:chOff x="0" y="0"/>
          <a:chExt cx="0" cy="0"/>
        </a:xfrm>
      </p:grpSpPr>
      <p:sp>
        <p:nvSpPr>
          <p:cNvPr id="3502" name="Google Shape;3502;p5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03" name="Google Shape;3503;p5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04" name="Google Shape;3504;p5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05" name="Google Shape;3505;p5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06" name="Google Shape;3506;p5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07" name="Google Shape;3507;p5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08" name="Google Shape;3508;p555"/>
          <p:cNvGrpSpPr/>
          <p:nvPr/>
        </p:nvGrpSpPr>
        <p:grpSpPr>
          <a:xfrm>
            <a:off x="7191542" y="1"/>
            <a:ext cx="5000459" cy="1425992"/>
            <a:chOff x="7191542" y="1"/>
            <a:chExt cx="5000459" cy="1425992"/>
          </a:xfrm>
        </p:grpSpPr>
        <p:pic>
          <p:nvPicPr>
            <p:cNvPr id="3509" name="Google Shape;3509;p5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10" name="Google Shape;3510;p555"/>
            <p:cNvGrpSpPr/>
            <p:nvPr/>
          </p:nvGrpSpPr>
          <p:grpSpPr>
            <a:xfrm>
              <a:off x="7191542" y="1"/>
              <a:ext cx="5000459" cy="1425992"/>
              <a:chOff x="7186272" y="0"/>
              <a:chExt cx="5005729" cy="1427495"/>
            </a:xfrm>
          </p:grpSpPr>
          <p:sp>
            <p:nvSpPr>
              <p:cNvPr id="3511" name="Google Shape;3511;p5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12" name="Google Shape;3512;p5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13" name="Google Shape;3513;p5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382"/>
        <p:cNvGrpSpPr/>
        <p:nvPr/>
      </p:nvGrpSpPr>
      <p:grpSpPr>
        <a:xfrm>
          <a:off x="0" y="0"/>
          <a:ext cx="0" cy="0"/>
          <a:chOff x="0" y="0"/>
          <a:chExt cx="0" cy="0"/>
        </a:xfrm>
      </p:grpSpPr>
      <p:grpSp>
        <p:nvGrpSpPr>
          <p:cNvPr id="383" name="Google Shape;383;p94"/>
          <p:cNvGrpSpPr/>
          <p:nvPr/>
        </p:nvGrpSpPr>
        <p:grpSpPr>
          <a:xfrm>
            <a:off x="7191542" y="1"/>
            <a:ext cx="5000459" cy="1425992"/>
            <a:chOff x="7191542" y="1"/>
            <a:chExt cx="5000459" cy="1425992"/>
          </a:xfrm>
        </p:grpSpPr>
        <p:pic>
          <p:nvPicPr>
            <p:cNvPr id="384" name="Google Shape;384;p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5" name="Google Shape;385;p94"/>
            <p:cNvGrpSpPr/>
            <p:nvPr/>
          </p:nvGrpSpPr>
          <p:grpSpPr>
            <a:xfrm>
              <a:off x="7191542" y="1"/>
              <a:ext cx="5000459" cy="1425992"/>
              <a:chOff x="7186272" y="0"/>
              <a:chExt cx="5005729" cy="1427495"/>
            </a:xfrm>
          </p:grpSpPr>
          <p:sp>
            <p:nvSpPr>
              <p:cNvPr id="386" name="Google Shape;386;p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7" name="Google Shape;387;p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8" name="Google Shape;388;p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 name="Google Shape;389;p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0" name="Google Shape;390;p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1" name="Google Shape;391;p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11_Title and Content">
  <p:cSld name="11_Title and Content">
    <p:spTree>
      <p:nvGrpSpPr>
        <p:cNvPr id="1" name="Shape 3514"/>
        <p:cNvGrpSpPr/>
        <p:nvPr/>
      </p:nvGrpSpPr>
      <p:grpSpPr>
        <a:xfrm>
          <a:off x="0" y="0"/>
          <a:ext cx="0" cy="0"/>
          <a:chOff x="0" y="0"/>
          <a:chExt cx="0" cy="0"/>
        </a:xfrm>
      </p:grpSpPr>
      <p:grpSp>
        <p:nvGrpSpPr>
          <p:cNvPr id="3515" name="Google Shape;3515;p556"/>
          <p:cNvGrpSpPr/>
          <p:nvPr/>
        </p:nvGrpSpPr>
        <p:grpSpPr>
          <a:xfrm>
            <a:off x="7191542" y="1"/>
            <a:ext cx="5000459" cy="1425992"/>
            <a:chOff x="7191542" y="1"/>
            <a:chExt cx="5000459" cy="1425992"/>
          </a:xfrm>
        </p:grpSpPr>
        <p:pic>
          <p:nvPicPr>
            <p:cNvPr id="3516" name="Google Shape;3516;p5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17" name="Google Shape;3517;p556"/>
            <p:cNvGrpSpPr/>
            <p:nvPr/>
          </p:nvGrpSpPr>
          <p:grpSpPr>
            <a:xfrm>
              <a:off x="7191542" y="1"/>
              <a:ext cx="5000459" cy="1425992"/>
              <a:chOff x="7186272" y="0"/>
              <a:chExt cx="5005729" cy="1427495"/>
            </a:xfrm>
          </p:grpSpPr>
          <p:sp>
            <p:nvSpPr>
              <p:cNvPr id="3518" name="Google Shape;3518;p5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19" name="Google Shape;3519;p5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20" name="Google Shape;3520;p5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21" name="Google Shape;3521;p5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22" name="Google Shape;3522;p5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23" name="Google Shape;3523;p5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24" name="Google Shape;3524;p5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9_Two Content">
  <p:cSld name="9_Two Content">
    <p:spTree>
      <p:nvGrpSpPr>
        <p:cNvPr id="1" name="Shape 3525"/>
        <p:cNvGrpSpPr/>
        <p:nvPr/>
      </p:nvGrpSpPr>
      <p:grpSpPr>
        <a:xfrm>
          <a:off x="0" y="0"/>
          <a:ext cx="0" cy="0"/>
          <a:chOff x="0" y="0"/>
          <a:chExt cx="0" cy="0"/>
        </a:xfrm>
      </p:grpSpPr>
      <p:sp>
        <p:nvSpPr>
          <p:cNvPr id="3526" name="Google Shape;3526;p5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27" name="Google Shape;3527;p5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528" name="Google Shape;3528;p557"/>
          <p:cNvGrpSpPr/>
          <p:nvPr/>
        </p:nvGrpSpPr>
        <p:grpSpPr>
          <a:xfrm>
            <a:off x="7191542" y="1"/>
            <a:ext cx="5000459" cy="1425992"/>
            <a:chOff x="7191542" y="1"/>
            <a:chExt cx="5000459" cy="1425992"/>
          </a:xfrm>
        </p:grpSpPr>
        <p:pic>
          <p:nvPicPr>
            <p:cNvPr id="3529" name="Google Shape;3529;p5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30" name="Google Shape;3530;p557"/>
            <p:cNvGrpSpPr/>
            <p:nvPr/>
          </p:nvGrpSpPr>
          <p:grpSpPr>
            <a:xfrm>
              <a:off x="7191542" y="1"/>
              <a:ext cx="5000459" cy="1425992"/>
              <a:chOff x="7186272" y="0"/>
              <a:chExt cx="5005729" cy="1427495"/>
            </a:xfrm>
          </p:grpSpPr>
          <p:sp>
            <p:nvSpPr>
              <p:cNvPr id="3531" name="Google Shape;3531;p5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32" name="Google Shape;3532;p5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33" name="Google Shape;3533;p5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34" name="Google Shape;3534;p5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35" name="Google Shape;3535;p5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36" name="Google Shape;3536;p5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8_Comparison">
  <p:cSld name="8_Comparison">
    <p:spTree>
      <p:nvGrpSpPr>
        <p:cNvPr id="1" name="Shape 3537"/>
        <p:cNvGrpSpPr/>
        <p:nvPr/>
      </p:nvGrpSpPr>
      <p:grpSpPr>
        <a:xfrm>
          <a:off x="0" y="0"/>
          <a:ext cx="0" cy="0"/>
          <a:chOff x="0" y="0"/>
          <a:chExt cx="0" cy="0"/>
        </a:xfrm>
      </p:grpSpPr>
      <p:grpSp>
        <p:nvGrpSpPr>
          <p:cNvPr id="3538" name="Google Shape;3538;p558"/>
          <p:cNvGrpSpPr/>
          <p:nvPr/>
        </p:nvGrpSpPr>
        <p:grpSpPr>
          <a:xfrm>
            <a:off x="7191542" y="1"/>
            <a:ext cx="5000459" cy="1425992"/>
            <a:chOff x="7191542" y="1"/>
            <a:chExt cx="5000459" cy="1425992"/>
          </a:xfrm>
        </p:grpSpPr>
        <p:pic>
          <p:nvPicPr>
            <p:cNvPr id="3539" name="Google Shape;3539;p5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40" name="Google Shape;3540;p558"/>
            <p:cNvGrpSpPr/>
            <p:nvPr/>
          </p:nvGrpSpPr>
          <p:grpSpPr>
            <a:xfrm>
              <a:off x="7191542" y="1"/>
              <a:ext cx="5000459" cy="1425992"/>
              <a:chOff x="7186272" y="0"/>
              <a:chExt cx="5005729" cy="1427495"/>
            </a:xfrm>
          </p:grpSpPr>
          <p:sp>
            <p:nvSpPr>
              <p:cNvPr id="3541" name="Google Shape;3541;p5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42" name="Google Shape;3542;p5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43" name="Google Shape;3543;p5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44" name="Google Shape;3544;p5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45" name="Google Shape;3545;p5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46" name="Google Shape;3546;p5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47" name="Google Shape;3547;p5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48" name="Google Shape;3548;p5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49" name="Google Shape;3549;p5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50" name="Google Shape;3550;p5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3551"/>
        <p:cNvGrpSpPr/>
        <p:nvPr/>
      </p:nvGrpSpPr>
      <p:grpSpPr>
        <a:xfrm>
          <a:off x="0" y="0"/>
          <a:ext cx="0" cy="0"/>
          <a:chOff x="0" y="0"/>
          <a:chExt cx="0" cy="0"/>
        </a:xfrm>
      </p:grpSpPr>
      <p:grpSp>
        <p:nvGrpSpPr>
          <p:cNvPr id="3552" name="Google Shape;3552;p559"/>
          <p:cNvGrpSpPr/>
          <p:nvPr/>
        </p:nvGrpSpPr>
        <p:grpSpPr>
          <a:xfrm>
            <a:off x="7191542" y="1"/>
            <a:ext cx="5000459" cy="1425992"/>
            <a:chOff x="7191542" y="1"/>
            <a:chExt cx="5000459" cy="1425992"/>
          </a:xfrm>
        </p:grpSpPr>
        <p:pic>
          <p:nvPicPr>
            <p:cNvPr id="3553" name="Google Shape;3553;p5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54" name="Google Shape;3554;p559"/>
            <p:cNvGrpSpPr/>
            <p:nvPr/>
          </p:nvGrpSpPr>
          <p:grpSpPr>
            <a:xfrm>
              <a:off x="7191542" y="1"/>
              <a:ext cx="5000459" cy="1425992"/>
              <a:chOff x="7186272" y="0"/>
              <a:chExt cx="5005729" cy="1427495"/>
            </a:xfrm>
          </p:grpSpPr>
          <p:sp>
            <p:nvSpPr>
              <p:cNvPr id="3555" name="Google Shape;3555;p5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56" name="Google Shape;3556;p5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57" name="Google Shape;3557;p5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58" name="Google Shape;3558;p5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59" name="Google Shape;3559;p5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60" name="Google Shape;3560;p5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8_End">
  <p:cSld name="8_End">
    <p:spTree>
      <p:nvGrpSpPr>
        <p:cNvPr id="1" name="Shape 3561"/>
        <p:cNvGrpSpPr/>
        <p:nvPr/>
      </p:nvGrpSpPr>
      <p:grpSpPr>
        <a:xfrm>
          <a:off x="0" y="0"/>
          <a:ext cx="0" cy="0"/>
          <a:chOff x="0" y="0"/>
          <a:chExt cx="0" cy="0"/>
        </a:xfrm>
      </p:grpSpPr>
      <p:grpSp>
        <p:nvGrpSpPr>
          <p:cNvPr id="3562" name="Google Shape;3562;p560"/>
          <p:cNvGrpSpPr/>
          <p:nvPr/>
        </p:nvGrpSpPr>
        <p:grpSpPr>
          <a:xfrm>
            <a:off x="0" y="0"/>
            <a:ext cx="12192000" cy="2148830"/>
            <a:chOff x="0" y="0"/>
            <a:chExt cx="12192000" cy="2148830"/>
          </a:xfrm>
        </p:grpSpPr>
        <p:sp>
          <p:nvSpPr>
            <p:cNvPr id="3563" name="Google Shape;3563;p5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64" name="Google Shape;3564;p5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565" name="Google Shape;3565;p5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66" name="Google Shape;3566;p5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67" name="Google Shape;3567;p5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568" name="Google Shape;3568;p5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569" name="Google Shape;3569;p5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matchingName="8_Blank">
  <p:cSld name="8_Blank">
    <p:spTree>
      <p:nvGrpSpPr>
        <p:cNvPr id="1" name="Shape 3570"/>
        <p:cNvGrpSpPr/>
        <p:nvPr/>
      </p:nvGrpSpPr>
      <p:grpSpPr>
        <a:xfrm>
          <a:off x="0" y="0"/>
          <a:ext cx="0" cy="0"/>
          <a:chOff x="0" y="0"/>
          <a:chExt cx="0" cy="0"/>
        </a:xfrm>
      </p:grpSpPr>
      <p:sp>
        <p:nvSpPr>
          <p:cNvPr id="3571" name="Google Shape;3571;p5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72" name="Google Shape;3572;p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73" name="Google Shape;3573;p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74" name="Google Shape;3574;p561"/>
          <p:cNvGrpSpPr/>
          <p:nvPr/>
        </p:nvGrpSpPr>
        <p:grpSpPr>
          <a:xfrm>
            <a:off x="7191542" y="1"/>
            <a:ext cx="5000459" cy="1425992"/>
            <a:chOff x="7191542" y="1"/>
            <a:chExt cx="5000459" cy="1425992"/>
          </a:xfrm>
        </p:grpSpPr>
        <p:pic>
          <p:nvPicPr>
            <p:cNvPr id="3575" name="Google Shape;3575;p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76" name="Google Shape;3576;p561"/>
            <p:cNvGrpSpPr/>
            <p:nvPr/>
          </p:nvGrpSpPr>
          <p:grpSpPr>
            <a:xfrm>
              <a:off x="7191542" y="1"/>
              <a:ext cx="5000459" cy="1425992"/>
              <a:chOff x="7186272" y="0"/>
              <a:chExt cx="5005729" cy="1427495"/>
            </a:xfrm>
          </p:grpSpPr>
          <p:sp>
            <p:nvSpPr>
              <p:cNvPr id="3577" name="Google Shape;3577;p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78" name="Google Shape;3578;p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15_Quotation">
  <p:cSld name="15_Quotation">
    <p:spTree>
      <p:nvGrpSpPr>
        <p:cNvPr id="1" name="Shape 3579"/>
        <p:cNvGrpSpPr/>
        <p:nvPr/>
      </p:nvGrpSpPr>
      <p:grpSpPr>
        <a:xfrm>
          <a:off x="0" y="0"/>
          <a:ext cx="0" cy="0"/>
          <a:chOff x="0" y="0"/>
          <a:chExt cx="0" cy="0"/>
        </a:xfrm>
      </p:grpSpPr>
      <p:sp>
        <p:nvSpPr>
          <p:cNvPr id="3580" name="Google Shape;3580;p5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81" name="Google Shape;3581;p5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2" name="Google Shape;3582;p5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83" name="Google Shape;3583;p5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84" name="Google Shape;3584;p5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85" name="Google Shape;3585;p5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86" name="Google Shape;3586;p562"/>
          <p:cNvGrpSpPr/>
          <p:nvPr/>
        </p:nvGrpSpPr>
        <p:grpSpPr>
          <a:xfrm>
            <a:off x="7191542" y="1"/>
            <a:ext cx="5000459" cy="1425992"/>
            <a:chOff x="7191542" y="1"/>
            <a:chExt cx="5000459" cy="1425992"/>
          </a:xfrm>
        </p:grpSpPr>
        <p:pic>
          <p:nvPicPr>
            <p:cNvPr id="3587" name="Google Shape;3587;p5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88" name="Google Shape;3588;p562"/>
            <p:cNvGrpSpPr/>
            <p:nvPr/>
          </p:nvGrpSpPr>
          <p:grpSpPr>
            <a:xfrm>
              <a:off x="7191542" y="1"/>
              <a:ext cx="5000459" cy="1425992"/>
              <a:chOff x="7186272" y="0"/>
              <a:chExt cx="5005729" cy="1427495"/>
            </a:xfrm>
          </p:grpSpPr>
          <p:sp>
            <p:nvSpPr>
              <p:cNvPr id="3589" name="Google Shape;3589;p5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90" name="Google Shape;3590;p5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91" name="Google Shape;3591;p5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9_Cover">
  <p:cSld name="9_Cover">
    <p:spTree>
      <p:nvGrpSpPr>
        <p:cNvPr id="1" name="Shape 3592"/>
        <p:cNvGrpSpPr/>
        <p:nvPr/>
      </p:nvGrpSpPr>
      <p:grpSpPr>
        <a:xfrm>
          <a:off x="0" y="0"/>
          <a:ext cx="0" cy="0"/>
          <a:chOff x="0" y="0"/>
          <a:chExt cx="0" cy="0"/>
        </a:xfrm>
      </p:grpSpPr>
      <p:sp>
        <p:nvSpPr>
          <p:cNvPr id="3593" name="Google Shape;3593;p56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94" name="Google Shape;3594;p56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95" name="Google Shape;3595;p56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596" name="Google Shape;3596;p563"/>
          <p:cNvSpPr>
            <a:spLocks noGrp="1"/>
          </p:cNvSpPr>
          <p:nvPr>
            <p:ph type="pic" idx="2"/>
          </p:nvPr>
        </p:nvSpPr>
        <p:spPr>
          <a:xfrm>
            <a:off x="7118684" y="233915"/>
            <a:ext cx="5073316" cy="5943600"/>
          </a:xfrm>
          <a:prstGeom prst="rect">
            <a:avLst/>
          </a:prstGeom>
          <a:noFill/>
          <a:ln>
            <a:noFill/>
          </a:ln>
        </p:spPr>
      </p:sp>
      <p:grpSp>
        <p:nvGrpSpPr>
          <p:cNvPr id="3597" name="Google Shape;3597;p563"/>
          <p:cNvGrpSpPr/>
          <p:nvPr/>
        </p:nvGrpSpPr>
        <p:grpSpPr>
          <a:xfrm>
            <a:off x="0" y="5020348"/>
            <a:ext cx="12192000" cy="1837653"/>
            <a:chOff x="0" y="5020348"/>
            <a:chExt cx="12192000" cy="1837653"/>
          </a:xfrm>
        </p:grpSpPr>
        <p:sp>
          <p:nvSpPr>
            <p:cNvPr id="3598" name="Google Shape;3598;p5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99" name="Google Shape;3599;p5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600" name="Google Shape;3600;p5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11_Divider">
  <p:cSld name="11_Divider">
    <p:bg>
      <p:bgPr>
        <a:solidFill>
          <a:schemeClr val="lt2"/>
        </a:solidFill>
        <a:effectLst/>
      </p:bgPr>
    </p:bg>
    <p:spTree>
      <p:nvGrpSpPr>
        <p:cNvPr id="1" name="Shape 3601"/>
        <p:cNvGrpSpPr/>
        <p:nvPr/>
      </p:nvGrpSpPr>
      <p:grpSpPr>
        <a:xfrm>
          <a:off x="0" y="0"/>
          <a:ext cx="0" cy="0"/>
          <a:chOff x="0" y="0"/>
          <a:chExt cx="0" cy="0"/>
        </a:xfrm>
      </p:grpSpPr>
      <p:grpSp>
        <p:nvGrpSpPr>
          <p:cNvPr id="3602" name="Google Shape;3602;p564"/>
          <p:cNvGrpSpPr/>
          <p:nvPr/>
        </p:nvGrpSpPr>
        <p:grpSpPr>
          <a:xfrm>
            <a:off x="0" y="5020347"/>
            <a:ext cx="12192000" cy="1837653"/>
            <a:chOff x="0" y="5020347"/>
            <a:chExt cx="12192000" cy="1837653"/>
          </a:xfrm>
        </p:grpSpPr>
        <p:sp>
          <p:nvSpPr>
            <p:cNvPr id="3603" name="Google Shape;3603;p56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04" name="Google Shape;3604;p5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05" name="Google Shape;3605;p56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606" name="Google Shape;3606;p5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607" name="Google Shape;3607;p56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08" name="Google Shape;3608;p56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10_Photo Slide">
  <p:cSld name="10_Photo Slide">
    <p:spTree>
      <p:nvGrpSpPr>
        <p:cNvPr id="1" name="Shape 3609"/>
        <p:cNvGrpSpPr/>
        <p:nvPr/>
      </p:nvGrpSpPr>
      <p:grpSpPr>
        <a:xfrm>
          <a:off x="0" y="0"/>
          <a:ext cx="0" cy="0"/>
          <a:chOff x="0" y="0"/>
          <a:chExt cx="0" cy="0"/>
        </a:xfrm>
      </p:grpSpPr>
      <p:sp>
        <p:nvSpPr>
          <p:cNvPr id="3610" name="Google Shape;3610;p56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611" name="Google Shape;3611;p5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612" name="Google Shape;3612;p565"/>
          <p:cNvGrpSpPr/>
          <p:nvPr/>
        </p:nvGrpSpPr>
        <p:grpSpPr>
          <a:xfrm>
            <a:off x="0" y="5379426"/>
            <a:ext cx="2807368" cy="753891"/>
            <a:chOff x="0" y="5379426"/>
            <a:chExt cx="2807368" cy="753891"/>
          </a:xfrm>
        </p:grpSpPr>
        <p:sp>
          <p:nvSpPr>
            <p:cNvPr id="3613" name="Google Shape;3613;p5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14" name="Google Shape;3614;p5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615" name="Google Shape;3615;p565"/>
          <p:cNvSpPr>
            <a:spLocks noGrp="1"/>
          </p:cNvSpPr>
          <p:nvPr>
            <p:ph type="pic" idx="2"/>
          </p:nvPr>
        </p:nvSpPr>
        <p:spPr>
          <a:xfrm>
            <a:off x="2807368" y="457202"/>
            <a:ext cx="8915400" cy="5943598"/>
          </a:xfrm>
          <a:prstGeom prst="rect">
            <a:avLst/>
          </a:prstGeom>
          <a:noFill/>
          <a:ln>
            <a:noFill/>
          </a:ln>
        </p:spPr>
      </p:sp>
      <p:pic>
        <p:nvPicPr>
          <p:cNvPr id="3616" name="Google Shape;3616;p56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392"/>
        <p:cNvGrpSpPr/>
        <p:nvPr/>
      </p:nvGrpSpPr>
      <p:grpSpPr>
        <a:xfrm>
          <a:off x="0" y="0"/>
          <a:ext cx="0" cy="0"/>
          <a:chOff x="0" y="0"/>
          <a:chExt cx="0" cy="0"/>
        </a:xfrm>
      </p:grpSpPr>
      <p:grpSp>
        <p:nvGrpSpPr>
          <p:cNvPr id="393" name="Google Shape;393;p95"/>
          <p:cNvGrpSpPr/>
          <p:nvPr/>
        </p:nvGrpSpPr>
        <p:grpSpPr>
          <a:xfrm>
            <a:off x="0" y="0"/>
            <a:ext cx="12192000" cy="2148830"/>
            <a:chOff x="0" y="0"/>
            <a:chExt cx="12192000" cy="2148830"/>
          </a:xfrm>
        </p:grpSpPr>
        <p:sp>
          <p:nvSpPr>
            <p:cNvPr id="394" name="Google Shape;394;p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5" name="Google Shape;395;p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96" name="Google Shape;396;p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7" name="Google Shape;397;p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8" name="Google Shape;398;p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99" name="Google Shape;399;p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00" name="Google Shape;400;p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16_Quotation">
  <p:cSld name="16_Quotation">
    <p:spTree>
      <p:nvGrpSpPr>
        <p:cNvPr id="1" name="Shape 3617"/>
        <p:cNvGrpSpPr/>
        <p:nvPr/>
      </p:nvGrpSpPr>
      <p:grpSpPr>
        <a:xfrm>
          <a:off x="0" y="0"/>
          <a:ext cx="0" cy="0"/>
          <a:chOff x="0" y="0"/>
          <a:chExt cx="0" cy="0"/>
        </a:xfrm>
      </p:grpSpPr>
      <p:sp>
        <p:nvSpPr>
          <p:cNvPr id="3618" name="Google Shape;3618;p5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19" name="Google Shape;3619;p5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0" name="Google Shape;3620;p5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21" name="Google Shape;3621;p5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22" name="Google Shape;3622;p5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23" name="Google Shape;3623;p5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24" name="Google Shape;3624;p566"/>
          <p:cNvGrpSpPr/>
          <p:nvPr/>
        </p:nvGrpSpPr>
        <p:grpSpPr>
          <a:xfrm>
            <a:off x="7191542" y="1"/>
            <a:ext cx="5000459" cy="1425992"/>
            <a:chOff x="7191542" y="1"/>
            <a:chExt cx="5000459" cy="1425992"/>
          </a:xfrm>
        </p:grpSpPr>
        <p:pic>
          <p:nvPicPr>
            <p:cNvPr id="3625" name="Google Shape;3625;p5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26" name="Google Shape;3626;p566"/>
            <p:cNvGrpSpPr/>
            <p:nvPr/>
          </p:nvGrpSpPr>
          <p:grpSpPr>
            <a:xfrm>
              <a:off x="7191542" y="1"/>
              <a:ext cx="5000459" cy="1425992"/>
              <a:chOff x="7186272" y="0"/>
              <a:chExt cx="5005729" cy="1427495"/>
            </a:xfrm>
          </p:grpSpPr>
          <p:sp>
            <p:nvSpPr>
              <p:cNvPr id="3627" name="Google Shape;3627;p5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28" name="Google Shape;3628;p5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629" name="Google Shape;3629;p5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17_Quotation">
  <p:cSld name="17_Quotation">
    <p:spTree>
      <p:nvGrpSpPr>
        <p:cNvPr id="1" name="Shape 3630"/>
        <p:cNvGrpSpPr/>
        <p:nvPr/>
      </p:nvGrpSpPr>
      <p:grpSpPr>
        <a:xfrm>
          <a:off x="0" y="0"/>
          <a:ext cx="0" cy="0"/>
          <a:chOff x="0" y="0"/>
          <a:chExt cx="0" cy="0"/>
        </a:xfrm>
      </p:grpSpPr>
      <p:sp>
        <p:nvSpPr>
          <p:cNvPr id="3631" name="Google Shape;3631;p5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32" name="Google Shape;3632;p5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33" name="Google Shape;3633;p5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4" name="Google Shape;3634;p5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35" name="Google Shape;3635;p5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36" name="Google Shape;3636;p5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37" name="Google Shape;3637;p567"/>
          <p:cNvGrpSpPr/>
          <p:nvPr/>
        </p:nvGrpSpPr>
        <p:grpSpPr>
          <a:xfrm>
            <a:off x="7191542" y="1"/>
            <a:ext cx="5000459" cy="1425992"/>
            <a:chOff x="7191542" y="1"/>
            <a:chExt cx="5000459" cy="1425992"/>
          </a:xfrm>
        </p:grpSpPr>
        <p:pic>
          <p:nvPicPr>
            <p:cNvPr id="3638" name="Google Shape;3638;p5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39" name="Google Shape;3639;p567"/>
            <p:cNvGrpSpPr/>
            <p:nvPr/>
          </p:nvGrpSpPr>
          <p:grpSpPr>
            <a:xfrm>
              <a:off x="7191542" y="1"/>
              <a:ext cx="5000459" cy="1425992"/>
              <a:chOff x="7186272" y="0"/>
              <a:chExt cx="5005729" cy="1427495"/>
            </a:xfrm>
          </p:grpSpPr>
          <p:sp>
            <p:nvSpPr>
              <p:cNvPr id="3640" name="Google Shape;3640;p5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41" name="Google Shape;3641;p5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642" name="Google Shape;3642;p5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matchingName="12_Title and Content">
  <p:cSld name="12_Title and Content">
    <p:spTree>
      <p:nvGrpSpPr>
        <p:cNvPr id="1" name="Shape 3643"/>
        <p:cNvGrpSpPr/>
        <p:nvPr/>
      </p:nvGrpSpPr>
      <p:grpSpPr>
        <a:xfrm>
          <a:off x="0" y="0"/>
          <a:ext cx="0" cy="0"/>
          <a:chOff x="0" y="0"/>
          <a:chExt cx="0" cy="0"/>
        </a:xfrm>
      </p:grpSpPr>
      <p:grpSp>
        <p:nvGrpSpPr>
          <p:cNvPr id="3644" name="Google Shape;3644;p568"/>
          <p:cNvGrpSpPr/>
          <p:nvPr/>
        </p:nvGrpSpPr>
        <p:grpSpPr>
          <a:xfrm>
            <a:off x="7191542" y="1"/>
            <a:ext cx="5000459" cy="1425992"/>
            <a:chOff x="7191542" y="1"/>
            <a:chExt cx="5000459" cy="1425992"/>
          </a:xfrm>
        </p:grpSpPr>
        <p:pic>
          <p:nvPicPr>
            <p:cNvPr id="3645" name="Google Shape;3645;p5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46" name="Google Shape;3646;p568"/>
            <p:cNvGrpSpPr/>
            <p:nvPr/>
          </p:nvGrpSpPr>
          <p:grpSpPr>
            <a:xfrm>
              <a:off x="7191542" y="1"/>
              <a:ext cx="5000459" cy="1425992"/>
              <a:chOff x="7186272" y="0"/>
              <a:chExt cx="5005729" cy="1427495"/>
            </a:xfrm>
          </p:grpSpPr>
          <p:sp>
            <p:nvSpPr>
              <p:cNvPr id="3647" name="Google Shape;3647;p5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48" name="Google Shape;3648;p5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49" name="Google Shape;3649;p5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50" name="Google Shape;3650;p5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51" name="Google Shape;3651;p5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52" name="Google Shape;3652;p5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53" name="Google Shape;3653;p5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matchingName="10_Two Content">
  <p:cSld name="10_Two Content">
    <p:spTree>
      <p:nvGrpSpPr>
        <p:cNvPr id="1" name="Shape 3654"/>
        <p:cNvGrpSpPr/>
        <p:nvPr/>
      </p:nvGrpSpPr>
      <p:grpSpPr>
        <a:xfrm>
          <a:off x="0" y="0"/>
          <a:ext cx="0" cy="0"/>
          <a:chOff x="0" y="0"/>
          <a:chExt cx="0" cy="0"/>
        </a:xfrm>
      </p:grpSpPr>
      <p:sp>
        <p:nvSpPr>
          <p:cNvPr id="3655" name="Google Shape;3655;p5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56" name="Google Shape;3656;p56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657" name="Google Shape;3657;p569"/>
          <p:cNvGrpSpPr/>
          <p:nvPr/>
        </p:nvGrpSpPr>
        <p:grpSpPr>
          <a:xfrm>
            <a:off x="7191542" y="1"/>
            <a:ext cx="5000459" cy="1425992"/>
            <a:chOff x="7191542" y="1"/>
            <a:chExt cx="5000459" cy="1425992"/>
          </a:xfrm>
        </p:grpSpPr>
        <p:pic>
          <p:nvPicPr>
            <p:cNvPr id="3658" name="Google Shape;3658;p5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59" name="Google Shape;3659;p569"/>
            <p:cNvGrpSpPr/>
            <p:nvPr/>
          </p:nvGrpSpPr>
          <p:grpSpPr>
            <a:xfrm>
              <a:off x="7191542" y="1"/>
              <a:ext cx="5000459" cy="1425992"/>
              <a:chOff x="7186272" y="0"/>
              <a:chExt cx="5005729" cy="1427495"/>
            </a:xfrm>
          </p:grpSpPr>
          <p:sp>
            <p:nvSpPr>
              <p:cNvPr id="3660" name="Google Shape;3660;p5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61" name="Google Shape;3661;p5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62" name="Google Shape;3662;p56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63" name="Google Shape;3663;p56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64" name="Google Shape;3664;p5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65" name="Google Shape;3665;p5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matchingName="9_Comparison">
  <p:cSld name="9_Comparison">
    <p:spTree>
      <p:nvGrpSpPr>
        <p:cNvPr id="1" name="Shape 3666"/>
        <p:cNvGrpSpPr/>
        <p:nvPr/>
      </p:nvGrpSpPr>
      <p:grpSpPr>
        <a:xfrm>
          <a:off x="0" y="0"/>
          <a:ext cx="0" cy="0"/>
          <a:chOff x="0" y="0"/>
          <a:chExt cx="0" cy="0"/>
        </a:xfrm>
      </p:grpSpPr>
      <p:grpSp>
        <p:nvGrpSpPr>
          <p:cNvPr id="3667" name="Google Shape;3667;p570"/>
          <p:cNvGrpSpPr/>
          <p:nvPr/>
        </p:nvGrpSpPr>
        <p:grpSpPr>
          <a:xfrm>
            <a:off x="7191542" y="1"/>
            <a:ext cx="5000459" cy="1425992"/>
            <a:chOff x="7191542" y="1"/>
            <a:chExt cx="5000459" cy="1425992"/>
          </a:xfrm>
        </p:grpSpPr>
        <p:pic>
          <p:nvPicPr>
            <p:cNvPr id="3668" name="Google Shape;3668;p5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69" name="Google Shape;3669;p570"/>
            <p:cNvGrpSpPr/>
            <p:nvPr/>
          </p:nvGrpSpPr>
          <p:grpSpPr>
            <a:xfrm>
              <a:off x="7191542" y="1"/>
              <a:ext cx="5000459" cy="1425992"/>
              <a:chOff x="7186272" y="0"/>
              <a:chExt cx="5005729" cy="1427495"/>
            </a:xfrm>
          </p:grpSpPr>
          <p:sp>
            <p:nvSpPr>
              <p:cNvPr id="3670" name="Google Shape;3670;p5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71" name="Google Shape;3671;p5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72" name="Google Shape;3672;p5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73" name="Google Shape;3673;p57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74" name="Google Shape;3674;p57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75" name="Google Shape;3675;p57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676" name="Google Shape;3676;p57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77" name="Google Shape;3677;p5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78" name="Google Shape;3678;p5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79" name="Google Shape;3679;p5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3680"/>
        <p:cNvGrpSpPr/>
        <p:nvPr/>
      </p:nvGrpSpPr>
      <p:grpSpPr>
        <a:xfrm>
          <a:off x="0" y="0"/>
          <a:ext cx="0" cy="0"/>
          <a:chOff x="0" y="0"/>
          <a:chExt cx="0" cy="0"/>
        </a:xfrm>
      </p:grpSpPr>
      <p:grpSp>
        <p:nvGrpSpPr>
          <p:cNvPr id="3681" name="Google Shape;3681;p571"/>
          <p:cNvGrpSpPr/>
          <p:nvPr/>
        </p:nvGrpSpPr>
        <p:grpSpPr>
          <a:xfrm>
            <a:off x="7191542" y="1"/>
            <a:ext cx="5000459" cy="1425992"/>
            <a:chOff x="7191542" y="1"/>
            <a:chExt cx="5000459" cy="1425992"/>
          </a:xfrm>
        </p:grpSpPr>
        <p:pic>
          <p:nvPicPr>
            <p:cNvPr id="3682" name="Google Shape;3682;p5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83" name="Google Shape;3683;p571"/>
            <p:cNvGrpSpPr/>
            <p:nvPr/>
          </p:nvGrpSpPr>
          <p:grpSpPr>
            <a:xfrm>
              <a:off x="7191542" y="1"/>
              <a:ext cx="5000459" cy="1425992"/>
              <a:chOff x="7186272" y="0"/>
              <a:chExt cx="5005729" cy="1427495"/>
            </a:xfrm>
          </p:grpSpPr>
          <p:sp>
            <p:nvSpPr>
              <p:cNvPr id="3684" name="Google Shape;3684;p5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85" name="Google Shape;3685;p5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86" name="Google Shape;3686;p5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87" name="Google Shape;3687;p5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88" name="Google Shape;3688;p5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89" name="Google Shape;3689;p5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9_End">
  <p:cSld name="9_End">
    <p:spTree>
      <p:nvGrpSpPr>
        <p:cNvPr id="1" name="Shape 3690"/>
        <p:cNvGrpSpPr/>
        <p:nvPr/>
      </p:nvGrpSpPr>
      <p:grpSpPr>
        <a:xfrm>
          <a:off x="0" y="0"/>
          <a:ext cx="0" cy="0"/>
          <a:chOff x="0" y="0"/>
          <a:chExt cx="0" cy="0"/>
        </a:xfrm>
      </p:grpSpPr>
      <p:grpSp>
        <p:nvGrpSpPr>
          <p:cNvPr id="3691" name="Google Shape;3691;p572"/>
          <p:cNvGrpSpPr/>
          <p:nvPr/>
        </p:nvGrpSpPr>
        <p:grpSpPr>
          <a:xfrm>
            <a:off x="0" y="0"/>
            <a:ext cx="12192000" cy="2148830"/>
            <a:chOff x="0" y="0"/>
            <a:chExt cx="12192000" cy="2148830"/>
          </a:xfrm>
        </p:grpSpPr>
        <p:sp>
          <p:nvSpPr>
            <p:cNvPr id="3692" name="Google Shape;3692;p57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93" name="Google Shape;3693;p57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694" name="Google Shape;3694;p57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95" name="Google Shape;3695;p57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96" name="Google Shape;3696;p57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697" name="Google Shape;3697;p57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698" name="Google Shape;3698;p57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matchingName="9_Blank">
  <p:cSld name="9_Blank">
    <p:spTree>
      <p:nvGrpSpPr>
        <p:cNvPr id="1" name="Shape 3699"/>
        <p:cNvGrpSpPr/>
        <p:nvPr/>
      </p:nvGrpSpPr>
      <p:grpSpPr>
        <a:xfrm>
          <a:off x="0" y="0"/>
          <a:ext cx="0" cy="0"/>
          <a:chOff x="0" y="0"/>
          <a:chExt cx="0" cy="0"/>
        </a:xfrm>
      </p:grpSpPr>
      <p:sp>
        <p:nvSpPr>
          <p:cNvPr id="3700" name="Google Shape;3700;p5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01" name="Google Shape;3701;p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02" name="Google Shape;3702;p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03" name="Google Shape;3703;p573"/>
          <p:cNvGrpSpPr/>
          <p:nvPr/>
        </p:nvGrpSpPr>
        <p:grpSpPr>
          <a:xfrm>
            <a:off x="7191542" y="1"/>
            <a:ext cx="5000459" cy="1425992"/>
            <a:chOff x="7191542" y="1"/>
            <a:chExt cx="5000459" cy="1425992"/>
          </a:xfrm>
        </p:grpSpPr>
        <p:pic>
          <p:nvPicPr>
            <p:cNvPr id="3704" name="Google Shape;3704;p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05" name="Google Shape;3705;p573"/>
            <p:cNvGrpSpPr/>
            <p:nvPr/>
          </p:nvGrpSpPr>
          <p:grpSpPr>
            <a:xfrm>
              <a:off x="7191542" y="1"/>
              <a:ext cx="5000459" cy="1425992"/>
              <a:chOff x="7186272" y="0"/>
              <a:chExt cx="5005729" cy="1427495"/>
            </a:xfrm>
          </p:grpSpPr>
          <p:sp>
            <p:nvSpPr>
              <p:cNvPr id="3706" name="Google Shape;3706;p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07" name="Google Shape;3707;p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08"/>
        <p:cNvGrpSpPr/>
        <p:nvPr/>
      </p:nvGrpSpPr>
      <p:grpSpPr>
        <a:xfrm>
          <a:off x="0" y="0"/>
          <a:ext cx="0" cy="0"/>
          <a:chOff x="0" y="0"/>
          <a:chExt cx="0" cy="0"/>
        </a:xfrm>
      </p:grpSpPr>
      <p:sp>
        <p:nvSpPr>
          <p:cNvPr id="3709" name="Google Shape;3709;p57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10" name="Google Shape;3710;p57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3711" name="Google Shape;3711;p57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3712" name="Google Shape;3712;p57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3713" name="Google Shape;3713;p57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3714" name="Google Shape;3714;p57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15" name="Google Shape;3715;p57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16" name="Google Shape;3716;p57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3717" name="Google Shape;3717;p57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18" name="Google Shape;3718;p57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19" name="Google Shape;3719;p57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18_Quotation">
  <p:cSld name="18_Quotation">
    <p:spTree>
      <p:nvGrpSpPr>
        <p:cNvPr id="1" name="Shape 3720"/>
        <p:cNvGrpSpPr/>
        <p:nvPr/>
      </p:nvGrpSpPr>
      <p:grpSpPr>
        <a:xfrm>
          <a:off x="0" y="0"/>
          <a:ext cx="0" cy="0"/>
          <a:chOff x="0" y="0"/>
          <a:chExt cx="0" cy="0"/>
        </a:xfrm>
      </p:grpSpPr>
      <p:sp>
        <p:nvSpPr>
          <p:cNvPr id="3721" name="Google Shape;3721;p5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22" name="Google Shape;3722;p5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23" name="Google Shape;3723;p5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24" name="Google Shape;3724;p5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5" name="Google Shape;3725;p5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26" name="Google Shape;3726;p5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27" name="Google Shape;3727;p575"/>
          <p:cNvGrpSpPr/>
          <p:nvPr/>
        </p:nvGrpSpPr>
        <p:grpSpPr>
          <a:xfrm>
            <a:off x="7191542" y="1"/>
            <a:ext cx="5000459" cy="1425992"/>
            <a:chOff x="7191542" y="1"/>
            <a:chExt cx="5000459" cy="1425992"/>
          </a:xfrm>
        </p:grpSpPr>
        <p:pic>
          <p:nvPicPr>
            <p:cNvPr id="3728" name="Google Shape;3728;p5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29" name="Google Shape;3729;p575"/>
            <p:cNvGrpSpPr/>
            <p:nvPr/>
          </p:nvGrpSpPr>
          <p:grpSpPr>
            <a:xfrm>
              <a:off x="7191542" y="1"/>
              <a:ext cx="5000459" cy="1425992"/>
              <a:chOff x="7186272" y="0"/>
              <a:chExt cx="5005729" cy="1427495"/>
            </a:xfrm>
          </p:grpSpPr>
          <p:sp>
            <p:nvSpPr>
              <p:cNvPr id="3730" name="Google Shape;3730;p5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31" name="Google Shape;3731;p5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32" name="Google Shape;3732;p5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401"/>
        <p:cNvGrpSpPr/>
        <p:nvPr/>
      </p:nvGrpSpPr>
      <p:grpSpPr>
        <a:xfrm>
          <a:off x="0" y="0"/>
          <a:ext cx="0" cy="0"/>
          <a:chOff x="0" y="0"/>
          <a:chExt cx="0" cy="0"/>
        </a:xfrm>
      </p:grpSpPr>
      <p:sp>
        <p:nvSpPr>
          <p:cNvPr id="402" name="Google Shape;402;p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3" name="Google Shape;403;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4" name="Google Shape;404;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5" name="Google Shape;405;p96"/>
          <p:cNvGrpSpPr/>
          <p:nvPr/>
        </p:nvGrpSpPr>
        <p:grpSpPr>
          <a:xfrm>
            <a:off x="7191542" y="1"/>
            <a:ext cx="5000459" cy="1425992"/>
            <a:chOff x="7191542" y="1"/>
            <a:chExt cx="5000459" cy="1425992"/>
          </a:xfrm>
        </p:grpSpPr>
        <p:pic>
          <p:nvPicPr>
            <p:cNvPr id="406" name="Google Shape;406;p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7" name="Google Shape;407;p96"/>
            <p:cNvGrpSpPr/>
            <p:nvPr/>
          </p:nvGrpSpPr>
          <p:grpSpPr>
            <a:xfrm>
              <a:off x="7191542" y="1"/>
              <a:ext cx="5000459" cy="1425992"/>
              <a:chOff x="7186272" y="0"/>
              <a:chExt cx="5005729" cy="1427495"/>
            </a:xfrm>
          </p:grpSpPr>
          <p:sp>
            <p:nvSpPr>
              <p:cNvPr id="408" name="Google Shape;408;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9" name="Google Shape;409;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matchingName="19_Quotation">
  <p:cSld name="19_Quotation">
    <p:spTree>
      <p:nvGrpSpPr>
        <p:cNvPr id="1" name="Shape 3733"/>
        <p:cNvGrpSpPr/>
        <p:nvPr/>
      </p:nvGrpSpPr>
      <p:grpSpPr>
        <a:xfrm>
          <a:off x="0" y="0"/>
          <a:ext cx="0" cy="0"/>
          <a:chOff x="0" y="0"/>
          <a:chExt cx="0" cy="0"/>
        </a:xfrm>
      </p:grpSpPr>
      <p:sp>
        <p:nvSpPr>
          <p:cNvPr id="3734" name="Google Shape;3734;p5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35" name="Google Shape;3735;p5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36" name="Google Shape;3736;p5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37" name="Google Shape;3737;p5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38" name="Google Shape;3738;p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9" name="Google Shape;3739;p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40" name="Google Shape;3740;p576"/>
          <p:cNvGrpSpPr/>
          <p:nvPr/>
        </p:nvGrpSpPr>
        <p:grpSpPr>
          <a:xfrm>
            <a:off x="7191542" y="1"/>
            <a:ext cx="5000459" cy="1425992"/>
            <a:chOff x="7191542" y="1"/>
            <a:chExt cx="5000459" cy="1425992"/>
          </a:xfrm>
        </p:grpSpPr>
        <p:pic>
          <p:nvPicPr>
            <p:cNvPr id="3741" name="Google Shape;3741;p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42" name="Google Shape;3742;p576"/>
            <p:cNvGrpSpPr/>
            <p:nvPr/>
          </p:nvGrpSpPr>
          <p:grpSpPr>
            <a:xfrm>
              <a:off x="7191542" y="1"/>
              <a:ext cx="5000459" cy="1425992"/>
              <a:chOff x="7186272" y="0"/>
              <a:chExt cx="5005729" cy="1427495"/>
            </a:xfrm>
          </p:grpSpPr>
          <p:sp>
            <p:nvSpPr>
              <p:cNvPr id="3743" name="Google Shape;3743;p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44" name="Google Shape;3744;p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45" name="Google Shape;3745;p5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1_Title Slide" type="title">
  <p:cSld name="TITLE">
    <p:spTree>
      <p:nvGrpSpPr>
        <p:cNvPr id="1" name="Shape 3746"/>
        <p:cNvGrpSpPr/>
        <p:nvPr/>
      </p:nvGrpSpPr>
      <p:grpSpPr>
        <a:xfrm>
          <a:off x="0" y="0"/>
          <a:ext cx="0" cy="0"/>
          <a:chOff x="0" y="0"/>
          <a:chExt cx="0" cy="0"/>
        </a:xfrm>
      </p:grpSpPr>
      <p:sp>
        <p:nvSpPr>
          <p:cNvPr id="3747" name="Google Shape;3747;p577"/>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8" name="Google Shape;3748;p577"/>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49" name="Google Shape;3749;p57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50" name="Google Shape;3750;p5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1" name="Google Shape;3751;p5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3752"/>
        <p:cNvGrpSpPr/>
        <p:nvPr/>
      </p:nvGrpSpPr>
      <p:grpSpPr>
        <a:xfrm>
          <a:off x="0" y="0"/>
          <a:ext cx="0" cy="0"/>
          <a:chOff x="0" y="0"/>
          <a:chExt cx="0" cy="0"/>
        </a:xfrm>
      </p:grpSpPr>
      <p:sp>
        <p:nvSpPr>
          <p:cNvPr id="3753" name="Google Shape;3753;p5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54" name="Google Shape;3754;p5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5" name="Google Shape;3755;p5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56" name="Google Shape;3756;p5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7" name="Google Shape;3757;p5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758" name="Google Shape;3758;p5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59" name="Google Shape;3759;p5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60" name="Google Shape;3760;p5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61" name="Google Shape;3761;p57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p:spTree>
      <p:nvGrpSpPr>
        <p:cNvPr id="1" name="Shape 3762"/>
        <p:cNvGrpSpPr/>
        <p:nvPr/>
      </p:nvGrpSpPr>
      <p:grpSpPr>
        <a:xfrm>
          <a:off x="0" y="0"/>
          <a:ext cx="0" cy="0"/>
          <a:chOff x="0" y="0"/>
          <a:chExt cx="0" cy="0"/>
        </a:xfrm>
      </p:grpSpPr>
      <p:sp>
        <p:nvSpPr>
          <p:cNvPr id="3763" name="Google Shape;3763;p57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64" name="Google Shape;3764;p57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65" name="Google Shape;3765;p57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66" name="Google Shape;3766;p5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67" name="Google Shape;3767;p5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768" name="Google Shape;3768;p57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69" name="Google Shape;3769;p57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70" name="Google Shape;3770;p57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71" name="Google Shape;3771;p57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3772"/>
        <p:cNvGrpSpPr/>
        <p:nvPr/>
      </p:nvGrpSpPr>
      <p:grpSpPr>
        <a:xfrm>
          <a:off x="0" y="0"/>
          <a:ext cx="0" cy="0"/>
          <a:chOff x="0" y="0"/>
          <a:chExt cx="0" cy="0"/>
        </a:xfrm>
      </p:grpSpPr>
      <p:sp>
        <p:nvSpPr>
          <p:cNvPr id="3773" name="Google Shape;3773;p58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74" name="Google Shape;3774;p5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775" name="Google Shape;3775;p5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776" name="Google Shape;3776;p58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77" name="Google Shape;3777;p58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3778"/>
        <p:cNvGrpSpPr/>
        <p:nvPr/>
      </p:nvGrpSpPr>
      <p:grpSpPr>
        <a:xfrm>
          <a:off x="0" y="0"/>
          <a:ext cx="0" cy="0"/>
          <a:chOff x="0" y="0"/>
          <a:chExt cx="0" cy="0"/>
        </a:xfrm>
      </p:grpSpPr>
      <p:sp>
        <p:nvSpPr>
          <p:cNvPr id="3779" name="Google Shape;3779;p5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780" name="Google Shape;3780;p58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781" name="Google Shape;3781;p5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782" name="Google Shape;3782;p58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83" name="Google Shape;3783;p58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3784"/>
        <p:cNvGrpSpPr/>
        <p:nvPr/>
      </p:nvGrpSpPr>
      <p:grpSpPr>
        <a:xfrm>
          <a:off x="0" y="0"/>
          <a:ext cx="0" cy="0"/>
          <a:chOff x="0" y="0"/>
          <a:chExt cx="0" cy="0"/>
        </a:xfrm>
      </p:grpSpPr>
      <p:sp>
        <p:nvSpPr>
          <p:cNvPr id="3785" name="Google Shape;3785;p58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786" name="Google Shape;3786;p58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787" name="Google Shape;3787;p58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88" name="Google Shape;3788;p58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89" name="Google Shape;3789;p58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790" name="Google Shape;3790;p58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p:spTree>
      <p:nvGrpSpPr>
        <p:cNvPr id="1" name="Shape 3791"/>
        <p:cNvGrpSpPr/>
        <p:nvPr/>
      </p:nvGrpSpPr>
      <p:grpSpPr>
        <a:xfrm>
          <a:off x="0" y="0"/>
          <a:ext cx="0" cy="0"/>
          <a:chOff x="0" y="0"/>
          <a:chExt cx="0" cy="0"/>
        </a:xfrm>
      </p:grpSpPr>
      <p:sp>
        <p:nvSpPr>
          <p:cNvPr id="3792" name="Google Shape;3792;p58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93" name="Google Shape;3793;p58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94" name="Google Shape;3794;p58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95" name="Google Shape;3795;p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96" name="Google Shape;3796;p5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797" name="Google Shape;3797;p58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98" name="Google Shape;3798;p58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99" name="Google Shape;3799;p58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00" name="Google Shape;3800;p58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p:spTree>
      <p:nvGrpSpPr>
        <p:cNvPr id="1" name="Shape 3801"/>
        <p:cNvGrpSpPr/>
        <p:nvPr/>
      </p:nvGrpSpPr>
      <p:grpSpPr>
        <a:xfrm>
          <a:off x="0" y="0"/>
          <a:ext cx="0" cy="0"/>
          <a:chOff x="0" y="0"/>
          <a:chExt cx="0" cy="0"/>
        </a:xfrm>
      </p:grpSpPr>
      <p:sp>
        <p:nvSpPr>
          <p:cNvPr id="3802" name="Google Shape;3802;p58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03" name="Google Shape;3803;p5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04" name="Google Shape;3804;p5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05" name="Google Shape;3805;p58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06" name="Google Shape;3806;p5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spTree>
      <p:nvGrpSpPr>
        <p:cNvPr id="1" name="Shape 3807"/>
        <p:cNvGrpSpPr/>
        <p:nvPr/>
      </p:nvGrpSpPr>
      <p:grpSpPr>
        <a:xfrm>
          <a:off x="0" y="0"/>
          <a:ext cx="0" cy="0"/>
          <a:chOff x="0" y="0"/>
          <a:chExt cx="0" cy="0"/>
        </a:xfrm>
      </p:grpSpPr>
      <p:sp>
        <p:nvSpPr>
          <p:cNvPr id="3808" name="Google Shape;3808;p5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809" name="Google Shape;3809;p58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10" name="Google Shape;3810;p5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11" name="Google Shape;3811;p58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12" name="Google Shape;3812;p58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10"/>
        <p:cNvGrpSpPr/>
        <p:nvPr/>
      </p:nvGrpSpPr>
      <p:grpSpPr>
        <a:xfrm>
          <a:off x="0" y="0"/>
          <a:ext cx="0" cy="0"/>
          <a:chOff x="0" y="0"/>
          <a:chExt cx="0" cy="0"/>
        </a:xfrm>
      </p:grpSpPr>
      <p:sp>
        <p:nvSpPr>
          <p:cNvPr id="411" name="Google Shape;411;p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2" name="Google Shape;412;p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 name="Google Shape;413;p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14" name="Google Shape;414;p97"/>
          <p:cNvSpPr>
            <a:spLocks noGrp="1"/>
          </p:cNvSpPr>
          <p:nvPr>
            <p:ph type="pic" idx="2"/>
          </p:nvPr>
        </p:nvSpPr>
        <p:spPr>
          <a:xfrm>
            <a:off x="7118684" y="233915"/>
            <a:ext cx="5073316" cy="5943600"/>
          </a:xfrm>
          <a:prstGeom prst="rect">
            <a:avLst/>
          </a:prstGeom>
          <a:noFill/>
          <a:ln>
            <a:noFill/>
          </a:ln>
        </p:spPr>
      </p:sp>
      <p:grpSp>
        <p:nvGrpSpPr>
          <p:cNvPr id="415" name="Google Shape;415;p97"/>
          <p:cNvGrpSpPr/>
          <p:nvPr/>
        </p:nvGrpSpPr>
        <p:grpSpPr>
          <a:xfrm>
            <a:off x="0" y="5020348"/>
            <a:ext cx="12192000" cy="1837653"/>
            <a:chOff x="0" y="5020348"/>
            <a:chExt cx="12192000" cy="1837653"/>
          </a:xfrm>
        </p:grpSpPr>
        <p:sp>
          <p:nvSpPr>
            <p:cNvPr id="416" name="Google Shape;416;p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7" name="Google Shape;417;p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18" name="Google Shape;418;p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p:spTree>
      <p:nvGrpSpPr>
        <p:cNvPr id="1" name="Shape 3813"/>
        <p:cNvGrpSpPr/>
        <p:nvPr/>
      </p:nvGrpSpPr>
      <p:grpSpPr>
        <a:xfrm>
          <a:off x="0" y="0"/>
          <a:ext cx="0" cy="0"/>
          <a:chOff x="0" y="0"/>
          <a:chExt cx="0" cy="0"/>
        </a:xfrm>
      </p:grpSpPr>
      <p:sp>
        <p:nvSpPr>
          <p:cNvPr id="3814" name="Google Shape;3814;p5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15" name="Google Shape;3815;p5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16" name="Google Shape;3816;p58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7" name="Google Shape;3817;p58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8" name="Google Shape;3818;p58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819" name="Google Shape;3819;p58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p:spTree>
      <p:nvGrpSpPr>
        <p:cNvPr id="1" name="Shape 3820"/>
        <p:cNvGrpSpPr/>
        <p:nvPr/>
      </p:nvGrpSpPr>
      <p:grpSpPr>
        <a:xfrm>
          <a:off x="0" y="0"/>
          <a:ext cx="0" cy="0"/>
          <a:chOff x="0" y="0"/>
          <a:chExt cx="0" cy="0"/>
        </a:xfrm>
      </p:grpSpPr>
      <p:sp>
        <p:nvSpPr>
          <p:cNvPr id="3821" name="Google Shape;3821;p58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22" name="Google Shape;3822;p58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23" name="Google Shape;3823;p58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824" name="Google Shape;3824;p5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25" name="Google Shape;3825;p5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826" name="Google Shape;3826;p58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27" name="Google Shape;3827;p58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28" name="Google Shape;3828;p58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29" name="Google Shape;3829;p58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p:spTree>
      <p:nvGrpSpPr>
        <p:cNvPr id="1" name="Shape 3830"/>
        <p:cNvGrpSpPr/>
        <p:nvPr/>
      </p:nvGrpSpPr>
      <p:grpSpPr>
        <a:xfrm>
          <a:off x="0" y="0"/>
          <a:ext cx="0" cy="0"/>
          <a:chOff x="0" y="0"/>
          <a:chExt cx="0" cy="0"/>
        </a:xfrm>
      </p:grpSpPr>
      <p:sp>
        <p:nvSpPr>
          <p:cNvPr id="3831" name="Google Shape;3831;p58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32" name="Google Shape;3832;p58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33" name="Google Shape;3833;p58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834" name="Google Shape;3834;p5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35" name="Google Shape;3835;p5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836" name="Google Shape;3836;p58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37" name="Google Shape;3837;p58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38" name="Google Shape;3838;p58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39" name="Google Shape;3839;p58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p:spTree>
      <p:nvGrpSpPr>
        <p:cNvPr id="1" name="Shape 3840"/>
        <p:cNvGrpSpPr/>
        <p:nvPr/>
      </p:nvGrpSpPr>
      <p:grpSpPr>
        <a:xfrm>
          <a:off x="0" y="0"/>
          <a:ext cx="0" cy="0"/>
          <a:chOff x="0" y="0"/>
          <a:chExt cx="0" cy="0"/>
        </a:xfrm>
      </p:grpSpPr>
      <p:sp>
        <p:nvSpPr>
          <p:cNvPr id="3841" name="Google Shape;3841;p58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42" name="Google Shape;3842;p58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43" name="Google Shape;3843;p58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44" name="Google Shape;3844;p58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45" name="Google Shape;3845;p58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spTree>
      <p:nvGrpSpPr>
        <p:cNvPr id="1" name="Shape 3846"/>
        <p:cNvGrpSpPr/>
        <p:nvPr/>
      </p:nvGrpSpPr>
      <p:grpSpPr>
        <a:xfrm>
          <a:off x="0" y="0"/>
          <a:ext cx="0" cy="0"/>
          <a:chOff x="0" y="0"/>
          <a:chExt cx="0" cy="0"/>
        </a:xfrm>
      </p:grpSpPr>
      <p:sp>
        <p:nvSpPr>
          <p:cNvPr id="3847" name="Google Shape;3847;p5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848" name="Google Shape;3848;p59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49" name="Google Shape;3849;p5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50" name="Google Shape;3850;p59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51" name="Google Shape;3851;p59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p:spTree>
      <p:nvGrpSpPr>
        <p:cNvPr id="1" name="Shape 3852"/>
        <p:cNvGrpSpPr/>
        <p:nvPr/>
      </p:nvGrpSpPr>
      <p:grpSpPr>
        <a:xfrm>
          <a:off x="0" y="0"/>
          <a:ext cx="0" cy="0"/>
          <a:chOff x="0" y="0"/>
          <a:chExt cx="0" cy="0"/>
        </a:xfrm>
      </p:grpSpPr>
      <p:sp>
        <p:nvSpPr>
          <p:cNvPr id="3853" name="Google Shape;3853;p59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54" name="Google Shape;3854;p59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55" name="Google Shape;3855;p59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56" name="Google Shape;3856;p59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57" name="Google Shape;3857;p59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858" name="Google Shape;3858;p59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p:spTree>
      <p:nvGrpSpPr>
        <p:cNvPr id="1" name="Shape 3859"/>
        <p:cNvGrpSpPr/>
        <p:nvPr/>
      </p:nvGrpSpPr>
      <p:grpSpPr>
        <a:xfrm>
          <a:off x="0" y="0"/>
          <a:ext cx="0" cy="0"/>
          <a:chOff x="0" y="0"/>
          <a:chExt cx="0" cy="0"/>
        </a:xfrm>
      </p:grpSpPr>
      <p:sp>
        <p:nvSpPr>
          <p:cNvPr id="3860" name="Google Shape;3860;p59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61" name="Google Shape;3861;p59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62" name="Google Shape;3862;p59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863" name="Google Shape;3863;p5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64" name="Google Shape;3864;p5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865" name="Google Shape;3865;p59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66" name="Google Shape;3866;p59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67" name="Google Shape;3867;p59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68" name="Google Shape;3868;p59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p:spTree>
      <p:nvGrpSpPr>
        <p:cNvPr id="1" name="Shape 3869"/>
        <p:cNvGrpSpPr/>
        <p:nvPr/>
      </p:nvGrpSpPr>
      <p:grpSpPr>
        <a:xfrm>
          <a:off x="0" y="0"/>
          <a:ext cx="0" cy="0"/>
          <a:chOff x="0" y="0"/>
          <a:chExt cx="0" cy="0"/>
        </a:xfrm>
      </p:grpSpPr>
      <p:sp>
        <p:nvSpPr>
          <p:cNvPr id="3870" name="Google Shape;3870;p59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71" name="Google Shape;3871;p59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72" name="Google Shape;3872;p59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73" name="Google Shape;3873;p59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74" name="Google Shape;3874;p59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spTree>
      <p:nvGrpSpPr>
        <p:cNvPr id="1" name="Shape 3875"/>
        <p:cNvGrpSpPr/>
        <p:nvPr/>
      </p:nvGrpSpPr>
      <p:grpSpPr>
        <a:xfrm>
          <a:off x="0" y="0"/>
          <a:ext cx="0" cy="0"/>
          <a:chOff x="0" y="0"/>
          <a:chExt cx="0" cy="0"/>
        </a:xfrm>
      </p:grpSpPr>
      <p:sp>
        <p:nvSpPr>
          <p:cNvPr id="3876" name="Google Shape;3876;p59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877" name="Google Shape;3877;p59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78" name="Google Shape;3878;p59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79" name="Google Shape;3879;p59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80" name="Google Shape;3880;p59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p:spTree>
      <p:nvGrpSpPr>
        <p:cNvPr id="1" name="Shape 3881"/>
        <p:cNvGrpSpPr/>
        <p:nvPr/>
      </p:nvGrpSpPr>
      <p:grpSpPr>
        <a:xfrm>
          <a:off x="0" y="0"/>
          <a:ext cx="0" cy="0"/>
          <a:chOff x="0" y="0"/>
          <a:chExt cx="0" cy="0"/>
        </a:xfrm>
      </p:grpSpPr>
      <p:sp>
        <p:nvSpPr>
          <p:cNvPr id="3882" name="Google Shape;3882;p59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83" name="Google Shape;3883;p59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84" name="Google Shape;3884;p59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5" name="Google Shape;3885;p59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6" name="Google Shape;3886;p59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887" name="Google Shape;3887;p59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19"/>
        <p:cNvGrpSpPr/>
        <p:nvPr/>
      </p:nvGrpSpPr>
      <p:grpSpPr>
        <a:xfrm>
          <a:off x="0" y="0"/>
          <a:ext cx="0" cy="0"/>
          <a:chOff x="0" y="0"/>
          <a:chExt cx="0" cy="0"/>
        </a:xfrm>
      </p:grpSpPr>
      <p:grpSp>
        <p:nvGrpSpPr>
          <p:cNvPr id="420" name="Google Shape;420;p98"/>
          <p:cNvGrpSpPr/>
          <p:nvPr/>
        </p:nvGrpSpPr>
        <p:grpSpPr>
          <a:xfrm>
            <a:off x="0" y="5020347"/>
            <a:ext cx="12192000" cy="1837653"/>
            <a:chOff x="0" y="5020347"/>
            <a:chExt cx="12192000" cy="1837653"/>
          </a:xfrm>
        </p:grpSpPr>
        <p:sp>
          <p:nvSpPr>
            <p:cNvPr id="421" name="Google Shape;421;p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2" name="Google Shape;422;p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3" name="Google Shape;423;p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4" name="Google Shape;424;p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25" name="Google Shape;425;p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6" name="Google Shape;426;p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p:spTree>
      <p:nvGrpSpPr>
        <p:cNvPr id="1" name="Shape 3888"/>
        <p:cNvGrpSpPr/>
        <p:nvPr/>
      </p:nvGrpSpPr>
      <p:grpSpPr>
        <a:xfrm>
          <a:off x="0" y="0"/>
          <a:ext cx="0" cy="0"/>
          <a:chOff x="0" y="0"/>
          <a:chExt cx="0" cy="0"/>
        </a:xfrm>
      </p:grpSpPr>
      <p:sp>
        <p:nvSpPr>
          <p:cNvPr id="3889" name="Google Shape;3889;p59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0" name="Google Shape;3890;p59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91" name="Google Shape;3891;p59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92" name="Google Shape;3892;p59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93" name="Google Shape;3893;p59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spTree>
      <p:nvGrpSpPr>
        <p:cNvPr id="1" name="Shape 3894"/>
        <p:cNvGrpSpPr/>
        <p:nvPr/>
      </p:nvGrpSpPr>
      <p:grpSpPr>
        <a:xfrm>
          <a:off x="0" y="0"/>
          <a:ext cx="0" cy="0"/>
          <a:chOff x="0" y="0"/>
          <a:chExt cx="0" cy="0"/>
        </a:xfrm>
      </p:grpSpPr>
      <p:sp>
        <p:nvSpPr>
          <p:cNvPr id="3895" name="Google Shape;3895;p59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896" name="Google Shape;3896;p59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97" name="Google Shape;3897;p59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98" name="Google Shape;3898;p59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9" name="Google Shape;3899;p59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p:spTree>
      <p:nvGrpSpPr>
        <p:cNvPr id="1" name="Shape 3900"/>
        <p:cNvGrpSpPr/>
        <p:nvPr/>
      </p:nvGrpSpPr>
      <p:grpSpPr>
        <a:xfrm>
          <a:off x="0" y="0"/>
          <a:ext cx="0" cy="0"/>
          <a:chOff x="0" y="0"/>
          <a:chExt cx="0" cy="0"/>
        </a:xfrm>
      </p:grpSpPr>
      <p:sp>
        <p:nvSpPr>
          <p:cNvPr id="3901" name="Google Shape;3901;p59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02" name="Google Shape;3902;p59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03" name="Google Shape;3903;p59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04" name="Google Shape;3904;p59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05" name="Google Shape;3905;p59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906" name="Google Shape;3906;p59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10_Cover">
  <p:cSld name="10_Cover">
    <p:spTree>
      <p:nvGrpSpPr>
        <p:cNvPr id="1" name="Shape 3907"/>
        <p:cNvGrpSpPr/>
        <p:nvPr/>
      </p:nvGrpSpPr>
      <p:grpSpPr>
        <a:xfrm>
          <a:off x="0" y="0"/>
          <a:ext cx="0" cy="0"/>
          <a:chOff x="0" y="0"/>
          <a:chExt cx="0" cy="0"/>
        </a:xfrm>
      </p:grpSpPr>
      <p:sp>
        <p:nvSpPr>
          <p:cNvPr id="3908" name="Google Shape;3908;p5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09" name="Google Shape;3909;p5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10" name="Google Shape;3910;p5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11" name="Google Shape;3911;p599"/>
          <p:cNvSpPr>
            <a:spLocks noGrp="1"/>
          </p:cNvSpPr>
          <p:nvPr>
            <p:ph type="pic" idx="2"/>
          </p:nvPr>
        </p:nvSpPr>
        <p:spPr>
          <a:xfrm>
            <a:off x="7118684" y="233915"/>
            <a:ext cx="5073316" cy="5943600"/>
          </a:xfrm>
          <a:prstGeom prst="rect">
            <a:avLst/>
          </a:prstGeom>
          <a:noFill/>
          <a:ln>
            <a:noFill/>
          </a:ln>
        </p:spPr>
      </p:sp>
      <p:grpSp>
        <p:nvGrpSpPr>
          <p:cNvPr id="3912" name="Google Shape;3912;p599"/>
          <p:cNvGrpSpPr/>
          <p:nvPr/>
        </p:nvGrpSpPr>
        <p:grpSpPr>
          <a:xfrm>
            <a:off x="0" y="5020348"/>
            <a:ext cx="12192000" cy="1837653"/>
            <a:chOff x="0" y="5020348"/>
            <a:chExt cx="12192000" cy="1837653"/>
          </a:xfrm>
        </p:grpSpPr>
        <p:sp>
          <p:nvSpPr>
            <p:cNvPr id="3913" name="Google Shape;3913;p5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14" name="Google Shape;3914;p5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15" name="Google Shape;3915;p5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12_Divider">
  <p:cSld name="12_Divider">
    <p:bg>
      <p:bgPr>
        <a:solidFill>
          <a:schemeClr val="lt2"/>
        </a:solidFill>
        <a:effectLst/>
      </p:bgPr>
    </p:bg>
    <p:spTree>
      <p:nvGrpSpPr>
        <p:cNvPr id="1" name="Shape 3916"/>
        <p:cNvGrpSpPr/>
        <p:nvPr/>
      </p:nvGrpSpPr>
      <p:grpSpPr>
        <a:xfrm>
          <a:off x="0" y="0"/>
          <a:ext cx="0" cy="0"/>
          <a:chOff x="0" y="0"/>
          <a:chExt cx="0" cy="0"/>
        </a:xfrm>
      </p:grpSpPr>
      <p:grpSp>
        <p:nvGrpSpPr>
          <p:cNvPr id="3917" name="Google Shape;3917;p600"/>
          <p:cNvGrpSpPr/>
          <p:nvPr/>
        </p:nvGrpSpPr>
        <p:grpSpPr>
          <a:xfrm>
            <a:off x="0" y="5020347"/>
            <a:ext cx="12192000" cy="1837653"/>
            <a:chOff x="0" y="5020347"/>
            <a:chExt cx="12192000" cy="1837653"/>
          </a:xfrm>
        </p:grpSpPr>
        <p:sp>
          <p:nvSpPr>
            <p:cNvPr id="3918" name="Google Shape;3918;p6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19" name="Google Shape;3919;p6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20" name="Google Shape;3920;p6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21" name="Google Shape;3921;p6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922" name="Google Shape;3922;p6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23" name="Google Shape;3923;p6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11_Photo Slide">
  <p:cSld name="11_Photo Slide">
    <p:spTree>
      <p:nvGrpSpPr>
        <p:cNvPr id="1" name="Shape 3924"/>
        <p:cNvGrpSpPr/>
        <p:nvPr/>
      </p:nvGrpSpPr>
      <p:grpSpPr>
        <a:xfrm>
          <a:off x="0" y="0"/>
          <a:ext cx="0" cy="0"/>
          <a:chOff x="0" y="0"/>
          <a:chExt cx="0" cy="0"/>
        </a:xfrm>
      </p:grpSpPr>
      <p:sp>
        <p:nvSpPr>
          <p:cNvPr id="3925" name="Google Shape;3925;p6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926" name="Google Shape;3926;p6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927" name="Google Shape;3927;p601"/>
          <p:cNvGrpSpPr/>
          <p:nvPr/>
        </p:nvGrpSpPr>
        <p:grpSpPr>
          <a:xfrm>
            <a:off x="0" y="5379426"/>
            <a:ext cx="2807368" cy="753891"/>
            <a:chOff x="0" y="5379426"/>
            <a:chExt cx="2807368" cy="753891"/>
          </a:xfrm>
        </p:grpSpPr>
        <p:sp>
          <p:nvSpPr>
            <p:cNvPr id="3928" name="Google Shape;3928;p6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29" name="Google Shape;3929;p6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930" name="Google Shape;3930;p601"/>
          <p:cNvSpPr>
            <a:spLocks noGrp="1"/>
          </p:cNvSpPr>
          <p:nvPr>
            <p:ph type="pic" idx="2"/>
          </p:nvPr>
        </p:nvSpPr>
        <p:spPr>
          <a:xfrm>
            <a:off x="2807368" y="457202"/>
            <a:ext cx="8915400" cy="5943598"/>
          </a:xfrm>
          <a:prstGeom prst="rect">
            <a:avLst/>
          </a:prstGeom>
          <a:noFill/>
          <a:ln>
            <a:noFill/>
          </a:ln>
        </p:spPr>
      </p:sp>
      <p:pic>
        <p:nvPicPr>
          <p:cNvPr id="3931" name="Google Shape;3931;p6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20_Quotation">
  <p:cSld name="20_Quotation">
    <p:spTree>
      <p:nvGrpSpPr>
        <p:cNvPr id="1" name="Shape 3932"/>
        <p:cNvGrpSpPr/>
        <p:nvPr/>
      </p:nvGrpSpPr>
      <p:grpSpPr>
        <a:xfrm>
          <a:off x="0" y="0"/>
          <a:ext cx="0" cy="0"/>
          <a:chOff x="0" y="0"/>
          <a:chExt cx="0" cy="0"/>
        </a:xfrm>
      </p:grpSpPr>
      <p:sp>
        <p:nvSpPr>
          <p:cNvPr id="3933" name="Google Shape;3933;p6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34" name="Google Shape;3934;p6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35" name="Google Shape;3935;p6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6" name="Google Shape;3936;p6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37" name="Google Shape;3937;p6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38" name="Google Shape;3938;p6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939" name="Google Shape;3939;p602"/>
          <p:cNvGrpSpPr/>
          <p:nvPr/>
        </p:nvGrpSpPr>
        <p:grpSpPr>
          <a:xfrm>
            <a:off x="7191542" y="1"/>
            <a:ext cx="5000459" cy="1425992"/>
            <a:chOff x="7191542" y="1"/>
            <a:chExt cx="5000459" cy="1425992"/>
          </a:xfrm>
        </p:grpSpPr>
        <p:pic>
          <p:nvPicPr>
            <p:cNvPr id="3940" name="Google Shape;3940;p6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41" name="Google Shape;3941;p602"/>
            <p:cNvGrpSpPr/>
            <p:nvPr/>
          </p:nvGrpSpPr>
          <p:grpSpPr>
            <a:xfrm>
              <a:off x="7191542" y="1"/>
              <a:ext cx="5000459" cy="1425992"/>
              <a:chOff x="7186272" y="0"/>
              <a:chExt cx="5005729" cy="1427495"/>
            </a:xfrm>
          </p:grpSpPr>
          <p:sp>
            <p:nvSpPr>
              <p:cNvPr id="3942" name="Google Shape;3942;p6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43" name="Google Shape;3943;p6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944" name="Google Shape;3944;p6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spTree>
      <p:nvGrpSpPr>
        <p:cNvPr id="1" name="Shape 3945"/>
        <p:cNvGrpSpPr/>
        <p:nvPr/>
      </p:nvGrpSpPr>
      <p:grpSpPr>
        <a:xfrm>
          <a:off x="0" y="0"/>
          <a:ext cx="0" cy="0"/>
          <a:chOff x="0" y="0"/>
          <a:chExt cx="0" cy="0"/>
        </a:xfrm>
      </p:grpSpPr>
      <p:grpSp>
        <p:nvGrpSpPr>
          <p:cNvPr id="3946" name="Google Shape;3946;p603"/>
          <p:cNvGrpSpPr/>
          <p:nvPr/>
        </p:nvGrpSpPr>
        <p:grpSpPr>
          <a:xfrm>
            <a:off x="7191542" y="1"/>
            <a:ext cx="5000459" cy="1425992"/>
            <a:chOff x="7191542" y="1"/>
            <a:chExt cx="5000459" cy="1425992"/>
          </a:xfrm>
        </p:grpSpPr>
        <p:pic>
          <p:nvPicPr>
            <p:cNvPr id="3947" name="Google Shape;3947;p6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48" name="Google Shape;3948;p603"/>
            <p:cNvGrpSpPr/>
            <p:nvPr/>
          </p:nvGrpSpPr>
          <p:grpSpPr>
            <a:xfrm>
              <a:off x="7191542" y="1"/>
              <a:ext cx="5000459" cy="1425992"/>
              <a:chOff x="7186272" y="0"/>
              <a:chExt cx="5005729" cy="1427495"/>
            </a:xfrm>
          </p:grpSpPr>
          <p:sp>
            <p:nvSpPr>
              <p:cNvPr id="3949" name="Google Shape;3949;p6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50" name="Google Shape;3950;p6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51" name="Google Shape;3951;p6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52" name="Google Shape;3952;p6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3" name="Google Shape;3953;p6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54" name="Google Shape;3954;p6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55" name="Google Shape;3955;p6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11_Two Content">
  <p:cSld name="11_Two Content">
    <p:spTree>
      <p:nvGrpSpPr>
        <p:cNvPr id="1" name="Shape 3956"/>
        <p:cNvGrpSpPr/>
        <p:nvPr/>
      </p:nvGrpSpPr>
      <p:grpSpPr>
        <a:xfrm>
          <a:off x="0" y="0"/>
          <a:ext cx="0" cy="0"/>
          <a:chOff x="0" y="0"/>
          <a:chExt cx="0" cy="0"/>
        </a:xfrm>
      </p:grpSpPr>
      <p:sp>
        <p:nvSpPr>
          <p:cNvPr id="3957" name="Google Shape;3957;p6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58" name="Google Shape;3958;p6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959" name="Google Shape;3959;p604"/>
          <p:cNvGrpSpPr/>
          <p:nvPr/>
        </p:nvGrpSpPr>
        <p:grpSpPr>
          <a:xfrm>
            <a:off x="7191542" y="1"/>
            <a:ext cx="5000459" cy="1425992"/>
            <a:chOff x="7191542" y="1"/>
            <a:chExt cx="5000459" cy="1425992"/>
          </a:xfrm>
        </p:grpSpPr>
        <p:pic>
          <p:nvPicPr>
            <p:cNvPr id="3960" name="Google Shape;3960;p6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61" name="Google Shape;3961;p604"/>
            <p:cNvGrpSpPr/>
            <p:nvPr/>
          </p:nvGrpSpPr>
          <p:grpSpPr>
            <a:xfrm>
              <a:off x="7191542" y="1"/>
              <a:ext cx="5000459" cy="1425992"/>
              <a:chOff x="7186272" y="0"/>
              <a:chExt cx="5005729" cy="1427495"/>
            </a:xfrm>
          </p:grpSpPr>
          <p:sp>
            <p:nvSpPr>
              <p:cNvPr id="3962" name="Google Shape;3962;p6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63" name="Google Shape;3963;p6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64" name="Google Shape;3964;p6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65" name="Google Shape;3965;p6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66" name="Google Shape;3966;p6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67" name="Google Shape;3967;p6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matchingName="10_Comparison">
  <p:cSld name="10_Comparison">
    <p:spTree>
      <p:nvGrpSpPr>
        <p:cNvPr id="1" name="Shape 3968"/>
        <p:cNvGrpSpPr/>
        <p:nvPr/>
      </p:nvGrpSpPr>
      <p:grpSpPr>
        <a:xfrm>
          <a:off x="0" y="0"/>
          <a:ext cx="0" cy="0"/>
          <a:chOff x="0" y="0"/>
          <a:chExt cx="0" cy="0"/>
        </a:xfrm>
      </p:grpSpPr>
      <p:grpSp>
        <p:nvGrpSpPr>
          <p:cNvPr id="3969" name="Google Shape;3969;p605"/>
          <p:cNvGrpSpPr/>
          <p:nvPr/>
        </p:nvGrpSpPr>
        <p:grpSpPr>
          <a:xfrm>
            <a:off x="7191542" y="1"/>
            <a:ext cx="5000459" cy="1425992"/>
            <a:chOff x="7191542" y="1"/>
            <a:chExt cx="5000459" cy="1425992"/>
          </a:xfrm>
        </p:grpSpPr>
        <p:pic>
          <p:nvPicPr>
            <p:cNvPr id="3970" name="Google Shape;3970;p6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71" name="Google Shape;3971;p605"/>
            <p:cNvGrpSpPr/>
            <p:nvPr/>
          </p:nvGrpSpPr>
          <p:grpSpPr>
            <a:xfrm>
              <a:off x="7191542" y="1"/>
              <a:ext cx="5000459" cy="1425992"/>
              <a:chOff x="7186272" y="0"/>
              <a:chExt cx="5005729" cy="1427495"/>
            </a:xfrm>
          </p:grpSpPr>
          <p:sp>
            <p:nvSpPr>
              <p:cNvPr id="3972" name="Google Shape;3972;p6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73" name="Google Shape;3973;p6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74" name="Google Shape;3974;p6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75" name="Google Shape;3975;p6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76" name="Google Shape;3976;p6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77" name="Google Shape;3977;p6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78" name="Google Shape;3978;p6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79" name="Google Shape;3979;p6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80" name="Google Shape;3980;p6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81" name="Google Shape;3981;p6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50"/>
        <p:cNvGrpSpPr/>
        <p:nvPr/>
      </p:nvGrpSpPr>
      <p:grpSpPr>
        <a:xfrm>
          <a:off x="0" y="0"/>
          <a:ext cx="0" cy="0"/>
          <a:chOff x="0" y="0"/>
          <a:chExt cx="0" cy="0"/>
        </a:xfrm>
      </p:grpSpPr>
      <p:grpSp>
        <p:nvGrpSpPr>
          <p:cNvPr id="51" name="Google Shape;51;p56"/>
          <p:cNvGrpSpPr/>
          <p:nvPr/>
        </p:nvGrpSpPr>
        <p:grpSpPr>
          <a:xfrm>
            <a:off x="0" y="5020347"/>
            <a:ext cx="12192000" cy="1837653"/>
            <a:chOff x="0" y="5020347"/>
            <a:chExt cx="12192000" cy="1837653"/>
          </a:xfrm>
        </p:grpSpPr>
        <p:sp>
          <p:nvSpPr>
            <p:cNvPr id="52" name="Google Shape;52;p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 name="Google Shape;53;p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 name="Google Shape;54;p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 name="Google Shape;55;p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6" name="Google Shape;56;p5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 name="Google Shape;57;p5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27"/>
        <p:cNvGrpSpPr/>
        <p:nvPr/>
      </p:nvGrpSpPr>
      <p:grpSpPr>
        <a:xfrm>
          <a:off x="0" y="0"/>
          <a:ext cx="0" cy="0"/>
          <a:chOff x="0" y="0"/>
          <a:chExt cx="0" cy="0"/>
        </a:xfrm>
      </p:grpSpPr>
      <p:sp>
        <p:nvSpPr>
          <p:cNvPr id="428" name="Google Shape;428;p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9" name="Google Shape;429;p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0" name="Google Shape;430;p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1" name="Google Shape;431;p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2" name="Google Shape;432;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3" name="Google Shape;433;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4" name="Google Shape;434;p99"/>
          <p:cNvGrpSpPr/>
          <p:nvPr/>
        </p:nvGrpSpPr>
        <p:grpSpPr>
          <a:xfrm>
            <a:off x="7191542" y="1"/>
            <a:ext cx="5000459" cy="1425992"/>
            <a:chOff x="7191542" y="1"/>
            <a:chExt cx="5000459" cy="1425992"/>
          </a:xfrm>
        </p:grpSpPr>
        <p:pic>
          <p:nvPicPr>
            <p:cNvPr id="435" name="Google Shape;435;p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6" name="Google Shape;436;p99"/>
            <p:cNvGrpSpPr/>
            <p:nvPr/>
          </p:nvGrpSpPr>
          <p:grpSpPr>
            <a:xfrm>
              <a:off x="7191542" y="1"/>
              <a:ext cx="5000459" cy="1425992"/>
              <a:chOff x="7186272" y="0"/>
              <a:chExt cx="5005729" cy="1427495"/>
            </a:xfrm>
          </p:grpSpPr>
          <p:sp>
            <p:nvSpPr>
              <p:cNvPr id="437" name="Google Shape;437;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8" name="Google Shape;438;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39" name="Google Shape;439;p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11_Title Only">
  <p:cSld name="11_Title Only">
    <p:spTree>
      <p:nvGrpSpPr>
        <p:cNvPr id="1" name="Shape 3982"/>
        <p:cNvGrpSpPr/>
        <p:nvPr/>
      </p:nvGrpSpPr>
      <p:grpSpPr>
        <a:xfrm>
          <a:off x="0" y="0"/>
          <a:ext cx="0" cy="0"/>
          <a:chOff x="0" y="0"/>
          <a:chExt cx="0" cy="0"/>
        </a:xfrm>
      </p:grpSpPr>
      <p:grpSp>
        <p:nvGrpSpPr>
          <p:cNvPr id="3983" name="Google Shape;3983;p606"/>
          <p:cNvGrpSpPr/>
          <p:nvPr/>
        </p:nvGrpSpPr>
        <p:grpSpPr>
          <a:xfrm>
            <a:off x="7191542" y="1"/>
            <a:ext cx="5000459" cy="1425992"/>
            <a:chOff x="7191542" y="1"/>
            <a:chExt cx="5000459" cy="1425992"/>
          </a:xfrm>
        </p:grpSpPr>
        <p:pic>
          <p:nvPicPr>
            <p:cNvPr id="3984" name="Google Shape;3984;p6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85" name="Google Shape;3985;p606"/>
            <p:cNvGrpSpPr/>
            <p:nvPr/>
          </p:nvGrpSpPr>
          <p:grpSpPr>
            <a:xfrm>
              <a:off x="7191542" y="1"/>
              <a:ext cx="5000459" cy="1425992"/>
              <a:chOff x="7186272" y="0"/>
              <a:chExt cx="5005729" cy="1427495"/>
            </a:xfrm>
          </p:grpSpPr>
          <p:sp>
            <p:nvSpPr>
              <p:cNvPr id="3986" name="Google Shape;3986;p6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87" name="Google Shape;3987;p6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88" name="Google Shape;3988;p6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89" name="Google Shape;3989;p6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90" name="Google Shape;3990;p6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91" name="Google Shape;3991;p6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10_End">
  <p:cSld name="10_End">
    <p:spTree>
      <p:nvGrpSpPr>
        <p:cNvPr id="1" name="Shape 3992"/>
        <p:cNvGrpSpPr/>
        <p:nvPr/>
      </p:nvGrpSpPr>
      <p:grpSpPr>
        <a:xfrm>
          <a:off x="0" y="0"/>
          <a:ext cx="0" cy="0"/>
          <a:chOff x="0" y="0"/>
          <a:chExt cx="0" cy="0"/>
        </a:xfrm>
      </p:grpSpPr>
      <p:grpSp>
        <p:nvGrpSpPr>
          <p:cNvPr id="3993" name="Google Shape;3993;p607"/>
          <p:cNvGrpSpPr/>
          <p:nvPr/>
        </p:nvGrpSpPr>
        <p:grpSpPr>
          <a:xfrm>
            <a:off x="0" y="0"/>
            <a:ext cx="12192000" cy="2148830"/>
            <a:chOff x="0" y="0"/>
            <a:chExt cx="12192000" cy="2148830"/>
          </a:xfrm>
        </p:grpSpPr>
        <p:sp>
          <p:nvSpPr>
            <p:cNvPr id="3994" name="Google Shape;3994;p6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95" name="Google Shape;3995;p6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996" name="Google Shape;3996;p6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97" name="Google Shape;3997;p6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98" name="Google Shape;3998;p6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999" name="Google Shape;3999;p6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000" name="Google Shape;4000;p6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10_Blank">
  <p:cSld name="10_Blank">
    <p:spTree>
      <p:nvGrpSpPr>
        <p:cNvPr id="1" name="Shape 4001"/>
        <p:cNvGrpSpPr/>
        <p:nvPr/>
      </p:nvGrpSpPr>
      <p:grpSpPr>
        <a:xfrm>
          <a:off x="0" y="0"/>
          <a:ext cx="0" cy="0"/>
          <a:chOff x="0" y="0"/>
          <a:chExt cx="0" cy="0"/>
        </a:xfrm>
      </p:grpSpPr>
      <p:sp>
        <p:nvSpPr>
          <p:cNvPr id="4002" name="Google Shape;4002;p6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03" name="Google Shape;4003;p6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04" name="Google Shape;4004;p6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05" name="Google Shape;4005;p608"/>
          <p:cNvGrpSpPr/>
          <p:nvPr/>
        </p:nvGrpSpPr>
        <p:grpSpPr>
          <a:xfrm>
            <a:off x="7191542" y="1"/>
            <a:ext cx="5000459" cy="1425992"/>
            <a:chOff x="7191542" y="1"/>
            <a:chExt cx="5000459" cy="1425992"/>
          </a:xfrm>
        </p:grpSpPr>
        <p:pic>
          <p:nvPicPr>
            <p:cNvPr id="4006" name="Google Shape;4006;p6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07" name="Google Shape;4007;p608"/>
            <p:cNvGrpSpPr/>
            <p:nvPr/>
          </p:nvGrpSpPr>
          <p:grpSpPr>
            <a:xfrm>
              <a:off x="7191542" y="1"/>
              <a:ext cx="5000459" cy="1425992"/>
              <a:chOff x="7186272" y="0"/>
              <a:chExt cx="5005729" cy="1427495"/>
            </a:xfrm>
          </p:grpSpPr>
          <p:sp>
            <p:nvSpPr>
              <p:cNvPr id="4008" name="Google Shape;4008;p6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09" name="Google Shape;4009;p6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11_Cover">
  <p:cSld name="11_Cover">
    <p:spTree>
      <p:nvGrpSpPr>
        <p:cNvPr id="1" name="Shape 4010"/>
        <p:cNvGrpSpPr/>
        <p:nvPr/>
      </p:nvGrpSpPr>
      <p:grpSpPr>
        <a:xfrm>
          <a:off x="0" y="0"/>
          <a:ext cx="0" cy="0"/>
          <a:chOff x="0" y="0"/>
          <a:chExt cx="0" cy="0"/>
        </a:xfrm>
      </p:grpSpPr>
      <p:sp>
        <p:nvSpPr>
          <p:cNvPr id="4011" name="Google Shape;4011;p6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12" name="Google Shape;4012;p6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13" name="Google Shape;4013;p6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014" name="Google Shape;4014;p609"/>
          <p:cNvSpPr>
            <a:spLocks noGrp="1"/>
          </p:cNvSpPr>
          <p:nvPr>
            <p:ph type="pic" idx="2"/>
          </p:nvPr>
        </p:nvSpPr>
        <p:spPr>
          <a:xfrm>
            <a:off x="7118684" y="233915"/>
            <a:ext cx="5073316" cy="5943600"/>
          </a:xfrm>
          <a:prstGeom prst="rect">
            <a:avLst/>
          </a:prstGeom>
          <a:noFill/>
          <a:ln>
            <a:noFill/>
          </a:ln>
        </p:spPr>
      </p:sp>
      <p:grpSp>
        <p:nvGrpSpPr>
          <p:cNvPr id="4015" name="Google Shape;4015;p609"/>
          <p:cNvGrpSpPr/>
          <p:nvPr/>
        </p:nvGrpSpPr>
        <p:grpSpPr>
          <a:xfrm>
            <a:off x="0" y="5020348"/>
            <a:ext cx="12192000" cy="1837653"/>
            <a:chOff x="0" y="5020348"/>
            <a:chExt cx="12192000" cy="1837653"/>
          </a:xfrm>
        </p:grpSpPr>
        <p:sp>
          <p:nvSpPr>
            <p:cNvPr id="4016" name="Google Shape;4016;p6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17" name="Google Shape;4017;p6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018" name="Google Shape;4018;p6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13_Divider">
  <p:cSld name="13_Divider">
    <p:bg>
      <p:bgPr>
        <a:solidFill>
          <a:schemeClr val="lt2"/>
        </a:solidFill>
        <a:effectLst/>
      </p:bgPr>
    </p:bg>
    <p:spTree>
      <p:nvGrpSpPr>
        <p:cNvPr id="1" name="Shape 4019"/>
        <p:cNvGrpSpPr/>
        <p:nvPr/>
      </p:nvGrpSpPr>
      <p:grpSpPr>
        <a:xfrm>
          <a:off x="0" y="0"/>
          <a:ext cx="0" cy="0"/>
          <a:chOff x="0" y="0"/>
          <a:chExt cx="0" cy="0"/>
        </a:xfrm>
      </p:grpSpPr>
      <p:grpSp>
        <p:nvGrpSpPr>
          <p:cNvPr id="4020" name="Google Shape;4020;p610"/>
          <p:cNvGrpSpPr/>
          <p:nvPr/>
        </p:nvGrpSpPr>
        <p:grpSpPr>
          <a:xfrm>
            <a:off x="0" y="5020347"/>
            <a:ext cx="12192000" cy="1837653"/>
            <a:chOff x="0" y="5020347"/>
            <a:chExt cx="12192000" cy="1837653"/>
          </a:xfrm>
        </p:grpSpPr>
        <p:sp>
          <p:nvSpPr>
            <p:cNvPr id="4021" name="Google Shape;4021;p6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22" name="Google Shape;4022;p6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23" name="Google Shape;4023;p6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024" name="Google Shape;4024;p6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25" name="Google Shape;4025;p6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26" name="Google Shape;4026;p6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12_Photo Slide">
  <p:cSld name="12_Photo Slide">
    <p:spTree>
      <p:nvGrpSpPr>
        <p:cNvPr id="1" name="Shape 4027"/>
        <p:cNvGrpSpPr/>
        <p:nvPr/>
      </p:nvGrpSpPr>
      <p:grpSpPr>
        <a:xfrm>
          <a:off x="0" y="0"/>
          <a:ext cx="0" cy="0"/>
          <a:chOff x="0" y="0"/>
          <a:chExt cx="0" cy="0"/>
        </a:xfrm>
      </p:grpSpPr>
      <p:sp>
        <p:nvSpPr>
          <p:cNvPr id="4028" name="Google Shape;4028;p6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29" name="Google Shape;4029;p6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30" name="Google Shape;4030;p611"/>
          <p:cNvGrpSpPr/>
          <p:nvPr/>
        </p:nvGrpSpPr>
        <p:grpSpPr>
          <a:xfrm>
            <a:off x="0" y="5379426"/>
            <a:ext cx="2807368" cy="753891"/>
            <a:chOff x="0" y="5379426"/>
            <a:chExt cx="2807368" cy="753891"/>
          </a:xfrm>
        </p:grpSpPr>
        <p:sp>
          <p:nvSpPr>
            <p:cNvPr id="4031" name="Google Shape;4031;p6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32" name="Google Shape;4032;p6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033" name="Google Shape;4033;p611"/>
          <p:cNvSpPr>
            <a:spLocks noGrp="1"/>
          </p:cNvSpPr>
          <p:nvPr>
            <p:ph type="pic" idx="2"/>
          </p:nvPr>
        </p:nvSpPr>
        <p:spPr>
          <a:xfrm>
            <a:off x="2807368" y="457202"/>
            <a:ext cx="8915400" cy="5943598"/>
          </a:xfrm>
          <a:prstGeom prst="rect">
            <a:avLst/>
          </a:prstGeom>
          <a:noFill/>
          <a:ln>
            <a:noFill/>
          </a:ln>
        </p:spPr>
      </p:sp>
      <p:pic>
        <p:nvPicPr>
          <p:cNvPr id="4034" name="Google Shape;4034;p6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21_Quotation">
  <p:cSld name="21_Quotation">
    <p:spTree>
      <p:nvGrpSpPr>
        <p:cNvPr id="1" name="Shape 4035"/>
        <p:cNvGrpSpPr/>
        <p:nvPr/>
      </p:nvGrpSpPr>
      <p:grpSpPr>
        <a:xfrm>
          <a:off x="0" y="0"/>
          <a:ext cx="0" cy="0"/>
          <a:chOff x="0" y="0"/>
          <a:chExt cx="0" cy="0"/>
        </a:xfrm>
      </p:grpSpPr>
      <p:sp>
        <p:nvSpPr>
          <p:cNvPr id="4036" name="Google Shape;4036;p6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37" name="Google Shape;4037;p6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38" name="Google Shape;4038;p6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39" name="Google Shape;4039;p6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40" name="Google Shape;4040;p6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41" name="Google Shape;4041;p6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42" name="Google Shape;4042;p612"/>
          <p:cNvGrpSpPr/>
          <p:nvPr/>
        </p:nvGrpSpPr>
        <p:grpSpPr>
          <a:xfrm>
            <a:off x="7191542" y="1"/>
            <a:ext cx="5000459" cy="1425992"/>
            <a:chOff x="7191542" y="1"/>
            <a:chExt cx="5000459" cy="1425992"/>
          </a:xfrm>
        </p:grpSpPr>
        <p:pic>
          <p:nvPicPr>
            <p:cNvPr id="4043" name="Google Shape;4043;p6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44" name="Google Shape;4044;p612"/>
            <p:cNvGrpSpPr/>
            <p:nvPr/>
          </p:nvGrpSpPr>
          <p:grpSpPr>
            <a:xfrm>
              <a:off x="7191542" y="1"/>
              <a:ext cx="5000459" cy="1425992"/>
              <a:chOff x="7186272" y="0"/>
              <a:chExt cx="5005729" cy="1427495"/>
            </a:xfrm>
          </p:grpSpPr>
          <p:sp>
            <p:nvSpPr>
              <p:cNvPr id="4045" name="Google Shape;4045;p6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46" name="Google Shape;4046;p6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047" name="Google Shape;4047;p6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p:spTree>
      <p:nvGrpSpPr>
        <p:cNvPr id="1" name="Shape 4048"/>
        <p:cNvGrpSpPr/>
        <p:nvPr/>
      </p:nvGrpSpPr>
      <p:grpSpPr>
        <a:xfrm>
          <a:off x="0" y="0"/>
          <a:ext cx="0" cy="0"/>
          <a:chOff x="0" y="0"/>
          <a:chExt cx="0" cy="0"/>
        </a:xfrm>
      </p:grpSpPr>
      <p:grpSp>
        <p:nvGrpSpPr>
          <p:cNvPr id="4049" name="Google Shape;4049;p613"/>
          <p:cNvGrpSpPr/>
          <p:nvPr/>
        </p:nvGrpSpPr>
        <p:grpSpPr>
          <a:xfrm>
            <a:off x="7191542" y="1"/>
            <a:ext cx="5000459" cy="1425992"/>
            <a:chOff x="7191542" y="1"/>
            <a:chExt cx="5000459" cy="1425992"/>
          </a:xfrm>
        </p:grpSpPr>
        <p:pic>
          <p:nvPicPr>
            <p:cNvPr id="4050" name="Google Shape;4050;p6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51" name="Google Shape;4051;p613"/>
            <p:cNvGrpSpPr/>
            <p:nvPr/>
          </p:nvGrpSpPr>
          <p:grpSpPr>
            <a:xfrm>
              <a:off x="7191542" y="1"/>
              <a:ext cx="5000459" cy="1425992"/>
              <a:chOff x="7186272" y="0"/>
              <a:chExt cx="5005729" cy="1427495"/>
            </a:xfrm>
          </p:grpSpPr>
          <p:sp>
            <p:nvSpPr>
              <p:cNvPr id="4052" name="Google Shape;4052;p6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53" name="Google Shape;4053;p6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54" name="Google Shape;4054;p6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55" name="Google Shape;4055;p6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56" name="Google Shape;4056;p6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57" name="Google Shape;4057;p6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58" name="Google Shape;4058;p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12_Two Content">
  <p:cSld name="12_Two Content">
    <p:spTree>
      <p:nvGrpSpPr>
        <p:cNvPr id="1" name="Shape 4059"/>
        <p:cNvGrpSpPr/>
        <p:nvPr/>
      </p:nvGrpSpPr>
      <p:grpSpPr>
        <a:xfrm>
          <a:off x="0" y="0"/>
          <a:ext cx="0" cy="0"/>
          <a:chOff x="0" y="0"/>
          <a:chExt cx="0" cy="0"/>
        </a:xfrm>
      </p:grpSpPr>
      <p:sp>
        <p:nvSpPr>
          <p:cNvPr id="4060" name="Google Shape;4060;p6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61" name="Google Shape;4061;p61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062" name="Google Shape;4062;p614"/>
          <p:cNvGrpSpPr/>
          <p:nvPr/>
        </p:nvGrpSpPr>
        <p:grpSpPr>
          <a:xfrm>
            <a:off x="7191542" y="1"/>
            <a:ext cx="5000459" cy="1425992"/>
            <a:chOff x="7191542" y="1"/>
            <a:chExt cx="5000459" cy="1425992"/>
          </a:xfrm>
        </p:grpSpPr>
        <p:pic>
          <p:nvPicPr>
            <p:cNvPr id="4063" name="Google Shape;4063;p6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64" name="Google Shape;4064;p614"/>
            <p:cNvGrpSpPr/>
            <p:nvPr/>
          </p:nvGrpSpPr>
          <p:grpSpPr>
            <a:xfrm>
              <a:off x="7191542" y="1"/>
              <a:ext cx="5000459" cy="1425992"/>
              <a:chOff x="7186272" y="0"/>
              <a:chExt cx="5005729" cy="1427495"/>
            </a:xfrm>
          </p:grpSpPr>
          <p:sp>
            <p:nvSpPr>
              <p:cNvPr id="4065" name="Google Shape;4065;p6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66" name="Google Shape;4066;p6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67" name="Google Shape;4067;p61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68" name="Google Shape;4068;p61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69" name="Google Shape;4069;p6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70" name="Google Shape;4070;p6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11_Comparison">
  <p:cSld name="11_Comparison">
    <p:spTree>
      <p:nvGrpSpPr>
        <p:cNvPr id="1" name="Shape 4071"/>
        <p:cNvGrpSpPr/>
        <p:nvPr/>
      </p:nvGrpSpPr>
      <p:grpSpPr>
        <a:xfrm>
          <a:off x="0" y="0"/>
          <a:ext cx="0" cy="0"/>
          <a:chOff x="0" y="0"/>
          <a:chExt cx="0" cy="0"/>
        </a:xfrm>
      </p:grpSpPr>
      <p:grpSp>
        <p:nvGrpSpPr>
          <p:cNvPr id="4072" name="Google Shape;4072;p615"/>
          <p:cNvGrpSpPr/>
          <p:nvPr/>
        </p:nvGrpSpPr>
        <p:grpSpPr>
          <a:xfrm>
            <a:off x="7191542" y="1"/>
            <a:ext cx="5000459" cy="1425992"/>
            <a:chOff x="7191542" y="1"/>
            <a:chExt cx="5000459" cy="1425992"/>
          </a:xfrm>
        </p:grpSpPr>
        <p:pic>
          <p:nvPicPr>
            <p:cNvPr id="4073" name="Google Shape;4073;p6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74" name="Google Shape;4074;p615"/>
            <p:cNvGrpSpPr/>
            <p:nvPr/>
          </p:nvGrpSpPr>
          <p:grpSpPr>
            <a:xfrm>
              <a:off x="7191542" y="1"/>
              <a:ext cx="5000459" cy="1425992"/>
              <a:chOff x="7186272" y="0"/>
              <a:chExt cx="5005729" cy="1427495"/>
            </a:xfrm>
          </p:grpSpPr>
          <p:sp>
            <p:nvSpPr>
              <p:cNvPr id="4075" name="Google Shape;4075;p6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76" name="Google Shape;4076;p6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77" name="Google Shape;4077;p6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78" name="Google Shape;4078;p61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79" name="Google Shape;4079;p61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80" name="Google Shape;4080;p6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81" name="Google Shape;4081;p6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82" name="Google Shape;4082;p6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83" name="Google Shape;4083;p6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84" name="Google Shape;4084;p6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40"/>
        <p:cNvGrpSpPr/>
        <p:nvPr/>
      </p:nvGrpSpPr>
      <p:grpSpPr>
        <a:xfrm>
          <a:off x="0" y="0"/>
          <a:ext cx="0" cy="0"/>
          <a:chOff x="0" y="0"/>
          <a:chExt cx="0" cy="0"/>
        </a:xfrm>
      </p:grpSpPr>
      <p:sp>
        <p:nvSpPr>
          <p:cNvPr id="441" name="Google Shape;441;p1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42" name="Google Shape;442;p1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43" name="Google Shape;443;p100"/>
          <p:cNvGrpSpPr/>
          <p:nvPr/>
        </p:nvGrpSpPr>
        <p:grpSpPr>
          <a:xfrm>
            <a:off x="0" y="5379426"/>
            <a:ext cx="2807368" cy="753891"/>
            <a:chOff x="0" y="5379426"/>
            <a:chExt cx="2807368" cy="753891"/>
          </a:xfrm>
        </p:grpSpPr>
        <p:sp>
          <p:nvSpPr>
            <p:cNvPr id="444" name="Google Shape;444;p1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5" name="Google Shape;445;p1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46" name="Google Shape;446;p100"/>
          <p:cNvSpPr>
            <a:spLocks noGrp="1"/>
          </p:cNvSpPr>
          <p:nvPr>
            <p:ph type="pic" idx="2"/>
          </p:nvPr>
        </p:nvSpPr>
        <p:spPr>
          <a:xfrm>
            <a:off x="2807368" y="457202"/>
            <a:ext cx="8915400" cy="5943598"/>
          </a:xfrm>
          <a:prstGeom prst="rect">
            <a:avLst/>
          </a:prstGeom>
          <a:noFill/>
          <a:ln>
            <a:noFill/>
          </a:ln>
        </p:spPr>
      </p:sp>
      <p:pic>
        <p:nvPicPr>
          <p:cNvPr id="447" name="Google Shape;447;p1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12_Title Only">
  <p:cSld name="12_Title Only">
    <p:spTree>
      <p:nvGrpSpPr>
        <p:cNvPr id="1" name="Shape 4085"/>
        <p:cNvGrpSpPr/>
        <p:nvPr/>
      </p:nvGrpSpPr>
      <p:grpSpPr>
        <a:xfrm>
          <a:off x="0" y="0"/>
          <a:ext cx="0" cy="0"/>
          <a:chOff x="0" y="0"/>
          <a:chExt cx="0" cy="0"/>
        </a:xfrm>
      </p:grpSpPr>
      <p:grpSp>
        <p:nvGrpSpPr>
          <p:cNvPr id="4086" name="Google Shape;4086;p616"/>
          <p:cNvGrpSpPr/>
          <p:nvPr/>
        </p:nvGrpSpPr>
        <p:grpSpPr>
          <a:xfrm>
            <a:off x="7191542" y="1"/>
            <a:ext cx="5000459" cy="1425992"/>
            <a:chOff x="7191542" y="1"/>
            <a:chExt cx="5000459" cy="1425992"/>
          </a:xfrm>
        </p:grpSpPr>
        <p:pic>
          <p:nvPicPr>
            <p:cNvPr id="4087" name="Google Shape;4087;p6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88" name="Google Shape;4088;p616"/>
            <p:cNvGrpSpPr/>
            <p:nvPr/>
          </p:nvGrpSpPr>
          <p:grpSpPr>
            <a:xfrm>
              <a:off x="7191542" y="1"/>
              <a:ext cx="5000459" cy="1425992"/>
              <a:chOff x="7186272" y="0"/>
              <a:chExt cx="5005729" cy="1427495"/>
            </a:xfrm>
          </p:grpSpPr>
          <p:sp>
            <p:nvSpPr>
              <p:cNvPr id="4089" name="Google Shape;4089;p6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90" name="Google Shape;4090;p6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91" name="Google Shape;4091;p6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92" name="Google Shape;4092;p6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93" name="Google Shape;4093;p6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94" name="Google Shape;4094;p6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11_End">
  <p:cSld name="11_End">
    <p:spTree>
      <p:nvGrpSpPr>
        <p:cNvPr id="1" name="Shape 4095"/>
        <p:cNvGrpSpPr/>
        <p:nvPr/>
      </p:nvGrpSpPr>
      <p:grpSpPr>
        <a:xfrm>
          <a:off x="0" y="0"/>
          <a:ext cx="0" cy="0"/>
          <a:chOff x="0" y="0"/>
          <a:chExt cx="0" cy="0"/>
        </a:xfrm>
      </p:grpSpPr>
      <p:grpSp>
        <p:nvGrpSpPr>
          <p:cNvPr id="4096" name="Google Shape;4096;p617"/>
          <p:cNvGrpSpPr/>
          <p:nvPr/>
        </p:nvGrpSpPr>
        <p:grpSpPr>
          <a:xfrm>
            <a:off x="0" y="0"/>
            <a:ext cx="12192000" cy="2148830"/>
            <a:chOff x="0" y="0"/>
            <a:chExt cx="12192000" cy="2148830"/>
          </a:xfrm>
        </p:grpSpPr>
        <p:sp>
          <p:nvSpPr>
            <p:cNvPr id="4097" name="Google Shape;4097;p6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98" name="Google Shape;4098;p6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099" name="Google Shape;4099;p6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00" name="Google Shape;4100;p6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01" name="Google Shape;4101;p6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102" name="Google Shape;4102;p6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103" name="Google Shape;4103;p6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11_Blank">
  <p:cSld name="11_Blank">
    <p:spTree>
      <p:nvGrpSpPr>
        <p:cNvPr id="1" name="Shape 4104"/>
        <p:cNvGrpSpPr/>
        <p:nvPr/>
      </p:nvGrpSpPr>
      <p:grpSpPr>
        <a:xfrm>
          <a:off x="0" y="0"/>
          <a:ext cx="0" cy="0"/>
          <a:chOff x="0" y="0"/>
          <a:chExt cx="0" cy="0"/>
        </a:xfrm>
      </p:grpSpPr>
      <p:sp>
        <p:nvSpPr>
          <p:cNvPr id="4105" name="Google Shape;4105;p6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06" name="Google Shape;4106;p6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07" name="Google Shape;4107;p6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08" name="Google Shape;4108;p618"/>
          <p:cNvGrpSpPr/>
          <p:nvPr/>
        </p:nvGrpSpPr>
        <p:grpSpPr>
          <a:xfrm>
            <a:off x="7191542" y="1"/>
            <a:ext cx="5000459" cy="1425992"/>
            <a:chOff x="7191542" y="1"/>
            <a:chExt cx="5000459" cy="1425992"/>
          </a:xfrm>
        </p:grpSpPr>
        <p:pic>
          <p:nvPicPr>
            <p:cNvPr id="4109" name="Google Shape;4109;p6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10" name="Google Shape;4110;p618"/>
            <p:cNvGrpSpPr/>
            <p:nvPr/>
          </p:nvGrpSpPr>
          <p:grpSpPr>
            <a:xfrm>
              <a:off x="7191542" y="1"/>
              <a:ext cx="5000459" cy="1425992"/>
              <a:chOff x="7186272" y="0"/>
              <a:chExt cx="5005729" cy="1427495"/>
            </a:xfrm>
          </p:grpSpPr>
          <p:sp>
            <p:nvSpPr>
              <p:cNvPr id="4111" name="Google Shape;4111;p6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12" name="Google Shape;4112;p6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matchingName="2_Title Slide">
  <p:cSld name="2_Title Slide">
    <p:spTree>
      <p:nvGrpSpPr>
        <p:cNvPr id="1" name="Shape 4113"/>
        <p:cNvGrpSpPr/>
        <p:nvPr/>
      </p:nvGrpSpPr>
      <p:grpSpPr>
        <a:xfrm>
          <a:off x="0" y="0"/>
          <a:ext cx="0" cy="0"/>
          <a:chOff x="0" y="0"/>
          <a:chExt cx="0" cy="0"/>
        </a:xfrm>
      </p:grpSpPr>
      <p:sp>
        <p:nvSpPr>
          <p:cNvPr id="4114" name="Google Shape;4114;p61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4115" name="Google Shape;4115;p619"/>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4116" name="Google Shape;4116;p619"/>
          <p:cNvGrpSpPr/>
          <p:nvPr/>
        </p:nvGrpSpPr>
        <p:grpSpPr>
          <a:xfrm>
            <a:off x="0" y="0"/>
            <a:ext cx="1862667" cy="6629400"/>
            <a:chOff x="-15876" y="0"/>
            <a:chExt cx="1927803" cy="6858000"/>
          </a:xfrm>
        </p:grpSpPr>
        <p:sp>
          <p:nvSpPr>
            <p:cNvPr id="4117" name="Google Shape;4117;p61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4118" name="Google Shape;4118;p619"/>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4119" name="Google Shape;4119;p61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4120" name="Google Shape;4120;p61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21" name="Google Shape;4121;p61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22" name="Google Shape;4122;p61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4123"/>
        <p:cNvGrpSpPr/>
        <p:nvPr/>
      </p:nvGrpSpPr>
      <p:grpSpPr>
        <a:xfrm>
          <a:off x="0" y="0"/>
          <a:ext cx="0" cy="0"/>
          <a:chOff x="0" y="0"/>
          <a:chExt cx="0" cy="0"/>
        </a:xfrm>
      </p:grpSpPr>
      <p:sp>
        <p:nvSpPr>
          <p:cNvPr id="4124" name="Google Shape;4124;p62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4125" name="Google Shape;4125;p62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26" name="Google Shape;4126;p62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27" name="Google Shape;4127;p62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28" name="Google Shape;4128;p6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129" name="Google Shape;4129;p62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130"/>
        <p:cNvGrpSpPr/>
        <p:nvPr/>
      </p:nvGrpSpPr>
      <p:grpSpPr>
        <a:xfrm>
          <a:off x="0" y="0"/>
          <a:ext cx="0" cy="0"/>
          <a:chOff x="0" y="0"/>
          <a:chExt cx="0" cy="0"/>
        </a:xfrm>
      </p:grpSpPr>
      <p:sp>
        <p:nvSpPr>
          <p:cNvPr id="4131" name="Google Shape;4131;p621"/>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2" name="Google Shape;4132;p621"/>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4133" name="Google Shape;4133;p6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134" name="Google Shape;4134;p6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5" name="Google Shape;4135;p6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4136"/>
        <p:cNvGrpSpPr/>
        <p:nvPr/>
      </p:nvGrpSpPr>
      <p:grpSpPr>
        <a:xfrm>
          <a:off x="0" y="0"/>
          <a:ext cx="0" cy="0"/>
          <a:chOff x="0" y="0"/>
          <a:chExt cx="0" cy="0"/>
        </a:xfrm>
      </p:grpSpPr>
      <p:sp>
        <p:nvSpPr>
          <p:cNvPr id="4137" name="Google Shape;4137;p622"/>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38" name="Google Shape;4138;p622"/>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4139" name="Google Shape;4139;p622"/>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4140" name="Google Shape;4140;p62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141" name="Google Shape;4141;p6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42" name="Google Shape;4142;p6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4143"/>
        <p:cNvGrpSpPr/>
        <p:nvPr/>
      </p:nvGrpSpPr>
      <p:grpSpPr>
        <a:xfrm>
          <a:off x="0" y="0"/>
          <a:ext cx="0" cy="0"/>
          <a:chOff x="0" y="0"/>
          <a:chExt cx="0" cy="0"/>
        </a:xfrm>
      </p:grpSpPr>
      <p:sp>
        <p:nvSpPr>
          <p:cNvPr id="4144" name="Google Shape;4144;p62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45" name="Google Shape;4145;p62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146" name="Google Shape;4146;p62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47" name="Google Shape;4147;p62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148" name="Google Shape;4148;p62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49" name="Google Shape;4149;p62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50" name="Google Shape;4150;p62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151" name="Google Shape;4151;p62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152" name="Google Shape;4152;p62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159"/>
        <p:cNvGrpSpPr/>
        <p:nvPr/>
      </p:nvGrpSpPr>
      <p:grpSpPr>
        <a:xfrm>
          <a:off x="0" y="0"/>
          <a:ext cx="0" cy="0"/>
          <a:chOff x="0" y="0"/>
          <a:chExt cx="0" cy="0"/>
        </a:xfrm>
      </p:grpSpPr>
      <p:sp>
        <p:nvSpPr>
          <p:cNvPr id="4160" name="Google Shape;4160;p114"/>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61" name="Google Shape;4161;p114"/>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62" name="Google Shape;4162;p114"/>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4163"/>
        <p:cNvGrpSpPr/>
        <p:nvPr/>
      </p:nvGrpSpPr>
      <p:grpSpPr>
        <a:xfrm>
          <a:off x="0" y="0"/>
          <a:ext cx="0" cy="0"/>
          <a:chOff x="0" y="0"/>
          <a:chExt cx="0" cy="0"/>
        </a:xfrm>
      </p:grpSpPr>
      <p:sp>
        <p:nvSpPr>
          <p:cNvPr id="4164" name="Google Shape;4164;p925"/>
          <p:cNvSpPr txBox="1">
            <a:spLocks noGrp="1"/>
          </p:cNvSpPr>
          <p:nvPr>
            <p:ph type="ctrTitle"/>
          </p:nvPr>
        </p:nvSpPr>
        <p:spPr>
          <a:xfrm>
            <a:off x="457200" y="1420283"/>
            <a:ext cx="5181600" cy="980017"/>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65" name="Google Shape;4165;p925"/>
          <p:cNvSpPr txBox="1">
            <a:spLocks noGrp="1"/>
          </p:cNvSpPr>
          <p:nvPr>
            <p:ph type="subTitle" idx="1"/>
          </p:nvPr>
        </p:nvSpPr>
        <p:spPr>
          <a:xfrm>
            <a:off x="914400" y="2590800"/>
            <a:ext cx="4267200" cy="1168400"/>
          </a:xfrm>
          <a:prstGeom prst="rect">
            <a:avLst/>
          </a:prstGeom>
          <a:noFill/>
          <a:ln>
            <a:noFill/>
          </a:ln>
        </p:spPr>
        <p:txBody>
          <a:bodyPr spcFirstLastPara="1" wrap="square" lIns="91425" tIns="45700" rIns="91425" bIns="45700" anchor="t" anchorCtr="0">
            <a:normAutofit/>
          </a:bodyPr>
          <a:lstStyle>
            <a:lvl1pPr lvl="0" algn="ctr">
              <a:spcBef>
                <a:spcPts val="427"/>
              </a:spcBef>
              <a:spcAft>
                <a:spcPts val="0"/>
              </a:spcAft>
              <a:buClr>
                <a:srgbClr val="888888"/>
              </a:buClr>
              <a:buSzPts val="2133"/>
              <a:buNone/>
              <a:defRPr>
                <a:solidFill>
                  <a:srgbClr val="888888"/>
                </a:solidFill>
              </a:defRPr>
            </a:lvl1pPr>
            <a:lvl2pPr lvl="1" algn="ctr">
              <a:spcBef>
                <a:spcPts val="373"/>
              </a:spcBef>
              <a:spcAft>
                <a:spcPts val="0"/>
              </a:spcAft>
              <a:buClr>
                <a:srgbClr val="888888"/>
              </a:buClr>
              <a:buSzPts val="1867"/>
              <a:buNone/>
              <a:defRPr>
                <a:solidFill>
                  <a:srgbClr val="888888"/>
                </a:solidFill>
              </a:defRPr>
            </a:lvl2pPr>
            <a:lvl3pPr lvl="2" algn="ctr">
              <a:spcBef>
                <a:spcPts val="320"/>
              </a:spcBef>
              <a:spcAft>
                <a:spcPts val="0"/>
              </a:spcAft>
              <a:buClr>
                <a:srgbClr val="888888"/>
              </a:buClr>
              <a:buSzPts val="1600"/>
              <a:buNone/>
              <a:defRPr>
                <a:solidFill>
                  <a:srgbClr val="888888"/>
                </a:solidFill>
              </a:defRPr>
            </a:lvl3pPr>
            <a:lvl4pPr lvl="3" algn="ctr">
              <a:spcBef>
                <a:spcPts val="267"/>
              </a:spcBef>
              <a:spcAft>
                <a:spcPts val="0"/>
              </a:spcAft>
              <a:buClr>
                <a:srgbClr val="888888"/>
              </a:buClr>
              <a:buSzPts val="1333"/>
              <a:buNone/>
              <a:defRPr>
                <a:solidFill>
                  <a:srgbClr val="888888"/>
                </a:solidFill>
              </a:defRPr>
            </a:lvl4pPr>
            <a:lvl5pPr lvl="4" algn="ctr">
              <a:spcBef>
                <a:spcPts val="267"/>
              </a:spcBef>
              <a:spcAft>
                <a:spcPts val="0"/>
              </a:spcAft>
              <a:buClr>
                <a:srgbClr val="888888"/>
              </a:buClr>
              <a:buSzPts val="1333"/>
              <a:buNone/>
              <a:defRPr>
                <a:solidFill>
                  <a:srgbClr val="888888"/>
                </a:solidFill>
              </a:defRPr>
            </a:lvl5pPr>
            <a:lvl6pPr lvl="5" algn="ctr">
              <a:spcBef>
                <a:spcPts val="267"/>
              </a:spcBef>
              <a:spcAft>
                <a:spcPts val="0"/>
              </a:spcAft>
              <a:buClr>
                <a:srgbClr val="888888"/>
              </a:buClr>
              <a:buSzPts val="1333"/>
              <a:buNone/>
              <a:defRPr>
                <a:solidFill>
                  <a:srgbClr val="888888"/>
                </a:solidFill>
              </a:defRPr>
            </a:lvl6pPr>
            <a:lvl7pPr lvl="6" algn="ctr">
              <a:spcBef>
                <a:spcPts val="267"/>
              </a:spcBef>
              <a:spcAft>
                <a:spcPts val="0"/>
              </a:spcAft>
              <a:buClr>
                <a:srgbClr val="888888"/>
              </a:buClr>
              <a:buSzPts val="1333"/>
              <a:buNone/>
              <a:defRPr>
                <a:solidFill>
                  <a:srgbClr val="888888"/>
                </a:solidFill>
              </a:defRPr>
            </a:lvl7pPr>
            <a:lvl8pPr lvl="7" algn="ctr">
              <a:spcBef>
                <a:spcPts val="267"/>
              </a:spcBef>
              <a:spcAft>
                <a:spcPts val="0"/>
              </a:spcAft>
              <a:buClr>
                <a:srgbClr val="888888"/>
              </a:buClr>
              <a:buSzPts val="1333"/>
              <a:buNone/>
              <a:defRPr>
                <a:solidFill>
                  <a:srgbClr val="888888"/>
                </a:solidFill>
              </a:defRPr>
            </a:lvl8pPr>
            <a:lvl9pPr lvl="8" algn="ctr">
              <a:spcBef>
                <a:spcPts val="267"/>
              </a:spcBef>
              <a:spcAft>
                <a:spcPts val="0"/>
              </a:spcAft>
              <a:buClr>
                <a:srgbClr val="888888"/>
              </a:buClr>
              <a:buSzPts val="1333"/>
              <a:buNone/>
              <a:defRPr>
                <a:solidFill>
                  <a:srgbClr val="888888"/>
                </a:solidFill>
              </a:defRPr>
            </a:lvl9pPr>
          </a:lstStyle>
          <a:p>
            <a:endParaRPr/>
          </a:p>
        </p:txBody>
      </p:sp>
      <p:sp>
        <p:nvSpPr>
          <p:cNvPr id="4166" name="Google Shape;4166;p925"/>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67" name="Google Shape;4167;p925"/>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68" name="Google Shape;4168;p925"/>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48"/>
        <p:cNvGrpSpPr/>
        <p:nvPr/>
      </p:nvGrpSpPr>
      <p:grpSpPr>
        <a:xfrm>
          <a:off x="0" y="0"/>
          <a:ext cx="0" cy="0"/>
          <a:chOff x="0" y="0"/>
          <a:chExt cx="0" cy="0"/>
        </a:xfrm>
      </p:grpSpPr>
      <p:sp>
        <p:nvSpPr>
          <p:cNvPr id="449" name="Google Shape;449;p1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0" name="Google Shape;450;p1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1" name="Google Shape;451;p1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2" name="Google Shape;452;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3" name="Google Shape;453;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 name="Google Shape;454;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55" name="Google Shape;455;p101"/>
          <p:cNvGrpSpPr/>
          <p:nvPr/>
        </p:nvGrpSpPr>
        <p:grpSpPr>
          <a:xfrm>
            <a:off x="7191542" y="1"/>
            <a:ext cx="5000459" cy="1425992"/>
            <a:chOff x="7191542" y="1"/>
            <a:chExt cx="5000459" cy="1425992"/>
          </a:xfrm>
        </p:grpSpPr>
        <p:pic>
          <p:nvPicPr>
            <p:cNvPr id="456" name="Google Shape;456;p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7" name="Google Shape;457;p101"/>
            <p:cNvGrpSpPr/>
            <p:nvPr/>
          </p:nvGrpSpPr>
          <p:grpSpPr>
            <a:xfrm>
              <a:off x="7191542" y="1"/>
              <a:ext cx="5000459" cy="1425992"/>
              <a:chOff x="7186272" y="0"/>
              <a:chExt cx="5005729" cy="1427495"/>
            </a:xfrm>
          </p:grpSpPr>
          <p:sp>
            <p:nvSpPr>
              <p:cNvPr id="458" name="Google Shape;458;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9" name="Google Shape;459;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60" name="Google Shape;460;p1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4169"/>
        <p:cNvGrpSpPr/>
        <p:nvPr/>
      </p:nvGrpSpPr>
      <p:grpSpPr>
        <a:xfrm>
          <a:off x="0" y="0"/>
          <a:ext cx="0" cy="0"/>
          <a:chOff x="0" y="0"/>
          <a:chExt cx="0" cy="0"/>
        </a:xfrm>
      </p:grpSpPr>
      <p:sp>
        <p:nvSpPr>
          <p:cNvPr id="4170" name="Google Shape;4170;p926"/>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71" name="Google Shape;4171;p926"/>
          <p:cNvSpPr txBox="1">
            <a:spLocks noGrp="1"/>
          </p:cNvSpPr>
          <p:nvPr>
            <p:ph type="body" idx="1"/>
          </p:nvPr>
        </p:nvSpPr>
        <p:spPr>
          <a:xfrm>
            <a:off x="304800" y="1066800"/>
            <a:ext cx="5486400" cy="3017309"/>
          </a:xfrm>
          <a:prstGeom prst="rect">
            <a:avLst/>
          </a:prstGeom>
          <a:noFill/>
          <a:ln>
            <a:noFill/>
          </a:ln>
        </p:spPr>
        <p:txBody>
          <a:bodyPr spcFirstLastPara="1" wrap="square" lIns="91425" tIns="45700" rIns="91425" bIns="45700" anchor="t" anchorCtr="0">
            <a:norm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4172" name="Google Shape;4172;p926"/>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73" name="Google Shape;4173;p926"/>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74" name="Google Shape;4174;p926"/>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175"/>
        <p:cNvGrpSpPr/>
        <p:nvPr/>
      </p:nvGrpSpPr>
      <p:grpSpPr>
        <a:xfrm>
          <a:off x="0" y="0"/>
          <a:ext cx="0" cy="0"/>
          <a:chOff x="0" y="0"/>
          <a:chExt cx="0" cy="0"/>
        </a:xfrm>
      </p:grpSpPr>
      <p:sp>
        <p:nvSpPr>
          <p:cNvPr id="4176" name="Google Shape;4176;p927"/>
          <p:cNvSpPr txBox="1">
            <a:spLocks noGrp="1"/>
          </p:cNvSpPr>
          <p:nvPr>
            <p:ph type="title"/>
          </p:nvPr>
        </p:nvSpPr>
        <p:spPr>
          <a:xfrm>
            <a:off x="481542" y="2937934"/>
            <a:ext cx="5181600" cy="908050"/>
          </a:xfrm>
          <a:prstGeom prst="rect">
            <a:avLst/>
          </a:prstGeom>
          <a:noFill/>
          <a:ln>
            <a:noFill/>
          </a:ln>
        </p:spPr>
        <p:txBody>
          <a:bodyPr spcFirstLastPara="1" wrap="square" lIns="91425" tIns="45700" rIns="91425" bIns="45700" anchor="t" anchorCtr="0">
            <a:normAutofit/>
          </a:bodyPr>
          <a:lstStyle>
            <a:lvl1pPr lvl="0" algn="l">
              <a:spcBef>
                <a:spcPts val="0"/>
              </a:spcBef>
              <a:spcAft>
                <a:spcPts val="0"/>
              </a:spcAft>
              <a:buClr>
                <a:schemeClr val="dk1"/>
              </a:buClr>
              <a:buSzPts val="2667"/>
              <a:buFont typeface="Calibri"/>
              <a:buNone/>
              <a:defRPr sz="2667"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77" name="Google Shape;4177;p927"/>
          <p:cNvSpPr txBox="1">
            <a:spLocks noGrp="1"/>
          </p:cNvSpPr>
          <p:nvPr>
            <p:ph type="body" idx="1"/>
          </p:nvPr>
        </p:nvSpPr>
        <p:spPr>
          <a:xfrm>
            <a:off x="481542" y="1937809"/>
            <a:ext cx="5181600" cy="1000125"/>
          </a:xfrm>
          <a:prstGeom prst="rect">
            <a:avLst/>
          </a:prstGeom>
          <a:noFill/>
          <a:ln>
            <a:noFill/>
          </a:ln>
        </p:spPr>
        <p:txBody>
          <a:bodyPr spcFirstLastPara="1" wrap="square" lIns="91425" tIns="45700" rIns="91425" bIns="45700" anchor="b" anchorCtr="0">
            <a:normAutofit/>
          </a:bodyPr>
          <a:lstStyle>
            <a:lvl1pPr marL="457200" lvl="0" indent="-228600" algn="l">
              <a:spcBef>
                <a:spcPts val="267"/>
              </a:spcBef>
              <a:spcAft>
                <a:spcPts val="0"/>
              </a:spcAft>
              <a:buClr>
                <a:srgbClr val="888888"/>
              </a:buClr>
              <a:buSzPts val="1333"/>
              <a:buNone/>
              <a:defRPr sz="1333">
                <a:solidFill>
                  <a:srgbClr val="888888"/>
                </a:solidFill>
              </a:defRPr>
            </a:lvl1pPr>
            <a:lvl2pPr marL="914400" lvl="1" indent="-228600" algn="l">
              <a:spcBef>
                <a:spcPts val="240"/>
              </a:spcBef>
              <a:spcAft>
                <a:spcPts val="0"/>
              </a:spcAft>
              <a:buClr>
                <a:srgbClr val="888888"/>
              </a:buClr>
              <a:buSzPts val="1200"/>
              <a:buNone/>
              <a:defRPr sz="1200">
                <a:solidFill>
                  <a:srgbClr val="888888"/>
                </a:solidFill>
              </a:defRPr>
            </a:lvl2pPr>
            <a:lvl3pPr marL="1371600" lvl="2" indent="-228600" algn="l">
              <a:spcBef>
                <a:spcPts val="213"/>
              </a:spcBef>
              <a:spcAft>
                <a:spcPts val="0"/>
              </a:spcAft>
              <a:buClr>
                <a:srgbClr val="888888"/>
              </a:buClr>
              <a:buSzPts val="1067"/>
              <a:buNone/>
              <a:defRPr sz="1067">
                <a:solidFill>
                  <a:srgbClr val="888888"/>
                </a:solidFill>
              </a:defRPr>
            </a:lvl3pPr>
            <a:lvl4pPr marL="1828800" lvl="3" indent="-228600" algn="l">
              <a:spcBef>
                <a:spcPts val="187"/>
              </a:spcBef>
              <a:spcAft>
                <a:spcPts val="0"/>
              </a:spcAft>
              <a:buClr>
                <a:srgbClr val="888888"/>
              </a:buClr>
              <a:buSzPts val="933"/>
              <a:buNone/>
              <a:defRPr sz="933">
                <a:solidFill>
                  <a:srgbClr val="888888"/>
                </a:solidFill>
              </a:defRPr>
            </a:lvl4pPr>
            <a:lvl5pPr marL="2286000" lvl="4" indent="-228600" algn="l">
              <a:spcBef>
                <a:spcPts val="187"/>
              </a:spcBef>
              <a:spcAft>
                <a:spcPts val="0"/>
              </a:spcAft>
              <a:buClr>
                <a:srgbClr val="888888"/>
              </a:buClr>
              <a:buSzPts val="933"/>
              <a:buNone/>
              <a:defRPr sz="933">
                <a:solidFill>
                  <a:srgbClr val="888888"/>
                </a:solidFill>
              </a:defRPr>
            </a:lvl5pPr>
            <a:lvl6pPr marL="2743200" lvl="5" indent="-228600" algn="l">
              <a:spcBef>
                <a:spcPts val="187"/>
              </a:spcBef>
              <a:spcAft>
                <a:spcPts val="0"/>
              </a:spcAft>
              <a:buClr>
                <a:srgbClr val="888888"/>
              </a:buClr>
              <a:buSzPts val="933"/>
              <a:buNone/>
              <a:defRPr sz="933">
                <a:solidFill>
                  <a:srgbClr val="888888"/>
                </a:solidFill>
              </a:defRPr>
            </a:lvl6pPr>
            <a:lvl7pPr marL="3200400" lvl="6" indent="-228600" algn="l">
              <a:spcBef>
                <a:spcPts val="187"/>
              </a:spcBef>
              <a:spcAft>
                <a:spcPts val="0"/>
              </a:spcAft>
              <a:buClr>
                <a:srgbClr val="888888"/>
              </a:buClr>
              <a:buSzPts val="933"/>
              <a:buNone/>
              <a:defRPr sz="933">
                <a:solidFill>
                  <a:srgbClr val="888888"/>
                </a:solidFill>
              </a:defRPr>
            </a:lvl7pPr>
            <a:lvl8pPr marL="3657600" lvl="7" indent="-228600" algn="l">
              <a:spcBef>
                <a:spcPts val="187"/>
              </a:spcBef>
              <a:spcAft>
                <a:spcPts val="0"/>
              </a:spcAft>
              <a:buClr>
                <a:srgbClr val="888888"/>
              </a:buClr>
              <a:buSzPts val="933"/>
              <a:buNone/>
              <a:defRPr sz="933">
                <a:solidFill>
                  <a:srgbClr val="888888"/>
                </a:solidFill>
              </a:defRPr>
            </a:lvl8pPr>
            <a:lvl9pPr marL="4114800" lvl="8" indent="-228600" algn="l">
              <a:spcBef>
                <a:spcPts val="187"/>
              </a:spcBef>
              <a:spcAft>
                <a:spcPts val="0"/>
              </a:spcAft>
              <a:buClr>
                <a:srgbClr val="888888"/>
              </a:buClr>
              <a:buSzPts val="933"/>
              <a:buNone/>
              <a:defRPr sz="933">
                <a:solidFill>
                  <a:srgbClr val="888888"/>
                </a:solidFill>
              </a:defRPr>
            </a:lvl9pPr>
          </a:lstStyle>
          <a:p>
            <a:endParaRPr/>
          </a:p>
        </p:txBody>
      </p:sp>
      <p:sp>
        <p:nvSpPr>
          <p:cNvPr id="4178" name="Google Shape;4178;p927"/>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79" name="Google Shape;4179;p927"/>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80" name="Google Shape;4180;p927"/>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181"/>
        <p:cNvGrpSpPr/>
        <p:nvPr/>
      </p:nvGrpSpPr>
      <p:grpSpPr>
        <a:xfrm>
          <a:off x="0" y="0"/>
          <a:ext cx="0" cy="0"/>
          <a:chOff x="0" y="0"/>
          <a:chExt cx="0" cy="0"/>
        </a:xfrm>
      </p:grpSpPr>
      <p:sp>
        <p:nvSpPr>
          <p:cNvPr id="4182" name="Google Shape;4182;p941"/>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83" name="Google Shape;4183;p941"/>
          <p:cNvSpPr txBox="1">
            <a:spLocks noGrp="1"/>
          </p:cNvSpPr>
          <p:nvPr>
            <p:ph type="body" idx="1"/>
          </p:nvPr>
        </p:nvSpPr>
        <p:spPr>
          <a:xfrm>
            <a:off x="304800" y="1066800"/>
            <a:ext cx="2692400" cy="3017309"/>
          </a:xfrm>
          <a:prstGeom prst="rect">
            <a:avLst/>
          </a:prstGeom>
          <a:noFill/>
          <a:ln>
            <a:noFill/>
          </a:ln>
        </p:spPr>
        <p:txBody>
          <a:bodyPr spcFirstLastPara="1" wrap="square" lIns="91425" tIns="45700" rIns="91425" bIns="45700" anchor="t" anchorCtr="0">
            <a:normAutofit/>
          </a:bodyPr>
          <a:lstStyle>
            <a:lvl1pPr marL="457200" lvl="0" indent="-347154" algn="l">
              <a:spcBef>
                <a:spcPts val="373"/>
              </a:spcBef>
              <a:spcAft>
                <a:spcPts val="0"/>
              </a:spcAft>
              <a:buClr>
                <a:schemeClr val="dk1"/>
              </a:buClr>
              <a:buSzPts val="1867"/>
              <a:buChar char="•"/>
              <a:defRPr sz="1867"/>
            </a:lvl1pPr>
            <a:lvl2pPr marL="914400" lvl="1" indent="-330200" algn="l">
              <a:spcBef>
                <a:spcPts val="320"/>
              </a:spcBef>
              <a:spcAft>
                <a:spcPts val="0"/>
              </a:spcAft>
              <a:buClr>
                <a:schemeClr val="dk1"/>
              </a:buClr>
              <a:buSzPts val="1600"/>
              <a:buChar char="–"/>
              <a:defRPr sz="1600"/>
            </a:lvl2pPr>
            <a:lvl3pPr marL="1371600" lvl="2" indent="-313245" algn="l">
              <a:spcBef>
                <a:spcPts val="267"/>
              </a:spcBef>
              <a:spcAft>
                <a:spcPts val="0"/>
              </a:spcAft>
              <a:buClr>
                <a:schemeClr val="dk1"/>
              </a:buClr>
              <a:buSzPts val="1333"/>
              <a:buChar char="•"/>
              <a:defRPr sz="1333"/>
            </a:lvl3pPr>
            <a:lvl4pPr marL="1828800" lvl="3" indent="-304800" algn="l">
              <a:spcBef>
                <a:spcPts val="240"/>
              </a:spcBef>
              <a:spcAft>
                <a:spcPts val="0"/>
              </a:spcAft>
              <a:buClr>
                <a:schemeClr val="dk1"/>
              </a:buClr>
              <a:buSzPts val="1200"/>
              <a:buChar char="–"/>
              <a:defRPr sz="1200"/>
            </a:lvl4pPr>
            <a:lvl5pPr marL="2286000" lvl="4" indent="-304800" algn="l">
              <a:spcBef>
                <a:spcPts val="240"/>
              </a:spcBef>
              <a:spcAft>
                <a:spcPts val="0"/>
              </a:spcAft>
              <a:buClr>
                <a:schemeClr val="dk1"/>
              </a:buClr>
              <a:buSzPts val="1200"/>
              <a:buChar char="»"/>
              <a:defRPr sz="1200"/>
            </a:lvl5pPr>
            <a:lvl6pPr marL="2743200" lvl="5" indent="-304800" algn="l">
              <a:spcBef>
                <a:spcPts val="240"/>
              </a:spcBef>
              <a:spcAft>
                <a:spcPts val="0"/>
              </a:spcAft>
              <a:buClr>
                <a:schemeClr val="dk1"/>
              </a:buClr>
              <a:buSzPts val="1200"/>
              <a:buChar char="•"/>
              <a:defRPr sz="1200"/>
            </a:lvl6pPr>
            <a:lvl7pPr marL="3200400" lvl="6" indent="-304800" algn="l">
              <a:spcBef>
                <a:spcPts val="240"/>
              </a:spcBef>
              <a:spcAft>
                <a:spcPts val="0"/>
              </a:spcAft>
              <a:buClr>
                <a:schemeClr val="dk1"/>
              </a:buClr>
              <a:buSzPts val="1200"/>
              <a:buChar char="•"/>
              <a:defRPr sz="1200"/>
            </a:lvl7pPr>
            <a:lvl8pPr marL="3657600" lvl="7" indent="-304800" algn="l">
              <a:spcBef>
                <a:spcPts val="240"/>
              </a:spcBef>
              <a:spcAft>
                <a:spcPts val="0"/>
              </a:spcAft>
              <a:buClr>
                <a:schemeClr val="dk1"/>
              </a:buClr>
              <a:buSzPts val="1200"/>
              <a:buChar char="•"/>
              <a:defRPr sz="1200"/>
            </a:lvl8pPr>
            <a:lvl9pPr marL="4114800" lvl="8" indent="-304800" algn="l">
              <a:spcBef>
                <a:spcPts val="240"/>
              </a:spcBef>
              <a:spcAft>
                <a:spcPts val="0"/>
              </a:spcAft>
              <a:buClr>
                <a:schemeClr val="dk1"/>
              </a:buClr>
              <a:buSzPts val="1200"/>
              <a:buChar char="•"/>
              <a:defRPr sz="1200"/>
            </a:lvl9pPr>
          </a:lstStyle>
          <a:p>
            <a:endParaRPr/>
          </a:p>
        </p:txBody>
      </p:sp>
      <p:sp>
        <p:nvSpPr>
          <p:cNvPr id="4184" name="Google Shape;4184;p941"/>
          <p:cNvSpPr txBox="1">
            <a:spLocks noGrp="1"/>
          </p:cNvSpPr>
          <p:nvPr>
            <p:ph type="body" idx="2"/>
          </p:nvPr>
        </p:nvSpPr>
        <p:spPr>
          <a:xfrm>
            <a:off x="3098800" y="1066800"/>
            <a:ext cx="2692400" cy="3017309"/>
          </a:xfrm>
          <a:prstGeom prst="rect">
            <a:avLst/>
          </a:prstGeom>
          <a:noFill/>
          <a:ln>
            <a:noFill/>
          </a:ln>
        </p:spPr>
        <p:txBody>
          <a:bodyPr spcFirstLastPara="1" wrap="square" lIns="91425" tIns="45700" rIns="91425" bIns="45700" anchor="t" anchorCtr="0">
            <a:normAutofit/>
          </a:bodyPr>
          <a:lstStyle>
            <a:lvl1pPr marL="457200" lvl="0" indent="-347154" algn="l">
              <a:spcBef>
                <a:spcPts val="373"/>
              </a:spcBef>
              <a:spcAft>
                <a:spcPts val="0"/>
              </a:spcAft>
              <a:buClr>
                <a:schemeClr val="dk1"/>
              </a:buClr>
              <a:buSzPts val="1867"/>
              <a:buChar char="•"/>
              <a:defRPr sz="1867"/>
            </a:lvl1pPr>
            <a:lvl2pPr marL="914400" lvl="1" indent="-330200" algn="l">
              <a:spcBef>
                <a:spcPts val="320"/>
              </a:spcBef>
              <a:spcAft>
                <a:spcPts val="0"/>
              </a:spcAft>
              <a:buClr>
                <a:schemeClr val="dk1"/>
              </a:buClr>
              <a:buSzPts val="1600"/>
              <a:buChar char="–"/>
              <a:defRPr sz="1600"/>
            </a:lvl2pPr>
            <a:lvl3pPr marL="1371600" lvl="2" indent="-313245" algn="l">
              <a:spcBef>
                <a:spcPts val="267"/>
              </a:spcBef>
              <a:spcAft>
                <a:spcPts val="0"/>
              </a:spcAft>
              <a:buClr>
                <a:schemeClr val="dk1"/>
              </a:buClr>
              <a:buSzPts val="1333"/>
              <a:buChar char="•"/>
              <a:defRPr sz="1333"/>
            </a:lvl3pPr>
            <a:lvl4pPr marL="1828800" lvl="3" indent="-304800" algn="l">
              <a:spcBef>
                <a:spcPts val="240"/>
              </a:spcBef>
              <a:spcAft>
                <a:spcPts val="0"/>
              </a:spcAft>
              <a:buClr>
                <a:schemeClr val="dk1"/>
              </a:buClr>
              <a:buSzPts val="1200"/>
              <a:buChar char="–"/>
              <a:defRPr sz="1200"/>
            </a:lvl4pPr>
            <a:lvl5pPr marL="2286000" lvl="4" indent="-304800" algn="l">
              <a:spcBef>
                <a:spcPts val="240"/>
              </a:spcBef>
              <a:spcAft>
                <a:spcPts val="0"/>
              </a:spcAft>
              <a:buClr>
                <a:schemeClr val="dk1"/>
              </a:buClr>
              <a:buSzPts val="1200"/>
              <a:buChar char="»"/>
              <a:defRPr sz="1200"/>
            </a:lvl5pPr>
            <a:lvl6pPr marL="2743200" lvl="5" indent="-304800" algn="l">
              <a:spcBef>
                <a:spcPts val="240"/>
              </a:spcBef>
              <a:spcAft>
                <a:spcPts val="0"/>
              </a:spcAft>
              <a:buClr>
                <a:schemeClr val="dk1"/>
              </a:buClr>
              <a:buSzPts val="1200"/>
              <a:buChar char="•"/>
              <a:defRPr sz="1200"/>
            </a:lvl6pPr>
            <a:lvl7pPr marL="3200400" lvl="6" indent="-304800" algn="l">
              <a:spcBef>
                <a:spcPts val="240"/>
              </a:spcBef>
              <a:spcAft>
                <a:spcPts val="0"/>
              </a:spcAft>
              <a:buClr>
                <a:schemeClr val="dk1"/>
              </a:buClr>
              <a:buSzPts val="1200"/>
              <a:buChar char="•"/>
              <a:defRPr sz="1200"/>
            </a:lvl7pPr>
            <a:lvl8pPr marL="3657600" lvl="7" indent="-304800" algn="l">
              <a:spcBef>
                <a:spcPts val="240"/>
              </a:spcBef>
              <a:spcAft>
                <a:spcPts val="0"/>
              </a:spcAft>
              <a:buClr>
                <a:schemeClr val="dk1"/>
              </a:buClr>
              <a:buSzPts val="1200"/>
              <a:buChar char="•"/>
              <a:defRPr sz="1200"/>
            </a:lvl8pPr>
            <a:lvl9pPr marL="4114800" lvl="8" indent="-304800" algn="l">
              <a:spcBef>
                <a:spcPts val="240"/>
              </a:spcBef>
              <a:spcAft>
                <a:spcPts val="0"/>
              </a:spcAft>
              <a:buClr>
                <a:schemeClr val="dk1"/>
              </a:buClr>
              <a:buSzPts val="1200"/>
              <a:buChar char="•"/>
              <a:defRPr sz="1200"/>
            </a:lvl9pPr>
          </a:lstStyle>
          <a:p>
            <a:endParaRPr/>
          </a:p>
        </p:txBody>
      </p:sp>
      <p:sp>
        <p:nvSpPr>
          <p:cNvPr id="4185" name="Google Shape;4185;p941"/>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86" name="Google Shape;4186;p941"/>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87" name="Google Shape;4187;p941"/>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4188"/>
        <p:cNvGrpSpPr/>
        <p:nvPr/>
      </p:nvGrpSpPr>
      <p:grpSpPr>
        <a:xfrm>
          <a:off x="0" y="0"/>
          <a:ext cx="0" cy="0"/>
          <a:chOff x="0" y="0"/>
          <a:chExt cx="0" cy="0"/>
        </a:xfrm>
      </p:grpSpPr>
      <p:sp>
        <p:nvSpPr>
          <p:cNvPr id="4189" name="Google Shape;4189;p942"/>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2933"/>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90" name="Google Shape;4190;p942"/>
          <p:cNvSpPr txBox="1">
            <a:spLocks noGrp="1"/>
          </p:cNvSpPr>
          <p:nvPr>
            <p:ph type="body" idx="1"/>
          </p:nvPr>
        </p:nvSpPr>
        <p:spPr>
          <a:xfrm>
            <a:off x="304800" y="1023409"/>
            <a:ext cx="2693459" cy="426508"/>
          </a:xfrm>
          <a:prstGeom prst="rect">
            <a:avLst/>
          </a:prstGeom>
          <a:noFill/>
          <a:ln>
            <a:noFill/>
          </a:ln>
        </p:spPr>
        <p:txBody>
          <a:bodyPr spcFirstLastPara="1" wrap="square" lIns="91425" tIns="45700" rIns="91425" bIns="45700" anchor="b" anchorCtr="0">
            <a:normAutofit/>
          </a:bodyPr>
          <a:lstStyle>
            <a:lvl1pPr marL="457200" lvl="0" indent="-228600" algn="l">
              <a:spcBef>
                <a:spcPts val="320"/>
              </a:spcBef>
              <a:spcAft>
                <a:spcPts val="0"/>
              </a:spcAft>
              <a:buClr>
                <a:schemeClr val="dk1"/>
              </a:buClr>
              <a:buSzPts val="1600"/>
              <a:buNone/>
              <a:defRPr sz="1600" b="1"/>
            </a:lvl1pPr>
            <a:lvl2pPr marL="914400" lvl="1" indent="-228600" algn="l">
              <a:spcBef>
                <a:spcPts val="267"/>
              </a:spcBef>
              <a:spcAft>
                <a:spcPts val="0"/>
              </a:spcAft>
              <a:buClr>
                <a:schemeClr val="dk1"/>
              </a:buClr>
              <a:buSzPts val="1333"/>
              <a:buNone/>
              <a:defRPr sz="1333" b="1"/>
            </a:lvl2pPr>
            <a:lvl3pPr marL="1371600" lvl="2" indent="-228600" algn="l">
              <a:spcBef>
                <a:spcPts val="240"/>
              </a:spcBef>
              <a:spcAft>
                <a:spcPts val="0"/>
              </a:spcAft>
              <a:buClr>
                <a:schemeClr val="dk1"/>
              </a:buClr>
              <a:buSzPts val="1200"/>
              <a:buNone/>
              <a:defRPr sz="1200" b="1"/>
            </a:lvl3pPr>
            <a:lvl4pPr marL="1828800" lvl="3" indent="-228600" algn="l">
              <a:spcBef>
                <a:spcPts val="213"/>
              </a:spcBef>
              <a:spcAft>
                <a:spcPts val="0"/>
              </a:spcAft>
              <a:buClr>
                <a:schemeClr val="dk1"/>
              </a:buClr>
              <a:buSzPts val="1067"/>
              <a:buNone/>
              <a:defRPr sz="1067" b="1"/>
            </a:lvl4pPr>
            <a:lvl5pPr marL="2286000" lvl="4" indent="-228600" algn="l">
              <a:spcBef>
                <a:spcPts val="213"/>
              </a:spcBef>
              <a:spcAft>
                <a:spcPts val="0"/>
              </a:spcAft>
              <a:buClr>
                <a:schemeClr val="dk1"/>
              </a:buClr>
              <a:buSzPts val="1067"/>
              <a:buNone/>
              <a:defRPr sz="1067" b="1"/>
            </a:lvl5pPr>
            <a:lvl6pPr marL="2743200" lvl="5" indent="-228600" algn="l">
              <a:spcBef>
                <a:spcPts val="213"/>
              </a:spcBef>
              <a:spcAft>
                <a:spcPts val="0"/>
              </a:spcAft>
              <a:buClr>
                <a:schemeClr val="dk1"/>
              </a:buClr>
              <a:buSzPts val="1067"/>
              <a:buNone/>
              <a:defRPr sz="1067" b="1"/>
            </a:lvl6pPr>
            <a:lvl7pPr marL="3200400" lvl="6" indent="-228600" algn="l">
              <a:spcBef>
                <a:spcPts val="213"/>
              </a:spcBef>
              <a:spcAft>
                <a:spcPts val="0"/>
              </a:spcAft>
              <a:buClr>
                <a:schemeClr val="dk1"/>
              </a:buClr>
              <a:buSzPts val="1067"/>
              <a:buNone/>
              <a:defRPr sz="1067" b="1"/>
            </a:lvl7pPr>
            <a:lvl8pPr marL="3657600" lvl="7" indent="-228600" algn="l">
              <a:spcBef>
                <a:spcPts val="213"/>
              </a:spcBef>
              <a:spcAft>
                <a:spcPts val="0"/>
              </a:spcAft>
              <a:buClr>
                <a:schemeClr val="dk1"/>
              </a:buClr>
              <a:buSzPts val="1067"/>
              <a:buNone/>
              <a:defRPr sz="1067" b="1"/>
            </a:lvl8pPr>
            <a:lvl9pPr marL="4114800" lvl="8" indent="-228600" algn="l">
              <a:spcBef>
                <a:spcPts val="213"/>
              </a:spcBef>
              <a:spcAft>
                <a:spcPts val="0"/>
              </a:spcAft>
              <a:buClr>
                <a:schemeClr val="dk1"/>
              </a:buClr>
              <a:buSzPts val="1067"/>
              <a:buNone/>
              <a:defRPr sz="1067" b="1"/>
            </a:lvl9pPr>
          </a:lstStyle>
          <a:p>
            <a:endParaRPr/>
          </a:p>
        </p:txBody>
      </p:sp>
      <p:sp>
        <p:nvSpPr>
          <p:cNvPr id="4191" name="Google Shape;4191;p942"/>
          <p:cNvSpPr txBox="1">
            <a:spLocks noGrp="1"/>
          </p:cNvSpPr>
          <p:nvPr>
            <p:ph type="body" idx="2"/>
          </p:nvPr>
        </p:nvSpPr>
        <p:spPr>
          <a:xfrm>
            <a:off x="304800" y="1449917"/>
            <a:ext cx="2693459" cy="2634192"/>
          </a:xfrm>
          <a:prstGeom prst="rect">
            <a:avLst/>
          </a:prstGeom>
          <a:noFill/>
          <a:ln>
            <a:noFill/>
          </a:ln>
        </p:spPr>
        <p:txBody>
          <a:bodyPr spcFirstLastPara="1" wrap="square" lIns="91425" tIns="45700" rIns="91425" bIns="45700" anchor="t" anchorCtr="0">
            <a:normAutofit/>
          </a:bodyPr>
          <a:lstStyle>
            <a:lvl1pPr marL="457200" lvl="0" indent="-330200" algn="l">
              <a:spcBef>
                <a:spcPts val="320"/>
              </a:spcBef>
              <a:spcAft>
                <a:spcPts val="0"/>
              </a:spcAft>
              <a:buClr>
                <a:schemeClr val="dk1"/>
              </a:buClr>
              <a:buSzPts val="1600"/>
              <a:buChar char="•"/>
              <a:defRPr sz="1600"/>
            </a:lvl1pPr>
            <a:lvl2pPr marL="914400" lvl="1" indent="-313245" algn="l">
              <a:spcBef>
                <a:spcPts val="267"/>
              </a:spcBef>
              <a:spcAft>
                <a:spcPts val="0"/>
              </a:spcAft>
              <a:buClr>
                <a:schemeClr val="dk1"/>
              </a:buClr>
              <a:buSzPts val="1333"/>
              <a:buChar char="–"/>
              <a:defRPr sz="1333"/>
            </a:lvl2pPr>
            <a:lvl3pPr marL="1371600" lvl="2" indent="-304800" algn="l">
              <a:spcBef>
                <a:spcPts val="240"/>
              </a:spcBef>
              <a:spcAft>
                <a:spcPts val="0"/>
              </a:spcAft>
              <a:buClr>
                <a:schemeClr val="dk1"/>
              </a:buClr>
              <a:buSzPts val="1200"/>
              <a:buChar char="•"/>
              <a:defRPr sz="1200"/>
            </a:lvl3pPr>
            <a:lvl4pPr marL="1828800" lvl="3" indent="-296354" algn="l">
              <a:spcBef>
                <a:spcPts val="213"/>
              </a:spcBef>
              <a:spcAft>
                <a:spcPts val="0"/>
              </a:spcAft>
              <a:buClr>
                <a:schemeClr val="dk1"/>
              </a:buClr>
              <a:buSzPts val="1067"/>
              <a:buChar char="–"/>
              <a:defRPr sz="1067"/>
            </a:lvl4pPr>
            <a:lvl5pPr marL="2286000" lvl="4" indent="-296354" algn="l">
              <a:spcBef>
                <a:spcPts val="213"/>
              </a:spcBef>
              <a:spcAft>
                <a:spcPts val="0"/>
              </a:spcAft>
              <a:buClr>
                <a:schemeClr val="dk1"/>
              </a:buClr>
              <a:buSzPts val="1067"/>
              <a:buChar char="»"/>
              <a:defRPr sz="1067"/>
            </a:lvl5pPr>
            <a:lvl6pPr marL="2743200" lvl="5" indent="-296354" algn="l">
              <a:spcBef>
                <a:spcPts val="213"/>
              </a:spcBef>
              <a:spcAft>
                <a:spcPts val="0"/>
              </a:spcAft>
              <a:buClr>
                <a:schemeClr val="dk1"/>
              </a:buClr>
              <a:buSzPts val="1067"/>
              <a:buChar char="•"/>
              <a:defRPr sz="1067"/>
            </a:lvl6pPr>
            <a:lvl7pPr marL="3200400" lvl="6" indent="-296354" algn="l">
              <a:spcBef>
                <a:spcPts val="213"/>
              </a:spcBef>
              <a:spcAft>
                <a:spcPts val="0"/>
              </a:spcAft>
              <a:buClr>
                <a:schemeClr val="dk1"/>
              </a:buClr>
              <a:buSzPts val="1067"/>
              <a:buChar char="•"/>
              <a:defRPr sz="1067"/>
            </a:lvl7pPr>
            <a:lvl8pPr marL="3657600" lvl="7" indent="-296354" algn="l">
              <a:spcBef>
                <a:spcPts val="213"/>
              </a:spcBef>
              <a:spcAft>
                <a:spcPts val="0"/>
              </a:spcAft>
              <a:buClr>
                <a:schemeClr val="dk1"/>
              </a:buClr>
              <a:buSzPts val="1067"/>
              <a:buChar char="•"/>
              <a:defRPr sz="1067"/>
            </a:lvl8pPr>
            <a:lvl9pPr marL="4114800" lvl="8" indent="-296354" algn="l">
              <a:spcBef>
                <a:spcPts val="213"/>
              </a:spcBef>
              <a:spcAft>
                <a:spcPts val="0"/>
              </a:spcAft>
              <a:buClr>
                <a:schemeClr val="dk1"/>
              </a:buClr>
              <a:buSzPts val="1067"/>
              <a:buChar char="•"/>
              <a:defRPr sz="1067"/>
            </a:lvl9pPr>
          </a:lstStyle>
          <a:p>
            <a:endParaRPr/>
          </a:p>
        </p:txBody>
      </p:sp>
      <p:sp>
        <p:nvSpPr>
          <p:cNvPr id="4192" name="Google Shape;4192;p942"/>
          <p:cNvSpPr txBox="1">
            <a:spLocks noGrp="1"/>
          </p:cNvSpPr>
          <p:nvPr>
            <p:ph type="body" idx="3"/>
          </p:nvPr>
        </p:nvSpPr>
        <p:spPr>
          <a:xfrm>
            <a:off x="3096684" y="1023409"/>
            <a:ext cx="2694517" cy="426508"/>
          </a:xfrm>
          <a:prstGeom prst="rect">
            <a:avLst/>
          </a:prstGeom>
          <a:noFill/>
          <a:ln>
            <a:noFill/>
          </a:ln>
        </p:spPr>
        <p:txBody>
          <a:bodyPr spcFirstLastPara="1" wrap="square" lIns="91425" tIns="45700" rIns="91425" bIns="45700" anchor="b" anchorCtr="0">
            <a:normAutofit/>
          </a:bodyPr>
          <a:lstStyle>
            <a:lvl1pPr marL="457200" lvl="0" indent="-228600" algn="l">
              <a:spcBef>
                <a:spcPts val="320"/>
              </a:spcBef>
              <a:spcAft>
                <a:spcPts val="0"/>
              </a:spcAft>
              <a:buClr>
                <a:schemeClr val="dk1"/>
              </a:buClr>
              <a:buSzPts val="1600"/>
              <a:buNone/>
              <a:defRPr sz="1600" b="1"/>
            </a:lvl1pPr>
            <a:lvl2pPr marL="914400" lvl="1" indent="-228600" algn="l">
              <a:spcBef>
                <a:spcPts val="267"/>
              </a:spcBef>
              <a:spcAft>
                <a:spcPts val="0"/>
              </a:spcAft>
              <a:buClr>
                <a:schemeClr val="dk1"/>
              </a:buClr>
              <a:buSzPts val="1333"/>
              <a:buNone/>
              <a:defRPr sz="1333" b="1"/>
            </a:lvl2pPr>
            <a:lvl3pPr marL="1371600" lvl="2" indent="-228600" algn="l">
              <a:spcBef>
                <a:spcPts val="240"/>
              </a:spcBef>
              <a:spcAft>
                <a:spcPts val="0"/>
              </a:spcAft>
              <a:buClr>
                <a:schemeClr val="dk1"/>
              </a:buClr>
              <a:buSzPts val="1200"/>
              <a:buNone/>
              <a:defRPr sz="1200" b="1"/>
            </a:lvl3pPr>
            <a:lvl4pPr marL="1828800" lvl="3" indent="-228600" algn="l">
              <a:spcBef>
                <a:spcPts val="213"/>
              </a:spcBef>
              <a:spcAft>
                <a:spcPts val="0"/>
              </a:spcAft>
              <a:buClr>
                <a:schemeClr val="dk1"/>
              </a:buClr>
              <a:buSzPts val="1067"/>
              <a:buNone/>
              <a:defRPr sz="1067" b="1"/>
            </a:lvl4pPr>
            <a:lvl5pPr marL="2286000" lvl="4" indent="-228600" algn="l">
              <a:spcBef>
                <a:spcPts val="213"/>
              </a:spcBef>
              <a:spcAft>
                <a:spcPts val="0"/>
              </a:spcAft>
              <a:buClr>
                <a:schemeClr val="dk1"/>
              </a:buClr>
              <a:buSzPts val="1067"/>
              <a:buNone/>
              <a:defRPr sz="1067" b="1"/>
            </a:lvl5pPr>
            <a:lvl6pPr marL="2743200" lvl="5" indent="-228600" algn="l">
              <a:spcBef>
                <a:spcPts val="213"/>
              </a:spcBef>
              <a:spcAft>
                <a:spcPts val="0"/>
              </a:spcAft>
              <a:buClr>
                <a:schemeClr val="dk1"/>
              </a:buClr>
              <a:buSzPts val="1067"/>
              <a:buNone/>
              <a:defRPr sz="1067" b="1"/>
            </a:lvl6pPr>
            <a:lvl7pPr marL="3200400" lvl="6" indent="-228600" algn="l">
              <a:spcBef>
                <a:spcPts val="213"/>
              </a:spcBef>
              <a:spcAft>
                <a:spcPts val="0"/>
              </a:spcAft>
              <a:buClr>
                <a:schemeClr val="dk1"/>
              </a:buClr>
              <a:buSzPts val="1067"/>
              <a:buNone/>
              <a:defRPr sz="1067" b="1"/>
            </a:lvl7pPr>
            <a:lvl8pPr marL="3657600" lvl="7" indent="-228600" algn="l">
              <a:spcBef>
                <a:spcPts val="213"/>
              </a:spcBef>
              <a:spcAft>
                <a:spcPts val="0"/>
              </a:spcAft>
              <a:buClr>
                <a:schemeClr val="dk1"/>
              </a:buClr>
              <a:buSzPts val="1067"/>
              <a:buNone/>
              <a:defRPr sz="1067" b="1"/>
            </a:lvl8pPr>
            <a:lvl9pPr marL="4114800" lvl="8" indent="-228600" algn="l">
              <a:spcBef>
                <a:spcPts val="213"/>
              </a:spcBef>
              <a:spcAft>
                <a:spcPts val="0"/>
              </a:spcAft>
              <a:buClr>
                <a:schemeClr val="dk1"/>
              </a:buClr>
              <a:buSzPts val="1067"/>
              <a:buNone/>
              <a:defRPr sz="1067" b="1"/>
            </a:lvl9pPr>
          </a:lstStyle>
          <a:p>
            <a:endParaRPr/>
          </a:p>
        </p:txBody>
      </p:sp>
      <p:sp>
        <p:nvSpPr>
          <p:cNvPr id="4193" name="Google Shape;4193;p942"/>
          <p:cNvSpPr txBox="1">
            <a:spLocks noGrp="1"/>
          </p:cNvSpPr>
          <p:nvPr>
            <p:ph type="body" idx="4"/>
          </p:nvPr>
        </p:nvSpPr>
        <p:spPr>
          <a:xfrm>
            <a:off x="3096684" y="1449917"/>
            <a:ext cx="2694517" cy="2634192"/>
          </a:xfrm>
          <a:prstGeom prst="rect">
            <a:avLst/>
          </a:prstGeom>
          <a:noFill/>
          <a:ln>
            <a:noFill/>
          </a:ln>
        </p:spPr>
        <p:txBody>
          <a:bodyPr spcFirstLastPara="1" wrap="square" lIns="91425" tIns="45700" rIns="91425" bIns="45700" anchor="t" anchorCtr="0">
            <a:normAutofit/>
          </a:bodyPr>
          <a:lstStyle>
            <a:lvl1pPr marL="457200" lvl="0" indent="-330200" algn="l">
              <a:spcBef>
                <a:spcPts val="320"/>
              </a:spcBef>
              <a:spcAft>
                <a:spcPts val="0"/>
              </a:spcAft>
              <a:buClr>
                <a:schemeClr val="dk1"/>
              </a:buClr>
              <a:buSzPts val="1600"/>
              <a:buChar char="•"/>
              <a:defRPr sz="1600"/>
            </a:lvl1pPr>
            <a:lvl2pPr marL="914400" lvl="1" indent="-313245" algn="l">
              <a:spcBef>
                <a:spcPts val="267"/>
              </a:spcBef>
              <a:spcAft>
                <a:spcPts val="0"/>
              </a:spcAft>
              <a:buClr>
                <a:schemeClr val="dk1"/>
              </a:buClr>
              <a:buSzPts val="1333"/>
              <a:buChar char="–"/>
              <a:defRPr sz="1333"/>
            </a:lvl2pPr>
            <a:lvl3pPr marL="1371600" lvl="2" indent="-304800" algn="l">
              <a:spcBef>
                <a:spcPts val="240"/>
              </a:spcBef>
              <a:spcAft>
                <a:spcPts val="0"/>
              </a:spcAft>
              <a:buClr>
                <a:schemeClr val="dk1"/>
              </a:buClr>
              <a:buSzPts val="1200"/>
              <a:buChar char="•"/>
              <a:defRPr sz="1200"/>
            </a:lvl3pPr>
            <a:lvl4pPr marL="1828800" lvl="3" indent="-296354" algn="l">
              <a:spcBef>
                <a:spcPts val="213"/>
              </a:spcBef>
              <a:spcAft>
                <a:spcPts val="0"/>
              </a:spcAft>
              <a:buClr>
                <a:schemeClr val="dk1"/>
              </a:buClr>
              <a:buSzPts val="1067"/>
              <a:buChar char="–"/>
              <a:defRPr sz="1067"/>
            </a:lvl4pPr>
            <a:lvl5pPr marL="2286000" lvl="4" indent="-296354" algn="l">
              <a:spcBef>
                <a:spcPts val="213"/>
              </a:spcBef>
              <a:spcAft>
                <a:spcPts val="0"/>
              </a:spcAft>
              <a:buClr>
                <a:schemeClr val="dk1"/>
              </a:buClr>
              <a:buSzPts val="1067"/>
              <a:buChar char="»"/>
              <a:defRPr sz="1067"/>
            </a:lvl5pPr>
            <a:lvl6pPr marL="2743200" lvl="5" indent="-296354" algn="l">
              <a:spcBef>
                <a:spcPts val="213"/>
              </a:spcBef>
              <a:spcAft>
                <a:spcPts val="0"/>
              </a:spcAft>
              <a:buClr>
                <a:schemeClr val="dk1"/>
              </a:buClr>
              <a:buSzPts val="1067"/>
              <a:buChar char="•"/>
              <a:defRPr sz="1067"/>
            </a:lvl6pPr>
            <a:lvl7pPr marL="3200400" lvl="6" indent="-296354" algn="l">
              <a:spcBef>
                <a:spcPts val="213"/>
              </a:spcBef>
              <a:spcAft>
                <a:spcPts val="0"/>
              </a:spcAft>
              <a:buClr>
                <a:schemeClr val="dk1"/>
              </a:buClr>
              <a:buSzPts val="1067"/>
              <a:buChar char="•"/>
              <a:defRPr sz="1067"/>
            </a:lvl7pPr>
            <a:lvl8pPr marL="3657600" lvl="7" indent="-296354" algn="l">
              <a:spcBef>
                <a:spcPts val="213"/>
              </a:spcBef>
              <a:spcAft>
                <a:spcPts val="0"/>
              </a:spcAft>
              <a:buClr>
                <a:schemeClr val="dk1"/>
              </a:buClr>
              <a:buSzPts val="1067"/>
              <a:buChar char="•"/>
              <a:defRPr sz="1067"/>
            </a:lvl8pPr>
            <a:lvl9pPr marL="4114800" lvl="8" indent="-296354" algn="l">
              <a:spcBef>
                <a:spcPts val="213"/>
              </a:spcBef>
              <a:spcAft>
                <a:spcPts val="0"/>
              </a:spcAft>
              <a:buClr>
                <a:schemeClr val="dk1"/>
              </a:buClr>
              <a:buSzPts val="1067"/>
              <a:buChar char="•"/>
              <a:defRPr sz="1067"/>
            </a:lvl9pPr>
          </a:lstStyle>
          <a:p>
            <a:endParaRPr/>
          </a:p>
        </p:txBody>
      </p:sp>
      <p:sp>
        <p:nvSpPr>
          <p:cNvPr id="4194" name="Google Shape;4194;p942"/>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95" name="Google Shape;4195;p942"/>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96" name="Google Shape;4196;p942"/>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197"/>
        <p:cNvGrpSpPr/>
        <p:nvPr/>
      </p:nvGrpSpPr>
      <p:grpSpPr>
        <a:xfrm>
          <a:off x="0" y="0"/>
          <a:ext cx="0" cy="0"/>
          <a:chOff x="0" y="0"/>
          <a:chExt cx="0" cy="0"/>
        </a:xfrm>
      </p:grpSpPr>
      <p:sp>
        <p:nvSpPr>
          <p:cNvPr id="4198" name="Google Shape;4198;p1120"/>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99" name="Google Shape;4199;p1120"/>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00" name="Google Shape;4200;p1120"/>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01" name="Google Shape;4201;p1120"/>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4202"/>
        <p:cNvGrpSpPr/>
        <p:nvPr/>
      </p:nvGrpSpPr>
      <p:grpSpPr>
        <a:xfrm>
          <a:off x="0" y="0"/>
          <a:ext cx="0" cy="0"/>
          <a:chOff x="0" y="0"/>
          <a:chExt cx="0" cy="0"/>
        </a:xfrm>
      </p:grpSpPr>
      <p:sp>
        <p:nvSpPr>
          <p:cNvPr id="4203" name="Google Shape;4203;p1448"/>
          <p:cNvSpPr txBox="1">
            <a:spLocks noGrp="1"/>
          </p:cNvSpPr>
          <p:nvPr>
            <p:ph type="title"/>
          </p:nvPr>
        </p:nvSpPr>
        <p:spPr>
          <a:xfrm>
            <a:off x="304800" y="182033"/>
            <a:ext cx="2005542" cy="774700"/>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1333"/>
              <a:buFont typeface="Calibri"/>
              <a:buNone/>
              <a:defRPr sz="1333"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04" name="Google Shape;4204;p1448"/>
          <p:cNvSpPr txBox="1">
            <a:spLocks noGrp="1"/>
          </p:cNvSpPr>
          <p:nvPr>
            <p:ph type="body" idx="1"/>
          </p:nvPr>
        </p:nvSpPr>
        <p:spPr>
          <a:xfrm>
            <a:off x="2383367" y="182034"/>
            <a:ext cx="3407833" cy="3902075"/>
          </a:xfrm>
          <a:prstGeom prst="rect">
            <a:avLst/>
          </a:prstGeom>
          <a:noFill/>
          <a:ln>
            <a:noFill/>
          </a:ln>
        </p:spPr>
        <p:txBody>
          <a:bodyPr spcFirstLastPara="1" wrap="square" lIns="91425" tIns="45700" rIns="91425" bIns="45700" anchor="t" anchorCtr="0">
            <a:normAutofit/>
          </a:bodyPr>
          <a:lstStyle>
            <a:lvl1pPr marL="457200" lvl="0" indent="-364045" algn="l">
              <a:spcBef>
                <a:spcPts val="427"/>
              </a:spcBef>
              <a:spcAft>
                <a:spcPts val="0"/>
              </a:spcAft>
              <a:buClr>
                <a:schemeClr val="dk1"/>
              </a:buClr>
              <a:buSzPts val="2133"/>
              <a:buChar char="•"/>
              <a:defRPr sz="2133"/>
            </a:lvl1pPr>
            <a:lvl2pPr marL="914400" lvl="1" indent="-347154" algn="l">
              <a:spcBef>
                <a:spcPts val="373"/>
              </a:spcBef>
              <a:spcAft>
                <a:spcPts val="0"/>
              </a:spcAft>
              <a:buClr>
                <a:schemeClr val="dk1"/>
              </a:buClr>
              <a:buSzPts val="1867"/>
              <a:buChar char="–"/>
              <a:defRPr sz="1867"/>
            </a:lvl2pPr>
            <a:lvl3pPr marL="1371600" lvl="2" indent="-330200" algn="l">
              <a:spcBef>
                <a:spcPts val="320"/>
              </a:spcBef>
              <a:spcAft>
                <a:spcPts val="0"/>
              </a:spcAft>
              <a:buClr>
                <a:schemeClr val="dk1"/>
              </a:buClr>
              <a:buSzPts val="1600"/>
              <a:buChar char="•"/>
              <a:defRPr sz="1600"/>
            </a:lvl3pPr>
            <a:lvl4pPr marL="1828800" lvl="3" indent="-313245" algn="l">
              <a:spcBef>
                <a:spcPts val="267"/>
              </a:spcBef>
              <a:spcAft>
                <a:spcPts val="0"/>
              </a:spcAft>
              <a:buClr>
                <a:schemeClr val="dk1"/>
              </a:buClr>
              <a:buSzPts val="1333"/>
              <a:buChar char="–"/>
              <a:defRPr sz="1333"/>
            </a:lvl4pPr>
            <a:lvl5pPr marL="2286000" lvl="4" indent="-313245" algn="l">
              <a:spcBef>
                <a:spcPts val="267"/>
              </a:spcBef>
              <a:spcAft>
                <a:spcPts val="0"/>
              </a:spcAft>
              <a:buClr>
                <a:schemeClr val="dk1"/>
              </a:buClr>
              <a:buSzPts val="1333"/>
              <a:buChar char="»"/>
              <a:defRPr sz="1333"/>
            </a:lvl5pPr>
            <a:lvl6pPr marL="2743200" lvl="5" indent="-313245" algn="l">
              <a:spcBef>
                <a:spcPts val="267"/>
              </a:spcBef>
              <a:spcAft>
                <a:spcPts val="0"/>
              </a:spcAft>
              <a:buClr>
                <a:schemeClr val="dk1"/>
              </a:buClr>
              <a:buSzPts val="1333"/>
              <a:buChar char="•"/>
              <a:defRPr sz="1333"/>
            </a:lvl6pPr>
            <a:lvl7pPr marL="3200400" lvl="6" indent="-313245" algn="l">
              <a:spcBef>
                <a:spcPts val="267"/>
              </a:spcBef>
              <a:spcAft>
                <a:spcPts val="0"/>
              </a:spcAft>
              <a:buClr>
                <a:schemeClr val="dk1"/>
              </a:buClr>
              <a:buSzPts val="1333"/>
              <a:buChar char="•"/>
              <a:defRPr sz="1333"/>
            </a:lvl7pPr>
            <a:lvl8pPr marL="3657600" lvl="7" indent="-313245" algn="l">
              <a:spcBef>
                <a:spcPts val="267"/>
              </a:spcBef>
              <a:spcAft>
                <a:spcPts val="0"/>
              </a:spcAft>
              <a:buClr>
                <a:schemeClr val="dk1"/>
              </a:buClr>
              <a:buSzPts val="1333"/>
              <a:buChar char="•"/>
              <a:defRPr sz="1333"/>
            </a:lvl8pPr>
            <a:lvl9pPr marL="4114800" lvl="8" indent="-313245" algn="l">
              <a:spcBef>
                <a:spcPts val="267"/>
              </a:spcBef>
              <a:spcAft>
                <a:spcPts val="0"/>
              </a:spcAft>
              <a:buClr>
                <a:schemeClr val="dk1"/>
              </a:buClr>
              <a:buSzPts val="1333"/>
              <a:buChar char="•"/>
              <a:defRPr sz="1333"/>
            </a:lvl9pPr>
          </a:lstStyle>
          <a:p>
            <a:endParaRPr/>
          </a:p>
        </p:txBody>
      </p:sp>
      <p:sp>
        <p:nvSpPr>
          <p:cNvPr id="4205" name="Google Shape;4205;p1448"/>
          <p:cNvSpPr txBox="1">
            <a:spLocks noGrp="1"/>
          </p:cNvSpPr>
          <p:nvPr>
            <p:ph type="body" idx="2"/>
          </p:nvPr>
        </p:nvSpPr>
        <p:spPr>
          <a:xfrm>
            <a:off x="304800" y="956734"/>
            <a:ext cx="2005542" cy="3127375"/>
          </a:xfrm>
          <a:prstGeom prst="rect">
            <a:avLst/>
          </a:prstGeom>
          <a:noFill/>
          <a:ln>
            <a:noFill/>
          </a:ln>
        </p:spPr>
        <p:txBody>
          <a:bodyPr spcFirstLastPara="1" wrap="square" lIns="91425" tIns="45700" rIns="91425" bIns="45700" anchor="t" anchorCtr="0">
            <a:normAutofit/>
          </a:bodyPr>
          <a:lstStyle>
            <a:lvl1pPr marL="457200" lvl="0" indent="-228600" algn="l">
              <a:spcBef>
                <a:spcPts val="187"/>
              </a:spcBef>
              <a:spcAft>
                <a:spcPts val="0"/>
              </a:spcAft>
              <a:buClr>
                <a:schemeClr val="dk1"/>
              </a:buClr>
              <a:buSzPts val="933"/>
              <a:buNone/>
              <a:defRPr sz="933"/>
            </a:lvl1pPr>
            <a:lvl2pPr marL="914400" lvl="1" indent="-228600" algn="l">
              <a:spcBef>
                <a:spcPts val="160"/>
              </a:spcBef>
              <a:spcAft>
                <a:spcPts val="0"/>
              </a:spcAft>
              <a:buClr>
                <a:schemeClr val="dk1"/>
              </a:buClr>
              <a:buSzPts val="800"/>
              <a:buNone/>
              <a:defRPr sz="800"/>
            </a:lvl2pPr>
            <a:lvl3pPr marL="1371600" lvl="2" indent="-228600" algn="l">
              <a:spcBef>
                <a:spcPts val="133"/>
              </a:spcBef>
              <a:spcAft>
                <a:spcPts val="0"/>
              </a:spcAft>
              <a:buClr>
                <a:schemeClr val="dk1"/>
              </a:buClr>
              <a:buSzPts val="667"/>
              <a:buNone/>
              <a:defRPr sz="667"/>
            </a:lvl3pPr>
            <a:lvl4pPr marL="1828800" lvl="3" indent="-228600" algn="l">
              <a:spcBef>
                <a:spcPts val="120"/>
              </a:spcBef>
              <a:spcAft>
                <a:spcPts val="0"/>
              </a:spcAft>
              <a:buClr>
                <a:schemeClr val="dk1"/>
              </a:buClr>
              <a:buSzPts val="600"/>
              <a:buNone/>
              <a:defRPr sz="600"/>
            </a:lvl4pPr>
            <a:lvl5pPr marL="2286000" lvl="4" indent="-228600" algn="l">
              <a:spcBef>
                <a:spcPts val="120"/>
              </a:spcBef>
              <a:spcAft>
                <a:spcPts val="0"/>
              </a:spcAft>
              <a:buClr>
                <a:schemeClr val="dk1"/>
              </a:buClr>
              <a:buSzPts val="600"/>
              <a:buNone/>
              <a:defRPr sz="600"/>
            </a:lvl5pPr>
            <a:lvl6pPr marL="2743200" lvl="5" indent="-228600" algn="l">
              <a:spcBef>
                <a:spcPts val="120"/>
              </a:spcBef>
              <a:spcAft>
                <a:spcPts val="0"/>
              </a:spcAft>
              <a:buClr>
                <a:schemeClr val="dk1"/>
              </a:buClr>
              <a:buSzPts val="600"/>
              <a:buNone/>
              <a:defRPr sz="600"/>
            </a:lvl6pPr>
            <a:lvl7pPr marL="3200400" lvl="6" indent="-228600" algn="l">
              <a:spcBef>
                <a:spcPts val="120"/>
              </a:spcBef>
              <a:spcAft>
                <a:spcPts val="0"/>
              </a:spcAft>
              <a:buClr>
                <a:schemeClr val="dk1"/>
              </a:buClr>
              <a:buSzPts val="600"/>
              <a:buNone/>
              <a:defRPr sz="600"/>
            </a:lvl7pPr>
            <a:lvl8pPr marL="3657600" lvl="7" indent="-228600" algn="l">
              <a:spcBef>
                <a:spcPts val="120"/>
              </a:spcBef>
              <a:spcAft>
                <a:spcPts val="0"/>
              </a:spcAft>
              <a:buClr>
                <a:schemeClr val="dk1"/>
              </a:buClr>
              <a:buSzPts val="600"/>
              <a:buNone/>
              <a:defRPr sz="600"/>
            </a:lvl8pPr>
            <a:lvl9pPr marL="4114800" lvl="8" indent="-228600" algn="l">
              <a:spcBef>
                <a:spcPts val="120"/>
              </a:spcBef>
              <a:spcAft>
                <a:spcPts val="0"/>
              </a:spcAft>
              <a:buClr>
                <a:schemeClr val="dk1"/>
              </a:buClr>
              <a:buSzPts val="600"/>
              <a:buNone/>
              <a:defRPr sz="600"/>
            </a:lvl9pPr>
          </a:lstStyle>
          <a:p>
            <a:endParaRPr/>
          </a:p>
        </p:txBody>
      </p:sp>
      <p:sp>
        <p:nvSpPr>
          <p:cNvPr id="4206" name="Google Shape;4206;p1448"/>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07" name="Google Shape;4207;p1448"/>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08" name="Google Shape;4208;p1448"/>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4209"/>
        <p:cNvGrpSpPr/>
        <p:nvPr/>
      </p:nvGrpSpPr>
      <p:grpSpPr>
        <a:xfrm>
          <a:off x="0" y="0"/>
          <a:ext cx="0" cy="0"/>
          <a:chOff x="0" y="0"/>
          <a:chExt cx="0" cy="0"/>
        </a:xfrm>
      </p:grpSpPr>
      <p:sp>
        <p:nvSpPr>
          <p:cNvPr id="4210" name="Google Shape;4210;p1449"/>
          <p:cNvSpPr txBox="1">
            <a:spLocks noGrp="1"/>
          </p:cNvSpPr>
          <p:nvPr>
            <p:ph type="title"/>
          </p:nvPr>
        </p:nvSpPr>
        <p:spPr>
          <a:xfrm>
            <a:off x="1194859" y="3200400"/>
            <a:ext cx="3657600" cy="377825"/>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1333"/>
              <a:buFont typeface="Calibri"/>
              <a:buNone/>
              <a:defRPr sz="1333"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1" name="Google Shape;4211;p1449"/>
          <p:cNvSpPr>
            <a:spLocks noGrp="1"/>
          </p:cNvSpPr>
          <p:nvPr>
            <p:ph type="pic" idx="2"/>
          </p:nvPr>
        </p:nvSpPr>
        <p:spPr>
          <a:xfrm>
            <a:off x="1194859" y="408517"/>
            <a:ext cx="3657600" cy="2743200"/>
          </a:xfrm>
          <a:prstGeom prst="rect">
            <a:avLst/>
          </a:prstGeom>
          <a:noFill/>
          <a:ln>
            <a:noFill/>
          </a:ln>
        </p:spPr>
      </p:sp>
      <p:sp>
        <p:nvSpPr>
          <p:cNvPr id="4212" name="Google Shape;4212;p1449"/>
          <p:cNvSpPr txBox="1">
            <a:spLocks noGrp="1"/>
          </p:cNvSpPr>
          <p:nvPr>
            <p:ph type="body" idx="1"/>
          </p:nvPr>
        </p:nvSpPr>
        <p:spPr>
          <a:xfrm>
            <a:off x="1194859" y="3578225"/>
            <a:ext cx="3657600" cy="536575"/>
          </a:xfrm>
          <a:prstGeom prst="rect">
            <a:avLst/>
          </a:prstGeom>
          <a:noFill/>
          <a:ln>
            <a:noFill/>
          </a:ln>
        </p:spPr>
        <p:txBody>
          <a:bodyPr spcFirstLastPara="1" wrap="square" lIns="91425" tIns="45700" rIns="91425" bIns="45700" anchor="t" anchorCtr="0">
            <a:normAutofit/>
          </a:bodyPr>
          <a:lstStyle>
            <a:lvl1pPr marL="457200" lvl="0" indent="-228600" algn="l">
              <a:spcBef>
                <a:spcPts val="187"/>
              </a:spcBef>
              <a:spcAft>
                <a:spcPts val="0"/>
              </a:spcAft>
              <a:buClr>
                <a:schemeClr val="dk1"/>
              </a:buClr>
              <a:buSzPts val="933"/>
              <a:buNone/>
              <a:defRPr sz="933"/>
            </a:lvl1pPr>
            <a:lvl2pPr marL="914400" lvl="1" indent="-228600" algn="l">
              <a:spcBef>
                <a:spcPts val="160"/>
              </a:spcBef>
              <a:spcAft>
                <a:spcPts val="0"/>
              </a:spcAft>
              <a:buClr>
                <a:schemeClr val="dk1"/>
              </a:buClr>
              <a:buSzPts val="800"/>
              <a:buNone/>
              <a:defRPr sz="800"/>
            </a:lvl2pPr>
            <a:lvl3pPr marL="1371600" lvl="2" indent="-228600" algn="l">
              <a:spcBef>
                <a:spcPts val="133"/>
              </a:spcBef>
              <a:spcAft>
                <a:spcPts val="0"/>
              </a:spcAft>
              <a:buClr>
                <a:schemeClr val="dk1"/>
              </a:buClr>
              <a:buSzPts val="667"/>
              <a:buNone/>
              <a:defRPr sz="667"/>
            </a:lvl3pPr>
            <a:lvl4pPr marL="1828800" lvl="3" indent="-228600" algn="l">
              <a:spcBef>
                <a:spcPts val="120"/>
              </a:spcBef>
              <a:spcAft>
                <a:spcPts val="0"/>
              </a:spcAft>
              <a:buClr>
                <a:schemeClr val="dk1"/>
              </a:buClr>
              <a:buSzPts val="600"/>
              <a:buNone/>
              <a:defRPr sz="600"/>
            </a:lvl4pPr>
            <a:lvl5pPr marL="2286000" lvl="4" indent="-228600" algn="l">
              <a:spcBef>
                <a:spcPts val="120"/>
              </a:spcBef>
              <a:spcAft>
                <a:spcPts val="0"/>
              </a:spcAft>
              <a:buClr>
                <a:schemeClr val="dk1"/>
              </a:buClr>
              <a:buSzPts val="600"/>
              <a:buNone/>
              <a:defRPr sz="600"/>
            </a:lvl5pPr>
            <a:lvl6pPr marL="2743200" lvl="5" indent="-228600" algn="l">
              <a:spcBef>
                <a:spcPts val="120"/>
              </a:spcBef>
              <a:spcAft>
                <a:spcPts val="0"/>
              </a:spcAft>
              <a:buClr>
                <a:schemeClr val="dk1"/>
              </a:buClr>
              <a:buSzPts val="600"/>
              <a:buNone/>
              <a:defRPr sz="600"/>
            </a:lvl6pPr>
            <a:lvl7pPr marL="3200400" lvl="6" indent="-228600" algn="l">
              <a:spcBef>
                <a:spcPts val="120"/>
              </a:spcBef>
              <a:spcAft>
                <a:spcPts val="0"/>
              </a:spcAft>
              <a:buClr>
                <a:schemeClr val="dk1"/>
              </a:buClr>
              <a:buSzPts val="600"/>
              <a:buNone/>
              <a:defRPr sz="600"/>
            </a:lvl7pPr>
            <a:lvl8pPr marL="3657600" lvl="7" indent="-228600" algn="l">
              <a:spcBef>
                <a:spcPts val="120"/>
              </a:spcBef>
              <a:spcAft>
                <a:spcPts val="0"/>
              </a:spcAft>
              <a:buClr>
                <a:schemeClr val="dk1"/>
              </a:buClr>
              <a:buSzPts val="600"/>
              <a:buNone/>
              <a:defRPr sz="600"/>
            </a:lvl8pPr>
            <a:lvl9pPr marL="4114800" lvl="8" indent="-228600" algn="l">
              <a:spcBef>
                <a:spcPts val="120"/>
              </a:spcBef>
              <a:spcAft>
                <a:spcPts val="0"/>
              </a:spcAft>
              <a:buClr>
                <a:schemeClr val="dk1"/>
              </a:buClr>
              <a:buSzPts val="600"/>
              <a:buNone/>
              <a:defRPr sz="600"/>
            </a:lvl9pPr>
          </a:lstStyle>
          <a:p>
            <a:endParaRPr/>
          </a:p>
        </p:txBody>
      </p:sp>
      <p:sp>
        <p:nvSpPr>
          <p:cNvPr id="4213" name="Google Shape;4213;p1449"/>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14" name="Google Shape;4214;p1449"/>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15" name="Google Shape;4215;p1449"/>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4216"/>
        <p:cNvGrpSpPr/>
        <p:nvPr/>
      </p:nvGrpSpPr>
      <p:grpSpPr>
        <a:xfrm>
          <a:off x="0" y="0"/>
          <a:ext cx="0" cy="0"/>
          <a:chOff x="0" y="0"/>
          <a:chExt cx="0" cy="0"/>
        </a:xfrm>
      </p:grpSpPr>
      <p:sp>
        <p:nvSpPr>
          <p:cNvPr id="4217" name="Google Shape;4217;p1450"/>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8" name="Google Shape;4218;p1450"/>
          <p:cNvSpPr txBox="1">
            <a:spLocks noGrp="1"/>
          </p:cNvSpPr>
          <p:nvPr>
            <p:ph type="body" idx="1"/>
          </p:nvPr>
        </p:nvSpPr>
        <p:spPr>
          <a:xfrm rot="5400000">
            <a:off x="1539346" y="-167746"/>
            <a:ext cx="3017309" cy="5486400"/>
          </a:xfrm>
          <a:prstGeom prst="rect">
            <a:avLst/>
          </a:prstGeom>
          <a:noFill/>
          <a:ln>
            <a:noFill/>
          </a:ln>
        </p:spPr>
        <p:txBody>
          <a:bodyPr spcFirstLastPara="1" wrap="square" lIns="91425" tIns="45700" rIns="91425" bIns="45700" anchor="t" anchorCtr="0">
            <a:norm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4219" name="Google Shape;4219;p1450"/>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20" name="Google Shape;4220;p1450"/>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21" name="Google Shape;4221;p1450"/>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4222"/>
        <p:cNvGrpSpPr/>
        <p:nvPr/>
      </p:nvGrpSpPr>
      <p:grpSpPr>
        <a:xfrm>
          <a:off x="0" y="0"/>
          <a:ext cx="0" cy="0"/>
          <a:chOff x="0" y="0"/>
          <a:chExt cx="0" cy="0"/>
        </a:xfrm>
      </p:grpSpPr>
      <p:sp>
        <p:nvSpPr>
          <p:cNvPr id="4223" name="Google Shape;4223;p1451"/>
          <p:cNvSpPr txBox="1">
            <a:spLocks noGrp="1"/>
          </p:cNvSpPr>
          <p:nvPr>
            <p:ph type="title"/>
          </p:nvPr>
        </p:nvSpPr>
        <p:spPr>
          <a:xfrm rot="5400000">
            <a:off x="3154892" y="1447800"/>
            <a:ext cx="3901017" cy="13716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24" name="Google Shape;4224;p1451"/>
          <p:cNvSpPr txBox="1">
            <a:spLocks noGrp="1"/>
          </p:cNvSpPr>
          <p:nvPr>
            <p:ph type="body" idx="1"/>
          </p:nvPr>
        </p:nvSpPr>
        <p:spPr>
          <a:xfrm rot="5400000">
            <a:off x="360892" y="127000"/>
            <a:ext cx="3901017" cy="4013200"/>
          </a:xfrm>
          <a:prstGeom prst="rect">
            <a:avLst/>
          </a:prstGeom>
          <a:noFill/>
          <a:ln>
            <a:noFill/>
          </a:ln>
        </p:spPr>
        <p:txBody>
          <a:bodyPr spcFirstLastPara="1" wrap="square" lIns="91425" tIns="45700" rIns="91425" bIns="45700" anchor="t" anchorCtr="0">
            <a:normAutofit/>
          </a:bodyPr>
          <a:lstStyle>
            <a:lvl1pPr marL="457200" lvl="0" indent="-342900" algn="l">
              <a:spcBef>
                <a:spcPts val="360"/>
              </a:spcBef>
              <a:spcAft>
                <a:spcPts val="0"/>
              </a:spcAft>
              <a:buClr>
                <a:schemeClr val="dk1"/>
              </a:buClr>
              <a:buSzPts val="1800"/>
              <a:buChar char="•"/>
              <a:defRPr/>
            </a:lvl1pPr>
            <a:lvl2pPr marL="914400" lvl="1" indent="-342900" algn="l">
              <a:spcBef>
                <a:spcPts val="360"/>
              </a:spcBef>
              <a:spcAft>
                <a:spcPts val="0"/>
              </a:spcAft>
              <a:buClr>
                <a:schemeClr val="dk1"/>
              </a:buClr>
              <a:buSzPts val="1800"/>
              <a:buChar char="–"/>
              <a:defRPr/>
            </a:lvl2pPr>
            <a:lvl3pPr marL="1371600" lvl="2" indent="-342900" algn="l">
              <a:spcBef>
                <a:spcPts val="360"/>
              </a:spcBef>
              <a:spcAft>
                <a:spcPts val="0"/>
              </a:spcAft>
              <a:buClr>
                <a:schemeClr val="dk1"/>
              </a:buClr>
              <a:buSzPts val="1800"/>
              <a:buChar char="•"/>
              <a:defRPr/>
            </a:lvl3pPr>
            <a:lvl4pPr marL="1828800" lvl="3" indent="-342900" algn="l">
              <a:spcBef>
                <a:spcPts val="360"/>
              </a:spcBef>
              <a:spcAft>
                <a:spcPts val="0"/>
              </a:spcAft>
              <a:buClr>
                <a:schemeClr val="dk1"/>
              </a:buClr>
              <a:buSzPts val="1800"/>
              <a:buChar char="–"/>
              <a:defRPr/>
            </a:lvl4pPr>
            <a:lvl5pPr marL="2286000" lvl="4" indent="-342900" algn="l">
              <a:spcBef>
                <a:spcPts val="360"/>
              </a:spcBef>
              <a:spcAft>
                <a:spcPts val="0"/>
              </a:spcAft>
              <a:buClr>
                <a:schemeClr val="dk1"/>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4225" name="Google Shape;4225;p1451"/>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26" name="Google Shape;4226;p1451"/>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27" name="Google Shape;4227;p1451"/>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234"/>
        <p:cNvGrpSpPr/>
        <p:nvPr/>
      </p:nvGrpSpPr>
      <p:grpSpPr>
        <a:xfrm>
          <a:off x="0" y="0"/>
          <a:ext cx="0" cy="0"/>
          <a:chOff x="0" y="0"/>
          <a:chExt cx="0" cy="0"/>
        </a:xfrm>
      </p:grpSpPr>
      <p:sp>
        <p:nvSpPr>
          <p:cNvPr id="4235" name="Google Shape;4235;p7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36" name="Google Shape;4236;p7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37" name="Google Shape;4237;p7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461"/>
        <p:cNvGrpSpPr/>
        <p:nvPr/>
      </p:nvGrpSpPr>
      <p:grpSpPr>
        <a:xfrm>
          <a:off x="0" y="0"/>
          <a:ext cx="0" cy="0"/>
          <a:chOff x="0" y="0"/>
          <a:chExt cx="0" cy="0"/>
        </a:xfrm>
      </p:grpSpPr>
      <p:sp>
        <p:nvSpPr>
          <p:cNvPr id="462" name="Google Shape;462;p1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3" name="Google Shape;463;p10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64" name="Google Shape;464;p102"/>
          <p:cNvGrpSpPr/>
          <p:nvPr/>
        </p:nvGrpSpPr>
        <p:grpSpPr>
          <a:xfrm>
            <a:off x="7191542" y="1"/>
            <a:ext cx="5000459" cy="1425992"/>
            <a:chOff x="7191542" y="1"/>
            <a:chExt cx="5000459" cy="1425992"/>
          </a:xfrm>
        </p:grpSpPr>
        <p:pic>
          <p:nvPicPr>
            <p:cNvPr id="465" name="Google Shape;465;p1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6" name="Google Shape;466;p102"/>
            <p:cNvGrpSpPr/>
            <p:nvPr/>
          </p:nvGrpSpPr>
          <p:grpSpPr>
            <a:xfrm>
              <a:off x="7191542" y="1"/>
              <a:ext cx="5000459" cy="1425992"/>
              <a:chOff x="7186272" y="0"/>
              <a:chExt cx="5005729" cy="1427495"/>
            </a:xfrm>
          </p:grpSpPr>
          <p:sp>
            <p:nvSpPr>
              <p:cNvPr id="467" name="Google Shape;467;p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8" name="Google Shape;468;p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9" name="Google Shape;469;p10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0" name="Google Shape;470;p10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1" name="Google Shape;471;p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2" name="Google Shape;472;p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4238"/>
        <p:cNvGrpSpPr/>
        <p:nvPr/>
      </p:nvGrpSpPr>
      <p:grpSpPr>
        <a:xfrm>
          <a:off x="0" y="0"/>
          <a:ext cx="0" cy="0"/>
          <a:chOff x="0" y="0"/>
          <a:chExt cx="0" cy="0"/>
        </a:xfrm>
      </p:grpSpPr>
      <p:grpSp>
        <p:nvGrpSpPr>
          <p:cNvPr id="4239" name="Google Shape;4239;p116"/>
          <p:cNvGrpSpPr/>
          <p:nvPr/>
        </p:nvGrpSpPr>
        <p:grpSpPr>
          <a:xfrm>
            <a:off x="7191543" y="1"/>
            <a:ext cx="5000459" cy="1425992"/>
            <a:chOff x="7191542" y="1"/>
            <a:chExt cx="5000459" cy="1425992"/>
          </a:xfrm>
        </p:grpSpPr>
        <p:pic>
          <p:nvPicPr>
            <p:cNvPr id="4240" name="Google Shape;4240;p1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41" name="Google Shape;4241;p116"/>
            <p:cNvGrpSpPr/>
            <p:nvPr/>
          </p:nvGrpSpPr>
          <p:grpSpPr>
            <a:xfrm>
              <a:off x="7191542" y="1"/>
              <a:ext cx="5000459" cy="1425992"/>
              <a:chOff x="7186272" y="0"/>
              <a:chExt cx="5005729" cy="1427495"/>
            </a:xfrm>
          </p:grpSpPr>
          <p:sp>
            <p:nvSpPr>
              <p:cNvPr id="4242" name="Google Shape;4242;p1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43" name="Google Shape;4243;p1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44" name="Google Shape;4244;p11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Play"/>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45" name="Google Shape;4245;p11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Clr>
                <a:schemeClr val="dk1"/>
              </a:buClr>
              <a:buSzPts val="1800"/>
              <a:buChar char="•"/>
              <a:defRPr/>
            </a:lvl1pPr>
            <a:lvl2pPr marL="914400" lvl="1" indent="-342900" algn="l">
              <a:lnSpc>
                <a:spcPct val="100000"/>
              </a:lnSpc>
              <a:spcBef>
                <a:spcPts val="1000"/>
              </a:spcBef>
              <a:spcAft>
                <a:spcPts val="0"/>
              </a:spcAft>
              <a:buClr>
                <a:schemeClr val="dk1"/>
              </a:buClr>
              <a:buSzPts val="1800"/>
              <a:buChar char="•"/>
              <a:defRPr/>
            </a:lvl2pPr>
            <a:lvl3pPr marL="1371600" lvl="2" indent="-342900" algn="l">
              <a:lnSpc>
                <a:spcPct val="100000"/>
              </a:lnSpc>
              <a:spcBef>
                <a:spcPts val="1000"/>
              </a:spcBef>
              <a:spcAft>
                <a:spcPts val="0"/>
              </a:spcAft>
              <a:buClr>
                <a:schemeClr val="dk1"/>
              </a:buClr>
              <a:buSzPts val="1800"/>
              <a:buChar char="•"/>
              <a:defRPr/>
            </a:lvl3pPr>
            <a:lvl4pPr marL="1828800" lvl="3" indent="-342900" algn="l">
              <a:lnSpc>
                <a:spcPct val="100000"/>
              </a:lnSpc>
              <a:spcBef>
                <a:spcPts val="1000"/>
              </a:spcBef>
              <a:spcAft>
                <a:spcPts val="0"/>
              </a:spcAft>
              <a:buClr>
                <a:schemeClr val="dk1"/>
              </a:buClr>
              <a:buSzPts val="1800"/>
              <a:buChar char="•"/>
              <a:defRPr/>
            </a:lvl4pPr>
            <a:lvl5pPr marL="2286000" lvl="4" indent="-342900" algn="l">
              <a:lnSpc>
                <a:spcPct val="100000"/>
              </a:lnSpc>
              <a:spcBef>
                <a:spcPts val="1000"/>
              </a:spcBef>
              <a:spcAft>
                <a:spcPts val="0"/>
              </a:spcAft>
              <a:buClr>
                <a:schemeClr val="dk1"/>
              </a:buClr>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46" name="Google Shape;4246;p11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1pPr>
            <a:lvl2pPr marL="0" lvl="1"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2pPr>
            <a:lvl3pPr marL="0" lvl="2"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3pPr>
            <a:lvl4pPr marL="0" lvl="3"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4pPr>
            <a:lvl5pPr marL="0" lvl="4"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5pPr>
            <a:lvl6pPr marL="0" lvl="5"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6pPr>
            <a:lvl7pPr marL="0" lvl="6"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7pPr>
            <a:lvl8pPr marL="0" lvl="7"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8pPr>
            <a:lvl9pPr marL="0" lvl="8" indent="0" algn="r">
              <a:lnSpc>
                <a:spcPct val="100000"/>
              </a:lnSpc>
              <a:spcBef>
                <a:spcPts val="0"/>
              </a:spcBef>
              <a:spcAft>
                <a:spcPts val="0"/>
              </a:spcAft>
              <a:buSzPts val="1200"/>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47" name="Google Shape;4247;p1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8" name="Google Shape;4248;p11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4249"/>
        <p:cNvGrpSpPr/>
        <p:nvPr/>
      </p:nvGrpSpPr>
      <p:grpSpPr>
        <a:xfrm>
          <a:off x="0" y="0"/>
          <a:ext cx="0" cy="0"/>
          <a:chOff x="0" y="0"/>
          <a:chExt cx="0" cy="0"/>
        </a:xfrm>
      </p:grpSpPr>
      <p:sp>
        <p:nvSpPr>
          <p:cNvPr id="4250" name="Google Shape;4250;p1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Play"/>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51" name="Google Shape;4251;p11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Clr>
                <a:schemeClr val="dk1"/>
              </a:buClr>
              <a:buSzPts val="1800"/>
              <a:buChar char="•"/>
              <a:defRPr/>
            </a:lvl1pPr>
            <a:lvl2pPr marL="914400" lvl="1" indent="-342900" algn="l">
              <a:lnSpc>
                <a:spcPct val="100000"/>
              </a:lnSpc>
              <a:spcBef>
                <a:spcPts val="1000"/>
              </a:spcBef>
              <a:spcAft>
                <a:spcPts val="0"/>
              </a:spcAft>
              <a:buClr>
                <a:schemeClr val="dk1"/>
              </a:buClr>
              <a:buSzPts val="1800"/>
              <a:buChar char="•"/>
              <a:defRPr/>
            </a:lvl2pPr>
            <a:lvl3pPr marL="1371600" lvl="2" indent="-342900" algn="l">
              <a:lnSpc>
                <a:spcPct val="100000"/>
              </a:lnSpc>
              <a:spcBef>
                <a:spcPts val="1000"/>
              </a:spcBef>
              <a:spcAft>
                <a:spcPts val="0"/>
              </a:spcAft>
              <a:buClr>
                <a:schemeClr val="dk1"/>
              </a:buClr>
              <a:buSzPts val="1800"/>
              <a:buChar char="•"/>
              <a:defRPr/>
            </a:lvl3pPr>
            <a:lvl4pPr marL="1828800" lvl="3" indent="-342900" algn="l">
              <a:lnSpc>
                <a:spcPct val="100000"/>
              </a:lnSpc>
              <a:spcBef>
                <a:spcPts val="1000"/>
              </a:spcBef>
              <a:spcAft>
                <a:spcPts val="0"/>
              </a:spcAft>
              <a:buClr>
                <a:schemeClr val="dk1"/>
              </a:buClr>
              <a:buSzPts val="1800"/>
              <a:buChar char="•"/>
              <a:defRPr/>
            </a:lvl4pPr>
            <a:lvl5pPr marL="2286000" lvl="4" indent="-342900" algn="l">
              <a:lnSpc>
                <a:spcPct val="100000"/>
              </a:lnSpc>
              <a:spcBef>
                <a:spcPts val="1000"/>
              </a:spcBef>
              <a:spcAft>
                <a:spcPts val="0"/>
              </a:spcAft>
              <a:buClr>
                <a:schemeClr val="dk1"/>
              </a:buClr>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252" name="Google Shape;4252;p117"/>
          <p:cNvGrpSpPr/>
          <p:nvPr/>
        </p:nvGrpSpPr>
        <p:grpSpPr>
          <a:xfrm>
            <a:off x="7191542" y="1"/>
            <a:ext cx="5000459" cy="1425992"/>
            <a:chOff x="7191542" y="1"/>
            <a:chExt cx="5000459" cy="1425992"/>
          </a:xfrm>
        </p:grpSpPr>
        <p:pic>
          <p:nvPicPr>
            <p:cNvPr id="4253" name="Google Shape;4253;p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54" name="Google Shape;4254;p117"/>
            <p:cNvGrpSpPr/>
            <p:nvPr/>
          </p:nvGrpSpPr>
          <p:grpSpPr>
            <a:xfrm>
              <a:off x="7191542" y="1"/>
              <a:ext cx="5000459" cy="1425992"/>
              <a:chOff x="7186272" y="0"/>
              <a:chExt cx="5005729" cy="1427495"/>
            </a:xfrm>
          </p:grpSpPr>
          <p:sp>
            <p:nvSpPr>
              <p:cNvPr id="4255" name="Google Shape;4255;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257" name="Google Shape;4257;p11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Clr>
                <a:schemeClr val="dk1"/>
              </a:buClr>
              <a:buSzPts val="1800"/>
              <a:buChar char="•"/>
              <a:defRPr/>
            </a:lvl1pPr>
            <a:lvl2pPr marL="914400" lvl="1" indent="-342900" algn="l">
              <a:lnSpc>
                <a:spcPct val="100000"/>
              </a:lnSpc>
              <a:spcBef>
                <a:spcPts val="1000"/>
              </a:spcBef>
              <a:spcAft>
                <a:spcPts val="0"/>
              </a:spcAft>
              <a:buClr>
                <a:schemeClr val="dk1"/>
              </a:buClr>
              <a:buSzPts val="1800"/>
              <a:buChar char="•"/>
              <a:defRPr/>
            </a:lvl2pPr>
            <a:lvl3pPr marL="1371600" lvl="2" indent="-342900" algn="l">
              <a:lnSpc>
                <a:spcPct val="100000"/>
              </a:lnSpc>
              <a:spcBef>
                <a:spcPts val="1000"/>
              </a:spcBef>
              <a:spcAft>
                <a:spcPts val="0"/>
              </a:spcAft>
              <a:buClr>
                <a:schemeClr val="dk1"/>
              </a:buClr>
              <a:buSzPts val="1800"/>
              <a:buChar char="•"/>
              <a:defRPr/>
            </a:lvl3pPr>
            <a:lvl4pPr marL="1828800" lvl="3" indent="-342900" algn="l">
              <a:lnSpc>
                <a:spcPct val="100000"/>
              </a:lnSpc>
              <a:spcBef>
                <a:spcPts val="1000"/>
              </a:spcBef>
              <a:spcAft>
                <a:spcPts val="0"/>
              </a:spcAft>
              <a:buClr>
                <a:schemeClr val="dk1"/>
              </a:buClr>
              <a:buSzPts val="1800"/>
              <a:buChar char="•"/>
              <a:defRPr/>
            </a:lvl4pPr>
            <a:lvl5pPr marL="2286000" lvl="4" indent="-342900" algn="l">
              <a:lnSpc>
                <a:spcPct val="100000"/>
              </a:lnSpc>
              <a:spcBef>
                <a:spcPts val="1000"/>
              </a:spcBef>
              <a:spcAft>
                <a:spcPts val="0"/>
              </a:spcAft>
              <a:buClr>
                <a:schemeClr val="dk1"/>
              </a:buClr>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58" name="Google Shape;4258;p11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259" name="Google Shape;4259;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60" name="Google Shape;4260;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4261"/>
        <p:cNvGrpSpPr/>
        <p:nvPr/>
      </p:nvGrpSpPr>
      <p:grpSpPr>
        <a:xfrm>
          <a:off x="0" y="0"/>
          <a:ext cx="0" cy="0"/>
          <a:chOff x="0" y="0"/>
          <a:chExt cx="0" cy="0"/>
        </a:xfrm>
      </p:grpSpPr>
      <p:sp>
        <p:nvSpPr>
          <p:cNvPr id="4262" name="Google Shape;4262;p1457"/>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Play"/>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63" name="Google Shape;4263;p1457"/>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264" name="Google Shape;4264;p145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65" name="Google Shape;4265;p145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66" name="Google Shape;4266;p145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4267"/>
        <p:cNvGrpSpPr/>
        <p:nvPr/>
      </p:nvGrpSpPr>
      <p:grpSpPr>
        <a:xfrm>
          <a:off x="0" y="0"/>
          <a:ext cx="0" cy="0"/>
          <a:chOff x="0" y="0"/>
          <a:chExt cx="0" cy="0"/>
        </a:xfrm>
      </p:grpSpPr>
      <p:sp>
        <p:nvSpPr>
          <p:cNvPr id="4268" name="Google Shape;4268;p1458"/>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69" name="Google Shape;4269;p1458"/>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70" name="Google Shape;4270;p145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71" name="Google Shape;4271;p145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72" name="Google Shape;4272;p145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273"/>
        <p:cNvGrpSpPr/>
        <p:nvPr/>
      </p:nvGrpSpPr>
      <p:grpSpPr>
        <a:xfrm>
          <a:off x="0" y="0"/>
          <a:ext cx="0" cy="0"/>
          <a:chOff x="0" y="0"/>
          <a:chExt cx="0" cy="0"/>
        </a:xfrm>
      </p:grpSpPr>
      <p:sp>
        <p:nvSpPr>
          <p:cNvPr id="4274" name="Google Shape;4274;p1459"/>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Play"/>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75" name="Google Shape;4275;p1459"/>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757575"/>
              </a:buClr>
              <a:buSzPts val="2400"/>
              <a:buNone/>
              <a:defRPr sz="2400">
                <a:solidFill>
                  <a:srgbClr val="757575"/>
                </a:solidFill>
              </a:defRPr>
            </a:lvl1pPr>
            <a:lvl2pPr marL="914400" lvl="1" indent="-228600" algn="l">
              <a:lnSpc>
                <a:spcPct val="90000"/>
              </a:lnSpc>
              <a:spcBef>
                <a:spcPts val="500"/>
              </a:spcBef>
              <a:spcAft>
                <a:spcPts val="0"/>
              </a:spcAft>
              <a:buClr>
                <a:srgbClr val="757575"/>
              </a:buClr>
              <a:buSzPts val="2000"/>
              <a:buNone/>
              <a:defRPr sz="2000">
                <a:solidFill>
                  <a:srgbClr val="757575"/>
                </a:solidFill>
              </a:defRPr>
            </a:lvl2pPr>
            <a:lvl3pPr marL="1371600" lvl="2" indent="-228600" algn="l">
              <a:lnSpc>
                <a:spcPct val="90000"/>
              </a:lnSpc>
              <a:spcBef>
                <a:spcPts val="500"/>
              </a:spcBef>
              <a:spcAft>
                <a:spcPts val="0"/>
              </a:spcAft>
              <a:buClr>
                <a:srgbClr val="757575"/>
              </a:buClr>
              <a:buSzPts val="1800"/>
              <a:buNone/>
              <a:defRPr sz="1800">
                <a:solidFill>
                  <a:srgbClr val="757575"/>
                </a:solidFill>
              </a:defRPr>
            </a:lvl3pPr>
            <a:lvl4pPr marL="1828800" lvl="3" indent="-228600" algn="l">
              <a:lnSpc>
                <a:spcPct val="90000"/>
              </a:lnSpc>
              <a:spcBef>
                <a:spcPts val="500"/>
              </a:spcBef>
              <a:spcAft>
                <a:spcPts val="0"/>
              </a:spcAft>
              <a:buClr>
                <a:srgbClr val="757575"/>
              </a:buClr>
              <a:buSzPts val="1600"/>
              <a:buNone/>
              <a:defRPr sz="1600">
                <a:solidFill>
                  <a:srgbClr val="757575"/>
                </a:solidFill>
              </a:defRPr>
            </a:lvl4pPr>
            <a:lvl5pPr marL="2286000" lvl="4" indent="-228600" algn="l">
              <a:lnSpc>
                <a:spcPct val="90000"/>
              </a:lnSpc>
              <a:spcBef>
                <a:spcPts val="500"/>
              </a:spcBef>
              <a:spcAft>
                <a:spcPts val="0"/>
              </a:spcAft>
              <a:buClr>
                <a:srgbClr val="757575"/>
              </a:buClr>
              <a:buSzPts val="1600"/>
              <a:buNone/>
              <a:defRPr sz="1600">
                <a:solidFill>
                  <a:srgbClr val="757575"/>
                </a:solidFill>
              </a:defRPr>
            </a:lvl5pPr>
            <a:lvl6pPr marL="2743200" lvl="5" indent="-228600" algn="l">
              <a:lnSpc>
                <a:spcPct val="90000"/>
              </a:lnSpc>
              <a:spcBef>
                <a:spcPts val="500"/>
              </a:spcBef>
              <a:spcAft>
                <a:spcPts val="0"/>
              </a:spcAft>
              <a:buClr>
                <a:srgbClr val="757575"/>
              </a:buClr>
              <a:buSzPts val="1600"/>
              <a:buNone/>
              <a:defRPr sz="1600">
                <a:solidFill>
                  <a:srgbClr val="757575"/>
                </a:solidFill>
              </a:defRPr>
            </a:lvl6pPr>
            <a:lvl7pPr marL="3200400" lvl="6" indent="-228600" algn="l">
              <a:lnSpc>
                <a:spcPct val="90000"/>
              </a:lnSpc>
              <a:spcBef>
                <a:spcPts val="500"/>
              </a:spcBef>
              <a:spcAft>
                <a:spcPts val="0"/>
              </a:spcAft>
              <a:buClr>
                <a:srgbClr val="757575"/>
              </a:buClr>
              <a:buSzPts val="1600"/>
              <a:buNone/>
              <a:defRPr sz="1600">
                <a:solidFill>
                  <a:srgbClr val="757575"/>
                </a:solidFill>
              </a:defRPr>
            </a:lvl7pPr>
            <a:lvl8pPr marL="3657600" lvl="7" indent="-228600" algn="l">
              <a:lnSpc>
                <a:spcPct val="90000"/>
              </a:lnSpc>
              <a:spcBef>
                <a:spcPts val="500"/>
              </a:spcBef>
              <a:spcAft>
                <a:spcPts val="0"/>
              </a:spcAft>
              <a:buClr>
                <a:srgbClr val="757575"/>
              </a:buClr>
              <a:buSzPts val="1600"/>
              <a:buNone/>
              <a:defRPr sz="1600">
                <a:solidFill>
                  <a:srgbClr val="757575"/>
                </a:solidFill>
              </a:defRPr>
            </a:lvl8pPr>
            <a:lvl9pPr marL="4114800" lvl="8" indent="-228600" algn="l">
              <a:lnSpc>
                <a:spcPct val="90000"/>
              </a:lnSpc>
              <a:spcBef>
                <a:spcPts val="500"/>
              </a:spcBef>
              <a:spcAft>
                <a:spcPts val="0"/>
              </a:spcAft>
              <a:buClr>
                <a:srgbClr val="757575"/>
              </a:buClr>
              <a:buSzPts val="1600"/>
              <a:buNone/>
              <a:defRPr sz="1600">
                <a:solidFill>
                  <a:srgbClr val="757575"/>
                </a:solidFill>
              </a:defRPr>
            </a:lvl9pPr>
          </a:lstStyle>
          <a:p>
            <a:endParaRPr/>
          </a:p>
        </p:txBody>
      </p:sp>
      <p:sp>
        <p:nvSpPr>
          <p:cNvPr id="4276" name="Google Shape;4276;p145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77" name="Google Shape;4277;p145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78" name="Google Shape;4278;p145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279"/>
        <p:cNvGrpSpPr/>
        <p:nvPr/>
      </p:nvGrpSpPr>
      <p:grpSpPr>
        <a:xfrm>
          <a:off x="0" y="0"/>
          <a:ext cx="0" cy="0"/>
          <a:chOff x="0" y="0"/>
          <a:chExt cx="0" cy="0"/>
        </a:xfrm>
      </p:grpSpPr>
      <p:sp>
        <p:nvSpPr>
          <p:cNvPr id="4280" name="Google Shape;4280;p146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81" name="Google Shape;4281;p1460"/>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82" name="Google Shape;4282;p1460"/>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83" name="Google Shape;4283;p146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84" name="Google Shape;4284;p146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85" name="Google Shape;4285;p146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4286"/>
        <p:cNvGrpSpPr/>
        <p:nvPr/>
      </p:nvGrpSpPr>
      <p:grpSpPr>
        <a:xfrm>
          <a:off x="0" y="0"/>
          <a:ext cx="0" cy="0"/>
          <a:chOff x="0" y="0"/>
          <a:chExt cx="0" cy="0"/>
        </a:xfrm>
      </p:grpSpPr>
      <p:sp>
        <p:nvSpPr>
          <p:cNvPr id="4287" name="Google Shape;4287;p1461"/>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88" name="Google Shape;4288;p1461"/>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289" name="Google Shape;4289;p1461"/>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90" name="Google Shape;4290;p1461"/>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291" name="Google Shape;4291;p1461"/>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92" name="Google Shape;4292;p146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93" name="Google Shape;4293;p146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94" name="Google Shape;4294;p146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295"/>
        <p:cNvGrpSpPr/>
        <p:nvPr/>
      </p:nvGrpSpPr>
      <p:grpSpPr>
        <a:xfrm>
          <a:off x="0" y="0"/>
          <a:ext cx="0" cy="0"/>
          <a:chOff x="0" y="0"/>
          <a:chExt cx="0" cy="0"/>
        </a:xfrm>
      </p:grpSpPr>
      <p:sp>
        <p:nvSpPr>
          <p:cNvPr id="4296" name="Google Shape;4296;p146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97" name="Google Shape;4297;p146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98" name="Google Shape;4298;p146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99" name="Google Shape;4299;p146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4300"/>
        <p:cNvGrpSpPr/>
        <p:nvPr/>
      </p:nvGrpSpPr>
      <p:grpSpPr>
        <a:xfrm>
          <a:off x="0" y="0"/>
          <a:ext cx="0" cy="0"/>
          <a:chOff x="0" y="0"/>
          <a:chExt cx="0" cy="0"/>
        </a:xfrm>
      </p:grpSpPr>
      <p:sp>
        <p:nvSpPr>
          <p:cNvPr id="4301" name="Google Shape;4301;p75"/>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02" name="Google Shape;4302;p75"/>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4303" name="Google Shape;4303;p75"/>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4304" name="Google Shape;4304;p7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05" name="Google Shape;4305;p7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06" name="Google Shape;4306;p7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4307"/>
        <p:cNvGrpSpPr/>
        <p:nvPr/>
      </p:nvGrpSpPr>
      <p:grpSpPr>
        <a:xfrm>
          <a:off x="0" y="0"/>
          <a:ext cx="0" cy="0"/>
          <a:chOff x="0" y="0"/>
          <a:chExt cx="0" cy="0"/>
        </a:xfrm>
      </p:grpSpPr>
      <p:sp>
        <p:nvSpPr>
          <p:cNvPr id="4308" name="Google Shape;4308;p76"/>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Play"/>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09" name="Google Shape;4309;p76"/>
          <p:cNvSpPr>
            <a:spLocks noGrp="1"/>
          </p:cNvSpPr>
          <p:nvPr>
            <p:ph type="pic" idx="2"/>
          </p:nvPr>
        </p:nvSpPr>
        <p:spPr>
          <a:xfrm>
            <a:off x="5183188" y="987425"/>
            <a:ext cx="6172200" cy="4873625"/>
          </a:xfrm>
          <a:prstGeom prst="rect">
            <a:avLst/>
          </a:prstGeom>
          <a:noFill/>
          <a:ln>
            <a:noFill/>
          </a:ln>
        </p:spPr>
      </p:sp>
      <p:sp>
        <p:nvSpPr>
          <p:cNvPr id="4310" name="Google Shape;4310;p76"/>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4311" name="Google Shape;4311;p7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12" name="Google Shape;4312;p7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13" name="Google Shape;4313;p7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473"/>
        <p:cNvGrpSpPr/>
        <p:nvPr/>
      </p:nvGrpSpPr>
      <p:grpSpPr>
        <a:xfrm>
          <a:off x="0" y="0"/>
          <a:ext cx="0" cy="0"/>
          <a:chOff x="0" y="0"/>
          <a:chExt cx="0" cy="0"/>
        </a:xfrm>
      </p:grpSpPr>
      <p:grpSp>
        <p:nvGrpSpPr>
          <p:cNvPr id="474" name="Google Shape;474;p103"/>
          <p:cNvGrpSpPr/>
          <p:nvPr/>
        </p:nvGrpSpPr>
        <p:grpSpPr>
          <a:xfrm>
            <a:off x="7191542" y="1"/>
            <a:ext cx="5000459" cy="1425992"/>
            <a:chOff x="7191542" y="1"/>
            <a:chExt cx="5000459" cy="1425992"/>
          </a:xfrm>
        </p:grpSpPr>
        <p:pic>
          <p:nvPicPr>
            <p:cNvPr id="475" name="Google Shape;475;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6" name="Google Shape;476;p103"/>
            <p:cNvGrpSpPr/>
            <p:nvPr/>
          </p:nvGrpSpPr>
          <p:grpSpPr>
            <a:xfrm>
              <a:off x="7191542" y="1"/>
              <a:ext cx="5000459" cy="1425992"/>
              <a:chOff x="7186272" y="0"/>
              <a:chExt cx="5005729" cy="1427495"/>
            </a:xfrm>
          </p:grpSpPr>
          <p:sp>
            <p:nvSpPr>
              <p:cNvPr id="477" name="Google Shape;477;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8" name="Google Shape;478;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9" name="Google Shape;479;p1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0" name="Google Shape;480;p1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1" name="Google Shape;481;p1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2" name="Google Shape;482;p1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3" name="Google Shape;483;p1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4314"/>
        <p:cNvGrpSpPr/>
        <p:nvPr/>
      </p:nvGrpSpPr>
      <p:grpSpPr>
        <a:xfrm>
          <a:off x="0" y="0"/>
          <a:ext cx="0" cy="0"/>
          <a:chOff x="0" y="0"/>
          <a:chExt cx="0" cy="0"/>
        </a:xfrm>
      </p:grpSpPr>
      <p:sp>
        <p:nvSpPr>
          <p:cNvPr id="4315" name="Google Shape;4315;p77"/>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16" name="Google Shape;4316;p77"/>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17" name="Google Shape;4317;p7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18" name="Google Shape;4318;p7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19" name="Google Shape;4319;p7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4320"/>
        <p:cNvGrpSpPr/>
        <p:nvPr/>
      </p:nvGrpSpPr>
      <p:grpSpPr>
        <a:xfrm>
          <a:off x="0" y="0"/>
          <a:ext cx="0" cy="0"/>
          <a:chOff x="0" y="0"/>
          <a:chExt cx="0" cy="0"/>
        </a:xfrm>
      </p:grpSpPr>
      <p:sp>
        <p:nvSpPr>
          <p:cNvPr id="4321" name="Google Shape;4321;p78"/>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22" name="Google Shape;4322;p78"/>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23" name="Google Shape;4323;p7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24" name="Google Shape;4324;p7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25" name="Google Shape;4325;p7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4326"/>
        <p:cNvGrpSpPr/>
        <p:nvPr/>
      </p:nvGrpSpPr>
      <p:grpSpPr>
        <a:xfrm>
          <a:off x="0" y="0"/>
          <a:ext cx="0" cy="0"/>
          <a:chOff x="0" y="0"/>
          <a:chExt cx="0" cy="0"/>
        </a:xfrm>
      </p:grpSpPr>
      <p:sp>
        <p:nvSpPr>
          <p:cNvPr id="4327" name="Google Shape;4327;p146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328" name="Google Shape;4328;p146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90000"/>
              </a:lnSpc>
              <a:spcBef>
                <a:spcPts val="0"/>
              </a:spcBef>
              <a:spcAft>
                <a:spcPts val="0"/>
              </a:spcAft>
              <a:buClr>
                <a:schemeClr val="dk1"/>
              </a:buClr>
              <a:buSzPts val="4000"/>
              <a:buFont typeface="Play"/>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29" name="Google Shape;4329;p146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330" name="Google Shape;4330;p1463"/>
          <p:cNvSpPr>
            <a:spLocks noGrp="1"/>
          </p:cNvSpPr>
          <p:nvPr>
            <p:ph type="pic" idx="2"/>
          </p:nvPr>
        </p:nvSpPr>
        <p:spPr>
          <a:xfrm>
            <a:off x="7118684" y="233915"/>
            <a:ext cx="5073316" cy="5943600"/>
          </a:xfrm>
          <a:prstGeom prst="rect">
            <a:avLst/>
          </a:prstGeom>
          <a:noFill/>
          <a:ln>
            <a:noFill/>
          </a:ln>
        </p:spPr>
      </p:sp>
      <p:grpSp>
        <p:nvGrpSpPr>
          <p:cNvPr id="4331" name="Google Shape;4331;p1463"/>
          <p:cNvGrpSpPr/>
          <p:nvPr/>
        </p:nvGrpSpPr>
        <p:grpSpPr>
          <a:xfrm>
            <a:off x="0" y="5020348"/>
            <a:ext cx="12192000" cy="1837653"/>
            <a:chOff x="0" y="5020348"/>
            <a:chExt cx="12192000" cy="1837653"/>
          </a:xfrm>
        </p:grpSpPr>
        <p:sp>
          <p:nvSpPr>
            <p:cNvPr id="4332" name="Google Shape;4332;p14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4333" name="Google Shape;4333;p14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4334" name="Google Shape;4334;p14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4335"/>
        <p:cNvGrpSpPr/>
        <p:nvPr/>
      </p:nvGrpSpPr>
      <p:grpSpPr>
        <a:xfrm>
          <a:off x="0" y="0"/>
          <a:ext cx="0" cy="0"/>
          <a:chOff x="0" y="0"/>
          <a:chExt cx="0" cy="0"/>
        </a:xfrm>
      </p:grpSpPr>
      <p:sp>
        <p:nvSpPr>
          <p:cNvPr id="4336" name="Google Shape;4336;p146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2800"/>
              <a:buNone/>
              <a:defRPr b="0">
                <a:solidFill>
                  <a:schemeClr val="dk1"/>
                </a:solidFill>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37" name="Google Shape;4337;p146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338" name="Google Shape;4338;p1464"/>
          <p:cNvGrpSpPr/>
          <p:nvPr/>
        </p:nvGrpSpPr>
        <p:grpSpPr>
          <a:xfrm>
            <a:off x="0" y="5379427"/>
            <a:ext cx="2807368" cy="753891"/>
            <a:chOff x="0" y="5379426"/>
            <a:chExt cx="2807368" cy="753891"/>
          </a:xfrm>
        </p:grpSpPr>
        <p:sp>
          <p:nvSpPr>
            <p:cNvPr id="4339" name="Google Shape;4339;p146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4340" name="Google Shape;4340;p146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4341" name="Google Shape;4341;p1464"/>
          <p:cNvSpPr>
            <a:spLocks noGrp="1"/>
          </p:cNvSpPr>
          <p:nvPr>
            <p:ph type="pic" idx="2"/>
          </p:nvPr>
        </p:nvSpPr>
        <p:spPr>
          <a:xfrm>
            <a:off x="2807368" y="457202"/>
            <a:ext cx="8915400" cy="5943598"/>
          </a:xfrm>
          <a:prstGeom prst="rect">
            <a:avLst/>
          </a:prstGeom>
          <a:noFill/>
          <a:ln>
            <a:noFill/>
          </a:ln>
        </p:spPr>
      </p:sp>
      <p:pic>
        <p:nvPicPr>
          <p:cNvPr id="4342" name="Google Shape;4342;p146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4343"/>
        <p:cNvGrpSpPr/>
        <p:nvPr/>
      </p:nvGrpSpPr>
      <p:grpSpPr>
        <a:xfrm>
          <a:off x="0" y="0"/>
          <a:ext cx="0" cy="0"/>
          <a:chOff x="0" y="0"/>
          <a:chExt cx="0" cy="0"/>
        </a:xfrm>
      </p:grpSpPr>
      <p:grpSp>
        <p:nvGrpSpPr>
          <p:cNvPr id="4344" name="Google Shape;4344;p1465"/>
          <p:cNvGrpSpPr/>
          <p:nvPr/>
        </p:nvGrpSpPr>
        <p:grpSpPr>
          <a:xfrm>
            <a:off x="0" y="5020348"/>
            <a:ext cx="12192000" cy="1837653"/>
            <a:chOff x="0" y="5020347"/>
            <a:chExt cx="12192000" cy="1837653"/>
          </a:xfrm>
        </p:grpSpPr>
        <p:sp>
          <p:nvSpPr>
            <p:cNvPr id="4345" name="Google Shape;4345;p14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4346" name="Google Shape;4346;p14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12501B"/>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4347" name="Google Shape;4347;p14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4348" name="Google Shape;4348;p14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349" name="Google Shape;4349;p1465"/>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50" name="Google Shape;4350;p1465"/>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Clr>
                <a:schemeClr val="dk1"/>
              </a:buClr>
              <a:buSzPts val="2400"/>
              <a:buNone/>
              <a:defRPr sz="2400">
                <a:solidFill>
                  <a:schemeClr val="dk1"/>
                </a:solidFill>
              </a:defRPr>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4356"/>
        <p:cNvGrpSpPr/>
        <p:nvPr/>
      </p:nvGrpSpPr>
      <p:grpSpPr>
        <a:xfrm>
          <a:off x="0" y="0"/>
          <a:ext cx="0" cy="0"/>
          <a:chOff x="0" y="0"/>
          <a:chExt cx="0" cy="0"/>
        </a:xfrm>
      </p:grpSpPr>
      <p:grpSp>
        <p:nvGrpSpPr>
          <p:cNvPr id="4357" name="Google Shape;4357;p119"/>
          <p:cNvGrpSpPr/>
          <p:nvPr/>
        </p:nvGrpSpPr>
        <p:grpSpPr>
          <a:xfrm>
            <a:off x="7191543" y="1"/>
            <a:ext cx="5000459" cy="1425992"/>
            <a:chOff x="7191542" y="1"/>
            <a:chExt cx="5000459" cy="1425992"/>
          </a:xfrm>
        </p:grpSpPr>
        <p:pic>
          <p:nvPicPr>
            <p:cNvPr id="4358" name="Google Shape;4358;p1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59" name="Google Shape;4359;p119"/>
            <p:cNvGrpSpPr/>
            <p:nvPr/>
          </p:nvGrpSpPr>
          <p:grpSpPr>
            <a:xfrm>
              <a:off x="7191542" y="1"/>
              <a:ext cx="5000459" cy="1425992"/>
              <a:chOff x="7186272" y="0"/>
              <a:chExt cx="5005729" cy="1427495"/>
            </a:xfrm>
          </p:grpSpPr>
          <p:sp>
            <p:nvSpPr>
              <p:cNvPr id="4360" name="Google Shape;4360;p1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61" name="Google Shape;4361;p1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4362" name="Google Shape;4362;p119"/>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63" name="Google Shape;4363;p11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64" name="Google Shape;4364;p11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365" name="Google Shape;4365;p1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4366" name="Google Shape;4366;p119"/>
          <p:cNvCxnSpPr/>
          <p:nvPr/>
        </p:nvCxnSpPr>
        <p:spPr>
          <a:xfrm>
            <a:off x="704315"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4367" name="Google Shape;4367;p119"/>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4368"/>
        <p:cNvGrpSpPr/>
        <p:nvPr/>
      </p:nvGrpSpPr>
      <p:grpSpPr>
        <a:xfrm>
          <a:off x="0" y="0"/>
          <a:ext cx="0" cy="0"/>
          <a:chOff x="0" y="0"/>
          <a:chExt cx="0" cy="0"/>
        </a:xfrm>
      </p:grpSpPr>
      <p:sp>
        <p:nvSpPr>
          <p:cNvPr id="4369" name="Google Shape;4369;p473"/>
          <p:cNvSpPr/>
          <p:nvPr/>
        </p:nvSpPr>
        <p:spPr>
          <a:xfrm>
            <a:off x="902368" y="1294415"/>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4370" name="Google Shape;4370;p473"/>
          <p:cNvSpPr txBox="1">
            <a:spLocks noGrp="1"/>
          </p:cNvSpPr>
          <p:nvPr>
            <p:ph type="ctrTitle"/>
          </p:nvPr>
        </p:nvSpPr>
        <p:spPr>
          <a:xfrm>
            <a:off x="1413312" y="1561333"/>
            <a:ext cx="5194433" cy="182633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71" name="Google Shape;4371;p473"/>
          <p:cNvSpPr txBox="1">
            <a:spLocks noGrp="1"/>
          </p:cNvSpPr>
          <p:nvPr>
            <p:ph type="subTitle" idx="1"/>
          </p:nvPr>
        </p:nvSpPr>
        <p:spPr>
          <a:xfrm>
            <a:off x="1413312" y="3766864"/>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4372" name="Google Shape;4372;p473"/>
          <p:cNvCxnSpPr/>
          <p:nvPr/>
        </p:nvCxnSpPr>
        <p:spPr>
          <a:xfrm>
            <a:off x="1520055" y="3507988"/>
            <a:ext cx="2286000" cy="0"/>
          </a:xfrm>
          <a:prstGeom prst="straightConnector1">
            <a:avLst/>
          </a:prstGeom>
          <a:noFill/>
          <a:ln w="31750" cap="flat" cmpd="sng">
            <a:solidFill>
              <a:schemeClr val="accent3"/>
            </a:solidFill>
            <a:prstDash val="solid"/>
            <a:miter lim="800000"/>
            <a:headEnd type="none" w="sm" len="sm"/>
            <a:tailEnd type="none" w="sm" len="sm"/>
          </a:ln>
        </p:spPr>
      </p:cxnSp>
      <p:sp>
        <p:nvSpPr>
          <p:cNvPr id="4373" name="Google Shape;4373;p473"/>
          <p:cNvSpPr>
            <a:spLocks noGrp="1"/>
          </p:cNvSpPr>
          <p:nvPr>
            <p:ph type="pic" idx="2"/>
          </p:nvPr>
        </p:nvSpPr>
        <p:spPr>
          <a:xfrm>
            <a:off x="7118685" y="233915"/>
            <a:ext cx="5073316" cy="5943600"/>
          </a:xfrm>
          <a:prstGeom prst="rect">
            <a:avLst/>
          </a:prstGeom>
          <a:noFill/>
          <a:ln>
            <a:noFill/>
          </a:ln>
        </p:spPr>
      </p:sp>
      <p:grpSp>
        <p:nvGrpSpPr>
          <p:cNvPr id="4374" name="Google Shape;4374;p473"/>
          <p:cNvGrpSpPr/>
          <p:nvPr/>
        </p:nvGrpSpPr>
        <p:grpSpPr>
          <a:xfrm>
            <a:off x="0" y="5020350"/>
            <a:ext cx="12192000" cy="1837653"/>
            <a:chOff x="0" y="5020348"/>
            <a:chExt cx="12192000" cy="1837653"/>
          </a:xfrm>
        </p:grpSpPr>
        <p:sp>
          <p:nvSpPr>
            <p:cNvPr id="4375" name="Google Shape;4375;p4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4376" name="Google Shape;4376;p47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4377" name="Google Shape;4377;p4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4378"/>
        <p:cNvGrpSpPr/>
        <p:nvPr/>
      </p:nvGrpSpPr>
      <p:grpSpPr>
        <a:xfrm>
          <a:off x="0" y="0"/>
          <a:ext cx="0" cy="0"/>
          <a:chOff x="0" y="0"/>
          <a:chExt cx="0" cy="0"/>
        </a:xfrm>
      </p:grpSpPr>
      <p:grpSp>
        <p:nvGrpSpPr>
          <p:cNvPr id="4379" name="Google Shape;4379;p474"/>
          <p:cNvGrpSpPr/>
          <p:nvPr/>
        </p:nvGrpSpPr>
        <p:grpSpPr>
          <a:xfrm>
            <a:off x="0" y="5020349"/>
            <a:ext cx="12192000" cy="1837653"/>
            <a:chOff x="0" y="5020347"/>
            <a:chExt cx="12192000" cy="1837653"/>
          </a:xfrm>
        </p:grpSpPr>
        <p:sp>
          <p:nvSpPr>
            <p:cNvPr id="4380" name="Google Shape;4380;p47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4381" name="Google Shape;4381;p4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4382" name="Google Shape;4382;p47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4383" name="Google Shape;4383;p4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384" name="Google Shape;4384;p474"/>
          <p:cNvSpPr txBox="1">
            <a:spLocks noGrp="1"/>
          </p:cNvSpPr>
          <p:nvPr>
            <p:ph type="title"/>
          </p:nvPr>
        </p:nvSpPr>
        <p:spPr>
          <a:xfrm>
            <a:off x="1413311" y="701750"/>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85" name="Google Shape;4385;p474"/>
          <p:cNvSpPr txBox="1">
            <a:spLocks noGrp="1"/>
          </p:cNvSpPr>
          <p:nvPr>
            <p:ph type="subTitle" idx="1"/>
          </p:nvPr>
        </p:nvSpPr>
        <p:spPr>
          <a:xfrm>
            <a:off x="1413311" y="3081641"/>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4386" name="Google Shape;4386;p474"/>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4387"/>
        <p:cNvGrpSpPr/>
        <p:nvPr/>
      </p:nvGrpSpPr>
      <p:grpSpPr>
        <a:xfrm>
          <a:off x="0" y="0"/>
          <a:ext cx="0" cy="0"/>
          <a:chOff x="0" y="0"/>
          <a:chExt cx="0" cy="0"/>
        </a:xfrm>
      </p:grpSpPr>
      <p:sp>
        <p:nvSpPr>
          <p:cNvPr id="4388" name="Google Shape;4388;p475"/>
          <p:cNvSpPr txBox="1">
            <a:spLocks noGrp="1"/>
          </p:cNvSpPr>
          <p:nvPr>
            <p:ph type="body" idx="1"/>
          </p:nvPr>
        </p:nvSpPr>
        <p:spPr>
          <a:xfrm>
            <a:off x="457201"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89" name="Google Shape;4389;p47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390" name="Google Shape;4390;p475"/>
          <p:cNvGrpSpPr/>
          <p:nvPr/>
        </p:nvGrpSpPr>
        <p:grpSpPr>
          <a:xfrm>
            <a:off x="0" y="5379428"/>
            <a:ext cx="2807368" cy="753891"/>
            <a:chOff x="0" y="5379426"/>
            <a:chExt cx="2807368" cy="753891"/>
          </a:xfrm>
        </p:grpSpPr>
        <p:sp>
          <p:nvSpPr>
            <p:cNvPr id="4391" name="Google Shape;4391;p47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4392" name="Google Shape;4392;p47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4393" name="Google Shape;4393;p475"/>
          <p:cNvSpPr>
            <a:spLocks noGrp="1"/>
          </p:cNvSpPr>
          <p:nvPr>
            <p:ph type="pic" idx="2"/>
          </p:nvPr>
        </p:nvSpPr>
        <p:spPr>
          <a:xfrm>
            <a:off x="2807368" y="457202"/>
            <a:ext cx="8915400" cy="5943598"/>
          </a:xfrm>
          <a:prstGeom prst="rect">
            <a:avLst/>
          </a:prstGeom>
          <a:noFill/>
          <a:ln>
            <a:noFill/>
          </a:ln>
        </p:spPr>
      </p:sp>
      <p:pic>
        <p:nvPicPr>
          <p:cNvPr id="4394" name="Google Shape;4394;p475"/>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4395"/>
        <p:cNvGrpSpPr/>
        <p:nvPr/>
      </p:nvGrpSpPr>
      <p:grpSpPr>
        <a:xfrm>
          <a:off x="0" y="0"/>
          <a:ext cx="0" cy="0"/>
          <a:chOff x="0" y="0"/>
          <a:chExt cx="0" cy="0"/>
        </a:xfrm>
      </p:grpSpPr>
      <p:sp>
        <p:nvSpPr>
          <p:cNvPr id="4396" name="Google Shape;4396;p87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4397" name="Google Shape;4397;p87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98" name="Google Shape;4398;p877"/>
          <p:cNvSpPr txBox="1">
            <a:spLocks noGrp="1"/>
          </p:cNvSpPr>
          <p:nvPr>
            <p:ph type="body" idx="1"/>
          </p:nvPr>
        </p:nvSpPr>
        <p:spPr>
          <a:xfrm>
            <a:off x="1427357"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99" name="Google Shape;4399;p87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4400" name="Google Shape;4400;p8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01" name="Google Shape;4401;p877"/>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402" name="Google Shape;4402;p877"/>
          <p:cNvGrpSpPr/>
          <p:nvPr/>
        </p:nvGrpSpPr>
        <p:grpSpPr>
          <a:xfrm>
            <a:off x="7191543" y="1"/>
            <a:ext cx="5000459" cy="1425992"/>
            <a:chOff x="7191542" y="1"/>
            <a:chExt cx="5000459" cy="1425992"/>
          </a:xfrm>
        </p:grpSpPr>
        <p:pic>
          <p:nvPicPr>
            <p:cNvPr id="4403" name="Google Shape;4403;p8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04" name="Google Shape;4404;p877"/>
            <p:cNvGrpSpPr/>
            <p:nvPr/>
          </p:nvGrpSpPr>
          <p:grpSpPr>
            <a:xfrm>
              <a:off x="7191542" y="1"/>
              <a:ext cx="5000459" cy="1425992"/>
              <a:chOff x="7186272" y="0"/>
              <a:chExt cx="5005729" cy="1427495"/>
            </a:xfrm>
          </p:grpSpPr>
          <p:sp>
            <p:nvSpPr>
              <p:cNvPr id="4405" name="Google Shape;4405;p8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06" name="Google Shape;4406;p8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4407" name="Google Shape;4407;p877" descr="Open quotation mark with solid fill"/>
          <p:cNvPicPr preferRelativeResize="0"/>
          <p:nvPr/>
        </p:nvPicPr>
        <p:blipFill rotWithShape="1">
          <a:blip r:embed="rId3">
            <a:alphaModFix/>
          </a:blip>
          <a:srcRect/>
          <a:stretch/>
        </p:blipFill>
        <p:spPr>
          <a:xfrm>
            <a:off x="111512" y="136525"/>
            <a:ext cx="2036763" cy="2036762"/>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487"/>
        <p:cNvGrpSpPr/>
        <p:nvPr/>
      </p:nvGrpSpPr>
      <p:grpSpPr>
        <a:xfrm>
          <a:off x="0" y="0"/>
          <a:ext cx="0" cy="0"/>
          <a:chOff x="0" y="0"/>
          <a:chExt cx="0" cy="0"/>
        </a:xfrm>
      </p:grpSpPr>
      <p:grpSp>
        <p:nvGrpSpPr>
          <p:cNvPr id="488" name="Google Shape;488;p104"/>
          <p:cNvGrpSpPr/>
          <p:nvPr/>
        </p:nvGrpSpPr>
        <p:grpSpPr>
          <a:xfrm>
            <a:off x="7191542" y="1"/>
            <a:ext cx="5000459" cy="1425992"/>
            <a:chOff x="7191542" y="1"/>
            <a:chExt cx="5000459" cy="1425992"/>
          </a:xfrm>
        </p:grpSpPr>
        <p:pic>
          <p:nvPicPr>
            <p:cNvPr id="489" name="Google Shape;489;p1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0" name="Google Shape;490;p104"/>
            <p:cNvGrpSpPr/>
            <p:nvPr/>
          </p:nvGrpSpPr>
          <p:grpSpPr>
            <a:xfrm>
              <a:off x="7191542" y="1"/>
              <a:ext cx="5000459" cy="1425992"/>
              <a:chOff x="7186272" y="0"/>
              <a:chExt cx="5005729" cy="1427495"/>
            </a:xfrm>
          </p:grpSpPr>
          <p:sp>
            <p:nvSpPr>
              <p:cNvPr id="491" name="Google Shape;491;p1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2" name="Google Shape;492;p1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3" name="Google Shape;493;p1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4" name="Google Shape;494;p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5" name="Google Shape;495;p1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6" name="Google Shape;496;p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408"/>
        <p:cNvGrpSpPr/>
        <p:nvPr/>
      </p:nvGrpSpPr>
      <p:grpSpPr>
        <a:xfrm>
          <a:off x="0" y="0"/>
          <a:ext cx="0" cy="0"/>
          <a:chOff x="0" y="0"/>
          <a:chExt cx="0" cy="0"/>
        </a:xfrm>
      </p:grpSpPr>
      <p:sp>
        <p:nvSpPr>
          <p:cNvPr id="4409" name="Google Shape;4409;p903"/>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10" name="Google Shape;4410;p90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411" name="Google Shape;4411;p903"/>
          <p:cNvGrpSpPr/>
          <p:nvPr/>
        </p:nvGrpSpPr>
        <p:grpSpPr>
          <a:xfrm>
            <a:off x="7191543" y="1"/>
            <a:ext cx="5000459" cy="1425992"/>
            <a:chOff x="7191542" y="1"/>
            <a:chExt cx="5000459" cy="1425992"/>
          </a:xfrm>
        </p:grpSpPr>
        <p:pic>
          <p:nvPicPr>
            <p:cNvPr id="4412" name="Google Shape;4412;p9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13" name="Google Shape;4413;p903"/>
            <p:cNvGrpSpPr/>
            <p:nvPr/>
          </p:nvGrpSpPr>
          <p:grpSpPr>
            <a:xfrm>
              <a:off x="7191542" y="1"/>
              <a:ext cx="5000459" cy="1425992"/>
              <a:chOff x="7186272" y="0"/>
              <a:chExt cx="5005729" cy="1427495"/>
            </a:xfrm>
          </p:grpSpPr>
          <p:sp>
            <p:nvSpPr>
              <p:cNvPr id="4414" name="Google Shape;4414;p9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15" name="Google Shape;4415;p9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4416" name="Google Shape;4416;p903"/>
          <p:cNvSpPr txBox="1">
            <a:spLocks noGrp="1"/>
          </p:cNvSpPr>
          <p:nvPr>
            <p:ph type="body" idx="2"/>
          </p:nvPr>
        </p:nvSpPr>
        <p:spPr>
          <a:xfrm>
            <a:off x="6172201" y="1825625"/>
            <a:ext cx="5410199"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17" name="Google Shape;4417;p903"/>
          <p:cNvSpPr txBox="1">
            <a:spLocks noGrp="1"/>
          </p:cNvSpPr>
          <p:nvPr>
            <p:ph type="sldNum" idx="12"/>
          </p:nvPr>
        </p:nvSpPr>
        <p:spPr>
          <a:xfrm>
            <a:off x="8839199"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418" name="Google Shape;4418;p9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4419" name="Google Shape;4419;p903"/>
          <p:cNvCxnSpPr/>
          <p:nvPr/>
        </p:nvCxnSpPr>
        <p:spPr>
          <a:xfrm>
            <a:off x="704315"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4420" name="Google Shape;4420;p903"/>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4421"/>
        <p:cNvGrpSpPr/>
        <p:nvPr/>
      </p:nvGrpSpPr>
      <p:grpSpPr>
        <a:xfrm>
          <a:off x="0" y="0"/>
          <a:ext cx="0" cy="0"/>
          <a:chOff x="0" y="0"/>
          <a:chExt cx="0" cy="0"/>
        </a:xfrm>
      </p:grpSpPr>
      <p:grpSp>
        <p:nvGrpSpPr>
          <p:cNvPr id="4422" name="Google Shape;4422;p904"/>
          <p:cNvGrpSpPr/>
          <p:nvPr/>
        </p:nvGrpSpPr>
        <p:grpSpPr>
          <a:xfrm>
            <a:off x="7191543" y="1"/>
            <a:ext cx="5000459" cy="1425992"/>
            <a:chOff x="7191542" y="1"/>
            <a:chExt cx="5000459" cy="1425992"/>
          </a:xfrm>
        </p:grpSpPr>
        <p:pic>
          <p:nvPicPr>
            <p:cNvPr id="4423" name="Google Shape;4423;p9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24" name="Google Shape;4424;p904"/>
            <p:cNvGrpSpPr/>
            <p:nvPr/>
          </p:nvGrpSpPr>
          <p:grpSpPr>
            <a:xfrm>
              <a:off x="7191542" y="1"/>
              <a:ext cx="5000459" cy="1425992"/>
              <a:chOff x="7186272" y="0"/>
              <a:chExt cx="5005729" cy="1427495"/>
            </a:xfrm>
          </p:grpSpPr>
          <p:sp>
            <p:nvSpPr>
              <p:cNvPr id="4425" name="Google Shape;4425;p9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26" name="Google Shape;4426;p9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4427" name="Google Shape;4427;p904"/>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28" name="Google Shape;4428;p904"/>
          <p:cNvSpPr txBox="1">
            <a:spLocks noGrp="1"/>
          </p:cNvSpPr>
          <p:nvPr>
            <p:ph type="body" idx="1"/>
          </p:nvPr>
        </p:nvSpPr>
        <p:spPr>
          <a:xfrm>
            <a:off x="609602"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29" name="Google Shape;4429;p904"/>
          <p:cNvSpPr txBox="1">
            <a:spLocks noGrp="1"/>
          </p:cNvSpPr>
          <p:nvPr>
            <p:ph type="body" idx="2"/>
          </p:nvPr>
        </p:nvSpPr>
        <p:spPr>
          <a:xfrm>
            <a:off x="609602"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30" name="Google Shape;4430;p90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31" name="Google Shape;4431;p90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32" name="Google Shape;4432;p90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433" name="Google Shape;4433;p9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34" name="Google Shape;4434;p904"/>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435"/>
        <p:cNvGrpSpPr/>
        <p:nvPr/>
      </p:nvGrpSpPr>
      <p:grpSpPr>
        <a:xfrm>
          <a:off x="0" y="0"/>
          <a:ext cx="0" cy="0"/>
          <a:chOff x="0" y="0"/>
          <a:chExt cx="0" cy="0"/>
        </a:xfrm>
      </p:grpSpPr>
      <p:grpSp>
        <p:nvGrpSpPr>
          <p:cNvPr id="4436" name="Google Shape;4436;p905"/>
          <p:cNvGrpSpPr/>
          <p:nvPr/>
        </p:nvGrpSpPr>
        <p:grpSpPr>
          <a:xfrm>
            <a:off x="7191543" y="1"/>
            <a:ext cx="5000459" cy="1425992"/>
            <a:chOff x="7191542" y="1"/>
            <a:chExt cx="5000459" cy="1425992"/>
          </a:xfrm>
        </p:grpSpPr>
        <p:pic>
          <p:nvPicPr>
            <p:cNvPr id="4437" name="Google Shape;4437;p9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38" name="Google Shape;4438;p905"/>
            <p:cNvGrpSpPr/>
            <p:nvPr/>
          </p:nvGrpSpPr>
          <p:grpSpPr>
            <a:xfrm>
              <a:off x="7191542" y="1"/>
              <a:ext cx="5000459" cy="1425992"/>
              <a:chOff x="7186272" y="0"/>
              <a:chExt cx="5005729" cy="1427495"/>
            </a:xfrm>
          </p:grpSpPr>
          <p:sp>
            <p:nvSpPr>
              <p:cNvPr id="4439" name="Google Shape;4439;p9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40" name="Google Shape;4440;p9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4441" name="Google Shape;4441;p905"/>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42" name="Google Shape;4442;p905"/>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443" name="Google Shape;4443;p9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4444" name="Google Shape;4444;p905"/>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4445" name="Google Shape;4445;p905"/>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4446"/>
        <p:cNvGrpSpPr/>
        <p:nvPr/>
      </p:nvGrpSpPr>
      <p:grpSpPr>
        <a:xfrm>
          <a:off x="0" y="0"/>
          <a:ext cx="0" cy="0"/>
          <a:chOff x="0" y="0"/>
          <a:chExt cx="0" cy="0"/>
        </a:xfrm>
      </p:grpSpPr>
      <p:grpSp>
        <p:nvGrpSpPr>
          <p:cNvPr id="4447" name="Google Shape;4447;p906"/>
          <p:cNvGrpSpPr/>
          <p:nvPr/>
        </p:nvGrpSpPr>
        <p:grpSpPr>
          <a:xfrm>
            <a:off x="0" y="0"/>
            <a:ext cx="12192000" cy="2148830"/>
            <a:chOff x="0" y="0"/>
            <a:chExt cx="12192000" cy="2148830"/>
          </a:xfrm>
        </p:grpSpPr>
        <p:sp>
          <p:nvSpPr>
            <p:cNvPr id="4448" name="Google Shape;4448;p90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49" name="Google Shape;4449;p90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4450" name="Google Shape;4450;p906"/>
          <p:cNvSpPr/>
          <p:nvPr/>
        </p:nvSpPr>
        <p:spPr>
          <a:xfrm>
            <a:off x="902368" y="1517699"/>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cxnSp>
        <p:nvCxnSpPr>
          <p:cNvPr id="4451" name="Google Shape;4451;p906"/>
          <p:cNvCxnSpPr/>
          <p:nvPr/>
        </p:nvCxnSpPr>
        <p:spPr>
          <a:xfrm>
            <a:off x="1325947"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4452" name="Google Shape;4452;p906"/>
          <p:cNvSpPr txBox="1">
            <a:spLocks noGrp="1"/>
          </p:cNvSpPr>
          <p:nvPr>
            <p:ph type="body" idx="1"/>
          </p:nvPr>
        </p:nvSpPr>
        <p:spPr>
          <a:xfrm>
            <a:off x="1219202" y="3429002"/>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53" name="Google Shape;4453;p906"/>
          <p:cNvSpPr txBox="1">
            <a:spLocks noGrp="1"/>
          </p:cNvSpPr>
          <p:nvPr>
            <p:ph type="ctrTitle"/>
          </p:nvPr>
        </p:nvSpPr>
        <p:spPr>
          <a:xfrm>
            <a:off x="1219201"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454" name="Google Shape;4454;p906"/>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4455" name="Google Shape;4455;p906"/>
          <p:cNvSpPr>
            <a:spLocks noGrp="1"/>
          </p:cNvSpPr>
          <p:nvPr>
            <p:ph type="pic" idx="2"/>
          </p:nvPr>
        </p:nvSpPr>
        <p:spPr>
          <a:xfrm>
            <a:off x="7118685" y="233915"/>
            <a:ext cx="5073316" cy="5943600"/>
          </a:xfrm>
          <a:prstGeom prst="rect">
            <a:avLst/>
          </a:prstGeom>
          <a:noFill/>
          <a:ln>
            <a:noFill/>
          </a:ln>
        </p:spPr>
      </p:sp>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456"/>
        <p:cNvGrpSpPr/>
        <p:nvPr/>
      </p:nvGrpSpPr>
      <p:grpSpPr>
        <a:xfrm>
          <a:off x="0" y="0"/>
          <a:ext cx="0" cy="0"/>
          <a:chOff x="0" y="0"/>
          <a:chExt cx="0" cy="0"/>
        </a:xfrm>
      </p:grpSpPr>
      <p:sp>
        <p:nvSpPr>
          <p:cNvPr id="4457" name="Google Shape;4457;p90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4458" name="Google Shape;4458;p9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59" name="Google Shape;4459;p907"/>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460" name="Google Shape;4460;p907"/>
          <p:cNvGrpSpPr/>
          <p:nvPr/>
        </p:nvGrpSpPr>
        <p:grpSpPr>
          <a:xfrm>
            <a:off x="7191543" y="1"/>
            <a:ext cx="5000459" cy="1425992"/>
            <a:chOff x="7191542" y="1"/>
            <a:chExt cx="5000459" cy="1425992"/>
          </a:xfrm>
        </p:grpSpPr>
        <p:pic>
          <p:nvPicPr>
            <p:cNvPr id="4461" name="Google Shape;4461;p9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62" name="Google Shape;4462;p907"/>
            <p:cNvGrpSpPr/>
            <p:nvPr/>
          </p:nvGrpSpPr>
          <p:grpSpPr>
            <a:xfrm>
              <a:off x="7191542" y="1"/>
              <a:ext cx="5000459" cy="1425992"/>
              <a:chOff x="7186272" y="0"/>
              <a:chExt cx="5005729" cy="1427495"/>
            </a:xfrm>
          </p:grpSpPr>
          <p:sp>
            <p:nvSpPr>
              <p:cNvPr id="4463" name="Google Shape;4463;p9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64" name="Google Shape;4464;p9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4465"/>
        <p:cNvGrpSpPr/>
        <p:nvPr/>
      </p:nvGrpSpPr>
      <p:grpSpPr>
        <a:xfrm>
          <a:off x="0" y="0"/>
          <a:ext cx="0" cy="0"/>
          <a:chOff x="0" y="0"/>
          <a:chExt cx="0" cy="0"/>
        </a:xfrm>
      </p:grpSpPr>
      <p:sp>
        <p:nvSpPr>
          <p:cNvPr id="4466" name="Google Shape;4466;p908"/>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67" name="Google Shape;4467;p908"/>
          <p:cNvSpPr txBox="1">
            <a:spLocks noGrp="1"/>
          </p:cNvSpPr>
          <p:nvPr>
            <p:ph type="subTitle" idx="1"/>
          </p:nvPr>
        </p:nvSpPr>
        <p:spPr>
          <a:xfrm>
            <a:off x="513349" y="5400327"/>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4468" name="Google Shape;4468;p908"/>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4469" name="Google Shape;4469;p908"/>
          <p:cNvGrpSpPr/>
          <p:nvPr/>
        </p:nvGrpSpPr>
        <p:grpSpPr>
          <a:xfrm flipH="1">
            <a:off x="-1" y="1"/>
            <a:ext cx="6418725" cy="1509822"/>
            <a:chOff x="7522541" y="1"/>
            <a:chExt cx="4669459" cy="1098357"/>
          </a:xfrm>
        </p:grpSpPr>
        <p:sp>
          <p:nvSpPr>
            <p:cNvPr id="4470" name="Google Shape;4470;p90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71" name="Google Shape;4471;p90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pic>
        <p:nvPicPr>
          <p:cNvPr id="4472" name="Google Shape;4472;p908"/>
          <p:cNvPicPr preferRelativeResize="0"/>
          <p:nvPr/>
        </p:nvPicPr>
        <p:blipFill rotWithShape="1">
          <a:blip r:embed="rId2">
            <a:alphaModFix/>
          </a:blip>
          <a:srcRect/>
          <a:stretch/>
        </p:blipFill>
        <p:spPr>
          <a:xfrm>
            <a:off x="513349" y="136525"/>
            <a:ext cx="1945207" cy="879974"/>
          </a:xfrm>
          <a:prstGeom prst="rect">
            <a:avLst/>
          </a:prstGeom>
          <a:noFill/>
          <a:ln>
            <a:noFill/>
          </a:ln>
        </p:spPr>
      </p:pic>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4473"/>
        <p:cNvGrpSpPr/>
        <p:nvPr/>
      </p:nvGrpSpPr>
      <p:grpSpPr>
        <a:xfrm>
          <a:off x="0" y="0"/>
          <a:ext cx="0" cy="0"/>
          <a:chOff x="0" y="0"/>
          <a:chExt cx="0" cy="0"/>
        </a:xfrm>
      </p:grpSpPr>
      <p:sp>
        <p:nvSpPr>
          <p:cNvPr id="4474" name="Google Shape;4474;p909"/>
          <p:cNvSpPr txBox="1">
            <a:spLocks noGrp="1"/>
          </p:cNvSpPr>
          <p:nvPr>
            <p:ph type="ctrTitle"/>
          </p:nvPr>
        </p:nvSpPr>
        <p:spPr>
          <a:xfrm>
            <a:off x="914400" y="2130446"/>
            <a:ext cx="10363200" cy="147002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75" name="Google Shape;4475;p909"/>
          <p:cNvSpPr txBox="1">
            <a:spLocks noGrp="1"/>
          </p:cNvSpPr>
          <p:nvPr>
            <p:ph type="subTitle" idx="1"/>
          </p:nvPr>
        </p:nvSpPr>
        <p:spPr>
          <a:xfrm>
            <a:off x="1828800" y="3886200"/>
            <a:ext cx="8534400" cy="1752600"/>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SzPts val="2400"/>
              <a:buNone/>
              <a:defRPr>
                <a:solidFill>
                  <a:srgbClr val="919497"/>
                </a:solidFill>
              </a:defRPr>
            </a:lvl1pPr>
            <a:lvl2pPr lvl="1" algn="ctr">
              <a:lnSpc>
                <a:spcPct val="90000"/>
              </a:lnSpc>
              <a:spcBef>
                <a:spcPts val="500"/>
              </a:spcBef>
              <a:spcAft>
                <a:spcPts val="0"/>
              </a:spcAft>
              <a:buSzPts val="2000"/>
              <a:buNone/>
              <a:defRPr>
                <a:solidFill>
                  <a:srgbClr val="919497"/>
                </a:solidFill>
              </a:defRPr>
            </a:lvl2pPr>
            <a:lvl3pPr lvl="2" algn="ctr">
              <a:lnSpc>
                <a:spcPct val="90000"/>
              </a:lnSpc>
              <a:spcBef>
                <a:spcPts val="500"/>
              </a:spcBef>
              <a:spcAft>
                <a:spcPts val="0"/>
              </a:spcAft>
              <a:buSzPts val="1800"/>
              <a:buNone/>
              <a:defRPr>
                <a:solidFill>
                  <a:srgbClr val="919497"/>
                </a:solidFill>
              </a:defRPr>
            </a:lvl3pPr>
            <a:lvl4pPr lvl="3" algn="ctr">
              <a:lnSpc>
                <a:spcPct val="90000"/>
              </a:lnSpc>
              <a:spcBef>
                <a:spcPts val="500"/>
              </a:spcBef>
              <a:spcAft>
                <a:spcPts val="0"/>
              </a:spcAft>
              <a:buSzPts val="1600"/>
              <a:buNone/>
              <a:defRPr>
                <a:solidFill>
                  <a:srgbClr val="919497"/>
                </a:solidFill>
              </a:defRPr>
            </a:lvl4pPr>
            <a:lvl5pPr lvl="4" algn="ctr">
              <a:lnSpc>
                <a:spcPct val="90000"/>
              </a:lnSpc>
              <a:spcBef>
                <a:spcPts val="500"/>
              </a:spcBef>
              <a:spcAft>
                <a:spcPts val="0"/>
              </a:spcAft>
              <a:buSzPts val="1600"/>
              <a:buNone/>
              <a:defRPr>
                <a:solidFill>
                  <a:srgbClr val="919497"/>
                </a:solidFill>
              </a:defRPr>
            </a:lvl5pPr>
            <a:lvl6pPr lvl="5" algn="ctr">
              <a:lnSpc>
                <a:spcPct val="90000"/>
              </a:lnSpc>
              <a:spcBef>
                <a:spcPts val="500"/>
              </a:spcBef>
              <a:spcAft>
                <a:spcPts val="0"/>
              </a:spcAft>
              <a:buClr>
                <a:srgbClr val="919497"/>
              </a:buClr>
              <a:buSzPts val="1800"/>
              <a:buNone/>
              <a:defRPr>
                <a:solidFill>
                  <a:srgbClr val="919497"/>
                </a:solidFill>
              </a:defRPr>
            </a:lvl6pPr>
            <a:lvl7pPr lvl="6" algn="ctr">
              <a:lnSpc>
                <a:spcPct val="90000"/>
              </a:lnSpc>
              <a:spcBef>
                <a:spcPts val="500"/>
              </a:spcBef>
              <a:spcAft>
                <a:spcPts val="0"/>
              </a:spcAft>
              <a:buClr>
                <a:srgbClr val="919497"/>
              </a:buClr>
              <a:buSzPts val="1800"/>
              <a:buNone/>
              <a:defRPr>
                <a:solidFill>
                  <a:srgbClr val="919497"/>
                </a:solidFill>
              </a:defRPr>
            </a:lvl7pPr>
            <a:lvl8pPr lvl="7" algn="ctr">
              <a:lnSpc>
                <a:spcPct val="90000"/>
              </a:lnSpc>
              <a:spcBef>
                <a:spcPts val="500"/>
              </a:spcBef>
              <a:spcAft>
                <a:spcPts val="0"/>
              </a:spcAft>
              <a:buClr>
                <a:srgbClr val="919497"/>
              </a:buClr>
              <a:buSzPts val="1800"/>
              <a:buNone/>
              <a:defRPr>
                <a:solidFill>
                  <a:srgbClr val="919497"/>
                </a:solidFill>
              </a:defRPr>
            </a:lvl8pPr>
            <a:lvl9pPr lvl="8" algn="ctr">
              <a:lnSpc>
                <a:spcPct val="90000"/>
              </a:lnSpc>
              <a:spcBef>
                <a:spcPts val="500"/>
              </a:spcBef>
              <a:spcAft>
                <a:spcPts val="0"/>
              </a:spcAft>
              <a:buClr>
                <a:srgbClr val="919497"/>
              </a:buClr>
              <a:buSzPts val="1800"/>
              <a:buNone/>
              <a:defRPr>
                <a:solidFill>
                  <a:srgbClr val="919497"/>
                </a:solidFill>
              </a:defRPr>
            </a:lvl9pPr>
          </a:lstStyle>
          <a:p>
            <a:endParaRPr/>
          </a:p>
        </p:txBody>
      </p:sp>
      <p:sp>
        <p:nvSpPr>
          <p:cNvPr id="4476" name="Google Shape;4476;p90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4477" name="Google Shape;4477;p909"/>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78" name="Google Shape;4478;p909"/>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479"/>
        <p:cNvGrpSpPr/>
        <p:nvPr/>
      </p:nvGrpSpPr>
      <p:grpSpPr>
        <a:xfrm>
          <a:off x="0" y="0"/>
          <a:ext cx="0" cy="0"/>
          <a:chOff x="0" y="0"/>
          <a:chExt cx="0" cy="0"/>
        </a:xfrm>
      </p:grpSpPr>
      <p:sp>
        <p:nvSpPr>
          <p:cNvPr id="4480" name="Google Shape;4480;p924"/>
          <p:cNvSpPr txBox="1">
            <a:spLocks noGrp="1"/>
          </p:cNvSpPr>
          <p:nvPr>
            <p:ph type="title"/>
          </p:nvPr>
        </p:nvSpPr>
        <p:spPr>
          <a:xfrm>
            <a:off x="963084" y="4406921"/>
            <a:ext cx="10363200" cy="1362075"/>
          </a:xfrm>
          <a:prstGeom prst="rect">
            <a:avLst/>
          </a:prstGeom>
          <a:noFill/>
          <a:ln>
            <a:noFill/>
          </a:ln>
        </p:spPr>
        <p:txBody>
          <a:bodyPr spcFirstLastPara="1" wrap="square" lIns="91425" tIns="45700" rIns="91425" bIns="45700" anchor="t" anchorCtr="0">
            <a:normAutofit/>
          </a:bodyPr>
          <a:lstStyle>
            <a:lvl1pPr lvl="0" algn="l">
              <a:lnSpc>
                <a:spcPct val="90000"/>
              </a:lnSpc>
              <a:spcBef>
                <a:spcPts val="0"/>
              </a:spcBef>
              <a:spcAft>
                <a:spcPts val="0"/>
              </a:spcAft>
              <a:buClr>
                <a:schemeClr val="dk1"/>
              </a:buClr>
              <a:buSzPts val="4000"/>
              <a:buFont typeface="Arial"/>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81" name="Google Shape;4481;p924"/>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SzPts val="2000"/>
              <a:buNone/>
              <a:defRPr sz="2000">
                <a:solidFill>
                  <a:srgbClr val="919497"/>
                </a:solidFill>
              </a:defRPr>
            </a:lvl1pPr>
            <a:lvl2pPr marL="914400" lvl="1" indent="-228600" algn="l">
              <a:lnSpc>
                <a:spcPct val="90000"/>
              </a:lnSpc>
              <a:spcBef>
                <a:spcPts val="500"/>
              </a:spcBef>
              <a:spcAft>
                <a:spcPts val="0"/>
              </a:spcAft>
              <a:buSzPts val="1800"/>
              <a:buNone/>
              <a:defRPr sz="1800">
                <a:solidFill>
                  <a:srgbClr val="919497"/>
                </a:solidFill>
              </a:defRPr>
            </a:lvl2pPr>
            <a:lvl3pPr marL="1371600" lvl="2" indent="-228600" algn="l">
              <a:lnSpc>
                <a:spcPct val="90000"/>
              </a:lnSpc>
              <a:spcBef>
                <a:spcPts val="500"/>
              </a:spcBef>
              <a:spcAft>
                <a:spcPts val="0"/>
              </a:spcAft>
              <a:buSzPts val="1600"/>
              <a:buNone/>
              <a:defRPr sz="1600">
                <a:solidFill>
                  <a:srgbClr val="919497"/>
                </a:solidFill>
              </a:defRPr>
            </a:lvl3pPr>
            <a:lvl4pPr marL="1828800" lvl="3" indent="-228600" algn="l">
              <a:lnSpc>
                <a:spcPct val="90000"/>
              </a:lnSpc>
              <a:spcBef>
                <a:spcPts val="500"/>
              </a:spcBef>
              <a:spcAft>
                <a:spcPts val="0"/>
              </a:spcAft>
              <a:buSzPts val="1400"/>
              <a:buNone/>
              <a:defRPr sz="1400">
                <a:solidFill>
                  <a:srgbClr val="919497"/>
                </a:solidFill>
              </a:defRPr>
            </a:lvl4pPr>
            <a:lvl5pPr marL="2286000" lvl="4" indent="-228600" algn="l">
              <a:lnSpc>
                <a:spcPct val="90000"/>
              </a:lnSpc>
              <a:spcBef>
                <a:spcPts val="500"/>
              </a:spcBef>
              <a:spcAft>
                <a:spcPts val="0"/>
              </a:spcAft>
              <a:buSzPts val="1400"/>
              <a:buNone/>
              <a:defRPr sz="1400">
                <a:solidFill>
                  <a:srgbClr val="919497"/>
                </a:solidFill>
              </a:defRPr>
            </a:lvl5pPr>
            <a:lvl6pPr marL="2743200" lvl="5" indent="-228600" algn="l">
              <a:lnSpc>
                <a:spcPct val="90000"/>
              </a:lnSpc>
              <a:spcBef>
                <a:spcPts val="5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4482" name="Google Shape;4482;p92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4483" name="Google Shape;4483;p924"/>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84" name="Google Shape;4484;p92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4490"/>
        <p:cNvGrpSpPr/>
        <p:nvPr/>
      </p:nvGrpSpPr>
      <p:grpSpPr>
        <a:xfrm>
          <a:off x="0" y="0"/>
          <a:ext cx="0" cy="0"/>
          <a:chOff x="0" y="0"/>
          <a:chExt cx="0" cy="0"/>
        </a:xfrm>
      </p:grpSpPr>
      <p:grpSp>
        <p:nvGrpSpPr>
          <p:cNvPr id="4491" name="Google Shape;4491;p52"/>
          <p:cNvGrpSpPr/>
          <p:nvPr/>
        </p:nvGrpSpPr>
        <p:grpSpPr>
          <a:xfrm>
            <a:off x="7191542" y="1"/>
            <a:ext cx="5000459" cy="1425992"/>
            <a:chOff x="7191542" y="1"/>
            <a:chExt cx="5000459" cy="1425992"/>
          </a:xfrm>
        </p:grpSpPr>
        <p:pic>
          <p:nvPicPr>
            <p:cNvPr id="4492" name="Google Shape;4492;p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93" name="Google Shape;4493;p52"/>
            <p:cNvGrpSpPr/>
            <p:nvPr/>
          </p:nvGrpSpPr>
          <p:grpSpPr>
            <a:xfrm>
              <a:off x="7191542" y="1"/>
              <a:ext cx="5000459" cy="1425992"/>
              <a:chOff x="7186272" y="0"/>
              <a:chExt cx="5005729" cy="1427495"/>
            </a:xfrm>
          </p:grpSpPr>
          <p:sp>
            <p:nvSpPr>
              <p:cNvPr id="4494" name="Google Shape;4494;p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95" name="Google Shape;4495;p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96" name="Google Shape;4496;p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97" name="Google Shape;4497;p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98" name="Google Shape;4498;p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99" name="Google Shape;4499;p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00" name="Google Shape;4500;p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501"/>
        <p:cNvGrpSpPr/>
        <p:nvPr/>
      </p:nvGrpSpPr>
      <p:grpSpPr>
        <a:xfrm>
          <a:off x="0" y="0"/>
          <a:ext cx="0" cy="0"/>
          <a:chOff x="0" y="0"/>
          <a:chExt cx="0" cy="0"/>
        </a:xfrm>
      </p:grpSpPr>
      <p:sp>
        <p:nvSpPr>
          <p:cNvPr id="4502" name="Google Shape;4502;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3" name="Google Shape;4503;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504" name="Google Shape;4504;p57"/>
          <p:cNvGrpSpPr/>
          <p:nvPr/>
        </p:nvGrpSpPr>
        <p:grpSpPr>
          <a:xfrm>
            <a:off x="7191542" y="1"/>
            <a:ext cx="5000459" cy="1425992"/>
            <a:chOff x="7191542" y="1"/>
            <a:chExt cx="5000459" cy="1425992"/>
          </a:xfrm>
        </p:grpSpPr>
        <p:pic>
          <p:nvPicPr>
            <p:cNvPr id="4505" name="Google Shape;4505;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06" name="Google Shape;4506;p57"/>
            <p:cNvGrpSpPr/>
            <p:nvPr/>
          </p:nvGrpSpPr>
          <p:grpSpPr>
            <a:xfrm>
              <a:off x="7191542" y="1"/>
              <a:ext cx="5000459" cy="1425992"/>
              <a:chOff x="7186272" y="0"/>
              <a:chExt cx="5005729" cy="1427495"/>
            </a:xfrm>
          </p:grpSpPr>
          <p:sp>
            <p:nvSpPr>
              <p:cNvPr id="4507" name="Google Shape;4507;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08" name="Google Shape;4508;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09" name="Google Shape;4509;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10" name="Google Shape;4510;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11" name="Google Shape;4511;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12" name="Google Shape;4512;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497"/>
        <p:cNvGrpSpPr/>
        <p:nvPr/>
      </p:nvGrpSpPr>
      <p:grpSpPr>
        <a:xfrm>
          <a:off x="0" y="0"/>
          <a:ext cx="0" cy="0"/>
          <a:chOff x="0" y="0"/>
          <a:chExt cx="0" cy="0"/>
        </a:xfrm>
      </p:grpSpPr>
      <p:grpSp>
        <p:nvGrpSpPr>
          <p:cNvPr id="498" name="Google Shape;498;p105"/>
          <p:cNvGrpSpPr/>
          <p:nvPr/>
        </p:nvGrpSpPr>
        <p:grpSpPr>
          <a:xfrm>
            <a:off x="0" y="0"/>
            <a:ext cx="12192000" cy="2148830"/>
            <a:chOff x="0" y="0"/>
            <a:chExt cx="12192000" cy="2148830"/>
          </a:xfrm>
        </p:grpSpPr>
        <p:sp>
          <p:nvSpPr>
            <p:cNvPr id="499" name="Google Shape;499;p1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0" name="Google Shape;500;p1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01" name="Google Shape;501;p10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2" name="Google Shape;502;p10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3" name="Google Shape;503;p1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04" name="Google Shape;504;p10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05" name="Google Shape;505;p1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4513"/>
        <p:cNvGrpSpPr/>
        <p:nvPr/>
      </p:nvGrpSpPr>
      <p:grpSpPr>
        <a:xfrm>
          <a:off x="0" y="0"/>
          <a:ext cx="0" cy="0"/>
          <a:chOff x="0" y="0"/>
          <a:chExt cx="0" cy="0"/>
        </a:xfrm>
      </p:grpSpPr>
      <p:grpSp>
        <p:nvGrpSpPr>
          <p:cNvPr id="4514" name="Google Shape;4514;p53"/>
          <p:cNvGrpSpPr/>
          <p:nvPr/>
        </p:nvGrpSpPr>
        <p:grpSpPr>
          <a:xfrm>
            <a:off x="7191542" y="1"/>
            <a:ext cx="5000459" cy="1425992"/>
            <a:chOff x="7191542" y="1"/>
            <a:chExt cx="5000459" cy="1425992"/>
          </a:xfrm>
        </p:grpSpPr>
        <p:pic>
          <p:nvPicPr>
            <p:cNvPr id="4515" name="Google Shape;4515;p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16" name="Google Shape;4516;p53"/>
            <p:cNvGrpSpPr/>
            <p:nvPr/>
          </p:nvGrpSpPr>
          <p:grpSpPr>
            <a:xfrm>
              <a:off x="7191542" y="1"/>
              <a:ext cx="5000459" cy="1425992"/>
              <a:chOff x="7186272" y="0"/>
              <a:chExt cx="5005729" cy="1427495"/>
            </a:xfrm>
          </p:grpSpPr>
          <p:sp>
            <p:nvSpPr>
              <p:cNvPr id="4517" name="Google Shape;4517;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18" name="Google Shape;4518;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19" name="Google Shape;4519;p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20" name="Google Shape;4520;p5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21" name="Google Shape;4521;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22" name="Google Shape;4522;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23" name="Google Shape;4523;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4524"/>
        <p:cNvGrpSpPr/>
        <p:nvPr/>
      </p:nvGrpSpPr>
      <p:grpSpPr>
        <a:xfrm>
          <a:off x="0" y="0"/>
          <a:ext cx="0" cy="0"/>
          <a:chOff x="0" y="0"/>
          <a:chExt cx="0" cy="0"/>
        </a:xfrm>
      </p:grpSpPr>
      <p:grpSp>
        <p:nvGrpSpPr>
          <p:cNvPr id="4525" name="Google Shape;4525;p633"/>
          <p:cNvGrpSpPr/>
          <p:nvPr/>
        </p:nvGrpSpPr>
        <p:grpSpPr>
          <a:xfrm>
            <a:off x="0" y="5020347"/>
            <a:ext cx="12192000" cy="1837653"/>
            <a:chOff x="0" y="5020347"/>
            <a:chExt cx="12192000" cy="1837653"/>
          </a:xfrm>
        </p:grpSpPr>
        <p:sp>
          <p:nvSpPr>
            <p:cNvPr id="4526" name="Google Shape;4526;p6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27" name="Google Shape;4527;p6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28" name="Google Shape;4528;p6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529" name="Google Shape;4529;p6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530" name="Google Shape;4530;p6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31" name="Google Shape;4531;p6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4532"/>
        <p:cNvGrpSpPr/>
        <p:nvPr/>
      </p:nvGrpSpPr>
      <p:grpSpPr>
        <a:xfrm>
          <a:off x="0" y="0"/>
          <a:ext cx="0" cy="0"/>
          <a:chOff x="0" y="0"/>
          <a:chExt cx="0" cy="0"/>
        </a:xfrm>
      </p:grpSpPr>
      <p:grpSp>
        <p:nvGrpSpPr>
          <p:cNvPr id="4533" name="Google Shape;4533;p624"/>
          <p:cNvGrpSpPr/>
          <p:nvPr/>
        </p:nvGrpSpPr>
        <p:grpSpPr>
          <a:xfrm>
            <a:off x="7191542" y="1"/>
            <a:ext cx="5000459" cy="1425992"/>
            <a:chOff x="7191542" y="1"/>
            <a:chExt cx="5000459" cy="1425992"/>
          </a:xfrm>
        </p:grpSpPr>
        <p:pic>
          <p:nvPicPr>
            <p:cNvPr id="4534" name="Google Shape;4534;p6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35" name="Google Shape;4535;p624"/>
            <p:cNvGrpSpPr/>
            <p:nvPr/>
          </p:nvGrpSpPr>
          <p:grpSpPr>
            <a:xfrm>
              <a:off x="7191542" y="1"/>
              <a:ext cx="5000459" cy="1425992"/>
              <a:chOff x="7186272" y="0"/>
              <a:chExt cx="5005729" cy="1427495"/>
            </a:xfrm>
          </p:grpSpPr>
          <p:sp>
            <p:nvSpPr>
              <p:cNvPr id="4536" name="Google Shape;4536;p6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37" name="Google Shape;4537;p6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38" name="Google Shape;4538;p6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39" name="Google Shape;4539;p6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40" name="Google Shape;4540;p6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41" name="Google Shape;4541;p6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2" name="Google Shape;4542;p6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4543"/>
        <p:cNvGrpSpPr/>
        <p:nvPr/>
      </p:nvGrpSpPr>
      <p:grpSpPr>
        <a:xfrm>
          <a:off x="0" y="0"/>
          <a:ext cx="0" cy="0"/>
          <a:chOff x="0" y="0"/>
          <a:chExt cx="0" cy="0"/>
        </a:xfrm>
      </p:grpSpPr>
      <p:grpSp>
        <p:nvGrpSpPr>
          <p:cNvPr id="4544" name="Google Shape;4544;p55"/>
          <p:cNvGrpSpPr/>
          <p:nvPr/>
        </p:nvGrpSpPr>
        <p:grpSpPr>
          <a:xfrm>
            <a:off x="7191542" y="1"/>
            <a:ext cx="5000459" cy="1425992"/>
            <a:chOff x="7191542" y="1"/>
            <a:chExt cx="5000459" cy="1425992"/>
          </a:xfrm>
        </p:grpSpPr>
        <p:pic>
          <p:nvPicPr>
            <p:cNvPr id="4545" name="Google Shape;4545;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46" name="Google Shape;4546;p55"/>
            <p:cNvGrpSpPr/>
            <p:nvPr/>
          </p:nvGrpSpPr>
          <p:grpSpPr>
            <a:xfrm>
              <a:off x="7191542" y="1"/>
              <a:ext cx="5000459" cy="1425992"/>
              <a:chOff x="7186272" y="0"/>
              <a:chExt cx="5005729" cy="1427495"/>
            </a:xfrm>
          </p:grpSpPr>
          <p:sp>
            <p:nvSpPr>
              <p:cNvPr id="4547" name="Google Shape;4547;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48" name="Google Shape;4548;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49" name="Google Shape;4549;p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50" name="Google Shape;4550;p5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51" name="Google Shape;4551;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52" name="Google Shape;4552;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53" name="Google Shape;4553;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Title and Content">
  <p:cSld name="OBJECT 2">
    <p:spTree>
      <p:nvGrpSpPr>
        <p:cNvPr id="1" name="Shape 4554"/>
        <p:cNvGrpSpPr/>
        <p:nvPr/>
      </p:nvGrpSpPr>
      <p:grpSpPr>
        <a:xfrm>
          <a:off x="0" y="0"/>
          <a:ext cx="0" cy="0"/>
          <a:chOff x="0" y="0"/>
          <a:chExt cx="0" cy="0"/>
        </a:xfrm>
      </p:grpSpPr>
      <p:grpSp>
        <p:nvGrpSpPr>
          <p:cNvPr id="4555" name="Google Shape;4555;p625"/>
          <p:cNvGrpSpPr/>
          <p:nvPr/>
        </p:nvGrpSpPr>
        <p:grpSpPr>
          <a:xfrm>
            <a:off x="7191542" y="1"/>
            <a:ext cx="5000459" cy="1425992"/>
            <a:chOff x="7191542" y="1"/>
            <a:chExt cx="5000459" cy="1425992"/>
          </a:xfrm>
        </p:grpSpPr>
        <p:pic>
          <p:nvPicPr>
            <p:cNvPr id="4556" name="Google Shape;4556;p6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57" name="Google Shape;4557;p625"/>
            <p:cNvGrpSpPr/>
            <p:nvPr/>
          </p:nvGrpSpPr>
          <p:grpSpPr>
            <a:xfrm>
              <a:off x="7191542" y="1"/>
              <a:ext cx="5000459" cy="1425992"/>
              <a:chOff x="7186272" y="0"/>
              <a:chExt cx="5005729" cy="1427495"/>
            </a:xfrm>
          </p:grpSpPr>
          <p:sp>
            <p:nvSpPr>
              <p:cNvPr id="4558" name="Google Shape;4558;p6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59" name="Google Shape;4559;p6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60" name="Google Shape;4560;p6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61" name="Google Shape;4561;p6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62" name="Google Shape;4562;p6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63" name="Google Shape;4563;p6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64" name="Google Shape;4564;p6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Title and Content">
  <p:cSld name="OBJECT 3">
    <p:spTree>
      <p:nvGrpSpPr>
        <p:cNvPr id="1" name="Shape 4565"/>
        <p:cNvGrpSpPr/>
        <p:nvPr/>
      </p:nvGrpSpPr>
      <p:grpSpPr>
        <a:xfrm>
          <a:off x="0" y="0"/>
          <a:ext cx="0" cy="0"/>
          <a:chOff x="0" y="0"/>
          <a:chExt cx="0" cy="0"/>
        </a:xfrm>
      </p:grpSpPr>
      <p:grpSp>
        <p:nvGrpSpPr>
          <p:cNvPr id="4566" name="Google Shape;4566;p626"/>
          <p:cNvGrpSpPr/>
          <p:nvPr/>
        </p:nvGrpSpPr>
        <p:grpSpPr>
          <a:xfrm>
            <a:off x="7191542" y="1"/>
            <a:ext cx="5000459" cy="1425992"/>
            <a:chOff x="7191542" y="1"/>
            <a:chExt cx="5000459" cy="1425992"/>
          </a:xfrm>
        </p:grpSpPr>
        <p:pic>
          <p:nvPicPr>
            <p:cNvPr id="4567" name="Google Shape;4567;p6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68" name="Google Shape;4568;p626"/>
            <p:cNvGrpSpPr/>
            <p:nvPr/>
          </p:nvGrpSpPr>
          <p:grpSpPr>
            <a:xfrm>
              <a:off x="7191542" y="1"/>
              <a:ext cx="5000459" cy="1425992"/>
              <a:chOff x="7186272" y="0"/>
              <a:chExt cx="5005729" cy="1427495"/>
            </a:xfrm>
          </p:grpSpPr>
          <p:sp>
            <p:nvSpPr>
              <p:cNvPr id="4569" name="Google Shape;4569;p6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70" name="Google Shape;4570;p6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71" name="Google Shape;4571;p6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72" name="Google Shape;4572;p62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73" name="Google Shape;4573;p6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74" name="Google Shape;4574;p6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75" name="Google Shape;4575;p6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4576"/>
        <p:cNvGrpSpPr/>
        <p:nvPr/>
      </p:nvGrpSpPr>
      <p:grpSpPr>
        <a:xfrm>
          <a:off x="0" y="0"/>
          <a:ext cx="0" cy="0"/>
          <a:chOff x="0" y="0"/>
          <a:chExt cx="0" cy="0"/>
        </a:xfrm>
      </p:grpSpPr>
      <p:sp>
        <p:nvSpPr>
          <p:cNvPr id="4577" name="Google Shape;4577;p62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78" name="Google Shape;4578;p62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79" name="Google Shape;4579;p62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80" name="Google Shape;4580;p627"/>
          <p:cNvSpPr>
            <a:spLocks noGrp="1"/>
          </p:cNvSpPr>
          <p:nvPr>
            <p:ph type="pic" idx="2"/>
          </p:nvPr>
        </p:nvSpPr>
        <p:spPr>
          <a:xfrm>
            <a:off x="7118684" y="233915"/>
            <a:ext cx="5073316" cy="5943600"/>
          </a:xfrm>
          <a:prstGeom prst="rect">
            <a:avLst/>
          </a:prstGeom>
          <a:noFill/>
          <a:ln>
            <a:noFill/>
          </a:ln>
        </p:spPr>
      </p:sp>
      <p:grpSp>
        <p:nvGrpSpPr>
          <p:cNvPr id="4581" name="Google Shape;4581;p627"/>
          <p:cNvGrpSpPr/>
          <p:nvPr/>
        </p:nvGrpSpPr>
        <p:grpSpPr>
          <a:xfrm>
            <a:off x="0" y="5020348"/>
            <a:ext cx="12192000" cy="1837653"/>
            <a:chOff x="0" y="5020348"/>
            <a:chExt cx="12192000" cy="1837653"/>
          </a:xfrm>
        </p:grpSpPr>
        <p:sp>
          <p:nvSpPr>
            <p:cNvPr id="4582" name="Google Shape;4582;p6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83" name="Google Shape;4583;p62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584" name="Google Shape;4584;p6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4585"/>
        <p:cNvGrpSpPr/>
        <p:nvPr/>
      </p:nvGrpSpPr>
      <p:grpSpPr>
        <a:xfrm>
          <a:off x="0" y="0"/>
          <a:ext cx="0" cy="0"/>
          <a:chOff x="0" y="0"/>
          <a:chExt cx="0" cy="0"/>
        </a:xfrm>
      </p:grpSpPr>
      <p:grpSp>
        <p:nvGrpSpPr>
          <p:cNvPr id="4586" name="Google Shape;4586;p628"/>
          <p:cNvGrpSpPr/>
          <p:nvPr/>
        </p:nvGrpSpPr>
        <p:grpSpPr>
          <a:xfrm>
            <a:off x="7191542" y="1"/>
            <a:ext cx="5000459" cy="1425992"/>
            <a:chOff x="7191542" y="1"/>
            <a:chExt cx="5000459" cy="1425992"/>
          </a:xfrm>
        </p:grpSpPr>
        <p:pic>
          <p:nvPicPr>
            <p:cNvPr id="4587" name="Google Shape;4587;p6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88" name="Google Shape;4588;p628"/>
            <p:cNvGrpSpPr/>
            <p:nvPr/>
          </p:nvGrpSpPr>
          <p:grpSpPr>
            <a:xfrm>
              <a:off x="7191542" y="1"/>
              <a:ext cx="5000459" cy="1425992"/>
              <a:chOff x="7186272" y="0"/>
              <a:chExt cx="5005729" cy="1427495"/>
            </a:xfrm>
          </p:grpSpPr>
          <p:sp>
            <p:nvSpPr>
              <p:cNvPr id="4589" name="Google Shape;4589;p6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90" name="Google Shape;4590;p6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91" name="Google Shape;4591;p6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92" name="Google Shape;4592;p62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93" name="Google Shape;4593;p6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94" name="Google Shape;4594;p6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95" name="Google Shape;4595;p6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Title and Content">
  <p:cSld name="Title and Content 2 2">
    <p:spTree>
      <p:nvGrpSpPr>
        <p:cNvPr id="1" name="Shape 4596"/>
        <p:cNvGrpSpPr/>
        <p:nvPr/>
      </p:nvGrpSpPr>
      <p:grpSpPr>
        <a:xfrm>
          <a:off x="0" y="0"/>
          <a:ext cx="0" cy="0"/>
          <a:chOff x="0" y="0"/>
          <a:chExt cx="0" cy="0"/>
        </a:xfrm>
      </p:grpSpPr>
      <p:grpSp>
        <p:nvGrpSpPr>
          <p:cNvPr id="4597" name="Google Shape;4597;p629"/>
          <p:cNvGrpSpPr/>
          <p:nvPr/>
        </p:nvGrpSpPr>
        <p:grpSpPr>
          <a:xfrm>
            <a:off x="7191542" y="1"/>
            <a:ext cx="5000459" cy="1425992"/>
            <a:chOff x="7191542" y="1"/>
            <a:chExt cx="5000459" cy="1425992"/>
          </a:xfrm>
        </p:grpSpPr>
        <p:pic>
          <p:nvPicPr>
            <p:cNvPr id="4598" name="Google Shape;4598;p6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99" name="Google Shape;4599;p629"/>
            <p:cNvGrpSpPr/>
            <p:nvPr/>
          </p:nvGrpSpPr>
          <p:grpSpPr>
            <a:xfrm>
              <a:off x="7191542" y="1"/>
              <a:ext cx="5000459" cy="1425992"/>
              <a:chOff x="7186272" y="0"/>
              <a:chExt cx="5005729" cy="1427495"/>
            </a:xfrm>
          </p:grpSpPr>
          <p:sp>
            <p:nvSpPr>
              <p:cNvPr id="4600" name="Google Shape;4600;p6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01" name="Google Shape;4601;p6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02" name="Google Shape;4602;p6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03" name="Google Shape;4603;p6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04" name="Google Shape;4604;p6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05" name="Google Shape;4605;p6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06" name="Google Shape;4606;p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4607"/>
        <p:cNvGrpSpPr/>
        <p:nvPr/>
      </p:nvGrpSpPr>
      <p:grpSpPr>
        <a:xfrm>
          <a:off x="0" y="0"/>
          <a:ext cx="0" cy="0"/>
          <a:chOff x="0" y="0"/>
          <a:chExt cx="0" cy="0"/>
        </a:xfrm>
      </p:grpSpPr>
      <p:sp>
        <p:nvSpPr>
          <p:cNvPr id="4608" name="Google Shape;4608;p6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09" name="Google Shape;4609;p63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610" name="Google Shape;4610;p630"/>
          <p:cNvGrpSpPr/>
          <p:nvPr/>
        </p:nvGrpSpPr>
        <p:grpSpPr>
          <a:xfrm>
            <a:off x="7191542" y="1"/>
            <a:ext cx="5000459" cy="1425992"/>
            <a:chOff x="7191542" y="1"/>
            <a:chExt cx="5000459" cy="1425992"/>
          </a:xfrm>
        </p:grpSpPr>
        <p:pic>
          <p:nvPicPr>
            <p:cNvPr id="4611" name="Google Shape;4611;p6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12" name="Google Shape;4612;p630"/>
            <p:cNvGrpSpPr/>
            <p:nvPr/>
          </p:nvGrpSpPr>
          <p:grpSpPr>
            <a:xfrm>
              <a:off x="7191542" y="1"/>
              <a:ext cx="5000459" cy="1425992"/>
              <a:chOff x="7186272" y="0"/>
              <a:chExt cx="5005729" cy="1427495"/>
            </a:xfrm>
          </p:grpSpPr>
          <p:sp>
            <p:nvSpPr>
              <p:cNvPr id="4613" name="Google Shape;4613;p6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14" name="Google Shape;4614;p6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15" name="Google Shape;4615;p63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16" name="Google Shape;4616;p63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17" name="Google Shape;4617;p6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18" name="Google Shape;4618;p6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506"/>
        <p:cNvGrpSpPr/>
        <p:nvPr/>
      </p:nvGrpSpPr>
      <p:grpSpPr>
        <a:xfrm>
          <a:off x="0" y="0"/>
          <a:ext cx="0" cy="0"/>
          <a:chOff x="0" y="0"/>
          <a:chExt cx="0" cy="0"/>
        </a:xfrm>
      </p:grpSpPr>
      <p:sp>
        <p:nvSpPr>
          <p:cNvPr id="507" name="Google Shape;507;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8" name="Google Shape;508;p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9" name="Google Shape;509;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10" name="Google Shape;510;p106"/>
          <p:cNvGrpSpPr/>
          <p:nvPr/>
        </p:nvGrpSpPr>
        <p:grpSpPr>
          <a:xfrm>
            <a:off x="7191542" y="1"/>
            <a:ext cx="5000459" cy="1425992"/>
            <a:chOff x="7191542" y="1"/>
            <a:chExt cx="5000459" cy="1425992"/>
          </a:xfrm>
        </p:grpSpPr>
        <p:pic>
          <p:nvPicPr>
            <p:cNvPr id="511" name="Google Shape;511;p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2" name="Google Shape;512;p106"/>
            <p:cNvGrpSpPr/>
            <p:nvPr/>
          </p:nvGrpSpPr>
          <p:grpSpPr>
            <a:xfrm>
              <a:off x="7191542" y="1"/>
              <a:ext cx="5000459" cy="1425992"/>
              <a:chOff x="7186272" y="0"/>
              <a:chExt cx="5005729" cy="1427495"/>
            </a:xfrm>
          </p:grpSpPr>
          <p:sp>
            <p:nvSpPr>
              <p:cNvPr id="513" name="Google Shape;513;p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4" name="Google Shape;514;p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4619"/>
        <p:cNvGrpSpPr/>
        <p:nvPr/>
      </p:nvGrpSpPr>
      <p:grpSpPr>
        <a:xfrm>
          <a:off x="0" y="0"/>
          <a:ext cx="0" cy="0"/>
          <a:chOff x="0" y="0"/>
          <a:chExt cx="0" cy="0"/>
        </a:xfrm>
      </p:grpSpPr>
      <p:grpSp>
        <p:nvGrpSpPr>
          <p:cNvPr id="4620" name="Google Shape;4620;p631"/>
          <p:cNvGrpSpPr/>
          <p:nvPr/>
        </p:nvGrpSpPr>
        <p:grpSpPr>
          <a:xfrm>
            <a:off x="7191542" y="1"/>
            <a:ext cx="5000459" cy="1425992"/>
            <a:chOff x="7191542" y="1"/>
            <a:chExt cx="5000459" cy="1425992"/>
          </a:xfrm>
        </p:grpSpPr>
        <p:pic>
          <p:nvPicPr>
            <p:cNvPr id="4621" name="Google Shape;4621;p6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22" name="Google Shape;4622;p631"/>
            <p:cNvGrpSpPr/>
            <p:nvPr/>
          </p:nvGrpSpPr>
          <p:grpSpPr>
            <a:xfrm>
              <a:off x="7191542" y="1"/>
              <a:ext cx="5000459" cy="1425992"/>
              <a:chOff x="7186272" y="0"/>
              <a:chExt cx="5005729" cy="1427495"/>
            </a:xfrm>
          </p:grpSpPr>
          <p:sp>
            <p:nvSpPr>
              <p:cNvPr id="4623" name="Google Shape;4623;p6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24" name="Google Shape;4624;p6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25" name="Google Shape;4625;p6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26" name="Google Shape;4626;p63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27" name="Google Shape;4627;p6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28" name="Google Shape;4628;p6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29" name="Google Shape;4629;p6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630"/>
        <p:cNvGrpSpPr/>
        <p:nvPr/>
      </p:nvGrpSpPr>
      <p:grpSpPr>
        <a:xfrm>
          <a:off x="0" y="0"/>
          <a:ext cx="0" cy="0"/>
          <a:chOff x="0" y="0"/>
          <a:chExt cx="0" cy="0"/>
        </a:xfrm>
      </p:grpSpPr>
      <p:sp>
        <p:nvSpPr>
          <p:cNvPr id="4631" name="Google Shape;4631;p6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32" name="Google Shape;4632;p6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33" name="Google Shape;4633;p6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634" name="Google Shape;4634;p632"/>
          <p:cNvGrpSpPr/>
          <p:nvPr/>
        </p:nvGrpSpPr>
        <p:grpSpPr>
          <a:xfrm>
            <a:off x="7191542" y="1"/>
            <a:ext cx="5000459" cy="1425992"/>
            <a:chOff x="7191542" y="1"/>
            <a:chExt cx="5000459" cy="1425992"/>
          </a:xfrm>
        </p:grpSpPr>
        <p:pic>
          <p:nvPicPr>
            <p:cNvPr id="4635" name="Google Shape;4635;p6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36" name="Google Shape;4636;p632"/>
            <p:cNvGrpSpPr/>
            <p:nvPr/>
          </p:nvGrpSpPr>
          <p:grpSpPr>
            <a:xfrm>
              <a:off x="7191542" y="1"/>
              <a:ext cx="5000459" cy="1425992"/>
              <a:chOff x="7186272" y="0"/>
              <a:chExt cx="5005729" cy="1427495"/>
            </a:xfrm>
          </p:grpSpPr>
          <p:sp>
            <p:nvSpPr>
              <p:cNvPr id="4637" name="Google Shape;4637;p6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38" name="Google Shape;4638;p6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4639"/>
        <p:cNvGrpSpPr/>
        <p:nvPr/>
      </p:nvGrpSpPr>
      <p:grpSpPr>
        <a:xfrm>
          <a:off x="0" y="0"/>
          <a:ext cx="0" cy="0"/>
          <a:chOff x="0" y="0"/>
          <a:chExt cx="0" cy="0"/>
        </a:xfrm>
      </p:grpSpPr>
      <p:sp>
        <p:nvSpPr>
          <p:cNvPr id="4640" name="Google Shape;4640;p6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641" name="Google Shape;4641;p6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642" name="Google Shape;4642;p634"/>
          <p:cNvGrpSpPr/>
          <p:nvPr/>
        </p:nvGrpSpPr>
        <p:grpSpPr>
          <a:xfrm>
            <a:off x="0" y="5379426"/>
            <a:ext cx="2807368" cy="753891"/>
            <a:chOff x="0" y="5379426"/>
            <a:chExt cx="2807368" cy="753891"/>
          </a:xfrm>
        </p:grpSpPr>
        <p:sp>
          <p:nvSpPr>
            <p:cNvPr id="4643" name="Google Shape;4643;p6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44" name="Google Shape;4644;p6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645" name="Google Shape;4645;p634"/>
          <p:cNvSpPr>
            <a:spLocks noGrp="1"/>
          </p:cNvSpPr>
          <p:nvPr>
            <p:ph type="pic" idx="2"/>
          </p:nvPr>
        </p:nvSpPr>
        <p:spPr>
          <a:xfrm>
            <a:off x="2807368" y="457202"/>
            <a:ext cx="8915400" cy="5943598"/>
          </a:xfrm>
          <a:prstGeom prst="rect">
            <a:avLst/>
          </a:prstGeom>
          <a:noFill/>
          <a:ln>
            <a:noFill/>
          </a:ln>
        </p:spPr>
      </p:sp>
      <p:pic>
        <p:nvPicPr>
          <p:cNvPr id="4646" name="Google Shape;4646;p63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4647"/>
        <p:cNvGrpSpPr/>
        <p:nvPr/>
      </p:nvGrpSpPr>
      <p:grpSpPr>
        <a:xfrm>
          <a:off x="0" y="0"/>
          <a:ext cx="0" cy="0"/>
          <a:chOff x="0" y="0"/>
          <a:chExt cx="0" cy="0"/>
        </a:xfrm>
      </p:grpSpPr>
      <p:grpSp>
        <p:nvGrpSpPr>
          <p:cNvPr id="4648" name="Google Shape;4648;p635"/>
          <p:cNvGrpSpPr/>
          <p:nvPr/>
        </p:nvGrpSpPr>
        <p:grpSpPr>
          <a:xfrm>
            <a:off x="7191542" y="1"/>
            <a:ext cx="5000459" cy="1425992"/>
            <a:chOff x="7191542" y="1"/>
            <a:chExt cx="5000459" cy="1425992"/>
          </a:xfrm>
        </p:grpSpPr>
        <p:pic>
          <p:nvPicPr>
            <p:cNvPr id="4649" name="Google Shape;4649;p6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50" name="Google Shape;4650;p635"/>
            <p:cNvGrpSpPr/>
            <p:nvPr/>
          </p:nvGrpSpPr>
          <p:grpSpPr>
            <a:xfrm>
              <a:off x="7191542" y="1"/>
              <a:ext cx="5000459" cy="1425992"/>
              <a:chOff x="7186272" y="0"/>
              <a:chExt cx="5005729" cy="1427495"/>
            </a:xfrm>
          </p:grpSpPr>
          <p:sp>
            <p:nvSpPr>
              <p:cNvPr id="4651" name="Google Shape;4651;p6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52" name="Google Shape;4652;p6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53" name="Google Shape;4653;p6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54" name="Google Shape;4654;p6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55" name="Google Shape;4655;p6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56" name="Google Shape;4656;p6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57" name="Google Shape;4657;p6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4658"/>
        <p:cNvGrpSpPr/>
        <p:nvPr/>
      </p:nvGrpSpPr>
      <p:grpSpPr>
        <a:xfrm>
          <a:off x="0" y="0"/>
          <a:ext cx="0" cy="0"/>
          <a:chOff x="0" y="0"/>
          <a:chExt cx="0" cy="0"/>
        </a:xfrm>
      </p:grpSpPr>
      <p:sp>
        <p:nvSpPr>
          <p:cNvPr id="4659" name="Google Shape;4659;p63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60" name="Google Shape;4660;p63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61" name="Google Shape;4661;p63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662" name="Google Shape;4662;p636"/>
          <p:cNvSpPr>
            <a:spLocks noGrp="1"/>
          </p:cNvSpPr>
          <p:nvPr>
            <p:ph type="pic" idx="2"/>
          </p:nvPr>
        </p:nvSpPr>
        <p:spPr>
          <a:xfrm>
            <a:off x="7118684" y="233915"/>
            <a:ext cx="5073316" cy="5943600"/>
          </a:xfrm>
          <a:prstGeom prst="rect">
            <a:avLst/>
          </a:prstGeom>
          <a:noFill/>
          <a:ln>
            <a:noFill/>
          </a:ln>
        </p:spPr>
      </p:sp>
      <p:grpSp>
        <p:nvGrpSpPr>
          <p:cNvPr id="4663" name="Google Shape;4663;p636"/>
          <p:cNvGrpSpPr/>
          <p:nvPr/>
        </p:nvGrpSpPr>
        <p:grpSpPr>
          <a:xfrm>
            <a:off x="0" y="5020348"/>
            <a:ext cx="12192000" cy="1837653"/>
            <a:chOff x="0" y="5020348"/>
            <a:chExt cx="12192000" cy="1837653"/>
          </a:xfrm>
        </p:grpSpPr>
        <p:sp>
          <p:nvSpPr>
            <p:cNvPr id="4664" name="Google Shape;4664;p6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65" name="Google Shape;4665;p6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666" name="Google Shape;4666;p6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matchingName="Two Content">
  <p:cSld name="TWO_OBJECTS 2">
    <p:spTree>
      <p:nvGrpSpPr>
        <p:cNvPr id="1" name="Shape 4667"/>
        <p:cNvGrpSpPr/>
        <p:nvPr/>
      </p:nvGrpSpPr>
      <p:grpSpPr>
        <a:xfrm>
          <a:off x="0" y="0"/>
          <a:ext cx="0" cy="0"/>
          <a:chOff x="0" y="0"/>
          <a:chExt cx="0" cy="0"/>
        </a:xfrm>
      </p:grpSpPr>
      <p:sp>
        <p:nvSpPr>
          <p:cNvPr id="4668" name="Google Shape;4668;p6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69" name="Google Shape;4669;p6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670" name="Google Shape;4670;p637"/>
          <p:cNvGrpSpPr/>
          <p:nvPr/>
        </p:nvGrpSpPr>
        <p:grpSpPr>
          <a:xfrm>
            <a:off x="7191542" y="1"/>
            <a:ext cx="5000459" cy="1425992"/>
            <a:chOff x="7191542" y="1"/>
            <a:chExt cx="5000459" cy="1425992"/>
          </a:xfrm>
        </p:grpSpPr>
        <p:pic>
          <p:nvPicPr>
            <p:cNvPr id="4671" name="Google Shape;4671;p6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72" name="Google Shape;4672;p637"/>
            <p:cNvGrpSpPr/>
            <p:nvPr/>
          </p:nvGrpSpPr>
          <p:grpSpPr>
            <a:xfrm>
              <a:off x="7191542" y="1"/>
              <a:ext cx="5000459" cy="1425992"/>
              <a:chOff x="7186272" y="0"/>
              <a:chExt cx="5005729" cy="1427495"/>
            </a:xfrm>
          </p:grpSpPr>
          <p:sp>
            <p:nvSpPr>
              <p:cNvPr id="4673" name="Google Shape;4673;p6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74" name="Google Shape;4674;p6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75" name="Google Shape;4675;p6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76" name="Google Shape;4676;p6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77" name="Google Shape;4677;p6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78" name="Google Shape;4678;p6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matchingName="Title and Content">
  <p:cSld name="Title and Content 2 3">
    <p:spTree>
      <p:nvGrpSpPr>
        <p:cNvPr id="1" name="Shape 4679"/>
        <p:cNvGrpSpPr/>
        <p:nvPr/>
      </p:nvGrpSpPr>
      <p:grpSpPr>
        <a:xfrm>
          <a:off x="0" y="0"/>
          <a:ext cx="0" cy="0"/>
          <a:chOff x="0" y="0"/>
          <a:chExt cx="0" cy="0"/>
        </a:xfrm>
      </p:grpSpPr>
      <p:grpSp>
        <p:nvGrpSpPr>
          <p:cNvPr id="4680" name="Google Shape;4680;p638"/>
          <p:cNvGrpSpPr/>
          <p:nvPr/>
        </p:nvGrpSpPr>
        <p:grpSpPr>
          <a:xfrm>
            <a:off x="7191542" y="1"/>
            <a:ext cx="5000459" cy="1425992"/>
            <a:chOff x="7191542" y="1"/>
            <a:chExt cx="5000459" cy="1425992"/>
          </a:xfrm>
        </p:grpSpPr>
        <p:pic>
          <p:nvPicPr>
            <p:cNvPr id="4681" name="Google Shape;4681;p6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82" name="Google Shape;4682;p638"/>
            <p:cNvGrpSpPr/>
            <p:nvPr/>
          </p:nvGrpSpPr>
          <p:grpSpPr>
            <a:xfrm>
              <a:off x="7191542" y="1"/>
              <a:ext cx="5000459" cy="1425992"/>
              <a:chOff x="7186272" y="0"/>
              <a:chExt cx="5005729" cy="1427495"/>
            </a:xfrm>
          </p:grpSpPr>
          <p:sp>
            <p:nvSpPr>
              <p:cNvPr id="4683" name="Google Shape;4683;p6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84" name="Google Shape;4684;p6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85" name="Google Shape;4685;p6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86" name="Google Shape;4686;p6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87" name="Google Shape;4687;p6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88" name="Google Shape;4688;p6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89" name="Google Shape;4689;p6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4690"/>
        <p:cNvGrpSpPr/>
        <p:nvPr/>
      </p:nvGrpSpPr>
      <p:grpSpPr>
        <a:xfrm>
          <a:off x="0" y="0"/>
          <a:ext cx="0" cy="0"/>
          <a:chOff x="0" y="0"/>
          <a:chExt cx="0" cy="0"/>
        </a:xfrm>
      </p:grpSpPr>
      <p:sp>
        <p:nvSpPr>
          <p:cNvPr id="4691" name="Google Shape;4691;p6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92" name="Google Shape;4692;p63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693" name="Google Shape;4693;p639"/>
          <p:cNvGrpSpPr/>
          <p:nvPr/>
        </p:nvGrpSpPr>
        <p:grpSpPr>
          <a:xfrm>
            <a:off x="7191542" y="1"/>
            <a:ext cx="5000459" cy="1425992"/>
            <a:chOff x="7191542" y="1"/>
            <a:chExt cx="5000459" cy="1425992"/>
          </a:xfrm>
        </p:grpSpPr>
        <p:pic>
          <p:nvPicPr>
            <p:cNvPr id="4694" name="Google Shape;4694;p6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95" name="Google Shape;4695;p639"/>
            <p:cNvGrpSpPr/>
            <p:nvPr/>
          </p:nvGrpSpPr>
          <p:grpSpPr>
            <a:xfrm>
              <a:off x="7191542" y="1"/>
              <a:ext cx="5000459" cy="1425992"/>
              <a:chOff x="7186272" y="0"/>
              <a:chExt cx="5005729" cy="1427495"/>
            </a:xfrm>
          </p:grpSpPr>
          <p:sp>
            <p:nvSpPr>
              <p:cNvPr id="4696" name="Google Shape;4696;p6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97" name="Google Shape;4697;p6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98" name="Google Shape;4698;p63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99" name="Google Shape;4699;p63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00" name="Google Shape;4700;p6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01" name="Google Shape;4701;p6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Title and Content">
  <p:cSld name="Title and Content 3 2">
    <p:spTree>
      <p:nvGrpSpPr>
        <p:cNvPr id="1" name="Shape 4702"/>
        <p:cNvGrpSpPr/>
        <p:nvPr/>
      </p:nvGrpSpPr>
      <p:grpSpPr>
        <a:xfrm>
          <a:off x="0" y="0"/>
          <a:ext cx="0" cy="0"/>
          <a:chOff x="0" y="0"/>
          <a:chExt cx="0" cy="0"/>
        </a:xfrm>
      </p:grpSpPr>
      <p:grpSp>
        <p:nvGrpSpPr>
          <p:cNvPr id="4703" name="Google Shape;4703;p640"/>
          <p:cNvGrpSpPr/>
          <p:nvPr/>
        </p:nvGrpSpPr>
        <p:grpSpPr>
          <a:xfrm>
            <a:off x="7191542" y="1"/>
            <a:ext cx="5000459" cy="1425992"/>
            <a:chOff x="7191542" y="1"/>
            <a:chExt cx="5000459" cy="1425992"/>
          </a:xfrm>
        </p:grpSpPr>
        <p:pic>
          <p:nvPicPr>
            <p:cNvPr id="4704" name="Google Shape;4704;p6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05" name="Google Shape;4705;p640"/>
            <p:cNvGrpSpPr/>
            <p:nvPr/>
          </p:nvGrpSpPr>
          <p:grpSpPr>
            <a:xfrm>
              <a:off x="7191542" y="1"/>
              <a:ext cx="5000459" cy="1425992"/>
              <a:chOff x="7186272" y="0"/>
              <a:chExt cx="5005729" cy="1427495"/>
            </a:xfrm>
          </p:grpSpPr>
          <p:sp>
            <p:nvSpPr>
              <p:cNvPr id="4706" name="Google Shape;4706;p6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07" name="Google Shape;4707;p6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08" name="Google Shape;4708;p6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09" name="Google Shape;4709;p6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10" name="Google Shape;4710;p6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11" name="Google Shape;4711;p6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12" name="Google Shape;4712;p6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4713"/>
        <p:cNvGrpSpPr/>
        <p:nvPr/>
      </p:nvGrpSpPr>
      <p:grpSpPr>
        <a:xfrm>
          <a:off x="0" y="0"/>
          <a:ext cx="0" cy="0"/>
          <a:chOff x="0" y="0"/>
          <a:chExt cx="0" cy="0"/>
        </a:xfrm>
      </p:grpSpPr>
      <p:sp>
        <p:nvSpPr>
          <p:cNvPr id="4714" name="Google Shape;4714;p6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15" name="Google Shape;4715;p6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16" name="Google Shape;4716;p6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717" name="Google Shape;4717;p641"/>
          <p:cNvGrpSpPr/>
          <p:nvPr/>
        </p:nvGrpSpPr>
        <p:grpSpPr>
          <a:xfrm>
            <a:off x="7191542" y="1"/>
            <a:ext cx="5000459" cy="1425992"/>
            <a:chOff x="7191542" y="1"/>
            <a:chExt cx="5000459" cy="1425992"/>
          </a:xfrm>
        </p:grpSpPr>
        <p:pic>
          <p:nvPicPr>
            <p:cNvPr id="4718" name="Google Shape;4718;p6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19" name="Google Shape;4719;p641"/>
            <p:cNvGrpSpPr/>
            <p:nvPr/>
          </p:nvGrpSpPr>
          <p:grpSpPr>
            <a:xfrm>
              <a:off x="7191542" y="1"/>
              <a:ext cx="5000459" cy="1425992"/>
              <a:chOff x="7186272" y="0"/>
              <a:chExt cx="5005729" cy="1427495"/>
            </a:xfrm>
          </p:grpSpPr>
          <p:sp>
            <p:nvSpPr>
              <p:cNvPr id="4720" name="Google Shape;4720;p6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21" name="Google Shape;4721;p6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15"/>
        <p:cNvGrpSpPr/>
        <p:nvPr/>
      </p:nvGrpSpPr>
      <p:grpSpPr>
        <a:xfrm>
          <a:off x="0" y="0"/>
          <a:ext cx="0" cy="0"/>
          <a:chOff x="0" y="0"/>
          <a:chExt cx="0" cy="0"/>
        </a:xfrm>
      </p:grpSpPr>
      <p:sp>
        <p:nvSpPr>
          <p:cNvPr id="516" name="Google Shape;516;p107"/>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7" name="Google Shape;517;p107"/>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18" name="Google Shape;518;p107"/>
          <p:cNvGrpSpPr/>
          <p:nvPr/>
        </p:nvGrpSpPr>
        <p:grpSpPr>
          <a:xfrm flipH="1">
            <a:off x="-1" y="1"/>
            <a:ext cx="6418725" cy="1509822"/>
            <a:chOff x="7522541" y="1"/>
            <a:chExt cx="4669459" cy="1098357"/>
          </a:xfrm>
        </p:grpSpPr>
        <p:sp>
          <p:nvSpPr>
            <p:cNvPr id="519" name="Google Shape;519;p107"/>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0" name="Google Shape;520;p107"/>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521" name="Google Shape;521;p107"/>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4722"/>
        <p:cNvGrpSpPr/>
        <p:nvPr/>
      </p:nvGrpSpPr>
      <p:grpSpPr>
        <a:xfrm>
          <a:off x="0" y="0"/>
          <a:ext cx="0" cy="0"/>
          <a:chOff x="0" y="0"/>
          <a:chExt cx="0" cy="0"/>
        </a:xfrm>
      </p:grpSpPr>
      <p:grpSp>
        <p:nvGrpSpPr>
          <p:cNvPr id="4723" name="Google Shape;4723;p642"/>
          <p:cNvGrpSpPr/>
          <p:nvPr/>
        </p:nvGrpSpPr>
        <p:grpSpPr>
          <a:xfrm>
            <a:off x="0" y="5020347"/>
            <a:ext cx="12192000" cy="1837653"/>
            <a:chOff x="0" y="5020347"/>
            <a:chExt cx="12192000" cy="1837653"/>
          </a:xfrm>
        </p:grpSpPr>
        <p:sp>
          <p:nvSpPr>
            <p:cNvPr id="4724" name="Google Shape;4724;p6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25" name="Google Shape;4725;p6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26" name="Google Shape;4726;p6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727" name="Google Shape;4727;p6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728" name="Google Shape;4728;p6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29" name="Google Shape;4729;p6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4730"/>
        <p:cNvGrpSpPr/>
        <p:nvPr/>
      </p:nvGrpSpPr>
      <p:grpSpPr>
        <a:xfrm>
          <a:off x="0" y="0"/>
          <a:ext cx="0" cy="0"/>
          <a:chOff x="0" y="0"/>
          <a:chExt cx="0" cy="0"/>
        </a:xfrm>
      </p:grpSpPr>
      <p:sp>
        <p:nvSpPr>
          <p:cNvPr id="4731" name="Google Shape;4731;p6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32" name="Google Shape;4732;p6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33" name="Google Shape;4733;p643"/>
          <p:cNvGrpSpPr/>
          <p:nvPr/>
        </p:nvGrpSpPr>
        <p:grpSpPr>
          <a:xfrm>
            <a:off x="0" y="5379426"/>
            <a:ext cx="2807368" cy="753891"/>
            <a:chOff x="0" y="5379426"/>
            <a:chExt cx="2807368" cy="753891"/>
          </a:xfrm>
        </p:grpSpPr>
        <p:sp>
          <p:nvSpPr>
            <p:cNvPr id="4734" name="Google Shape;4734;p6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35" name="Google Shape;4735;p6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736" name="Google Shape;4736;p643"/>
          <p:cNvSpPr>
            <a:spLocks noGrp="1"/>
          </p:cNvSpPr>
          <p:nvPr>
            <p:ph type="pic" idx="2"/>
          </p:nvPr>
        </p:nvSpPr>
        <p:spPr>
          <a:xfrm>
            <a:off x="2807368" y="457202"/>
            <a:ext cx="8915400" cy="5943598"/>
          </a:xfrm>
          <a:prstGeom prst="rect">
            <a:avLst/>
          </a:prstGeom>
          <a:noFill/>
          <a:ln>
            <a:noFill/>
          </a:ln>
        </p:spPr>
      </p:sp>
      <p:pic>
        <p:nvPicPr>
          <p:cNvPr id="4737" name="Google Shape;4737;p64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Title and Content">
  <p:cSld name="Title and Content 4 2">
    <p:spTree>
      <p:nvGrpSpPr>
        <p:cNvPr id="1" name="Shape 4738"/>
        <p:cNvGrpSpPr/>
        <p:nvPr/>
      </p:nvGrpSpPr>
      <p:grpSpPr>
        <a:xfrm>
          <a:off x="0" y="0"/>
          <a:ext cx="0" cy="0"/>
          <a:chOff x="0" y="0"/>
          <a:chExt cx="0" cy="0"/>
        </a:xfrm>
      </p:grpSpPr>
      <p:grpSp>
        <p:nvGrpSpPr>
          <p:cNvPr id="4739" name="Google Shape;4739;p644"/>
          <p:cNvGrpSpPr/>
          <p:nvPr/>
        </p:nvGrpSpPr>
        <p:grpSpPr>
          <a:xfrm>
            <a:off x="7191542" y="1"/>
            <a:ext cx="5000459" cy="1425992"/>
            <a:chOff x="7191542" y="1"/>
            <a:chExt cx="5000459" cy="1425992"/>
          </a:xfrm>
        </p:grpSpPr>
        <p:pic>
          <p:nvPicPr>
            <p:cNvPr id="4740" name="Google Shape;4740;p6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41" name="Google Shape;4741;p644"/>
            <p:cNvGrpSpPr/>
            <p:nvPr/>
          </p:nvGrpSpPr>
          <p:grpSpPr>
            <a:xfrm>
              <a:off x="7191542" y="1"/>
              <a:ext cx="5000459" cy="1425992"/>
              <a:chOff x="7186272" y="0"/>
              <a:chExt cx="5005729" cy="1427495"/>
            </a:xfrm>
          </p:grpSpPr>
          <p:sp>
            <p:nvSpPr>
              <p:cNvPr id="4742" name="Google Shape;4742;p6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43" name="Google Shape;4743;p6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44" name="Google Shape;4744;p6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45" name="Google Shape;4745;p6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46" name="Google Shape;4746;p6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47" name="Google Shape;4747;p6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48" name="Google Shape;4748;p6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Title and Content">
  <p:cSld name="Title and Content 5 2">
    <p:spTree>
      <p:nvGrpSpPr>
        <p:cNvPr id="1" name="Shape 4749"/>
        <p:cNvGrpSpPr/>
        <p:nvPr/>
      </p:nvGrpSpPr>
      <p:grpSpPr>
        <a:xfrm>
          <a:off x="0" y="0"/>
          <a:ext cx="0" cy="0"/>
          <a:chOff x="0" y="0"/>
          <a:chExt cx="0" cy="0"/>
        </a:xfrm>
      </p:grpSpPr>
      <p:grpSp>
        <p:nvGrpSpPr>
          <p:cNvPr id="4750" name="Google Shape;4750;p645"/>
          <p:cNvGrpSpPr/>
          <p:nvPr/>
        </p:nvGrpSpPr>
        <p:grpSpPr>
          <a:xfrm>
            <a:off x="7191542" y="1"/>
            <a:ext cx="5000459" cy="1425992"/>
            <a:chOff x="7191542" y="1"/>
            <a:chExt cx="5000459" cy="1425992"/>
          </a:xfrm>
        </p:grpSpPr>
        <p:pic>
          <p:nvPicPr>
            <p:cNvPr id="4751" name="Google Shape;4751;p6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52" name="Google Shape;4752;p645"/>
            <p:cNvGrpSpPr/>
            <p:nvPr/>
          </p:nvGrpSpPr>
          <p:grpSpPr>
            <a:xfrm>
              <a:off x="7191542" y="1"/>
              <a:ext cx="5000459" cy="1425992"/>
              <a:chOff x="7186272" y="0"/>
              <a:chExt cx="5005729" cy="1427495"/>
            </a:xfrm>
          </p:grpSpPr>
          <p:sp>
            <p:nvSpPr>
              <p:cNvPr id="4753" name="Google Shape;4753;p6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54" name="Google Shape;4754;p6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55" name="Google Shape;4755;p6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56" name="Google Shape;4756;p6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57" name="Google Shape;4757;p6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58" name="Google Shape;4758;p6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59" name="Google Shape;4759;p6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Title and Content">
  <p:cSld name="Title and Content 5 3">
    <p:spTree>
      <p:nvGrpSpPr>
        <p:cNvPr id="1" name="Shape 4760"/>
        <p:cNvGrpSpPr/>
        <p:nvPr/>
      </p:nvGrpSpPr>
      <p:grpSpPr>
        <a:xfrm>
          <a:off x="0" y="0"/>
          <a:ext cx="0" cy="0"/>
          <a:chOff x="0" y="0"/>
          <a:chExt cx="0" cy="0"/>
        </a:xfrm>
      </p:grpSpPr>
      <p:grpSp>
        <p:nvGrpSpPr>
          <p:cNvPr id="4761" name="Google Shape;4761;p646"/>
          <p:cNvGrpSpPr/>
          <p:nvPr/>
        </p:nvGrpSpPr>
        <p:grpSpPr>
          <a:xfrm>
            <a:off x="7191542" y="1"/>
            <a:ext cx="5000459" cy="1425992"/>
            <a:chOff x="7191542" y="1"/>
            <a:chExt cx="5000459" cy="1425992"/>
          </a:xfrm>
        </p:grpSpPr>
        <p:pic>
          <p:nvPicPr>
            <p:cNvPr id="4762" name="Google Shape;4762;p6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63" name="Google Shape;4763;p646"/>
            <p:cNvGrpSpPr/>
            <p:nvPr/>
          </p:nvGrpSpPr>
          <p:grpSpPr>
            <a:xfrm>
              <a:off x="7191542" y="1"/>
              <a:ext cx="5000459" cy="1425992"/>
              <a:chOff x="7186272" y="0"/>
              <a:chExt cx="5005729" cy="1427495"/>
            </a:xfrm>
          </p:grpSpPr>
          <p:sp>
            <p:nvSpPr>
              <p:cNvPr id="4764" name="Google Shape;4764;p6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65" name="Google Shape;4765;p6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66" name="Google Shape;4766;p6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67" name="Google Shape;4767;p6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68" name="Google Shape;4768;p6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69" name="Google Shape;4769;p6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70" name="Google Shape;4770;p6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matchingName="Divider">
  <p:cSld name="Divider 2 2">
    <p:bg>
      <p:bgPr>
        <a:solidFill>
          <a:schemeClr val="lt2"/>
        </a:solidFill>
        <a:effectLst/>
      </p:bgPr>
    </p:bg>
    <p:spTree>
      <p:nvGrpSpPr>
        <p:cNvPr id="1" name="Shape 4771"/>
        <p:cNvGrpSpPr/>
        <p:nvPr/>
      </p:nvGrpSpPr>
      <p:grpSpPr>
        <a:xfrm>
          <a:off x="0" y="0"/>
          <a:ext cx="0" cy="0"/>
          <a:chOff x="0" y="0"/>
          <a:chExt cx="0" cy="0"/>
        </a:xfrm>
      </p:grpSpPr>
      <p:grpSp>
        <p:nvGrpSpPr>
          <p:cNvPr id="4772" name="Google Shape;4772;p647"/>
          <p:cNvGrpSpPr/>
          <p:nvPr/>
        </p:nvGrpSpPr>
        <p:grpSpPr>
          <a:xfrm>
            <a:off x="0" y="5020347"/>
            <a:ext cx="12192000" cy="1837653"/>
            <a:chOff x="0" y="5020347"/>
            <a:chExt cx="12192000" cy="1837653"/>
          </a:xfrm>
        </p:grpSpPr>
        <p:sp>
          <p:nvSpPr>
            <p:cNvPr id="4773" name="Google Shape;4773;p6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74" name="Google Shape;4774;p6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75" name="Google Shape;4775;p6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776" name="Google Shape;4776;p6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777" name="Google Shape;4777;p64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78" name="Google Shape;4778;p64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4779"/>
        <p:cNvGrpSpPr/>
        <p:nvPr/>
      </p:nvGrpSpPr>
      <p:grpSpPr>
        <a:xfrm>
          <a:off x="0" y="0"/>
          <a:ext cx="0" cy="0"/>
          <a:chOff x="0" y="0"/>
          <a:chExt cx="0" cy="0"/>
        </a:xfrm>
      </p:grpSpPr>
      <p:grpSp>
        <p:nvGrpSpPr>
          <p:cNvPr id="4780" name="Google Shape;4780;p648"/>
          <p:cNvGrpSpPr/>
          <p:nvPr/>
        </p:nvGrpSpPr>
        <p:grpSpPr>
          <a:xfrm>
            <a:off x="7191542" y="1"/>
            <a:ext cx="5000459" cy="1425992"/>
            <a:chOff x="7191542" y="1"/>
            <a:chExt cx="5000459" cy="1425992"/>
          </a:xfrm>
        </p:grpSpPr>
        <p:pic>
          <p:nvPicPr>
            <p:cNvPr id="4781" name="Google Shape;4781;p6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82" name="Google Shape;4782;p648"/>
            <p:cNvGrpSpPr/>
            <p:nvPr/>
          </p:nvGrpSpPr>
          <p:grpSpPr>
            <a:xfrm>
              <a:off x="7191542" y="1"/>
              <a:ext cx="5000459" cy="1425992"/>
              <a:chOff x="7186272" y="0"/>
              <a:chExt cx="5005729" cy="1427495"/>
            </a:xfrm>
          </p:grpSpPr>
          <p:sp>
            <p:nvSpPr>
              <p:cNvPr id="4783" name="Google Shape;4783;p6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84" name="Google Shape;4784;p6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85" name="Google Shape;4785;p6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86" name="Google Shape;4786;p64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87" name="Google Shape;4787;p6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88" name="Google Shape;4788;p6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89" name="Google Shape;4789;p6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Divider">
  <p:cSld name="Divider 2 3">
    <p:bg>
      <p:bgPr>
        <a:solidFill>
          <a:schemeClr val="lt2"/>
        </a:solidFill>
        <a:effectLst/>
      </p:bgPr>
    </p:bg>
    <p:spTree>
      <p:nvGrpSpPr>
        <p:cNvPr id="1" name="Shape 4790"/>
        <p:cNvGrpSpPr/>
        <p:nvPr/>
      </p:nvGrpSpPr>
      <p:grpSpPr>
        <a:xfrm>
          <a:off x="0" y="0"/>
          <a:ext cx="0" cy="0"/>
          <a:chOff x="0" y="0"/>
          <a:chExt cx="0" cy="0"/>
        </a:xfrm>
      </p:grpSpPr>
      <p:grpSp>
        <p:nvGrpSpPr>
          <p:cNvPr id="4791" name="Google Shape;4791;p649"/>
          <p:cNvGrpSpPr/>
          <p:nvPr/>
        </p:nvGrpSpPr>
        <p:grpSpPr>
          <a:xfrm>
            <a:off x="0" y="5020347"/>
            <a:ext cx="12192000" cy="1837653"/>
            <a:chOff x="0" y="5020347"/>
            <a:chExt cx="12192000" cy="1837653"/>
          </a:xfrm>
        </p:grpSpPr>
        <p:sp>
          <p:nvSpPr>
            <p:cNvPr id="4792" name="Google Shape;4792;p64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93" name="Google Shape;4793;p6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94" name="Google Shape;4794;p64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795" name="Google Shape;4795;p6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796" name="Google Shape;4796;p64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97" name="Google Shape;4797;p64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matchingName="Title and Content">
  <p:cSld name="Title and Content 6 2">
    <p:spTree>
      <p:nvGrpSpPr>
        <p:cNvPr id="1" name="Shape 4798"/>
        <p:cNvGrpSpPr/>
        <p:nvPr/>
      </p:nvGrpSpPr>
      <p:grpSpPr>
        <a:xfrm>
          <a:off x="0" y="0"/>
          <a:ext cx="0" cy="0"/>
          <a:chOff x="0" y="0"/>
          <a:chExt cx="0" cy="0"/>
        </a:xfrm>
      </p:grpSpPr>
      <p:grpSp>
        <p:nvGrpSpPr>
          <p:cNvPr id="4799" name="Google Shape;4799;p650"/>
          <p:cNvGrpSpPr/>
          <p:nvPr/>
        </p:nvGrpSpPr>
        <p:grpSpPr>
          <a:xfrm>
            <a:off x="7191542" y="1"/>
            <a:ext cx="5000459" cy="1425992"/>
            <a:chOff x="7191542" y="1"/>
            <a:chExt cx="5000459" cy="1425992"/>
          </a:xfrm>
        </p:grpSpPr>
        <p:pic>
          <p:nvPicPr>
            <p:cNvPr id="4800" name="Google Shape;4800;p6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01" name="Google Shape;4801;p650"/>
            <p:cNvGrpSpPr/>
            <p:nvPr/>
          </p:nvGrpSpPr>
          <p:grpSpPr>
            <a:xfrm>
              <a:off x="7191542" y="1"/>
              <a:ext cx="5000459" cy="1425992"/>
              <a:chOff x="7186272" y="0"/>
              <a:chExt cx="5005729" cy="1427495"/>
            </a:xfrm>
          </p:grpSpPr>
          <p:sp>
            <p:nvSpPr>
              <p:cNvPr id="4802" name="Google Shape;4802;p6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03" name="Google Shape;4803;p6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04" name="Google Shape;4804;p6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05" name="Google Shape;4805;p65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06" name="Google Shape;4806;p6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07" name="Google Shape;4807;p6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08" name="Google Shape;4808;p6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matchingName="Title and Content">
  <p:cSld name="Title and Content 7 2">
    <p:spTree>
      <p:nvGrpSpPr>
        <p:cNvPr id="1" name="Shape 4809"/>
        <p:cNvGrpSpPr/>
        <p:nvPr/>
      </p:nvGrpSpPr>
      <p:grpSpPr>
        <a:xfrm>
          <a:off x="0" y="0"/>
          <a:ext cx="0" cy="0"/>
          <a:chOff x="0" y="0"/>
          <a:chExt cx="0" cy="0"/>
        </a:xfrm>
      </p:grpSpPr>
      <p:grpSp>
        <p:nvGrpSpPr>
          <p:cNvPr id="4810" name="Google Shape;4810;p651"/>
          <p:cNvGrpSpPr/>
          <p:nvPr/>
        </p:nvGrpSpPr>
        <p:grpSpPr>
          <a:xfrm>
            <a:off x="7191542" y="1"/>
            <a:ext cx="5000459" cy="1425992"/>
            <a:chOff x="7191542" y="1"/>
            <a:chExt cx="5000459" cy="1425992"/>
          </a:xfrm>
        </p:grpSpPr>
        <p:pic>
          <p:nvPicPr>
            <p:cNvPr id="4811" name="Google Shape;4811;p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12" name="Google Shape;4812;p651"/>
            <p:cNvGrpSpPr/>
            <p:nvPr/>
          </p:nvGrpSpPr>
          <p:grpSpPr>
            <a:xfrm>
              <a:off x="7191542" y="1"/>
              <a:ext cx="5000459" cy="1425992"/>
              <a:chOff x="7186272" y="0"/>
              <a:chExt cx="5005729" cy="1427495"/>
            </a:xfrm>
          </p:grpSpPr>
          <p:sp>
            <p:nvSpPr>
              <p:cNvPr id="4813" name="Google Shape;4813;p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14" name="Google Shape;4814;p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15" name="Google Shape;4815;p6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16" name="Google Shape;4816;p65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17" name="Google Shape;4817;p6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18" name="Google Shape;4818;p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19" name="Google Shape;4819;p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522"/>
        <p:cNvGrpSpPr/>
        <p:nvPr/>
      </p:nvGrpSpPr>
      <p:grpSpPr>
        <a:xfrm>
          <a:off x="0" y="0"/>
          <a:ext cx="0" cy="0"/>
          <a:chOff x="0" y="0"/>
          <a:chExt cx="0" cy="0"/>
        </a:xfrm>
      </p:grpSpPr>
      <p:grpSp>
        <p:nvGrpSpPr>
          <p:cNvPr id="523" name="Google Shape;523;p108"/>
          <p:cNvGrpSpPr/>
          <p:nvPr/>
        </p:nvGrpSpPr>
        <p:grpSpPr>
          <a:xfrm>
            <a:off x="0" y="5020347"/>
            <a:ext cx="12192000" cy="1837653"/>
            <a:chOff x="0" y="5020347"/>
            <a:chExt cx="12192000" cy="1837653"/>
          </a:xfrm>
        </p:grpSpPr>
        <p:sp>
          <p:nvSpPr>
            <p:cNvPr id="524" name="Google Shape;524;p1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5" name="Google Shape;525;p1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6" name="Google Shape;526;p1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27" name="Google Shape;527;p1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28" name="Google Shape;528;p10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9" name="Google Shape;529;p10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Cover">
  <p:cSld name="Cover 2 2">
    <p:spTree>
      <p:nvGrpSpPr>
        <p:cNvPr id="1" name="Shape 4820"/>
        <p:cNvGrpSpPr/>
        <p:nvPr/>
      </p:nvGrpSpPr>
      <p:grpSpPr>
        <a:xfrm>
          <a:off x="0" y="0"/>
          <a:ext cx="0" cy="0"/>
          <a:chOff x="0" y="0"/>
          <a:chExt cx="0" cy="0"/>
        </a:xfrm>
      </p:grpSpPr>
      <p:sp>
        <p:nvSpPr>
          <p:cNvPr id="4821" name="Google Shape;4821;p6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22" name="Google Shape;4822;p6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23" name="Google Shape;4823;p6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824" name="Google Shape;4824;p652"/>
          <p:cNvSpPr>
            <a:spLocks noGrp="1"/>
          </p:cNvSpPr>
          <p:nvPr>
            <p:ph type="pic" idx="2"/>
          </p:nvPr>
        </p:nvSpPr>
        <p:spPr>
          <a:xfrm>
            <a:off x="7118684" y="233915"/>
            <a:ext cx="5073316" cy="5943600"/>
          </a:xfrm>
          <a:prstGeom prst="rect">
            <a:avLst/>
          </a:prstGeom>
          <a:noFill/>
          <a:ln>
            <a:noFill/>
          </a:ln>
        </p:spPr>
      </p:sp>
      <p:grpSp>
        <p:nvGrpSpPr>
          <p:cNvPr id="4825" name="Google Shape;4825;p652"/>
          <p:cNvGrpSpPr/>
          <p:nvPr/>
        </p:nvGrpSpPr>
        <p:grpSpPr>
          <a:xfrm>
            <a:off x="0" y="5020348"/>
            <a:ext cx="12192000" cy="1837653"/>
            <a:chOff x="0" y="5020348"/>
            <a:chExt cx="12192000" cy="1837653"/>
          </a:xfrm>
        </p:grpSpPr>
        <p:sp>
          <p:nvSpPr>
            <p:cNvPr id="4826" name="Google Shape;4826;p6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27" name="Google Shape;4827;p6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828" name="Google Shape;4828;p6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4829"/>
        <p:cNvGrpSpPr/>
        <p:nvPr/>
      </p:nvGrpSpPr>
      <p:grpSpPr>
        <a:xfrm>
          <a:off x="0" y="0"/>
          <a:ext cx="0" cy="0"/>
          <a:chOff x="0" y="0"/>
          <a:chExt cx="0" cy="0"/>
        </a:xfrm>
      </p:grpSpPr>
      <p:grpSp>
        <p:nvGrpSpPr>
          <p:cNvPr id="4830" name="Google Shape;4830;p653"/>
          <p:cNvGrpSpPr/>
          <p:nvPr/>
        </p:nvGrpSpPr>
        <p:grpSpPr>
          <a:xfrm>
            <a:off x="0" y="5020347"/>
            <a:ext cx="12192000" cy="1837653"/>
            <a:chOff x="0" y="5020347"/>
            <a:chExt cx="12192000" cy="1837653"/>
          </a:xfrm>
        </p:grpSpPr>
        <p:sp>
          <p:nvSpPr>
            <p:cNvPr id="4831" name="Google Shape;4831;p6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32" name="Google Shape;4832;p6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33" name="Google Shape;4833;p6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834" name="Google Shape;4834;p6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835" name="Google Shape;4835;p6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36" name="Google Shape;4836;p6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matchingName="Photo Slide">
  <p:cSld name="Photo Slide 2 2">
    <p:spTree>
      <p:nvGrpSpPr>
        <p:cNvPr id="1" name="Shape 4837"/>
        <p:cNvGrpSpPr/>
        <p:nvPr/>
      </p:nvGrpSpPr>
      <p:grpSpPr>
        <a:xfrm>
          <a:off x="0" y="0"/>
          <a:ext cx="0" cy="0"/>
          <a:chOff x="0" y="0"/>
          <a:chExt cx="0" cy="0"/>
        </a:xfrm>
      </p:grpSpPr>
      <p:sp>
        <p:nvSpPr>
          <p:cNvPr id="4838" name="Google Shape;4838;p6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839" name="Google Shape;4839;p6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840" name="Google Shape;4840;p654"/>
          <p:cNvGrpSpPr/>
          <p:nvPr/>
        </p:nvGrpSpPr>
        <p:grpSpPr>
          <a:xfrm>
            <a:off x="0" y="5379426"/>
            <a:ext cx="2807368" cy="753891"/>
            <a:chOff x="0" y="5379426"/>
            <a:chExt cx="2807368" cy="753891"/>
          </a:xfrm>
        </p:grpSpPr>
        <p:sp>
          <p:nvSpPr>
            <p:cNvPr id="4841" name="Google Shape;4841;p6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42" name="Google Shape;4842;p6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843" name="Google Shape;4843;p654"/>
          <p:cNvSpPr>
            <a:spLocks noGrp="1"/>
          </p:cNvSpPr>
          <p:nvPr>
            <p:ph type="pic" idx="2"/>
          </p:nvPr>
        </p:nvSpPr>
        <p:spPr>
          <a:xfrm>
            <a:off x="2807368" y="457202"/>
            <a:ext cx="8915400" cy="5943598"/>
          </a:xfrm>
          <a:prstGeom prst="rect">
            <a:avLst/>
          </a:prstGeom>
          <a:noFill/>
          <a:ln>
            <a:noFill/>
          </a:ln>
        </p:spPr>
      </p:sp>
      <p:pic>
        <p:nvPicPr>
          <p:cNvPr id="4844" name="Google Shape;4844;p6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4845"/>
        <p:cNvGrpSpPr/>
        <p:nvPr/>
      </p:nvGrpSpPr>
      <p:grpSpPr>
        <a:xfrm>
          <a:off x="0" y="0"/>
          <a:ext cx="0" cy="0"/>
          <a:chOff x="0" y="0"/>
          <a:chExt cx="0" cy="0"/>
        </a:xfrm>
      </p:grpSpPr>
      <p:sp>
        <p:nvSpPr>
          <p:cNvPr id="4846" name="Google Shape;4846;p6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47" name="Google Shape;4847;p6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48" name="Google Shape;4848;p6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9" name="Google Shape;4849;p6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0" name="Google Shape;4850;p6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51" name="Google Shape;4851;p6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852" name="Google Shape;4852;p655"/>
          <p:cNvGrpSpPr/>
          <p:nvPr/>
        </p:nvGrpSpPr>
        <p:grpSpPr>
          <a:xfrm>
            <a:off x="7191542" y="1"/>
            <a:ext cx="5000459" cy="1425992"/>
            <a:chOff x="7191542" y="1"/>
            <a:chExt cx="5000459" cy="1425992"/>
          </a:xfrm>
        </p:grpSpPr>
        <p:pic>
          <p:nvPicPr>
            <p:cNvPr id="4853" name="Google Shape;4853;p6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54" name="Google Shape;4854;p655"/>
            <p:cNvGrpSpPr/>
            <p:nvPr/>
          </p:nvGrpSpPr>
          <p:grpSpPr>
            <a:xfrm>
              <a:off x="7191542" y="1"/>
              <a:ext cx="5000459" cy="1425992"/>
              <a:chOff x="7186272" y="0"/>
              <a:chExt cx="5005729" cy="1427495"/>
            </a:xfrm>
          </p:grpSpPr>
          <p:sp>
            <p:nvSpPr>
              <p:cNvPr id="4855" name="Google Shape;4855;p6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56" name="Google Shape;4856;p6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57" name="Google Shape;4857;p6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4858"/>
        <p:cNvGrpSpPr/>
        <p:nvPr/>
      </p:nvGrpSpPr>
      <p:grpSpPr>
        <a:xfrm>
          <a:off x="0" y="0"/>
          <a:ext cx="0" cy="0"/>
          <a:chOff x="0" y="0"/>
          <a:chExt cx="0" cy="0"/>
        </a:xfrm>
      </p:grpSpPr>
      <p:sp>
        <p:nvSpPr>
          <p:cNvPr id="4859" name="Google Shape;4859;p6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60" name="Google Shape;4860;p6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61" name="Google Shape;4861;p6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62" name="Google Shape;4862;p6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63" name="Google Shape;4863;p6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4" name="Google Shape;4864;p6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865" name="Google Shape;4865;p656"/>
          <p:cNvGrpSpPr/>
          <p:nvPr/>
        </p:nvGrpSpPr>
        <p:grpSpPr>
          <a:xfrm>
            <a:off x="7191542" y="1"/>
            <a:ext cx="5000459" cy="1425992"/>
            <a:chOff x="7191542" y="1"/>
            <a:chExt cx="5000459" cy="1425992"/>
          </a:xfrm>
        </p:grpSpPr>
        <p:pic>
          <p:nvPicPr>
            <p:cNvPr id="4866" name="Google Shape;4866;p6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67" name="Google Shape;4867;p656"/>
            <p:cNvGrpSpPr/>
            <p:nvPr/>
          </p:nvGrpSpPr>
          <p:grpSpPr>
            <a:xfrm>
              <a:off x="7191542" y="1"/>
              <a:ext cx="5000459" cy="1425992"/>
              <a:chOff x="7186272" y="0"/>
              <a:chExt cx="5005729" cy="1427495"/>
            </a:xfrm>
          </p:grpSpPr>
          <p:sp>
            <p:nvSpPr>
              <p:cNvPr id="4868" name="Google Shape;4868;p6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69" name="Google Shape;4869;p6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70" name="Google Shape;4870;p65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4871"/>
        <p:cNvGrpSpPr/>
        <p:nvPr/>
      </p:nvGrpSpPr>
      <p:grpSpPr>
        <a:xfrm>
          <a:off x="0" y="0"/>
          <a:ext cx="0" cy="0"/>
          <a:chOff x="0" y="0"/>
          <a:chExt cx="0" cy="0"/>
        </a:xfrm>
      </p:grpSpPr>
      <p:grpSp>
        <p:nvGrpSpPr>
          <p:cNvPr id="4872" name="Google Shape;4872;p657"/>
          <p:cNvGrpSpPr/>
          <p:nvPr/>
        </p:nvGrpSpPr>
        <p:grpSpPr>
          <a:xfrm>
            <a:off x="7191542" y="1"/>
            <a:ext cx="5000459" cy="1425992"/>
            <a:chOff x="7191542" y="1"/>
            <a:chExt cx="5000459" cy="1425992"/>
          </a:xfrm>
        </p:grpSpPr>
        <p:pic>
          <p:nvPicPr>
            <p:cNvPr id="4873" name="Google Shape;4873;p6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74" name="Google Shape;4874;p657"/>
            <p:cNvGrpSpPr/>
            <p:nvPr/>
          </p:nvGrpSpPr>
          <p:grpSpPr>
            <a:xfrm>
              <a:off x="7191542" y="1"/>
              <a:ext cx="5000459" cy="1425992"/>
              <a:chOff x="7186272" y="0"/>
              <a:chExt cx="5005729" cy="1427495"/>
            </a:xfrm>
          </p:grpSpPr>
          <p:sp>
            <p:nvSpPr>
              <p:cNvPr id="4875" name="Google Shape;4875;p6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76" name="Google Shape;4876;p6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77" name="Google Shape;4877;p6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78" name="Google Shape;4878;p65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79" name="Google Shape;4879;p6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80" name="Google Shape;4880;p6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81" name="Google Shape;4881;p6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matchingName="Two Content">
  <p:cSld name="Two Content 2 2">
    <p:spTree>
      <p:nvGrpSpPr>
        <p:cNvPr id="1" name="Shape 4882"/>
        <p:cNvGrpSpPr/>
        <p:nvPr/>
      </p:nvGrpSpPr>
      <p:grpSpPr>
        <a:xfrm>
          <a:off x="0" y="0"/>
          <a:ext cx="0" cy="0"/>
          <a:chOff x="0" y="0"/>
          <a:chExt cx="0" cy="0"/>
        </a:xfrm>
      </p:grpSpPr>
      <p:sp>
        <p:nvSpPr>
          <p:cNvPr id="4883" name="Google Shape;4883;p6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84" name="Google Shape;4884;p65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885" name="Google Shape;4885;p658"/>
          <p:cNvGrpSpPr/>
          <p:nvPr/>
        </p:nvGrpSpPr>
        <p:grpSpPr>
          <a:xfrm>
            <a:off x="7191542" y="1"/>
            <a:ext cx="5000459" cy="1425992"/>
            <a:chOff x="7191542" y="1"/>
            <a:chExt cx="5000459" cy="1425992"/>
          </a:xfrm>
        </p:grpSpPr>
        <p:pic>
          <p:nvPicPr>
            <p:cNvPr id="4886" name="Google Shape;4886;p6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87" name="Google Shape;4887;p658"/>
            <p:cNvGrpSpPr/>
            <p:nvPr/>
          </p:nvGrpSpPr>
          <p:grpSpPr>
            <a:xfrm>
              <a:off x="7191542" y="1"/>
              <a:ext cx="5000459" cy="1425992"/>
              <a:chOff x="7186272" y="0"/>
              <a:chExt cx="5005729" cy="1427495"/>
            </a:xfrm>
          </p:grpSpPr>
          <p:sp>
            <p:nvSpPr>
              <p:cNvPr id="4888" name="Google Shape;4888;p6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89" name="Google Shape;4889;p6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90" name="Google Shape;4890;p65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91" name="Google Shape;4891;p65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92" name="Google Shape;4892;p6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93" name="Google Shape;4893;p6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4894"/>
        <p:cNvGrpSpPr/>
        <p:nvPr/>
      </p:nvGrpSpPr>
      <p:grpSpPr>
        <a:xfrm>
          <a:off x="0" y="0"/>
          <a:ext cx="0" cy="0"/>
          <a:chOff x="0" y="0"/>
          <a:chExt cx="0" cy="0"/>
        </a:xfrm>
      </p:grpSpPr>
      <p:grpSp>
        <p:nvGrpSpPr>
          <p:cNvPr id="4895" name="Google Shape;4895;p659"/>
          <p:cNvGrpSpPr/>
          <p:nvPr/>
        </p:nvGrpSpPr>
        <p:grpSpPr>
          <a:xfrm>
            <a:off x="7191542" y="1"/>
            <a:ext cx="5000459" cy="1425992"/>
            <a:chOff x="7191542" y="1"/>
            <a:chExt cx="5000459" cy="1425992"/>
          </a:xfrm>
        </p:grpSpPr>
        <p:pic>
          <p:nvPicPr>
            <p:cNvPr id="4896" name="Google Shape;4896;p6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97" name="Google Shape;4897;p659"/>
            <p:cNvGrpSpPr/>
            <p:nvPr/>
          </p:nvGrpSpPr>
          <p:grpSpPr>
            <a:xfrm>
              <a:off x="7191542" y="1"/>
              <a:ext cx="5000459" cy="1425992"/>
              <a:chOff x="7186272" y="0"/>
              <a:chExt cx="5005729" cy="1427495"/>
            </a:xfrm>
          </p:grpSpPr>
          <p:sp>
            <p:nvSpPr>
              <p:cNvPr id="4898" name="Google Shape;4898;p6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99" name="Google Shape;4899;p6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00" name="Google Shape;4900;p6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01" name="Google Shape;4901;p65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902" name="Google Shape;4902;p65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03" name="Google Shape;4903;p6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904" name="Google Shape;4904;p6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05" name="Google Shape;4905;p6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06" name="Google Shape;4906;p6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07" name="Google Shape;4907;p6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08"/>
        <p:cNvGrpSpPr/>
        <p:nvPr/>
      </p:nvGrpSpPr>
      <p:grpSpPr>
        <a:xfrm>
          <a:off x="0" y="0"/>
          <a:ext cx="0" cy="0"/>
          <a:chOff x="0" y="0"/>
          <a:chExt cx="0" cy="0"/>
        </a:xfrm>
      </p:grpSpPr>
      <p:grpSp>
        <p:nvGrpSpPr>
          <p:cNvPr id="4909" name="Google Shape;4909;p660"/>
          <p:cNvGrpSpPr/>
          <p:nvPr/>
        </p:nvGrpSpPr>
        <p:grpSpPr>
          <a:xfrm>
            <a:off x="7191542" y="1"/>
            <a:ext cx="5000459" cy="1425992"/>
            <a:chOff x="7191542" y="1"/>
            <a:chExt cx="5000459" cy="1425992"/>
          </a:xfrm>
        </p:grpSpPr>
        <p:pic>
          <p:nvPicPr>
            <p:cNvPr id="4910" name="Google Shape;4910;p6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11" name="Google Shape;4911;p660"/>
            <p:cNvGrpSpPr/>
            <p:nvPr/>
          </p:nvGrpSpPr>
          <p:grpSpPr>
            <a:xfrm>
              <a:off x="7191542" y="1"/>
              <a:ext cx="5000459" cy="1425992"/>
              <a:chOff x="7186272" y="0"/>
              <a:chExt cx="5005729" cy="1427495"/>
            </a:xfrm>
          </p:grpSpPr>
          <p:sp>
            <p:nvSpPr>
              <p:cNvPr id="4912" name="Google Shape;4912;p6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13" name="Google Shape;4913;p6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14" name="Google Shape;4914;p6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15" name="Google Shape;4915;p6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16" name="Google Shape;4916;p6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17" name="Google Shape;4917;p6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4918"/>
        <p:cNvGrpSpPr/>
        <p:nvPr/>
      </p:nvGrpSpPr>
      <p:grpSpPr>
        <a:xfrm>
          <a:off x="0" y="0"/>
          <a:ext cx="0" cy="0"/>
          <a:chOff x="0" y="0"/>
          <a:chExt cx="0" cy="0"/>
        </a:xfrm>
      </p:grpSpPr>
      <p:grpSp>
        <p:nvGrpSpPr>
          <p:cNvPr id="4919" name="Google Shape;4919;p661"/>
          <p:cNvGrpSpPr/>
          <p:nvPr/>
        </p:nvGrpSpPr>
        <p:grpSpPr>
          <a:xfrm>
            <a:off x="0" y="0"/>
            <a:ext cx="12192000" cy="2148830"/>
            <a:chOff x="0" y="0"/>
            <a:chExt cx="12192000" cy="2148830"/>
          </a:xfrm>
        </p:grpSpPr>
        <p:sp>
          <p:nvSpPr>
            <p:cNvPr id="4920" name="Google Shape;4920;p66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21" name="Google Shape;4921;p66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922" name="Google Shape;4922;p66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23" name="Google Shape;4923;p66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24" name="Google Shape;4924;p66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925" name="Google Shape;4925;p66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926" name="Google Shape;4926;p66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58"/>
        <p:cNvGrpSpPr/>
        <p:nvPr/>
      </p:nvGrpSpPr>
      <p:grpSpPr>
        <a:xfrm>
          <a:off x="0" y="0"/>
          <a:ext cx="0" cy="0"/>
          <a:chOff x="0" y="0"/>
          <a:chExt cx="0" cy="0"/>
        </a:xfrm>
      </p:grpSpPr>
      <p:grpSp>
        <p:nvGrpSpPr>
          <p:cNvPr id="59" name="Google Shape;59;p65"/>
          <p:cNvGrpSpPr/>
          <p:nvPr/>
        </p:nvGrpSpPr>
        <p:grpSpPr>
          <a:xfrm>
            <a:off x="7191542" y="1"/>
            <a:ext cx="5000459" cy="1425992"/>
            <a:chOff x="7191542" y="1"/>
            <a:chExt cx="5000459" cy="1425992"/>
          </a:xfrm>
        </p:grpSpPr>
        <p:pic>
          <p:nvPicPr>
            <p:cNvPr id="60" name="Google Shape;60;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 name="Google Shape;61;p65"/>
            <p:cNvGrpSpPr/>
            <p:nvPr/>
          </p:nvGrpSpPr>
          <p:grpSpPr>
            <a:xfrm>
              <a:off x="7191542" y="1"/>
              <a:ext cx="5000459" cy="1425992"/>
              <a:chOff x="7186272" y="0"/>
              <a:chExt cx="5005729" cy="1427495"/>
            </a:xfrm>
          </p:grpSpPr>
          <p:sp>
            <p:nvSpPr>
              <p:cNvPr id="62" name="Google Shape;62;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 name="Google Shape;63;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 name="Google Shape;64;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 name="Google Shape;65;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 name="Google Shape;66;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 name="Google Shape;67;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 name="Google Shape;68;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530"/>
        <p:cNvGrpSpPr/>
        <p:nvPr/>
      </p:nvGrpSpPr>
      <p:grpSpPr>
        <a:xfrm>
          <a:off x="0" y="0"/>
          <a:ext cx="0" cy="0"/>
          <a:chOff x="0" y="0"/>
          <a:chExt cx="0" cy="0"/>
        </a:xfrm>
      </p:grpSpPr>
      <p:sp>
        <p:nvSpPr>
          <p:cNvPr id="531" name="Google Shape;531;p1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32" name="Google Shape;532;p1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33" name="Google Shape;533;p109"/>
          <p:cNvGrpSpPr/>
          <p:nvPr/>
        </p:nvGrpSpPr>
        <p:grpSpPr>
          <a:xfrm>
            <a:off x="0" y="5379426"/>
            <a:ext cx="2807368" cy="753891"/>
            <a:chOff x="0" y="5379426"/>
            <a:chExt cx="2807368" cy="753891"/>
          </a:xfrm>
        </p:grpSpPr>
        <p:sp>
          <p:nvSpPr>
            <p:cNvPr id="534" name="Google Shape;534;p1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5" name="Google Shape;535;p1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36" name="Google Shape;536;p109"/>
          <p:cNvSpPr>
            <a:spLocks noGrp="1"/>
          </p:cNvSpPr>
          <p:nvPr>
            <p:ph type="pic" idx="2"/>
          </p:nvPr>
        </p:nvSpPr>
        <p:spPr>
          <a:xfrm>
            <a:off x="2807368" y="457202"/>
            <a:ext cx="8915400" cy="5943598"/>
          </a:xfrm>
          <a:prstGeom prst="rect">
            <a:avLst/>
          </a:prstGeom>
          <a:noFill/>
          <a:ln>
            <a:noFill/>
          </a:ln>
        </p:spPr>
      </p:sp>
      <p:pic>
        <p:nvPicPr>
          <p:cNvPr id="537" name="Google Shape;537;p1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927"/>
        <p:cNvGrpSpPr/>
        <p:nvPr/>
      </p:nvGrpSpPr>
      <p:grpSpPr>
        <a:xfrm>
          <a:off x="0" y="0"/>
          <a:ext cx="0" cy="0"/>
          <a:chOff x="0" y="0"/>
          <a:chExt cx="0" cy="0"/>
        </a:xfrm>
      </p:grpSpPr>
      <p:sp>
        <p:nvSpPr>
          <p:cNvPr id="4928" name="Google Shape;4928;p6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29" name="Google Shape;4929;p6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30" name="Google Shape;4930;p6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931" name="Google Shape;4931;p662"/>
          <p:cNvGrpSpPr/>
          <p:nvPr/>
        </p:nvGrpSpPr>
        <p:grpSpPr>
          <a:xfrm>
            <a:off x="7191542" y="1"/>
            <a:ext cx="5000459" cy="1425992"/>
            <a:chOff x="7191542" y="1"/>
            <a:chExt cx="5000459" cy="1425992"/>
          </a:xfrm>
        </p:grpSpPr>
        <p:pic>
          <p:nvPicPr>
            <p:cNvPr id="4932" name="Google Shape;4932;p6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33" name="Google Shape;4933;p662"/>
            <p:cNvGrpSpPr/>
            <p:nvPr/>
          </p:nvGrpSpPr>
          <p:grpSpPr>
            <a:xfrm>
              <a:off x="7191542" y="1"/>
              <a:ext cx="5000459" cy="1425992"/>
              <a:chOff x="7186272" y="0"/>
              <a:chExt cx="5005729" cy="1427495"/>
            </a:xfrm>
          </p:grpSpPr>
          <p:sp>
            <p:nvSpPr>
              <p:cNvPr id="4934" name="Google Shape;4934;p6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35" name="Google Shape;4935;p6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Quotation">
  <p:cSld name="Quotation 2 2">
    <p:spTree>
      <p:nvGrpSpPr>
        <p:cNvPr id="1" name="Shape 4936"/>
        <p:cNvGrpSpPr/>
        <p:nvPr/>
      </p:nvGrpSpPr>
      <p:grpSpPr>
        <a:xfrm>
          <a:off x="0" y="0"/>
          <a:ext cx="0" cy="0"/>
          <a:chOff x="0" y="0"/>
          <a:chExt cx="0" cy="0"/>
        </a:xfrm>
      </p:grpSpPr>
      <p:sp>
        <p:nvSpPr>
          <p:cNvPr id="4937" name="Google Shape;4937;p6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38" name="Google Shape;4938;p6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39" name="Google Shape;4939;p6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40" name="Google Shape;4940;p6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41" name="Google Shape;4941;p6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42" name="Google Shape;4942;p6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943" name="Google Shape;4943;p663"/>
          <p:cNvGrpSpPr/>
          <p:nvPr/>
        </p:nvGrpSpPr>
        <p:grpSpPr>
          <a:xfrm>
            <a:off x="7191542" y="1"/>
            <a:ext cx="5000459" cy="1425992"/>
            <a:chOff x="7191542" y="1"/>
            <a:chExt cx="5000459" cy="1425992"/>
          </a:xfrm>
        </p:grpSpPr>
        <p:pic>
          <p:nvPicPr>
            <p:cNvPr id="4944" name="Google Shape;4944;p6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45" name="Google Shape;4945;p663"/>
            <p:cNvGrpSpPr/>
            <p:nvPr/>
          </p:nvGrpSpPr>
          <p:grpSpPr>
            <a:xfrm>
              <a:off x="7191542" y="1"/>
              <a:ext cx="5000459" cy="1425992"/>
              <a:chOff x="7186272" y="0"/>
              <a:chExt cx="5005729" cy="1427495"/>
            </a:xfrm>
          </p:grpSpPr>
          <p:sp>
            <p:nvSpPr>
              <p:cNvPr id="4946" name="Google Shape;4946;p6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47" name="Google Shape;4947;p6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48" name="Google Shape;4948;p6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Quotation">
  <p:cSld name="Quotation 2 3">
    <p:spTree>
      <p:nvGrpSpPr>
        <p:cNvPr id="1" name="Shape 4949"/>
        <p:cNvGrpSpPr/>
        <p:nvPr/>
      </p:nvGrpSpPr>
      <p:grpSpPr>
        <a:xfrm>
          <a:off x="0" y="0"/>
          <a:ext cx="0" cy="0"/>
          <a:chOff x="0" y="0"/>
          <a:chExt cx="0" cy="0"/>
        </a:xfrm>
      </p:grpSpPr>
      <p:sp>
        <p:nvSpPr>
          <p:cNvPr id="4950" name="Google Shape;4950;p6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51" name="Google Shape;4951;p6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52" name="Google Shape;4952;p6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53" name="Google Shape;4953;p6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54" name="Google Shape;4954;p6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55" name="Google Shape;4955;p6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956" name="Google Shape;4956;p664"/>
          <p:cNvGrpSpPr/>
          <p:nvPr/>
        </p:nvGrpSpPr>
        <p:grpSpPr>
          <a:xfrm>
            <a:off x="7191542" y="1"/>
            <a:ext cx="5000459" cy="1425992"/>
            <a:chOff x="7191542" y="1"/>
            <a:chExt cx="5000459" cy="1425992"/>
          </a:xfrm>
        </p:grpSpPr>
        <p:pic>
          <p:nvPicPr>
            <p:cNvPr id="4957" name="Google Shape;4957;p6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58" name="Google Shape;4958;p664"/>
            <p:cNvGrpSpPr/>
            <p:nvPr/>
          </p:nvGrpSpPr>
          <p:grpSpPr>
            <a:xfrm>
              <a:off x="7191542" y="1"/>
              <a:ext cx="5000459" cy="1425992"/>
              <a:chOff x="7186272" y="0"/>
              <a:chExt cx="5005729" cy="1427495"/>
            </a:xfrm>
          </p:grpSpPr>
          <p:sp>
            <p:nvSpPr>
              <p:cNvPr id="4959" name="Google Shape;4959;p6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60" name="Google Shape;4960;p6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61" name="Google Shape;4961;p6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Cover">
  <p:cSld name="Cover 2 3">
    <p:spTree>
      <p:nvGrpSpPr>
        <p:cNvPr id="1" name="Shape 4962"/>
        <p:cNvGrpSpPr/>
        <p:nvPr/>
      </p:nvGrpSpPr>
      <p:grpSpPr>
        <a:xfrm>
          <a:off x="0" y="0"/>
          <a:ext cx="0" cy="0"/>
          <a:chOff x="0" y="0"/>
          <a:chExt cx="0" cy="0"/>
        </a:xfrm>
      </p:grpSpPr>
      <p:sp>
        <p:nvSpPr>
          <p:cNvPr id="4963" name="Google Shape;4963;p66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64" name="Google Shape;4964;p66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65" name="Google Shape;4965;p66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966" name="Google Shape;4966;p665"/>
          <p:cNvSpPr>
            <a:spLocks noGrp="1"/>
          </p:cNvSpPr>
          <p:nvPr>
            <p:ph type="pic" idx="2"/>
          </p:nvPr>
        </p:nvSpPr>
        <p:spPr>
          <a:xfrm>
            <a:off x="7118684" y="233915"/>
            <a:ext cx="5073316" cy="5943600"/>
          </a:xfrm>
          <a:prstGeom prst="rect">
            <a:avLst/>
          </a:prstGeom>
          <a:noFill/>
          <a:ln>
            <a:noFill/>
          </a:ln>
        </p:spPr>
      </p:sp>
      <p:grpSp>
        <p:nvGrpSpPr>
          <p:cNvPr id="4967" name="Google Shape;4967;p665"/>
          <p:cNvGrpSpPr/>
          <p:nvPr/>
        </p:nvGrpSpPr>
        <p:grpSpPr>
          <a:xfrm>
            <a:off x="0" y="5020348"/>
            <a:ext cx="12192000" cy="1837653"/>
            <a:chOff x="0" y="5020348"/>
            <a:chExt cx="12192000" cy="1837653"/>
          </a:xfrm>
        </p:grpSpPr>
        <p:sp>
          <p:nvSpPr>
            <p:cNvPr id="4968" name="Google Shape;4968;p6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69" name="Google Shape;4969;p66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970" name="Google Shape;4970;p6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Divider">
  <p:cSld name="Divider 3 2">
    <p:bg>
      <p:bgPr>
        <a:solidFill>
          <a:schemeClr val="lt2"/>
        </a:solidFill>
        <a:effectLst/>
      </p:bgPr>
    </p:bg>
    <p:spTree>
      <p:nvGrpSpPr>
        <p:cNvPr id="1" name="Shape 4971"/>
        <p:cNvGrpSpPr/>
        <p:nvPr/>
      </p:nvGrpSpPr>
      <p:grpSpPr>
        <a:xfrm>
          <a:off x="0" y="0"/>
          <a:ext cx="0" cy="0"/>
          <a:chOff x="0" y="0"/>
          <a:chExt cx="0" cy="0"/>
        </a:xfrm>
      </p:grpSpPr>
      <p:grpSp>
        <p:nvGrpSpPr>
          <p:cNvPr id="4972" name="Google Shape;4972;p666"/>
          <p:cNvGrpSpPr/>
          <p:nvPr/>
        </p:nvGrpSpPr>
        <p:grpSpPr>
          <a:xfrm>
            <a:off x="0" y="5020347"/>
            <a:ext cx="12192000" cy="1837653"/>
            <a:chOff x="0" y="5020347"/>
            <a:chExt cx="12192000" cy="1837653"/>
          </a:xfrm>
        </p:grpSpPr>
        <p:sp>
          <p:nvSpPr>
            <p:cNvPr id="4973" name="Google Shape;4973;p66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74" name="Google Shape;4974;p66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75" name="Google Shape;4975;p66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976" name="Google Shape;4976;p66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977" name="Google Shape;4977;p66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78" name="Google Shape;4978;p66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matchingName="Photo Slide">
  <p:cSld name="Photo Slide 2 3">
    <p:spTree>
      <p:nvGrpSpPr>
        <p:cNvPr id="1" name="Shape 4979"/>
        <p:cNvGrpSpPr/>
        <p:nvPr/>
      </p:nvGrpSpPr>
      <p:grpSpPr>
        <a:xfrm>
          <a:off x="0" y="0"/>
          <a:ext cx="0" cy="0"/>
          <a:chOff x="0" y="0"/>
          <a:chExt cx="0" cy="0"/>
        </a:xfrm>
      </p:grpSpPr>
      <p:sp>
        <p:nvSpPr>
          <p:cNvPr id="4980" name="Google Shape;4980;p66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981" name="Google Shape;4981;p66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982" name="Google Shape;4982;p667"/>
          <p:cNvGrpSpPr/>
          <p:nvPr/>
        </p:nvGrpSpPr>
        <p:grpSpPr>
          <a:xfrm>
            <a:off x="0" y="5379426"/>
            <a:ext cx="2807368" cy="753891"/>
            <a:chOff x="0" y="5379426"/>
            <a:chExt cx="2807368" cy="753891"/>
          </a:xfrm>
        </p:grpSpPr>
        <p:sp>
          <p:nvSpPr>
            <p:cNvPr id="4983" name="Google Shape;4983;p66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84" name="Google Shape;4984;p66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985" name="Google Shape;4985;p667"/>
          <p:cNvSpPr>
            <a:spLocks noGrp="1"/>
          </p:cNvSpPr>
          <p:nvPr>
            <p:ph type="pic" idx="2"/>
          </p:nvPr>
        </p:nvSpPr>
        <p:spPr>
          <a:xfrm>
            <a:off x="2807368" y="457202"/>
            <a:ext cx="8915400" cy="5943598"/>
          </a:xfrm>
          <a:prstGeom prst="rect">
            <a:avLst/>
          </a:prstGeom>
          <a:noFill/>
          <a:ln>
            <a:noFill/>
          </a:ln>
        </p:spPr>
      </p:sp>
      <p:pic>
        <p:nvPicPr>
          <p:cNvPr id="4986" name="Google Shape;4986;p66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4987"/>
        <p:cNvGrpSpPr/>
        <p:nvPr/>
      </p:nvGrpSpPr>
      <p:grpSpPr>
        <a:xfrm>
          <a:off x="0" y="0"/>
          <a:ext cx="0" cy="0"/>
          <a:chOff x="0" y="0"/>
          <a:chExt cx="0" cy="0"/>
        </a:xfrm>
      </p:grpSpPr>
      <p:sp>
        <p:nvSpPr>
          <p:cNvPr id="4988" name="Google Shape;4988;p66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89" name="Google Shape;4989;p66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90" name="Google Shape;4990;p6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91" name="Google Shape;4991;p6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92" name="Google Shape;4992;p6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3" name="Google Shape;4993;p6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994" name="Google Shape;4994;p668"/>
          <p:cNvGrpSpPr/>
          <p:nvPr/>
        </p:nvGrpSpPr>
        <p:grpSpPr>
          <a:xfrm>
            <a:off x="7191542" y="1"/>
            <a:ext cx="5000459" cy="1425992"/>
            <a:chOff x="7191542" y="1"/>
            <a:chExt cx="5000459" cy="1425992"/>
          </a:xfrm>
        </p:grpSpPr>
        <p:pic>
          <p:nvPicPr>
            <p:cNvPr id="4995" name="Google Shape;4995;p6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96" name="Google Shape;4996;p668"/>
            <p:cNvGrpSpPr/>
            <p:nvPr/>
          </p:nvGrpSpPr>
          <p:grpSpPr>
            <a:xfrm>
              <a:off x="7191542" y="1"/>
              <a:ext cx="5000459" cy="1425992"/>
              <a:chOff x="7186272" y="0"/>
              <a:chExt cx="5005729" cy="1427495"/>
            </a:xfrm>
          </p:grpSpPr>
          <p:sp>
            <p:nvSpPr>
              <p:cNvPr id="4997" name="Google Shape;4997;p6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98" name="Google Shape;4998;p6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99" name="Google Shape;4999;p66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matchingName="Title and Content">
  <p:cSld name="Title and Content 8 2">
    <p:spTree>
      <p:nvGrpSpPr>
        <p:cNvPr id="1" name="Shape 5000"/>
        <p:cNvGrpSpPr/>
        <p:nvPr/>
      </p:nvGrpSpPr>
      <p:grpSpPr>
        <a:xfrm>
          <a:off x="0" y="0"/>
          <a:ext cx="0" cy="0"/>
          <a:chOff x="0" y="0"/>
          <a:chExt cx="0" cy="0"/>
        </a:xfrm>
      </p:grpSpPr>
      <p:grpSp>
        <p:nvGrpSpPr>
          <p:cNvPr id="5001" name="Google Shape;5001;p669"/>
          <p:cNvGrpSpPr/>
          <p:nvPr/>
        </p:nvGrpSpPr>
        <p:grpSpPr>
          <a:xfrm>
            <a:off x="7191542" y="1"/>
            <a:ext cx="5000459" cy="1425992"/>
            <a:chOff x="7191542" y="1"/>
            <a:chExt cx="5000459" cy="1425992"/>
          </a:xfrm>
        </p:grpSpPr>
        <p:pic>
          <p:nvPicPr>
            <p:cNvPr id="5002" name="Google Shape;5002;p6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03" name="Google Shape;5003;p669"/>
            <p:cNvGrpSpPr/>
            <p:nvPr/>
          </p:nvGrpSpPr>
          <p:grpSpPr>
            <a:xfrm>
              <a:off x="7191542" y="1"/>
              <a:ext cx="5000459" cy="1425992"/>
              <a:chOff x="7186272" y="0"/>
              <a:chExt cx="5005729" cy="1427495"/>
            </a:xfrm>
          </p:grpSpPr>
          <p:sp>
            <p:nvSpPr>
              <p:cNvPr id="5004" name="Google Shape;5004;p6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05" name="Google Shape;5005;p6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06" name="Google Shape;5006;p6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07" name="Google Shape;5007;p66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08" name="Google Shape;5008;p6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09" name="Google Shape;5009;p6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10" name="Google Shape;5010;p6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matchingName="Two Content">
  <p:cSld name="Two Content 2 3">
    <p:spTree>
      <p:nvGrpSpPr>
        <p:cNvPr id="1" name="Shape 5011"/>
        <p:cNvGrpSpPr/>
        <p:nvPr/>
      </p:nvGrpSpPr>
      <p:grpSpPr>
        <a:xfrm>
          <a:off x="0" y="0"/>
          <a:ext cx="0" cy="0"/>
          <a:chOff x="0" y="0"/>
          <a:chExt cx="0" cy="0"/>
        </a:xfrm>
      </p:grpSpPr>
      <p:sp>
        <p:nvSpPr>
          <p:cNvPr id="5012" name="Google Shape;5012;p6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13" name="Google Shape;5013;p67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14" name="Google Shape;5014;p670"/>
          <p:cNvGrpSpPr/>
          <p:nvPr/>
        </p:nvGrpSpPr>
        <p:grpSpPr>
          <a:xfrm>
            <a:off x="7191542" y="1"/>
            <a:ext cx="5000459" cy="1425992"/>
            <a:chOff x="7191542" y="1"/>
            <a:chExt cx="5000459" cy="1425992"/>
          </a:xfrm>
        </p:grpSpPr>
        <p:pic>
          <p:nvPicPr>
            <p:cNvPr id="5015" name="Google Shape;5015;p6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16" name="Google Shape;5016;p670"/>
            <p:cNvGrpSpPr/>
            <p:nvPr/>
          </p:nvGrpSpPr>
          <p:grpSpPr>
            <a:xfrm>
              <a:off x="7191542" y="1"/>
              <a:ext cx="5000459" cy="1425992"/>
              <a:chOff x="7186272" y="0"/>
              <a:chExt cx="5005729" cy="1427495"/>
            </a:xfrm>
          </p:grpSpPr>
          <p:sp>
            <p:nvSpPr>
              <p:cNvPr id="5017" name="Google Shape;5017;p6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18" name="Google Shape;5018;p6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19" name="Google Shape;5019;p67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20" name="Google Shape;5020;p67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21" name="Google Shape;5021;p6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22" name="Google Shape;5022;p6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Comparison">
  <p:cSld name="TWO_OBJECTS_WITH_TEXT 2">
    <p:spTree>
      <p:nvGrpSpPr>
        <p:cNvPr id="1" name="Shape 5023"/>
        <p:cNvGrpSpPr/>
        <p:nvPr/>
      </p:nvGrpSpPr>
      <p:grpSpPr>
        <a:xfrm>
          <a:off x="0" y="0"/>
          <a:ext cx="0" cy="0"/>
          <a:chOff x="0" y="0"/>
          <a:chExt cx="0" cy="0"/>
        </a:xfrm>
      </p:grpSpPr>
      <p:grpSp>
        <p:nvGrpSpPr>
          <p:cNvPr id="5024" name="Google Shape;5024;p671"/>
          <p:cNvGrpSpPr/>
          <p:nvPr/>
        </p:nvGrpSpPr>
        <p:grpSpPr>
          <a:xfrm>
            <a:off x="7191542" y="1"/>
            <a:ext cx="5000459" cy="1425992"/>
            <a:chOff x="7191542" y="1"/>
            <a:chExt cx="5000459" cy="1425992"/>
          </a:xfrm>
        </p:grpSpPr>
        <p:pic>
          <p:nvPicPr>
            <p:cNvPr id="5025" name="Google Shape;5025;p6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26" name="Google Shape;5026;p671"/>
            <p:cNvGrpSpPr/>
            <p:nvPr/>
          </p:nvGrpSpPr>
          <p:grpSpPr>
            <a:xfrm>
              <a:off x="7191542" y="1"/>
              <a:ext cx="5000459" cy="1425992"/>
              <a:chOff x="7186272" y="0"/>
              <a:chExt cx="5005729" cy="1427495"/>
            </a:xfrm>
          </p:grpSpPr>
          <p:sp>
            <p:nvSpPr>
              <p:cNvPr id="5027" name="Google Shape;5027;p6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28" name="Google Shape;5028;p6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29" name="Google Shape;5029;p6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30" name="Google Shape;5030;p67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31" name="Google Shape;5031;p67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32" name="Google Shape;5032;p67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33" name="Google Shape;5033;p67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34" name="Google Shape;5034;p6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35" name="Google Shape;5035;p6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36" name="Google Shape;5036;p6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38"/>
        <p:cNvGrpSpPr/>
        <p:nvPr/>
      </p:nvGrpSpPr>
      <p:grpSpPr>
        <a:xfrm>
          <a:off x="0" y="0"/>
          <a:ext cx="0" cy="0"/>
          <a:chOff x="0" y="0"/>
          <a:chExt cx="0" cy="0"/>
        </a:xfrm>
      </p:grpSpPr>
      <p:sp>
        <p:nvSpPr>
          <p:cNvPr id="539" name="Google Shape;539;p11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0" name="Google Shape;540;p11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1" name="Google Shape;541;p11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42" name="Google Shape;542;p110"/>
          <p:cNvSpPr>
            <a:spLocks noGrp="1"/>
          </p:cNvSpPr>
          <p:nvPr>
            <p:ph type="pic" idx="2"/>
          </p:nvPr>
        </p:nvSpPr>
        <p:spPr>
          <a:xfrm>
            <a:off x="7118684" y="233915"/>
            <a:ext cx="5073316" cy="5943600"/>
          </a:xfrm>
          <a:prstGeom prst="rect">
            <a:avLst/>
          </a:prstGeom>
          <a:noFill/>
          <a:ln>
            <a:noFill/>
          </a:ln>
        </p:spPr>
      </p:sp>
      <p:grpSp>
        <p:nvGrpSpPr>
          <p:cNvPr id="543" name="Google Shape;543;p110"/>
          <p:cNvGrpSpPr/>
          <p:nvPr/>
        </p:nvGrpSpPr>
        <p:grpSpPr>
          <a:xfrm>
            <a:off x="0" y="5020348"/>
            <a:ext cx="12192000" cy="1837653"/>
            <a:chOff x="0" y="5020348"/>
            <a:chExt cx="12192000" cy="1837653"/>
          </a:xfrm>
        </p:grpSpPr>
        <p:sp>
          <p:nvSpPr>
            <p:cNvPr id="544" name="Google Shape;544;p1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5" name="Google Shape;545;p1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46" name="Google Shape;546;p1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Title Only">
  <p:cSld name="TITLE_ONLY 2">
    <p:spTree>
      <p:nvGrpSpPr>
        <p:cNvPr id="1" name="Shape 5037"/>
        <p:cNvGrpSpPr/>
        <p:nvPr/>
      </p:nvGrpSpPr>
      <p:grpSpPr>
        <a:xfrm>
          <a:off x="0" y="0"/>
          <a:ext cx="0" cy="0"/>
          <a:chOff x="0" y="0"/>
          <a:chExt cx="0" cy="0"/>
        </a:xfrm>
      </p:grpSpPr>
      <p:grpSp>
        <p:nvGrpSpPr>
          <p:cNvPr id="5038" name="Google Shape;5038;p672"/>
          <p:cNvGrpSpPr/>
          <p:nvPr/>
        </p:nvGrpSpPr>
        <p:grpSpPr>
          <a:xfrm>
            <a:off x="7191542" y="1"/>
            <a:ext cx="5000459" cy="1425992"/>
            <a:chOff x="7191542" y="1"/>
            <a:chExt cx="5000459" cy="1425992"/>
          </a:xfrm>
        </p:grpSpPr>
        <p:pic>
          <p:nvPicPr>
            <p:cNvPr id="5039" name="Google Shape;5039;p6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40" name="Google Shape;5040;p672"/>
            <p:cNvGrpSpPr/>
            <p:nvPr/>
          </p:nvGrpSpPr>
          <p:grpSpPr>
            <a:xfrm>
              <a:off x="7191542" y="1"/>
              <a:ext cx="5000459" cy="1425992"/>
              <a:chOff x="7186272" y="0"/>
              <a:chExt cx="5005729" cy="1427495"/>
            </a:xfrm>
          </p:grpSpPr>
          <p:sp>
            <p:nvSpPr>
              <p:cNvPr id="5041" name="Google Shape;5041;p6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42" name="Google Shape;5042;p6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43" name="Google Shape;5043;p6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44" name="Google Shape;5044;p6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45" name="Google Shape;5045;p6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46" name="Google Shape;5046;p6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5047"/>
        <p:cNvGrpSpPr/>
        <p:nvPr/>
      </p:nvGrpSpPr>
      <p:grpSpPr>
        <a:xfrm>
          <a:off x="0" y="0"/>
          <a:ext cx="0" cy="0"/>
          <a:chOff x="0" y="0"/>
          <a:chExt cx="0" cy="0"/>
        </a:xfrm>
      </p:grpSpPr>
      <p:grpSp>
        <p:nvGrpSpPr>
          <p:cNvPr id="5048" name="Google Shape;5048;p673"/>
          <p:cNvGrpSpPr/>
          <p:nvPr/>
        </p:nvGrpSpPr>
        <p:grpSpPr>
          <a:xfrm>
            <a:off x="0" y="0"/>
            <a:ext cx="12192000" cy="2148830"/>
            <a:chOff x="0" y="0"/>
            <a:chExt cx="12192000" cy="2148830"/>
          </a:xfrm>
        </p:grpSpPr>
        <p:sp>
          <p:nvSpPr>
            <p:cNvPr id="5049" name="Google Shape;5049;p67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50" name="Google Shape;5050;p67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051" name="Google Shape;5051;p67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52" name="Google Shape;5052;p67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53" name="Google Shape;5053;p67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054" name="Google Shape;5054;p67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055" name="Google Shape;5055;p67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5056"/>
        <p:cNvGrpSpPr/>
        <p:nvPr/>
      </p:nvGrpSpPr>
      <p:grpSpPr>
        <a:xfrm>
          <a:off x="0" y="0"/>
          <a:ext cx="0" cy="0"/>
          <a:chOff x="0" y="0"/>
          <a:chExt cx="0" cy="0"/>
        </a:xfrm>
      </p:grpSpPr>
      <p:sp>
        <p:nvSpPr>
          <p:cNvPr id="5057" name="Google Shape;5057;p6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58" name="Google Shape;5058;p6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59" name="Google Shape;5059;p6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060" name="Google Shape;5060;p674"/>
          <p:cNvGrpSpPr/>
          <p:nvPr/>
        </p:nvGrpSpPr>
        <p:grpSpPr>
          <a:xfrm>
            <a:off x="7191542" y="1"/>
            <a:ext cx="5000459" cy="1425992"/>
            <a:chOff x="7191542" y="1"/>
            <a:chExt cx="5000459" cy="1425992"/>
          </a:xfrm>
        </p:grpSpPr>
        <p:pic>
          <p:nvPicPr>
            <p:cNvPr id="5061" name="Google Shape;5061;p6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62" name="Google Shape;5062;p674"/>
            <p:cNvGrpSpPr/>
            <p:nvPr/>
          </p:nvGrpSpPr>
          <p:grpSpPr>
            <a:xfrm>
              <a:off x="7191542" y="1"/>
              <a:ext cx="5000459" cy="1425992"/>
              <a:chOff x="7186272" y="0"/>
              <a:chExt cx="5005729" cy="1427495"/>
            </a:xfrm>
          </p:grpSpPr>
          <p:sp>
            <p:nvSpPr>
              <p:cNvPr id="5063" name="Google Shape;5063;p6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64" name="Google Shape;5064;p6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Quotation">
  <p:cSld name="Quotation 2 4">
    <p:spTree>
      <p:nvGrpSpPr>
        <p:cNvPr id="1" name="Shape 5065"/>
        <p:cNvGrpSpPr/>
        <p:nvPr/>
      </p:nvGrpSpPr>
      <p:grpSpPr>
        <a:xfrm>
          <a:off x="0" y="0"/>
          <a:ext cx="0" cy="0"/>
          <a:chOff x="0" y="0"/>
          <a:chExt cx="0" cy="0"/>
        </a:xfrm>
      </p:grpSpPr>
      <p:sp>
        <p:nvSpPr>
          <p:cNvPr id="5066" name="Google Shape;5066;p6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67" name="Google Shape;5067;p6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68" name="Google Shape;5068;p6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69" name="Google Shape;5069;p6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70" name="Google Shape;5070;p6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71" name="Google Shape;5071;p6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072" name="Google Shape;5072;p675"/>
          <p:cNvGrpSpPr/>
          <p:nvPr/>
        </p:nvGrpSpPr>
        <p:grpSpPr>
          <a:xfrm>
            <a:off x="7191542" y="1"/>
            <a:ext cx="5000459" cy="1425992"/>
            <a:chOff x="7191542" y="1"/>
            <a:chExt cx="5000459" cy="1425992"/>
          </a:xfrm>
        </p:grpSpPr>
        <p:pic>
          <p:nvPicPr>
            <p:cNvPr id="5073" name="Google Shape;5073;p6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74" name="Google Shape;5074;p675"/>
            <p:cNvGrpSpPr/>
            <p:nvPr/>
          </p:nvGrpSpPr>
          <p:grpSpPr>
            <a:xfrm>
              <a:off x="7191542" y="1"/>
              <a:ext cx="5000459" cy="1425992"/>
              <a:chOff x="7186272" y="0"/>
              <a:chExt cx="5005729" cy="1427495"/>
            </a:xfrm>
          </p:grpSpPr>
          <p:sp>
            <p:nvSpPr>
              <p:cNvPr id="5075" name="Google Shape;5075;p6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76" name="Google Shape;5076;p6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077" name="Google Shape;5077;p6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Cover">
  <p:cSld name="Cover 2 4">
    <p:spTree>
      <p:nvGrpSpPr>
        <p:cNvPr id="1" name="Shape 5078"/>
        <p:cNvGrpSpPr/>
        <p:nvPr/>
      </p:nvGrpSpPr>
      <p:grpSpPr>
        <a:xfrm>
          <a:off x="0" y="0"/>
          <a:ext cx="0" cy="0"/>
          <a:chOff x="0" y="0"/>
          <a:chExt cx="0" cy="0"/>
        </a:xfrm>
      </p:grpSpPr>
      <p:sp>
        <p:nvSpPr>
          <p:cNvPr id="5079" name="Google Shape;5079;p67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80" name="Google Shape;5080;p67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81" name="Google Shape;5081;p67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082" name="Google Shape;5082;p676"/>
          <p:cNvSpPr>
            <a:spLocks noGrp="1"/>
          </p:cNvSpPr>
          <p:nvPr>
            <p:ph type="pic" idx="2"/>
          </p:nvPr>
        </p:nvSpPr>
        <p:spPr>
          <a:xfrm>
            <a:off x="7118684" y="233915"/>
            <a:ext cx="5073316" cy="5943600"/>
          </a:xfrm>
          <a:prstGeom prst="rect">
            <a:avLst/>
          </a:prstGeom>
          <a:noFill/>
          <a:ln>
            <a:noFill/>
          </a:ln>
        </p:spPr>
      </p:sp>
      <p:grpSp>
        <p:nvGrpSpPr>
          <p:cNvPr id="5083" name="Google Shape;5083;p676"/>
          <p:cNvGrpSpPr/>
          <p:nvPr/>
        </p:nvGrpSpPr>
        <p:grpSpPr>
          <a:xfrm>
            <a:off x="0" y="5020348"/>
            <a:ext cx="12192000" cy="1837653"/>
            <a:chOff x="0" y="5020348"/>
            <a:chExt cx="12192000" cy="1837653"/>
          </a:xfrm>
        </p:grpSpPr>
        <p:sp>
          <p:nvSpPr>
            <p:cNvPr id="5084" name="Google Shape;5084;p6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85" name="Google Shape;5085;p6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086" name="Google Shape;5086;p6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Divider">
  <p:cSld name="Divider 3 3">
    <p:bg>
      <p:bgPr>
        <a:solidFill>
          <a:schemeClr val="lt2"/>
        </a:solidFill>
        <a:effectLst/>
      </p:bgPr>
    </p:bg>
    <p:spTree>
      <p:nvGrpSpPr>
        <p:cNvPr id="1" name="Shape 5087"/>
        <p:cNvGrpSpPr/>
        <p:nvPr/>
      </p:nvGrpSpPr>
      <p:grpSpPr>
        <a:xfrm>
          <a:off x="0" y="0"/>
          <a:ext cx="0" cy="0"/>
          <a:chOff x="0" y="0"/>
          <a:chExt cx="0" cy="0"/>
        </a:xfrm>
      </p:grpSpPr>
      <p:grpSp>
        <p:nvGrpSpPr>
          <p:cNvPr id="5088" name="Google Shape;5088;p677"/>
          <p:cNvGrpSpPr/>
          <p:nvPr/>
        </p:nvGrpSpPr>
        <p:grpSpPr>
          <a:xfrm>
            <a:off x="0" y="5020347"/>
            <a:ext cx="12192000" cy="1837653"/>
            <a:chOff x="0" y="5020347"/>
            <a:chExt cx="12192000" cy="1837653"/>
          </a:xfrm>
        </p:grpSpPr>
        <p:sp>
          <p:nvSpPr>
            <p:cNvPr id="5089" name="Google Shape;5089;p67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90" name="Google Shape;5090;p6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91" name="Google Shape;5091;p67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092" name="Google Shape;5092;p6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093" name="Google Shape;5093;p67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94" name="Google Shape;5094;p67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Photo Slide">
  <p:cSld name="Photo Slide 2 4">
    <p:spTree>
      <p:nvGrpSpPr>
        <p:cNvPr id="1" name="Shape 5095"/>
        <p:cNvGrpSpPr/>
        <p:nvPr/>
      </p:nvGrpSpPr>
      <p:grpSpPr>
        <a:xfrm>
          <a:off x="0" y="0"/>
          <a:ext cx="0" cy="0"/>
          <a:chOff x="0" y="0"/>
          <a:chExt cx="0" cy="0"/>
        </a:xfrm>
      </p:grpSpPr>
      <p:sp>
        <p:nvSpPr>
          <p:cNvPr id="5096" name="Google Shape;5096;p6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097" name="Google Shape;5097;p6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098" name="Google Shape;5098;p678"/>
          <p:cNvGrpSpPr/>
          <p:nvPr/>
        </p:nvGrpSpPr>
        <p:grpSpPr>
          <a:xfrm>
            <a:off x="0" y="5379426"/>
            <a:ext cx="2807368" cy="753891"/>
            <a:chOff x="0" y="5379426"/>
            <a:chExt cx="2807368" cy="753891"/>
          </a:xfrm>
        </p:grpSpPr>
        <p:sp>
          <p:nvSpPr>
            <p:cNvPr id="5099" name="Google Shape;5099;p6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00" name="Google Shape;5100;p6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101" name="Google Shape;5101;p678"/>
          <p:cNvSpPr>
            <a:spLocks noGrp="1"/>
          </p:cNvSpPr>
          <p:nvPr>
            <p:ph type="pic" idx="2"/>
          </p:nvPr>
        </p:nvSpPr>
        <p:spPr>
          <a:xfrm>
            <a:off x="2807368" y="457202"/>
            <a:ext cx="8915400" cy="5943598"/>
          </a:xfrm>
          <a:prstGeom prst="rect">
            <a:avLst/>
          </a:prstGeom>
          <a:noFill/>
          <a:ln>
            <a:noFill/>
          </a:ln>
        </p:spPr>
      </p:sp>
      <p:pic>
        <p:nvPicPr>
          <p:cNvPr id="5102" name="Google Shape;5102;p6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5103"/>
        <p:cNvGrpSpPr/>
        <p:nvPr/>
      </p:nvGrpSpPr>
      <p:grpSpPr>
        <a:xfrm>
          <a:off x="0" y="0"/>
          <a:ext cx="0" cy="0"/>
          <a:chOff x="0" y="0"/>
          <a:chExt cx="0" cy="0"/>
        </a:xfrm>
      </p:grpSpPr>
      <p:sp>
        <p:nvSpPr>
          <p:cNvPr id="5104" name="Google Shape;5104;p6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05" name="Google Shape;5105;p6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06" name="Google Shape;5106;p6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07" name="Google Shape;5107;p6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08" name="Google Shape;5108;p6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09" name="Google Shape;5109;p6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110" name="Google Shape;5110;p679"/>
          <p:cNvGrpSpPr/>
          <p:nvPr/>
        </p:nvGrpSpPr>
        <p:grpSpPr>
          <a:xfrm>
            <a:off x="7191542" y="1"/>
            <a:ext cx="5000459" cy="1425992"/>
            <a:chOff x="7191542" y="1"/>
            <a:chExt cx="5000459" cy="1425992"/>
          </a:xfrm>
        </p:grpSpPr>
        <p:pic>
          <p:nvPicPr>
            <p:cNvPr id="5111" name="Google Shape;5111;p6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12" name="Google Shape;5112;p679"/>
            <p:cNvGrpSpPr/>
            <p:nvPr/>
          </p:nvGrpSpPr>
          <p:grpSpPr>
            <a:xfrm>
              <a:off x="7191542" y="1"/>
              <a:ext cx="5000459" cy="1425992"/>
              <a:chOff x="7186272" y="0"/>
              <a:chExt cx="5005729" cy="1427495"/>
            </a:xfrm>
          </p:grpSpPr>
          <p:sp>
            <p:nvSpPr>
              <p:cNvPr id="5113" name="Google Shape;5113;p6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14" name="Google Shape;5114;p6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115" name="Google Shape;5115;p6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Title and Content">
  <p:cSld name="Title and Content 8 3">
    <p:spTree>
      <p:nvGrpSpPr>
        <p:cNvPr id="1" name="Shape 5116"/>
        <p:cNvGrpSpPr/>
        <p:nvPr/>
      </p:nvGrpSpPr>
      <p:grpSpPr>
        <a:xfrm>
          <a:off x="0" y="0"/>
          <a:ext cx="0" cy="0"/>
          <a:chOff x="0" y="0"/>
          <a:chExt cx="0" cy="0"/>
        </a:xfrm>
      </p:grpSpPr>
      <p:grpSp>
        <p:nvGrpSpPr>
          <p:cNvPr id="5117" name="Google Shape;5117;p680"/>
          <p:cNvGrpSpPr/>
          <p:nvPr/>
        </p:nvGrpSpPr>
        <p:grpSpPr>
          <a:xfrm>
            <a:off x="7191542" y="1"/>
            <a:ext cx="5000459" cy="1425992"/>
            <a:chOff x="7191542" y="1"/>
            <a:chExt cx="5000459" cy="1425992"/>
          </a:xfrm>
        </p:grpSpPr>
        <p:pic>
          <p:nvPicPr>
            <p:cNvPr id="5118" name="Google Shape;5118;p6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19" name="Google Shape;5119;p680"/>
            <p:cNvGrpSpPr/>
            <p:nvPr/>
          </p:nvGrpSpPr>
          <p:grpSpPr>
            <a:xfrm>
              <a:off x="7191542" y="1"/>
              <a:ext cx="5000459" cy="1425992"/>
              <a:chOff x="7186272" y="0"/>
              <a:chExt cx="5005729" cy="1427495"/>
            </a:xfrm>
          </p:grpSpPr>
          <p:sp>
            <p:nvSpPr>
              <p:cNvPr id="5120" name="Google Shape;5120;p6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21" name="Google Shape;5121;p6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22" name="Google Shape;5122;p6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23" name="Google Shape;5123;p68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24" name="Google Shape;5124;p6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25" name="Google Shape;5125;p6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26" name="Google Shape;5126;p6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Two Content">
  <p:cSld name="Two Content 2 4">
    <p:spTree>
      <p:nvGrpSpPr>
        <p:cNvPr id="1" name="Shape 5127"/>
        <p:cNvGrpSpPr/>
        <p:nvPr/>
      </p:nvGrpSpPr>
      <p:grpSpPr>
        <a:xfrm>
          <a:off x="0" y="0"/>
          <a:ext cx="0" cy="0"/>
          <a:chOff x="0" y="0"/>
          <a:chExt cx="0" cy="0"/>
        </a:xfrm>
      </p:grpSpPr>
      <p:sp>
        <p:nvSpPr>
          <p:cNvPr id="5128" name="Google Shape;5128;p6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29" name="Google Shape;5129;p6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130" name="Google Shape;5130;p681"/>
          <p:cNvGrpSpPr/>
          <p:nvPr/>
        </p:nvGrpSpPr>
        <p:grpSpPr>
          <a:xfrm>
            <a:off x="7191542" y="1"/>
            <a:ext cx="5000459" cy="1425992"/>
            <a:chOff x="7191542" y="1"/>
            <a:chExt cx="5000459" cy="1425992"/>
          </a:xfrm>
        </p:grpSpPr>
        <p:pic>
          <p:nvPicPr>
            <p:cNvPr id="5131" name="Google Shape;5131;p6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32" name="Google Shape;5132;p681"/>
            <p:cNvGrpSpPr/>
            <p:nvPr/>
          </p:nvGrpSpPr>
          <p:grpSpPr>
            <a:xfrm>
              <a:off x="7191542" y="1"/>
              <a:ext cx="5000459" cy="1425992"/>
              <a:chOff x="7186272" y="0"/>
              <a:chExt cx="5005729" cy="1427495"/>
            </a:xfrm>
          </p:grpSpPr>
          <p:sp>
            <p:nvSpPr>
              <p:cNvPr id="5133" name="Google Shape;5133;p6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34" name="Google Shape;5134;p6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35" name="Google Shape;5135;p6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36" name="Google Shape;5136;p6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37" name="Google Shape;5137;p6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38" name="Google Shape;5138;p6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547"/>
        <p:cNvGrpSpPr/>
        <p:nvPr/>
      </p:nvGrpSpPr>
      <p:grpSpPr>
        <a:xfrm>
          <a:off x="0" y="0"/>
          <a:ext cx="0" cy="0"/>
          <a:chOff x="0" y="0"/>
          <a:chExt cx="0" cy="0"/>
        </a:xfrm>
      </p:grpSpPr>
      <p:grpSp>
        <p:nvGrpSpPr>
          <p:cNvPr id="548" name="Google Shape;548;p111"/>
          <p:cNvGrpSpPr/>
          <p:nvPr/>
        </p:nvGrpSpPr>
        <p:grpSpPr>
          <a:xfrm>
            <a:off x="7191542" y="1"/>
            <a:ext cx="5000459" cy="1425992"/>
            <a:chOff x="7191542" y="1"/>
            <a:chExt cx="5000459" cy="1425992"/>
          </a:xfrm>
        </p:grpSpPr>
        <p:pic>
          <p:nvPicPr>
            <p:cNvPr id="549" name="Google Shape;549;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0" name="Google Shape;550;p111"/>
            <p:cNvGrpSpPr/>
            <p:nvPr/>
          </p:nvGrpSpPr>
          <p:grpSpPr>
            <a:xfrm>
              <a:off x="7191542" y="1"/>
              <a:ext cx="5000459" cy="1425992"/>
              <a:chOff x="7186272" y="0"/>
              <a:chExt cx="5005729" cy="1427495"/>
            </a:xfrm>
          </p:grpSpPr>
          <p:sp>
            <p:nvSpPr>
              <p:cNvPr id="551" name="Google Shape;551;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2" name="Google Shape;552;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3" name="Google Shape;553;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4" name="Google Shape;554;p11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5" name="Google Shape;555;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6" name="Google Shape;556;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7" name="Google Shape;557;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matchingName="Comparison">
  <p:cSld name="TWO_OBJECTS_WITH_TEXT 3">
    <p:spTree>
      <p:nvGrpSpPr>
        <p:cNvPr id="1" name="Shape 5139"/>
        <p:cNvGrpSpPr/>
        <p:nvPr/>
      </p:nvGrpSpPr>
      <p:grpSpPr>
        <a:xfrm>
          <a:off x="0" y="0"/>
          <a:ext cx="0" cy="0"/>
          <a:chOff x="0" y="0"/>
          <a:chExt cx="0" cy="0"/>
        </a:xfrm>
      </p:grpSpPr>
      <p:grpSp>
        <p:nvGrpSpPr>
          <p:cNvPr id="5140" name="Google Shape;5140;p682"/>
          <p:cNvGrpSpPr/>
          <p:nvPr/>
        </p:nvGrpSpPr>
        <p:grpSpPr>
          <a:xfrm>
            <a:off x="7191542" y="1"/>
            <a:ext cx="5000459" cy="1425992"/>
            <a:chOff x="7191542" y="1"/>
            <a:chExt cx="5000459" cy="1425992"/>
          </a:xfrm>
        </p:grpSpPr>
        <p:pic>
          <p:nvPicPr>
            <p:cNvPr id="5141" name="Google Shape;5141;p6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42" name="Google Shape;5142;p682"/>
            <p:cNvGrpSpPr/>
            <p:nvPr/>
          </p:nvGrpSpPr>
          <p:grpSpPr>
            <a:xfrm>
              <a:off x="7191542" y="1"/>
              <a:ext cx="5000459" cy="1425992"/>
              <a:chOff x="7186272" y="0"/>
              <a:chExt cx="5005729" cy="1427495"/>
            </a:xfrm>
          </p:grpSpPr>
          <p:sp>
            <p:nvSpPr>
              <p:cNvPr id="5143" name="Google Shape;5143;p6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44" name="Google Shape;5144;p6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45" name="Google Shape;5145;p6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46" name="Google Shape;5146;p6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47" name="Google Shape;5147;p6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48" name="Google Shape;5148;p6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49" name="Google Shape;5149;p6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0" name="Google Shape;5150;p6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51" name="Google Shape;5151;p6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52" name="Google Shape;5152;p6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Title Only">
  <p:cSld name="TITLE_ONLY 3">
    <p:spTree>
      <p:nvGrpSpPr>
        <p:cNvPr id="1" name="Shape 5153"/>
        <p:cNvGrpSpPr/>
        <p:nvPr/>
      </p:nvGrpSpPr>
      <p:grpSpPr>
        <a:xfrm>
          <a:off x="0" y="0"/>
          <a:ext cx="0" cy="0"/>
          <a:chOff x="0" y="0"/>
          <a:chExt cx="0" cy="0"/>
        </a:xfrm>
      </p:grpSpPr>
      <p:grpSp>
        <p:nvGrpSpPr>
          <p:cNvPr id="5154" name="Google Shape;5154;p683"/>
          <p:cNvGrpSpPr/>
          <p:nvPr/>
        </p:nvGrpSpPr>
        <p:grpSpPr>
          <a:xfrm>
            <a:off x="7191542" y="1"/>
            <a:ext cx="5000459" cy="1425992"/>
            <a:chOff x="7191542" y="1"/>
            <a:chExt cx="5000459" cy="1425992"/>
          </a:xfrm>
        </p:grpSpPr>
        <p:pic>
          <p:nvPicPr>
            <p:cNvPr id="5155" name="Google Shape;5155;p6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56" name="Google Shape;5156;p683"/>
            <p:cNvGrpSpPr/>
            <p:nvPr/>
          </p:nvGrpSpPr>
          <p:grpSpPr>
            <a:xfrm>
              <a:off x="7191542" y="1"/>
              <a:ext cx="5000459" cy="1425992"/>
              <a:chOff x="7186272" y="0"/>
              <a:chExt cx="5005729" cy="1427495"/>
            </a:xfrm>
          </p:grpSpPr>
          <p:sp>
            <p:nvSpPr>
              <p:cNvPr id="5157" name="Google Shape;5157;p6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58" name="Google Shape;5158;p6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59" name="Google Shape;5159;p6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60" name="Google Shape;5160;p6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61" name="Google Shape;5161;p6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62" name="Google Shape;5162;p6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5163"/>
        <p:cNvGrpSpPr/>
        <p:nvPr/>
      </p:nvGrpSpPr>
      <p:grpSpPr>
        <a:xfrm>
          <a:off x="0" y="0"/>
          <a:ext cx="0" cy="0"/>
          <a:chOff x="0" y="0"/>
          <a:chExt cx="0" cy="0"/>
        </a:xfrm>
      </p:grpSpPr>
      <p:grpSp>
        <p:nvGrpSpPr>
          <p:cNvPr id="5164" name="Google Shape;5164;p684"/>
          <p:cNvGrpSpPr/>
          <p:nvPr/>
        </p:nvGrpSpPr>
        <p:grpSpPr>
          <a:xfrm>
            <a:off x="0" y="0"/>
            <a:ext cx="12192000" cy="2148830"/>
            <a:chOff x="0" y="0"/>
            <a:chExt cx="12192000" cy="2148830"/>
          </a:xfrm>
        </p:grpSpPr>
        <p:sp>
          <p:nvSpPr>
            <p:cNvPr id="5165" name="Google Shape;5165;p6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66" name="Google Shape;5166;p6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167" name="Google Shape;5167;p6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68" name="Google Shape;5168;p6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69" name="Google Shape;5169;p6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170" name="Google Shape;5170;p6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171" name="Google Shape;5171;p6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5172"/>
        <p:cNvGrpSpPr/>
        <p:nvPr/>
      </p:nvGrpSpPr>
      <p:grpSpPr>
        <a:xfrm>
          <a:off x="0" y="0"/>
          <a:ext cx="0" cy="0"/>
          <a:chOff x="0" y="0"/>
          <a:chExt cx="0" cy="0"/>
        </a:xfrm>
      </p:grpSpPr>
      <p:sp>
        <p:nvSpPr>
          <p:cNvPr id="5173" name="Google Shape;5173;p6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74" name="Google Shape;5174;p6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5" name="Google Shape;5175;p6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176" name="Google Shape;5176;p685"/>
          <p:cNvGrpSpPr/>
          <p:nvPr/>
        </p:nvGrpSpPr>
        <p:grpSpPr>
          <a:xfrm>
            <a:off x="7191542" y="1"/>
            <a:ext cx="5000459" cy="1425992"/>
            <a:chOff x="7191542" y="1"/>
            <a:chExt cx="5000459" cy="1425992"/>
          </a:xfrm>
        </p:grpSpPr>
        <p:pic>
          <p:nvPicPr>
            <p:cNvPr id="5177" name="Google Shape;5177;p6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78" name="Google Shape;5178;p685"/>
            <p:cNvGrpSpPr/>
            <p:nvPr/>
          </p:nvGrpSpPr>
          <p:grpSpPr>
            <a:xfrm>
              <a:off x="7191542" y="1"/>
              <a:ext cx="5000459" cy="1425992"/>
              <a:chOff x="7186272" y="0"/>
              <a:chExt cx="5005729" cy="1427495"/>
            </a:xfrm>
          </p:grpSpPr>
          <p:sp>
            <p:nvSpPr>
              <p:cNvPr id="5179" name="Google Shape;5179;p6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80" name="Google Shape;5180;p6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Quotation">
  <p:cSld name="Quotation 2 5">
    <p:spTree>
      <p:nvGrpSpPr>
        <p:cNvPr id="1" name="Shape 5181"/>
        <p:cNvGrpSpPr/>
        <p:nvPr/>
      </p:nvGrpSpPr>
      <p:grpSpPr>
        <a:xfrm>
          <a:off x="0" y="0"/>
          <a:ext cx="0" cy="0"/>
          <a:chOff x="0" y="0"/>
          <a:chExt cx="0" cy="0"/>
        </a:xfrm>
      </p:grpSpPr>
      <p:sp>
        <p:nvSpPr>
          <p:cNvPr id="5182" name="Google Shape;5182;p6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83" name="Google Shape;5183;p6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84" name="Google Shape;5184;p6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85" name="Google Shape;5185;p6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86" name="Google Shape;5186;p6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87" name="Google Shape;5187;p6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188" name="Google Shape;5188;p686"/>
          <p:cNvGrpSpPr/>
          <p:nvPr/>
        </p:nvGrpSpPr>
        <p:grpSpPr>
          <a:xfrm>
            <a:off x="7191542" y="1"/>
            <a:ext cx="5000459" cy="1425992"/>
            <a:chOff x="7191542" y="1"/>
            <a:chExt cx="5000459" cy="1425992"/>
          </a:xfrm>
        </p:grpSpPr>
        <p:pic>
          <p:nvPicPr>
            <p:cNvPr id="5189" name="Google Shape;5189;p6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90" name="Google Shape;5190;p686"/>
            <p:cNvGrpSpPr/>
            <p:nvPr/>
          </p:nvGrpSpPr>
          <p:grpSpPr>
            <a:xfrm>
              <a:off x="7191542" y="1"/>
              <a:ext cx="5000459" cy="1425992"/>
              <a:chOff x="7186272" y="0"/>
              <a:chExt cx="5005729" cy="1427495"/>
            </a:xfrm>
          </p:grpSpPr>
          <p:sp>
            <p:nvSpPr>
              <p:cNvPr id="5191" name="Google Shape;5191;p6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92" name="Google Shape;5192;p6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193" name="Google Shape;5193;p6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5194"/>
        <p:cNvGrpSpPr/>
        <p:nvPr/>
      </p:nvGrpSpPr>
      <p:grpSpPr>
        <a:xfrm>
          <a:off x="0" y="0"/>
          <a:ext cx="0" cy="0"/>
          <a:chOff x="0" y="0"/>
          <a:chExt cx="0" cy="0"/>
        </a:xfrm>
      </p:grpSpPr>
      <p:sp>
        <p:nvSpPr>
          <p:cNvPr id="5195" name="Google Shape;5195;p68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96" name="Google Shape;5196;p68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97" name="Google Shape;5197;p68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198" name="Google Shape;5198;p687"/>
          <p:cNvSpPr>
            <a:spLocks noGrp="1"/>
          </p:cNvSpPr>
          <p:nvPr>
            <p:ph type="pic" idx="2"/>
          </p:nvPr>
        </p:nvSpPr>
        <p:spPr>
          <a:xfrm>
            <a:off x="7118684" y="233915"/>
            <a:ext cx="5073316" cy="5943600"/>
          </a:xfrm>
          <a:prstGeom prst="rect">
            <a:avLst/>
          </a:prstGeom>
          <a:noFill/>
          <a:ln>
            <a:noFill/>
          </a:ln>
        </p:spPr>
      </p:sp>
      <p:grpSp>
        <p:nvGrpSpPr>
          <p:cNvPr id="5199" name="Google Shape;5199;p687"/>
          <p:cNvGrpSpPr/>
          <p:nvPr/>
        </p:nvGrpSpPr>
        <p:grpSpPr>
          <a:xfrm>
            <a:off x="0" y="5020348"/>
            <a:ext cx="12192000" cy="1837653"/>
            <a:chOff x="0" y="5020348"/>
            <a:chExt cx="12192000" cy="1837653"/>
          </a:xfrm>
        </p:grpSpPr>
        <p:sp>
          <p:nvSpPr>
            <p:cNvPr id="5200" name="Google Shape;5200;p6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01" name="Google Shape;5201;p68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202" name="Google Shape;5202;p6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5203"/>
        <p:cNvGrpSpPr/>
        <p:nvPr/>
      </p:nvGrpSpPr>
      <p:grpSpPr>
        <a:xfrm>
          <a:off x="0" y="0"/>
          <a:ext cx="0" cy="0"/>
          <a:chOff x="0" y="0"/>
          <a:chExt cx="0" cy="0"/>
        </a:xfrm>
      </p:grpSpPr>
      <p:grpSp>
        <p:nvGrpSpPr>
          <p:cNvPr id="5204" name="Google Shape;5204;p688"/>
          <p:cNvGrpSpPr/>
          <p:nvPr/>
        </p:nvGrpSpPr>
        <p:grpSpPr>
          <a:xfrm>
            <a:off x="0" y="5020347"/>
            <a:ext cx="12192000" cy="1837653"/>
            <a:chOff x="0" y="5020347"/>
            <a:chExt cx="12192000" cy="1837653"/>
          </a:xfrm>
        </p:grpSpPr>
        <p:sp>
          <p:nvSpPr>
            <p:cNvPr id="5205" name="Google Shape;5205;p68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06" name="Google Shape;5206;p6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07" name="Google Shape;5207;p68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208" name="Google Shape;5208;p6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209" name="Google Shape;5209;p68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10" name="Google Shape;5210;p68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5211"/>
        <p:cNvGrpSpPr/>
        <p:nvPr/>
      </p:nvGrpSpPr>
      <p:grpSpPr>
        <a:xfrm>
          <a:off x="0" y="0"/>
          <a:ext cx="0" cy="0"/>
          <a:chOff x="0" y="0"/>
          <a:chExt cx="0" cy="0"/>
        </a:xfrm>
      </p:grpSpPr>
      <p:sp>
        <p:nvSpPr>
          <p:cNvPr id="5212" name="Google Shape;5212;p68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213" name="Google Shape;5213;p68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214" name="Google Shape;5214;p689"/>
          <p:cNvGrpSpPr/>
          <p:nvPr/>
        </p:nvGrpSpPr>
        <p:grpSpPr>
          <a:xfrm>
            <a:off x="0" y="5379426"/>
            <a:ext cx="2807368" cy="753891"/>
            <a:chOff x="0" y="5379426"/>
            <a:chExt cx="2807368" cy="753891"/>
          </a:xfrm>
        </p:grpSpPr>
        <p:sp>
          <p:nvSpPr>
            <p:cNvPr id="5215" name="Google Shape;5215;p68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16" name="Google Shape;5216;p68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217" name="Google Shape;5217;p689"/>
          <p:cNvSpPr>
            <a:spLocks noGrp="1"/>
          </p:cNvSpPr>
          <p:nvPr>
            <p:ph type="pic" idx="2"/>
          </p:nvPr>
        </p:nvSpPr>
        <p:spPr>
          <a:xfrm>
            <a:off x="2807368" y="457202"/>
            <a:ext cx="8915400" cy="5943598"/>
          </a:xfrm>
          <a:prstGeom prst="rect">
            <a:avLst/>
          </a:prstGeom>
          <a:noFill/>
          <a:ln>
            <a:noFill/>
          </a:ln>
        </p:spPr>
      </p:sp>
      <p:pic>
        <p:nvPicPr>
          <p:cNvPr id="5218" name="Google Shape;5218;p68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matchingName="Quotation">
  <p:cSld name="Quotation 3 2">
    <p:spTree>
      <p:nvGrpSpPr>
        <p:cNvPr id="1" name="Shape 5219"/>
        <p:cNvGrpSpPr/>
        <p:nvPr/>
      </p:nvGrpSpPr>
      <p:grpSpPr>
        <a:xfrm>
          <a:off x="0" y="0"/>
          <a:ext cx="0" cy="0"/>
          <a:chOff x="0" y="0"/>
          <a:chExt cx="0" cy="0"/>
        </a:xfrm>
      </p:grpSpPr>
      <p:sp>
        <p:nvSpPr>
          <p:cNvPr id="5220" name="Google Shape;5220;p6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21" name="Google Shape;5221;p6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22" name="Google Shape;5222;p6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23" name="Google Shape;5223;p6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24" name="Google Shape;5224;p6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25" name="Google Shape;5225;p6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226" name="Google Shape;5226;p690"/>
          <p:cNvGrpSpPr/>
          <p:nvPr/>
        </p:nvGrpSpPr>
        <p:grpSpPr>
          <a:xfrm>
            <a:off x="7191542" y="1"/>
            <a:ext cx="5000459" cy="1425992"/>
            <a:chOff x="7191542" y="1"/>
            <a:chExt cx="5000459" cy="1425992"/>
          </a:xfrm>
        </p:grpSpPr>
        <p:pic>
          <p:nvPicPr>
            <p:cNvPr id="5227" name="Google Shape;5227;p6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28" name="Google Shape;5228;p690"/>
            <p:cNvGrpSpPr/>
            <p:nvPr/>
          </p:nvGrpSpPr>
          <p:grpSpPr>
            <a:xfrm>
              <a:off x="7191542" y="1"/>
              <a:ext cx="5000459" cy="1425992"/>
              <a:chOff x="7186272" y="0"/>
              <a:chExt cx="5005729" cy="1427495"/>
            </a:xfrm>
          </p:grpSpPr>
          <p:sp>
            <p:nvSpPr>
              <p:cNvPr id="5229" name="Google Shape;5229;p6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30" name="Google Shape;5230;p6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231" name="Google Shape;5231;p6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Quotation">
  <p:cSld name="Quotation 3 3">
    <p:spTree>
      <p:nvGrpSpPr>
        <p:cNvPr id="1" name="Shape 5232"/>
        <p:cNvGrpSpPr/>
        <p:nvPr/>
      </p:nvGrpSpPr>
      <p:grpSpPr>
        <a:xfrm>
          <a:off x="0" y="0"/>
          <a:ext cx="0" cy="0"/>
          <a:chOff x="0" y="0"/>
          <a:chExt cx="0" cy="0"/>
        </a:xfrm>
      </p:grpSpPr>
      <p:sp>
        <p:nvSpPr>
          <p:cNvPr id="5233" name="Google Shape;5233;p6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34" name="Google Shape;5234;p6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35" name="Google Shape;5235;p6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36" name="Google Shape;5236;p6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37" name="Google Shape;5237;p6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38" name="Google Shape;5238;p6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239" name="Google Shape;5239;p691"/>
          <p:cNvGrpSpPr/>
          <p:nvPr/>
        </p:nvGrpSpPr>
        <p:grpSpPr>
          <a:xfrm>
            <a:off x="7191542" y="1"/>
            <a:ext cx="5000459" cy="1425992"/>
            <a:chOff x="7191542" y="1"/>
            <a:chExt cx="5000459" cy="1425992"/>
          </a:xfrm>
        </p:grpSpPr>
        <p:pic>
          <p:nvPicPr>
            <p:cNvPr id="5240" name="Google Shape;5240;p6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41" name="Google Shape;5241;p691"/>
            <p:cNvGrpSpPr/>
            <p:nvPr/>
          </p:nvGrpSpPr>
          <p:grpSpPr>
            <a:xfrm>
              <a:off x="7191542" y="1"/>
              <a:ext cx="5000459" cy="1425992"/>
              <a:chOff x="7186272" y="0"/>
              <a:chExt cx="5005729" cy="1427495"/>
            </a:xfrm>
          </p:grpSpPr>
          <p:sp>
            <p:nvSpPr>
              <p:cNvPr id="5242" name="Google Shape;5242;p6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43" name="Google Shape;5243;p6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244" name="Google Shape;5244;p6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58"/>
        <p:cNvGrpSpPr/>
        <p:nvPr/>
      </p:nvGrpSpPr>
      <p:grpSpPr>
        <a:xfrm>
          <a:off x="0" y="0"/>
          <a:ext cx="0" cy="0"/>
          <a:chOff x="0" y="0"/>
          <a:chExt cx="0" cy="0"/>
        </a:xfrm>
      </p:grpSpPr>
      <p:sp>
        <p:nvSpPr>
          <p:cNvPr id="559" name="Google Shape;559;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0" name="Google Shape;560;p11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61" name="Google Shape;561;p112"/>
          <p:cNvGrpSpPr/>
          <p:nvPr/>
        </p:nvGrpSpPr>
        <p:grpSpPr>
          <a:xfrm>
            <a:off x="7191542" y="1"/>
            <a:ext cx="5000459" cy="1425992"/>
            <a:chOff x="7191542" y="1"/>
            <a:chExt cx="5000459" cy="1425992"/>
          </a:xfrm>
        </p:grpSpPr>
        <p:pic>
          <p:nvPicPr>
            <p:cNvPr id="562" name="Google Shape;562;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3" name="Google Shape;563;p112"/>
            <p:cNvGrpSpPr/>
            <p:nvPr/>
          </p:nvGrpSpPr>
          <p:grpSpPr>
            <a:xfrm>
              <a:off x="7191542" y="1"/>
              <a:ext cx="5000459" cy="1425992"/>
              <a:chOff x="7186272" y="0"/>
              <a:chExt cx="5005729" cy="1427495"/>
            </a:xfrm>
          </p:grpSpPr>
          <p:sp>
            <p:nvSpPr>
              <p:cNvPr id="564" name="Google Shape;564;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5" name="Google Shape;565;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6" name="Google Shape;566;p11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7" name="Google Shape;567;p11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8" name="Google Shape;568;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9" name="Google Shape;569;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5245"/>
        <p:cNvGrpSpPr/>
        <p:nvPr/>
      </p:nvGrpSpPr>
      <p:grpSpPr>
        <a:xfrm>
          <a:off x="0" y="0"/>
          <a:ext cx="0" cy="0"/>
          <a:chOff x="0" y="0"/>
          <a:chExt cx="0" cy="0"/>
        </a:xfrm>
      </p:grpSpPr>
      <p:sp>
        <p:nvSpPr>
          <p:cNvPr id="5246" name="Google Shape;5246;p6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47" name="Google Shape;5247;p6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248" name="Google Shape;5248;p692"/>
          <p:cNvGrpSpPr/>
          <p:nvPr/>
        </p:nvGrpSpPr>
        <p:grpSpPr>
          <a:xfrm>
            <a:off x="7191542" y="1"/>
            <a:ext cx="5000459" cy="1425992"/>
            <a:chOff x="7191542" y="1"/>
            <a:chExt cx="5000459" cy="1425992"/>
          </a:xfrm>
        </p:grpSpPr>
        <p:pic>
          <p:nvPicPr>
            <p:cNvPr id="5249" name="Google Shape;5249;p6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50" name="Google Shape;5250;p692"/>
            <p:cNvGrpSpPr/>
            <p:nvPr/>
          </p:nvGrpSpPr>
          <p:grpSpPr>
            <a:xfrm>
              <a:off x="7191542" y="1"/>
              <a:ext cx="5000459" cy="1425992"/>
              <a:chOff x="7186272" y="0"/>
              <a:chExt cx="5005729" cy="1427495"/>
            </a:xfrm>
          </p:grpSpPr>
          <p:sp>
            <p:nvSpPr>
              <p:cNvPr id="5251" name="Google Shape;5251;p6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52" name="Google Shape;5252;p6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53" name="Google Shape;5253;p6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54" name="Google Shape;5254;p6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55" name="Google Shape;5255;p6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56" name="Google Shape;5256;p6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5257"/>
        <p:cNvGrpSpPr/>
        <p:nvPr/>
      </p:nvGrpSpPr>
      <p:grpSpPr>
        <a:xfrm>
          <a:off x="0" y="0"/>
          <a:ext cx="0" cy="0"/>
          <a:chOff x="0" y="0"/>
          <a:chExt cx="0" cy="0"/>
        </a:xfrm>
      </p:grpSpPr>
      <p:grpSp>
        <p:nvGrpSpPr>
          <p:cNvPr id="5258" name="Google Shape;5258;p693"/>
          <p:cNvGrpSpPr/>
          <p:nvPr/>
        </p:nvGrpSpPr>
        <p:grpSpPr>
          <a:xfrm>
            <a:off x="7191542" y="1"/>
            <a:ext cx="5000459" cy="1425992"/>
            <a:chOff x="7191542" y="1"/>
            <a:chExt cx="5000459" cy="1425992"/>
          </a:xfrm>
        </p:grpSpPr>
        <p:pic>
          <p:nvPicPr>
            <p:cNvPr id="5259" name="Google Shape;5259;p6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60" name="Google Shape;5260;p693"/>
            <p:cNvGrpSpPr/>
            <p:nvPr/>
          </p:nvGrpSpPr>
          <p:grpSpPr>
            <a:xfrm>
              <a:off x="7191542" y="1"/>
              <a:ext cx="5000459" cy="1425992"/>
              <a:chOff x="7186272" y="0"/>
              <a:chExt cx="5005729" cy="1427495"/>
            </a:xfrm>
          </p:grpSpPr>
          <p:sp>
            <p:nvSpPr>
              <p:cNvPr id="5261" name="Google Shape;5261;p6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62" name="Google Shape;5262;p6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63" name="Google Shape;5263;p6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64" name="Google Shape;5264;p6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5" name="Google Shape;5265;p6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66" name="Google Shape;5266;p6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7" name="Google Shape;5267;p6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68" name="Google Shape;5268;p6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69" name="Google Shape;5269;p6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70" name="Google Shape;5270;p6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5271"/>
        <p:cNvGrpSpPr/>
        <p:nvPr/>
      </p:nvGrpSpPr>
      <p:grpSpPr>
        <a:xfrm>
          <a:off x="0" y="0"/>
          <a:ext cx="0" cy="0"/>
          <a:chOff x="0" y="0"/>
          <a:chExt cx="0" cy="0"/>
        </a:xfrm>
      </p:grpSpPr>
      <p:grpSp>
        <p:nvGrpSpPr>
          <p:cNvPr id="5272" name="Google Shape;5272;p694"/>
          <p:cNvGrpSpPr/>
          <p:nvPr/>
        </p:nvGrpSpPr>
        <p:grpSpPr>
          <a:xfrm>
            <a:off x="7191542" y="1"/>
            <a:ext cx="5000459" cy="1425992"/>
            <a:chOff x="7191542" y="1"/>
            <a:chExt cx="5000459" cy="1425992"/>
          </a:xfrm>
        </p:grpSpPr>
        <p:pic>
          <p:nvPicPr>
            <p:cNvPr id="5273" name="Google Shape;5273;p6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74" name="Google Shape;5274;p694"/>
            <p:cNvGrpSpPr/>
            <p:nvPr/>
          </p:nvGrpSpPr>
          <p:grpSpPr>
            <a:xfrm>
              <a:off x="7191542" y="1"/>
              <a:ext cx="5000459" cy="1425992"/>
              <a:chOff x="7186272" y="0"/>
              <a:chExt cx="5005729" cy="1427495"/>
            </a:xfrm>
          </p:grpSpPr>
          <p:sp>
            <p:nvSpPr>
              <p:cNvPr id="5275" name="Google Shape;5275;p6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76" name="Google Shape;5276;p6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77" name="Google Shape;5277;p6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78" name="Google Shape;5278;p6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79" name="Google Shape;5279;p6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80" name="Google Shape;5280;p6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End">
  <p:cSld name="End 2 2">
    <p:spTree>
      <p:nvGrpSpPr>
        <p:cNvPr id="1" name="Shape 5281"/>
        <p:cNvGrpSpPr/>
        <p:nvPr/>
      </p:nvGrpSpPr>
      <p:grpSpPr>
        <a:xfrm>
          <a:off x="0" y="0"/>
          <a:ext cx="0" cy="0"/>
          <a:chOff x="0" y="0"/>
          <a:chExt cx="0" cy="0"/>
        </a:xfrm>
      </p:grpSpPr>
      <p:grpSp>
        <p:nvGrpSpPr>
          <p:cNvPr id="5282" name="Google Shape;5282;p695"/>
          <p:cNvGrpSpPr/>
          <p:nvPr/>
        </p:nvGrpSpPr>
        <p:grpSpPr>
          <a:xfrm>
            <a:off x="0" y="0"/>
            <a:ext cx="12192000" cy="2148830"/>
            <a:chOff x="0" y="0"/>
            <a:chExt cx="12192000" cy="2148830"/>
          </a:xfrm>
        </p:grpSpPr>
        <p:sp>
          <p:nvSpPr>
            <p:cNvPr id="5283" name="Google Shape;5283;p6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84" name="Google Shape;5284;p6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285" name="Google Shape;5285;p6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86" name="Google Shape;5286;p6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87" name="Google Shape;5287;p6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288" name="Google Shape;5288;p6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289" name="Google Shape;5289;p6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5290"/>
        <p:cNvGrpSpPr/>
        <p:nvPr/>
      </p:nvGrpSpPr>
      <p:grpSpPr>
        <a:xfrm>
          <a:off x="0" y="0"/>
          <a:ext cx="0" cy="0"/>
          <a:chOff x="0" y="0"/>
          <a:chExt cx="0" cy="0"/>
        </a:xfrm>
      </p:grpSpPr>
      <p:sp>
        <p:nvSpPr>
          <p:cNvPr id="5291" name="Google Shape;5291;p69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92" name="Google Shape;5292;p69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93" name="Google Shape;5293;p6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4" name="Google Shape;5294;p6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95" name="Google Shape;5295;p6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96" name="Google Shape;5296;p6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297" name="Google Shape;5297;p696"/>
          <p:cNvGrpSpPr/>
          <p:nvPr/>
        </p:nvGrpSpPr>
        <p:grpSpPr>
          <a:xfrm>
            <a:off x="7191542" y="1"/>
            <a:ext cx="5000459" cy="1425992"/>
            <a:chOff x="7191542" y="1"/>
            <a:chExt cx="5000459" cy="1425992"/>
          </a:xfrm>
        </p:grpSpPr>
        <p:pic>
          <p:nvPicPr>
            <p:cNvPr id="5298" name="Google Shape;5298;p6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99" name="Google Shape;5299;p696"/>
            <p:cNvGrpSpPr/>
            <p:nvPr/>
          </p:nvGrpSpPr>
          <p:grpSpPr>
            <a:xfrm>
              <a:off x="7191542" y="1"/>
              <a:ext cx="5000459" cy="1425992"/>
              <a:chOff x="7186272" y="0"/>
              <a:chExt cx="5005729" cy="1427495"/>
            </a:xfrm>
          </p:grpSpPr>
          <p:sp>
            <p:nvSpPr>
              <p:cNvPr id="5300" name="Google Shape;5300;p6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01" name="Google Shape;5301;p6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02" name="Google Shape;5302;p69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5303"/>
        <p:cNvGrpSpPr/>
        <p:nvPr/>
      </p:nvGrpSpPr>
      <p:grpSpPr>
        <a:xfrm>
          <a:off x="0" y="0"/>
          <a:ext cx="0" cy="0"/>
          <a:chOff x="0" y="0"/>
          <a:chExt cx="0" cy="0"/>
        </a:xfrm>
      </p:grpSpPr>
      <p:sp>
        <p:nvSpPr>
          <p:cNvPr id="5304" name="Google Shape;5304;p6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05" name="Google Shape;5305;p6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06" name="Google Shape;5306;p6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07" name="Google Shape;5307;p6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08" name="Google Shape;5308;p6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09" name="Google Shape;5309;p6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310" name="Google Shape;5310;p697"/>
          <p:cNvGrpSpPr/>
          <p:nvPr/>
        </p:nvGrpSpPr>
        <p:grpSpPr>
          <a:xfrm>
            <a:off x="7191542" y="1"/>
            <a:ext cx="5000459" cy="1425992"/>
            <a:chOff x="7191542" y="1"/>
            <a:chExt cx="5000459" cy="1425992"/>
          </a:xfrm>
        </p:grpSpPr>
        <p:pic>
          <p:nvPicPr>
            <p:cNvPr id="5311" name="Google Shape;5311;p6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12" name="Google Shape;5312;p697"/>
            <p:cNvGrpSpPr/>
            <p:nvPr/>
          </p:nvGrpSpPr>
          <p:grpSpPr>
            <a:xfrm>
              <a:off x="7191542" y="1"/>
              <a:ext cx="5000459" cy="1425992"/>
              <a:chOff x="7186272" y="0"/>
              <a:chExt cx="5005729" cy="1427495"/>
            </a:xfrm>
          </p:grpSpPr>
          <p:sp>
            <p:nvSpPr>
              <p:cNvPr id="5313" name="Google Shape;5313;p6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14" name="Google Shape;5314;p6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15" name="Google Shape;5315;p69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Cover">
  <p:cSld name="Cover 3 2">
    <p:spTree>
      <p:nvGrpSpPr>
        <p:cNvPr id="1" name="Shape 5316"/>
        <p:cNvGrpSpPr/>
        <p:nvPr/>
      </p:nvGrpSpPr>
      <p:grpSpPr>
        <a:xfrm>
          <a:off x="0" y="0"/>
          <a:ext cx="0" cy="0"/>
          <a:chOff x="0" y="0"/>
          <a:chExt cx="0" cy="0"/>
        </a:xfrm>
      </p:grpSpPr>
      <p:sp>
        <p:nvSpPr>
          <p:cNvPr id="5317" name="Google Shape;5317;p69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18" name="Google Shape;5318;p69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19" name="Google Shape;5319;p69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320" name="Google Shape;5320;p698"/>
          <p:cNvSpPr>
            <a:spLocks noGrp="1"/>
          </p:cNvSpPr>
          <p:nvPr>
            <p:ph type="pic" idx="2"/>
          </p:nvPr>
        </p:nvSpPr>
        <p:spPr>
          <a:xfrm>
            <a:off x="7118684" y="233915"/>
            <a:ext cx="5073316" cy="5943600"/>
          </a:xfrm>
          <a:prstGeom prst="rect">
            <a:avLst/>
          </a:prstGeom>
          <a:noFill/>
          <a:ln>
            <a:noFill/>
          </a:ln>
        </p:spPr>
      </p:sp>
      <p:grpSp>
        <p:nvGrpSpPr>
          <p:cNvPr id="5321" name="Google Shape;5321;p698"/>
          <p:cNvGrpSpPr/>
          <p:nvPr/>
        </p:nvGrpSpPr>
        <p:grpSpPr>
          <a:xfrm>
            <a:off x="0" y="5020348"/>
            <a:ext cx="12192000" cy="1837653"/>
            <a:chOff x="0" y="5020348"/>
            <a:chExt cx="12192000" cy="1837653"/>
          </a:xfrm>
        </p:grpSpPr>
        <p:sp>
          <p:nvSpPr>
            <p:cNvPr id="5322" name="Google Shape;5322;p6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23" name="Google Shape;5323;p69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324" name="Google Shape;5324;p6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Divider">
  <p:cSld name="Divider 4 2">
    <p:bg>
      <p:bgPr>
        <a:solidFill>
          <a:schemeClr val="lt2"/>
        </a:solidFill>
        <a:effectLst/>
      </p:bgPr>
    </p:bg>
    <p:spTree>
      <p:nvGrpSpPr>
        <p:cNvPr id="1" name="Shape 5325"/>
        <p:cNvGrpSpPr/>
        <p:nvPr/>
      </p:nvGrpSpPr>
      <p:grpSpPr>
        <a:xfrm>
          <a:off x="0" y="0"/>
          <a:ext cx="0" cy="0"/>
          <a:chOff x="0" y="0"/>
          <a:chExt cx="0" cy="0"/>
        </a:xfrm>
      </p:grpSpPr>
      <p:grpSp>
        <p:nvGrpSpPr>
          <p:cNvPr id="5326" name="Google Shape;5326;p699"/>
          <p:cNvGrpSpPr/>
          <p:nvPr/>
        </p:nvGrpSpPr>
        <p:grpSpPr>
          <a:xfrm>
            <a:off x="0" y="5020347"/>
            <a:ext cx="12192000" cy="1837653"/>
            <a:chOff x="0" y="5020347"/>
            <a:chExt cx="12192000" cy="1837653"/>
          </a:xfrm>
        </p:grpSpPr>
        <p:sp>
          <p:nvSpPr>
            <p:cNvPr id="5327" name="Google Shape;5327;p6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28" name="Google Shape;5328;p6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29" name="Google Shape;5329;p6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330" name="Google Shape;5330;p6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331" name="Google Shape;5331;p6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32" name="Google Shape;5332;p6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Photo Slide">
  <p:cSld name="Photo Slide 3 2">
    <p:spTree>
      <p:nvGrpSpPr>
        <p:cNvPr id="1" name="Shape 5333"/>
        <p:cNvGrpSpPr/>
        <p:nvPr/>
      </p:nvGrpSpPr>
      <p:grpSpPr>
        <a:xfrm>
          <a:off x="0" y="0"/>
          <a:ext cx="0" cy="0"/>
          <a:chOff x="0" y="0"/>
          <a:chExt cx="0" cy="0"/>
        </a:xfrm>
      </p:grpSpPr>
      <p:sp>
        <p:nvSpPr>
          <p:cNvPr id="5334" name="Google Shape;5334;p7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335" name="Google Shape;5335;p7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336" name="Google Shape;5336;p700"/>
          <p:cNvGrpSpPr/>
          <p:nvPr/>
        </p:nvGrpSpPr>
        <p:grpSpPr>
          <a:xfrm>
            <a:off x="0" y="5379426"/>
            <a:ext cx="2807368" cy="753891"/>
            <a:chOff x="0" y="5379426"/>
            <a:chExt cx="2807368" cy="753891"/>
          </a:xfrm>
        </p:grpSpPr>
        <p:sp>
          <p:nvSpPr>
            <p:cNvPr id="5337" name="Google Shape;5337;p7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38" name="Google Shape;5338;p7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339" name="Google Shape;5339;p700"/>
          <p:cNvSpPr>
            <a:spLocks noGrp="1"/>
          </p:cNvSpPr>
          <p:nvPr>
            <p:ph type="pic" idx="2"/>
          </p:nvPr>
        </p:nvSpPr>
        <p:spPr>
          <a:xfrm>
            <a:off x="2807368" y="457202"/>
            <a:ext cx="8915400" cy="5943598"/>
          </a:xfrm>
          <a:prstGeom prst="rect">
            <a:avLst/>
          </a:prstGeom>
          <a:noFill/>
          <a:ln>
            <a:noFill/>
          </a:ln>
        </p:spPr>
      </p:sp>
      <p:pic>
        <p:nvPicPr>
          <p:cNvPr id="5340" name="Google Shape;5340;p7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Quotation">
  <p:cSld name="Quotation 3 4">
    <p:spTree>
      <p:nvGrpSpPr>
        <p:cNvPr id="1" name="Shape 5341"/>
        <p:cNvGrpSpPr/>
        <p:nvPr/>
      </p:nvGrpSpPr>
      <p:grpSpPr>
        <a:xfrm>
          <a:off x="0" y="0"/>
          <a:ext cx="0" cy="0"/>
          <a:chOff x="0" y="0"/>
          <a:chExt cx="0" cy="0"/>
        </a:xfrm>
      </p:grpSpPr>
      <p:sp>
        <p:nvSpPr>
          <p:cNvPr id="5342" name="Google Shape;5342;p7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43" name="Google Shape;5343;p7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44" name="Google Shape;5344;p7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45" name="Google Shape;5345;p7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46" name="Google Shape;5346;p7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47" name="Google Shape;5347;p7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348" name="Google Shape;5348;p701"/>
          <p:cNvGrpSpPr/>
          <p:nvPr/>
        </p:nvGrpSpPr>
        <p:grpSpPr>
          <a:xfrm>
            <a:off x="7191542" y="1"/>
            <a:ext cx="5000459" cy="1425992"/>
            <a:chOff x="7191542" y="1"/>
            <a:chExt cx="5000459" cy="1425992"/>
          </a:xfrm>
        </p:grpSpPr>
        <p:pic>
          <p:nvPicPr>
            <p:cNvPr id="5349" name="Google Shape;5349;p7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50" name="Google Shape;5350;p701"/>
            <p:cNvGrpSpPr/>
            <p:nvPr/>
          </p:nvGrpSpPr>
          <p:grpSpPr>
            <a:xfrm>
              <a:off x="7191542" y="1"/>
              <a:ext cx="5000459" cy="1425992"/>
              <a:chOff x="7186272" y="0"/>
              <a:chExt cx="5005729" cy="1427495"/>
            </a:xfrm>
          </p:grpSpPr>
          <p:sp>
            <p:nvSpPr>
              <p:cNvPr id="5351" name="Google Shape;5351;p7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52" name="Google Shape;5352;p7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53" name="Google Shape;5353;p7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70"/>
        <p:cNvGrpSpPr/>
        <p:nvPr/>
      </p:nvGrpSpPr>
      <p:grpSpPr>
        <a:xfrm>
          <a:off x="0" y="0"/>
          <a:ext cx="0" cy="0"/>
          <a:chOff x="0" y="0"/>
          <a:chExt cx="0" cy="0"/>
        </a:xfrm>
      </p:grpSpPr>
      <p:grpSp>
        <p:nvGrpSpPr>
          <p:cNvPr id="571" name="Google Shape;571;p1198"/>
          <p:cNvGrpSpPr/>
          <p:nvPr/>
        </p:nvGrpSpPr>
        <p:grpSpPr>
          <a:xfrm>
            <a:off x="7191542" y="1"/>
            <a:ext cx="5000459" cy="1425992"/>
            <a:chOff x="7191542" y="1"/>
            <a:chExt cx="5000459" cy="1425992"/>
          </a:xfrm>
        </p:grpSpPr>
        <p:pic>
          <p:nvPicPr>
            <p:cNvPr id="572" name="Google Shape;572;p1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3" name="Google Shape;573;p1198"/>
            <p:cNvGrpSpPr/>
            <p:nvPr/>
          </p:nvGrpSpPr>
          <p:grpSpPr>
            <a:xfrm>
              <a:off x="7191542" y="1"/>
              <a:ext cx="5000459" cy="1425992"/>
              <a:chOff x="7186272" y="0"/>
              <a:chExt cx="5005729" cy="1427495"/>
            </a:xfrm>
          </p:grpSpPr>
          <p:sp>
            <p:nvSpPr>
              <p:cNvPr id="574" name="Google Shape;574;p1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5" name="Google Shape;575;p1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6" name="Google Shape;576;p1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7" name="Google Shape;577;p119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8" name="Google Shape;578;p119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9" name="Google Shape;579;p119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0" name="Google Shape;580;p119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1" name="Google Shape;581;p1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2" name="Google Shape;582;p1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3" name="Google Shape;583;p1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Quotation">
  <p:cSld name="Quotation 3 5">
    <p:spTree>
      <p:nvGrpSpPr>
        <p:cNvPr id="1" name="Shape 5354"/>
        <p:cNvGrpSpPr/>
        <p:nvPr/>
      </p:nvGrpSpPr>
      <p:grpSpPr>
        <a:xfrm>
          <a:off x="0" y="0"/>
          <a:ext cx="0" cy="0"/>
          <a:chOff x="0" y="0"/>
          <a:chExt cx="0" cy="0"/>
        </a:xfrm>
      </p:grpSpPr>
      <p:sp>
        <p:nvSpPr>
          <p:cNvPr id="5355" name="Google Shape;5355;p7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56" name="Google Shape;5356;p7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57" name="Google Shape;5357;p7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58" name="Google Shape;5358;p7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59" name="Google Shape;5359;p7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60" name="Google Shape;5360;p7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361" name="Google Shape;5361;p702"/>
          <p:cNvGrpSpPr/>
          <p:nvPr/>
        </p:nvGrpSpPr>
        <p:grpSpPr>
          <a:xfrm>
            <a:off x="7191542" y="1"/>
            <a:ext cx="5000459" cy="1425992"/>
            <a:chOff x="7191542" y="1"/>
            <a:chExt cx="5000459" cy="1425992"/>
          </a:xfrm>
        </p:grpSpPr>
        <p:pic>
          <p:nvPicPr>
            <p:cNvPr id="5362" name="Google Shape;5362;p7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63" name="Google Shape;5363;p702"/>
            <p:cNvGrpSpPr/>
            <p:nvPr/>
          </p:nvGrpSpPr>
          <p:grpSpPr>
            <a:xfrm>
              <a:off x="7191542" y="1"/>
              <a:ext cx="5000459" cy="1425992"/>
              <a:chOff x="7186272" y="0"/>
              <a:chExt cx="5005729" cy="1427495"/>
            </a:xfrm>
          </p:grpSpPr>
          <p:sp>
            <p:nvSpPr>
              <p:cNvPr id="5364" name="Google Shape;5364;p7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65" name="Google Shape;5365;p7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66" name="Google Shape;5366;p7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Quotation">
  <p:cSld name="Quotation 3 6">
    <p:spTree>
      <p:nvGrpSpPr>
        <p:cNvPr id="1" name="Shape 5367"/>
        <p:cNvGrpSpPr/>
        <p:nvPr/>
      </p:nvGrpSpPr>
      <p:grpSpPr>
        <a:xfrm>
          <a:off x="0" y="0"/>
          <a:ext cx="0" cy="0"/>
          <a:chOff x="0" y="0"/>
          <a:chExt cx="0" cy="0"/>
        </a:xfrm>
      </p:grpSpPr>
      <p:sp>
        <p:nvSpPr>
          <p:cNvPr id="5368" name="Google Shape;5368;p7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69" name="Google Shape;5369;p7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70" name="Google Shape;5370;p7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71" name="Google Shape;5371;p7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72" name="Google Shape;5372;p7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73" name="Google Shape;5373;p7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374" name="Google Shape;5374;p703"/>
          <p:cNvGrpSpPr/>
          <p:nvPr/>
        </p:nvGrpSpPr>
        <p:grpSpPr>
          <a:xfrm>
            <a:off x="7191542" y="1"/>
            <a:ext cx="5000459" cy="1425992"/>
            <a:chOff x="7191542" y="1"/>
            <a:chExt cx="5000459" cy="1425992"/>
          </a:xfrm>
        </p:grpSpPr>
        <p:pic>
          <p:nvPicPr>
            <p:cNvPr id="5375" name="Google Shape;5375;p7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76" name="Google Shape;5376;p703"/>
            <p:cNvGrpSpPr/>
            <p:nvPr/>
          </p:nvGrpSpPr>
          <p:grpSpPr>
            <a:xfrm>
              <a:off x="7191542" y="1"/>
              <a:ext cx="5000459" cy="1425992"/>
              <a:chOff x="7186272" y="0"/>
              <a:chExt cx="5005729" cy="1427495"/>
            </a:xfrm>
          </p:grpSpPr>
          <p:sp>
            <p:nvSpPr>
              <p:cNvPr id="5377" name="Google Shape;5377;p7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78" name="Google Shape;5378;p7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79" name="Google Shape;5379;p7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Two Content">
  <p:cSld name="Two Content 3 2">
    <p:spTree>
      <p:nvGrpSpPr>
        <p:cNvPr id="1" name="Shape 5380"/>
        <p:cNvGrpSpPr/>
        <p:nvPr/>
      </p:nvGrpSpPr>
      <p:grpSpPr>
        <a:xfrm>
          <a:off x="0" y="0"/>
          <a:ext cx="0" cy="0"/>
          <a:chOff x="0" y="0"/>
          <a:chExt cx="0" cy="0"/>
        </a:xfrm>
      </p:grpSpPr>
      <p:sp>
        <p:nvSpPr>
          <p:cNvPr id="5381" name="Google Shape;5381;p7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82" name="Google Shape;5382;p7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383" name="Google Shape;5383;p704"/>
          <p:cNvGrpSpPr/>
          <p:nvPr/>
        </p:nvGrpSpPr>
        <p:grpSpPr>
          <a:xfrm>
            <a:off x="7191542" y="1"/>
            <a:ext cx="5000459" cy="1425992"/>
            <a:chOff x="7191542" y="1"/>
            <a:chExt cx="5000459" cy="1425992"/>
          </a:xfrm>
        </p:grpSpPr>
        <p:pic>
          <p:nvPicPr>
            <p:cNvPr id="5384" name="Google Shape;5384;p7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85" name="Google Shape;5385;p704"/>
            <p:cNvGrpSpPr/>
            <p:nvPr/>
          </p:nvGrpSpPr>
          <p:grpSpPr>
            <a:xfrm>
              <a:off x="7191542" y="1"/>
              <a:ext cx="5000459" cy="1425992"/>
              <a:chOff x="7186272" y="0"/>
              <a:chExt cx="5005729" cy="1427495"/>
            </a:xfrm>
          </p:grpSpPr>
          <p:sp>
            <p:nvSpPr>
              <p:cNvPr id="5386" name="Google Shape;5386;p7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87" name="Google Shape;5387;p7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88" name="Google Shape;5388;p7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89" name="Google Shape;5389;p7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90" name="Google Shape;5390;p7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91" name="Google Shape;5391;p7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5392"/>
        <p:cNvGrpSpPr/>
        <p:nvPr/>
      </p:nvGrpSpPr>
      <p:grpSpPr>
        <a:xfrm>
          <a:off x="0" y="0"/>
          <a:ext cx="0" cy="0"/>
          <a:chOff x="0" y="0"/>
          <a:chExt cx="0" cy="0"/>
        </a:xfrm>
      </p:grpSpPr>
      <p:grpSp>
        <p:nvGrpSpPr>
          <p:cNvPr id="5393" name="Google Shape;5393;p705"/>
          <p:cNvGrpSpPr/>
          <p:nvPr/>
        </p:nvGrpSpPr>
        <p:grpSpPr>
          <a:xfrm>
            <a:off x="7191542" y="1"/>
            <a:ext cx="5000459" cy="1425992"/>
            <a:chOff x="7191542" y="1"/>
            <a:chExt cx="5000459" cy="1425992"/>
          </a:xfrm>
        </p:grpSpPr>
        <p:pic>
          <p:nvPicPr>
            <p:cNvPr id="5394" name="Google Shape;5394;p7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95" name="Google Shape;5395;p705"/>
            <p:cNvGrpSpPr/>
            <p:nvPr/>
          </p:nvGrpSpPr>
          <p:grpSpPr>
            <a:xfrm>
              <a:off x="7191542" y="1"/>
              <a:ext cx="5000459" cy="1425992"/>
              <a:chOff x="7186272" y="0"/>
              <a:chExt cx="5005729" cy="1427495"/>
            </a:xfrm>
          </p:grpSpPr>
          <p:sp>
            <p:nvSpPr>
              <p:cNvPr id="5396" name="Google Shape;5396;p7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97" name="Google Shape;5397;p7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98" name="Google Shape;5398;p7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99" name="Google Shape;5399;p7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400" name="Google Shape;5400;p7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01" name="Google Shape;5401;p7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402" name="Google Shape;5402;p7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03" name="Google Shape;5403;p7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04" name="Google Shape;5404;p7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05" name="Google Shape;5405;p7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5406"/>
        <p:cNvGrpSpPr/>
        <p:nvPr/>
      </p:nvGrpSpPr>
      <p:grpSpPr>
        <a:xfrm>
          <a:off x="0" y="0"/>
          <a:ext cx="0" cy="0"/>
          <a:chOff x="0" y="0"/>
          <a:chExt cx="0" cy="0"/>
        </a:xfrm>
      </p:grpSpPr>
      <p:grpSp>
        <p:nvGrpSpPr>
          <p:cNvPr id="5407" name="Google Shape;5407;p706"/>
          <p:cNvGrpSpPr/>
          <p:nvPr/>
        </p:nvGrpSpPr>
        <p:grpSpPr>
          <a:xfrm>
            <a:off x="7191542" y="1"/>
            <a:ext cx="5000459" cy="1425992"/>
            <a:chOff x="7191542" y="1"/>
            <a:chExt cx="5000459" cy="1425992"/>
          </a:xfrm>
        </p:grpSpPr>
        <p:pic>
          <p:nvPicPr>
            <p:cNvPr id="5408" name="Google Shape;5408;p7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09" name="Google Shape;5409;p706"/>
            <p:cNvGrpSpPr/>
            <p:nvPr/>
          </p:nvGrpSpPr>
          <p:grpSpPr>
            <a:xfrm>
              <a:off x="7191542" y="1"/>
              <a:ext cx="5000459" cy="1425992"/>
              <a:chOff x="7186272" y="0"/>
              <a:chExt cx="5005729" cy="1427495"/>
            </a:xfrm>
          </p:grpSpPr>
          <p:sp>
            <p:nvSpPr>
              <p:cNvPr id="5410" name="Google Shape;5410;p7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11" name="Google Shape;5411;p7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412" name="Google Shape;5412;p7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13" name="Google Shape;5413;p7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14" name="Google Shape;5414;p7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5" name="Google Shape;5415;p7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End">
  <p:cSld name="End 2 3">
    <p:spTree>
      <p:nvGrpSpPr>
        <p:cNvPr id="1" name="Shape 5416"/>
        <p:cNvGrpSpPr/>
        <p:nvPr/>
      </p:nvGrpSpPr>
      <p:grpSpPr>
        <a:xfrm>
          <a:off x="0" y="0"/>
          <a:ext cx="0" cy="0"/>
          <a:chOff x="0" y="0"/>
          <a:chExt cx="0" cy="0"/>
        </a:xfrm>
      </p:grpSpPr>
      <p:grpSp>
        <p:nvGrpSpPr>
          <p:cNvPr id="5417" name="Google Shape;5417;p707"/>
          <p:cNvGrpSpPr/>
          <p:nvPr/>
        </p:nvGrpSpPr>
        <p:grpSpPr>
          <a:xfrm>
            <a:off x="0" y="0"/>
            <a:ext cx="12192000" cy="2148830"/>
            <a:chOff x="0" y="0"/>
            <a:chExt cx="12192000" cy="2148830"/>
          </a:xfrm>
        </p:grpSpPr>
        <p:sp>
          <p:nvSpPr>
            <p:cNvPr id="5418" name="Google Shape;5418;p7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19" name="Google Shape;5419;p7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420" name="Google Shape;5420;p7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21" name="Google Shape;5421;p7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22" name="Google Shape;5422;p7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423" name="Google Shape;5423;p7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424" name="Google Shape;5424;p7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5425"/>
        <p:cNvGrpSpPr/>
        <p:nvPr/>
      </p:nvGrpSpPr>
      <p:grpSpPr>
        <a:xfrm>
          <a:off x="0" y="0"/>
          <a:ext cx="0" cy="0"/>
          <a:chOff x="0" y="0"/>
          <a:chExt cx="0" cy="0"/>
        </a:xfrm>
      </p:grpSpPr>
      <p:sp>
        <p:nvSpPr>
          <p:cNvPr id="5426" name="Google Shape;5426;p70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27" name="Google Shape;5427;p70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28" name="Google Shape;5428;p7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29" name="Google Shape;5429;p7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30" name="Google Shape;5430;p7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31" name="Google Shape;5431;p7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432" name="Google Shape;5432;p708"/>
          <p:cNvGrpSpPr/>
          <p:nvPr/>
        </p:nvGrpSpPr>
        <p:grpSpPr>
          <a:xfrm>
            <a:off x="7191542" y="1"/>
            <a:ext cx="5000459" cy="1425992"/>
            <a:chOff x="7191542" y="1"/>
            <a:chExt cx="5000459" cy="1425992"/>
          </a:xfrm>
        </p:grpSpPr>
        <p:pic>
          <p:nvPicPr>
            <p:cNvPr id="5433" name="Google Shape;5433;p7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34" name="Google Shape;5434;p708"/>
            <p:cNvGrpSpPr/>
            <p:nvPr/>
          </p:nvGrpSpPr>
          <p:grpSpPr>
            <a:xfrm>
              <a:off x="7191542" y="1"/>
              <a:ext cx="5000459" cy="1425992"/>
              <a:chOff x="7186272" y="0"/>
              <a:chExt cx="5005729" cy="1427495"/>
            </a:xfrm>
          </p:grpSpPr>
          <p:sp>
            <p:nvSpPr>
              <p:cNvPr id="5435" name="Google Shape;5435;p7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36" name="Google Shape;5436;p7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437" name="Google Shape;5437;p70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5438"/>
        <p:cNvGrpSpPr/>
        <p:nvPr/>
      </p:nvGrpSpPr>
      <p:grpSpPr>
        <a:xfrm>
          <a:off x="0" y="0"/>
          <a:ext cx="0" cy="0"/>
          <a:chOff x="0" y="0"/>
          <a:chExt cx="0" cy="0"/>
        </a:xfrm>
      </p:grpSpPr>
      <p:sp>
        <p:nvSpPr>
          <p:cNvPr id="5439" name="Google Shape;5439;p70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40" name="Google Shape;5440;p70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41" name="Google Shape;5441;p7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42" name="Google Shape;5442;p7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43" name="Google Shape;5443;p7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44" name="Google Shape;5444;p7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445" name="Google Shape;5445;p709"/>
          <p:cNvGrpSpPr/>
          <p:nvPr/>
        </p:nvGrpSpPr>
        <p:grpSpPr>
          <a:xfrm>
            <a:off x="7191542" y="1"/>
            <a:ext cx="5000459" cy="1425992"/>
            <a:chOff x="7191542" y="1"/>
            <a:chExt cx="5000459" cy="1425992"/>
          </a:xfrm>
        </p:grpSpPr>
        <p:pic>
          <p:nvPicPr>
            <p:cNvPr id="5446" name="Google Shape;5446;p7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47" name="Google Shape;5447;p709"/>
            <p:cNvGrpSpPr/>
            <p:nvPr/>
          </p:nvGrpSpPr>
          <p:grpSpPr>
            <a:xfrm>
              <a:off x="7191542" y="1"/>
              <a:ext cx="5000459" cy="1425992"/>
              <a:chOff x="7186272" y="0"/>
              <a:chExt cx="5005729" cy="1427495"/>
            </a:xfrm>
          </p:grpSpPr>
          <p:sp>
            <p:nvSpPr>
              <p:cNvPr id="5448" name="Google Shape;5448;p7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49" name="Google Shape;5449;p7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450" name="Google Shape;5450;p70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5451"/>
        <p:cNvGrpSpPr/>
        <p:nvPr/>
      </p:nvGrpSpPr>
      <p:grpSpPr>
        <a:xfrm>
          <a:off x="0" y="0"/>
          <a:ext cx="0" cy="0"/>
          <a:chOff x="0" y="0"/>
          <a:chExt cx="0" cy="0"/>
        </a:xfrm>
      </p:grpSpPr>
      <p:sp>
        <p:nvSpPr>
          <p:cNvPr id="5452" name="Google Shape;5452;p7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53" name="Google Shape;5453;p7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54" name="Google Shape;5454;p7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55" name="Google Shape;5455;p7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56" name="Google Shape;5456;p7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57" name="Google Shape;5457;p7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458" name="Google Shape;5458;p710"/>
          <p:cNvGrpSpPr/>
          <p:nvPr/>
        </p:nvGrpSpPr>
        <p:grpSpPr>
          <a:xfrm>
            <a:off x="7191542" y="1"/>
            <a:ext cx="5000459" cy="1425992"/>
            <a:chOff x="7191542" y="1"/>
            <a:chExt cx="5000459" cy="1425992"/>
          </a:xfrm>
        </p:grpSpPr>
        <p:pic>
          <p:nvPicPr>
            <p:cNvPr id="5459" name="Google Shape;5459;p7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60" name="Google Shape;5460;p710"/>
            <p:cNvGrpSpPr/>
            <p:nvPr/>
          </p:nvGrpSpPr>
          <p:grpSpPr>
            <a:xfrm>
              <a:off x="7191542" y="1"/>
              <a:ext cx="5000459" cy="1425992"/>
              <a:chOff x="7186272" y="0"/>
              <a:chExt cx="5005729" cy="1427495"/>
            </a:xfrm>
          </p:grpSpPr>
          <p:sp>
            <p:nvSpPr>
              <p:cNvPr id="5461" name="Google Shape;5461;p7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62" name="Google Shape;5462;p7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463" name="Google Shape;5463;p7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5464"/>
        <p:cNvGrpSpPr/>
        <p:nvPr/>
      </p:nvGrpSpPr>
      <p:grpSpPr>
        <a:xfrm>
          <a:off x="0" y="0"/>
          <a:ext cx="0" cy="0"/>
          <a:chOff x="0" y="0"/>
          <a:chExt cx="0" cy="0"/>
        </a:xfrm>
      </p:grpSpPr>
      <p:sp>
        <p:nvSpPr>
          <p:cNvPr id="5465" name="Google Shape;5465;p7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66" name="Google Shape;5466;p7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67" name="Google Shape;5467;p7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68" name="Google Shape;5468;p7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69" name="Google Shape;5469;p7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70" name="Google Shape;5470;p7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471" name="Google Shape;5471;p711"/>
          <p:cNvGrpSpPr/>
          <p:nvPr/>
        </p:nvGrpSpPr>
        <p:grpSpPr>
          <a:xfrm>
            <a:off x="7191542" y="1"/>
            <a:ext cx="5000459" cy="1425992"/>
            <a:chOff x="7191542" y="1"/>
            <a:chExt cx="5000459" cy="1425992"/>
          </a:xfrm>
        </p:grpSpPr>
        <p:pic>
          <p:nvPicPr>
            <p:cNvPr id="5472" name="Google Shape;5472;p7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73" name="Google Shape;5473;p711"/>
            <p:cNvGrpSpPr/>
            <p:nvPr/>
          </p:nvGrpSpPr>
          <p:grpSpPr>
            <a:xfrm>
              <a:off x="7191542" y="1"/>
              <a:ext cx="5000459" cy="1425992"/>
              <a:chOff x="7186272" y="0"/>
              <a:chExt cx="5005729" cy="1427495"/>
            </a:xfrm>
          </p:grpSpPr>
          <p:sp>
            <p:nvSpPr>
              <p:cNvPr id="5474" name="Google Shape;5474;p7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75" name="Google Shape;5475;p7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476" name="Google Shape;5476;p7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584"/>
        <p:cNvGrpSpPr/>
        <p:nvPr/>
      </p:nvGrpSpPr>
      <p:grpSpPr>
        <a:xfrm>
          <a:off x="0" y="0"/>
          <a:ext cx="0" cy="0"/>
          <a:chOff x="0" y="0"/>
          <a:chExt cx="0" cy="0"/>
        </a:xfrm>
      </p:grpSpPr>
      <p:grpSp>
        <p:nvGrpSpPr>
          <p:cNvPr id="585" name="Google Shape;585;p1199"/>
          <p:cNvGrpSpPr/>
          <p:nvPr/>
        </p:nvGrpSpPr>
        <p:grpSpPr>
          <a:xfrm>
            <a:off x="7191542" y="1"/>
            <a:ext cx="5000459" cy="1425992"/>
            <a:chOff x="7191542" y="1"/>
            <a:chExt cx="5000459" cy="1425992"/>
          </a:xfrm>
        </p:grpSpPr>
        <p:pic>
          <p:nvPicPr>
            <p:cNvPr id="586" name="Google Shape;586;p11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7" name="Google Shape;587;p1199"/>
            <p:cNvGrpSpPr/>
            <p:nvPr/>
          </p:nvGrpSpPr>
          <p:grpSpPr>
            <a:xfrm>
              <a:off x="7191542" y="1"/>
              <a:ext cx="5000459" cy="1425992"/>
              <a:chOff x="7186272" y="0"/>
              <a:chExt cx="5005729" cy="1427495"/>
            </a:xfrm>
          </p:grpSpPr>
          <p:sp>
            <p:nvSpPr>
              <p:cNvPr id="588" name="Google Shape;588;p11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9" name="Google Shape;589;p11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0" name="Google Shape;590;p11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1" name="Google Shape;591;p11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2" name="Google Shape;592;p11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3" name="Google Shape;593;p11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5477"/>
        <p:cNvGrpSpPr/>
        <p:nvPr/>
      </p:nvGrpSpPr>
      <p:grpSpPr>
        <a:xfrm>
          <a:off x="0" y="0"/>
          <a:ext cx="0" cy="0"/>
          <a:chOff x="0" y="0"/>
          <a:chExt cx="0" cy="0"/>
        </a:xfrm>
      </p:grpSpPr>
      <p:sp>
        <p:nvSpPr>
          <p:cNvPr id="5478" name="Google Shape;5478;p7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79" name="Google Shape;5479;p7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80" name="Google Shape;5480;p7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1" name="Google Shape;5481;p7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82" name="Google Shape;5482;p7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83" name="Google Shape;5483;p7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484" name="Google Shape;5484;p712"/>
          <p:cNvGrpSpPr/>
          <p:nvPr/>
        </p:nvGrpSpPr>
        <p:grpSpPr>
          <a:xfrm>
            <a:off x="7191542" y="1"/>
            <a:ext cx="5000459" cy="1425992"/>
            <a:chOff x="7191542" y="1"/>
            <a:chExt cx="5000459" cy="1425992"/>
          </a:xfrm>
        </p:grpSpPr>
        <p:pic>
          <p:nvPicPr>
            <p:cNvPr id="5485" name="Google Shape;5485;p7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86" name="Google Shape;5486;p712"/>
            <p:cNvGrpSpPr/>
            <p:nvPr/>
          </p:nvGrpSpPr>
          <p:grpSpPr>
            <a:xfrm>
              <a:off x="7191542" y="1"/>
              <a:ext cx="5000459" cy="1425992"/>
              <a:chOff x="7186272" y="0"/>
              <a:chExt cx="5005729" cy="1427495"/>
            </a:xfrm>
          </p:grpSpPr>
          <p:sp>
            <p:nvSpPr>
              <p:cNvPr id="5487" name="Google Shape;5487;p7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88" name="Google Shape;5488;p7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489" name="Google Shape;5489;p7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5490"/>
        <p:cNvGrpSpPr/>
        <p:nvPr/>
      </p:nvGrpSpPr>
      <p:grpSpPr>
        <a:xfrm>
          <a:off x="0" y="0"/>
          <a:ext cx="0" cy="0"/>
          <a:chOff x="0" y="0"/>
          <a:chExt cx="0" cy="0"/>
        </a:xfrm>
      </p:grpSpPr>
      <p:sp>
        <p:nvSpPr>
          <p:cNvPr id="5491" name="Google Shape;5491;p7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92" name="Google Shape;5492;p7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93" name="Google Shape;5493;p7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94" name="Google Shape;5494;p7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95" name="Google Shape;5495;p7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96" name="Google Shape;5496;p7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497" name="Google Shape;5497;p713"/>
          <p:cNvGrpSpPr/>
          <p:nvPr/>
        </p:nvGrpSpPr>
        <p:grpSpPr>
          <a:xfrm>
            <a:off x="7191542" y="1"/>
            <a:ext cx="5000459" cy="1425992"/>
            <a:chOff x="7191542" y="1"/>
            <a:chExt cx="5000459" cy="1425992"/>
          </a:xfrm>
        </p:grpSpPr>
        <p:pic>
          <p:nvPicPr>
            <p:cNvPr id="5498" name="Google Shape;5498;p7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99" name="Google Shape;5499;p713"/>
            <p:cNvGrpSpPr/>
            <p:nvPr/>
          </p:nvGrpSpPr>
          <p:grpSpPr>
            <a:xfrm>
              <a:off x="7191542" y="1"/>
              <a:ext cx="5000459" cy="1425992"/>
              <a:chOff x="7186272" y="0"/>
              <a:chExt cx="5005729" cy="1427495"/>
            </a:xfrm>
          </p:grpSpPr>
          <p:sp>
            <p:nvSpPr>
              <p:cNvPr id="5500" name="Google Shape;5500;p7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01" name="Google Shape;5501;p7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502" name="Google Shape;5502;p7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5503"/>
        <p:cNvGrpSpPr/>
        <p:nvPr/>
      </p:nvGrpSpPr>
      <p:grpSpPr>
        <a:xfrm>
          <a:off x="0" y="0"/>
          <a:ext cx="0" cy="0"/>
          <a:chOff x="0" y="0"/>
          <a:chExt cx="0" cy="0"/>
        </a:xfrm>
      </p:grpSpPr>
      <p:sp>
        <p:nvSpPr>
          <p:cNvPr id="5504" name="Google Shape;5504;p7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05" name="Google Shape;5505;p7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06" name="Google Shape;5506;p7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507" name="Google Shape;5507;p714"/>
          <p:cNvSpPr>
            <a:spLocks noGrp="1"/>
          </p:cNvSpPr>
          <p:nvPr>
            <p:ph type="pic" idx="2"/>
          </p:nvPr>
        </p:nvSpPr>
        <p:spPr>
          <a:xfrm>
            <a:off x="7118684" y="233915"/>
            <a:ext cx="5073316" cy="5943600"/>
          </a:xfrm>
          <a:prstGeom prst="rect">
            <a:avLst/>
          </a:prstGeom>
          <a:noFill/>
          <a:ln>
            <a:noFill/>
          </a:ln>
        </p:spPr>
      </p:sp>
      <p:grpSp>
        <p:nvGrpSpPr>
          <p:cNvPr id="5508" name="Google Shape;5508;p714"/>
          <p:cNvGrpSpPr/>
          <p:nvPr/>
        </p:nvGrpSpPr>
        <p:grpSpPr>
          <a:xfrm>
            <a:off x="0" y="5020348"/>
            <a:ext cx="12192000" cy="1837653"/>
            <a:chOff x="0" y="5020348"/>
            <a:chExt cx="12192000" cy="1837653"/>
          </a:xfrm>
        </p:grpSpPr>
        <p:sp>
          <p:nvSpPr>
            <p:cNvPr id="5509" name="Google Shape;5509;p7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10" name="Google Shape;5510;p7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11" name="Google Shape;5511;p7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5512"/>
        <p:cNvGrpSpPr/>
        <p:nvPr/>
      </p:nvGrpSpPr>
      <p:grpSpPr>
        <a:xfrm>
          <a:off x="0" y="0"/>
          <a:ext cx="0" cy="0"/>
          <a:chOff x="0" y="0"/>
          <a:chExt cx="0" cy="0"/>
        </a:xfrm>
      </p:grpSpPr>
      <p:grpSp>
        <p:nvGrpSpPr>
          <p:cNvPr id="5513" name="Google Shape;5513;p715"/>
          <p:cNvGrpSpPr/>
          <p:nvPr/>
        </p:nvGrpSpPr>
        <p:grpSpPr>
          <a:xfrm>
            <a:off x="0" y="5020347"/>
            <a:ext cx="12192000" cy="1837653"/>
            <a:chOff x="0" y="5020347"/>
            <a:chExt cx="12192000" cy="1837653"/>
          </a:xfrm>
        </p:grpSpPr>
        <p:sp>
          <p:nvSpPr>
            <p:cNvPr id="5514" name="Google Shape;5514;p7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15" name="Google Shape;5515;p7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16" name="Google Shape;5516;p7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17" name="Google Shape;5517;p7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518" name="Google Shape;5518;p71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19" name="Google Shape;5519;p71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5520"/>
        <p:cNvGrpSpPr/>
        <p:nvPr/>
      </p:nvGrpSpPr>
      <p:grpSpPr>
        <a:xfrm>
          <a:off x="0" y="0"/>
          <a:ext cx="0" cy="0"/>
          <a:chOff x="0" y="0"/>
          <a:chExt cx="0" cy="0"/>
        </a:xfrm>
      </p:grpSpPr>
      <p:sp>
        <p:nvSpPr>
          <p:cNvPr id="5521" name="Google Shape;5521;p71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522" name="Google Shape;5522;p7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523" name="Google Shape;5523;p716"/>
          <p:cNvGrpSpPr/>
          <p:nvPr/>
        </p:nvGrpSpPr>
        <p:grpSpPr>
          <a:xfrm>
            <a:off x="0" y="5379426"/>
            <a:ext cx="2807368" cy="753891"/>
            <a:chOff x="0" y="5379426"/>
            <a:chExt cx="2807368" cy="753891"/>
          </a:xfrm>
        </p:grpSpPr>
        <p:sp>
          <p:nvSpPr>
            <p:cNvPr id="5524" name="Google Shape;5524;p7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25" name="Google Shape;5525;p7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526" name="Google Shape;5526;p716"/>
          <p:cNvSpPr>
            <a:spLocks noGrp="1"/>
          </p:cNvSpPr>
          <p:nvPr>
            <p:ph type="pic" idx="2"/>
          </p:nvPr>
        </p:nvSpPr>
        <p:spPr>
          <a:xfrm>
            <a:off x="2807368" y="457202"/>
            <a:ext cx="8915400" cy="5943598"/>
          </a:xfrm>
          <a:prstGeom prst="rect">
            <a:avLst/>
          </a:prstGeom>
          <a:noFill/>
          <a:ln>
            <a:noFill/>
          </a:ln>
        </p:spPr>
      </p:sp>
      <p:pic>
        <p:nvPicPr>
          <p:cNvPr id="5527" name="Google Shape;5527;p71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Quotation">
  <p:cSld name="Quotation 4 2">
    <p:spTree>
      <p:nvGrpSpPr>
        <p:cNvPr id="1" name="Shape 5528"/>
        <p:cNvGrpSpPr/>
        <p:nvPr/>
      </p:nvGrpSpPr>
      <p:grpSpPr>
        <a:xfrm>
          <a:off x="0" y="0"/>
          <a:ext cx="0" cy="0"/>
          <a:chOff x="0" y="0"/>
          <a:chExt cx="0" cy="0"/>
        </a:xfrm>
      </p:grpSpPr>
      <p:sp>
        <p:nvSpPr>
          <p:cNvPr id="5529" name="Google Shape;5529;p7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30" name="Google Shape;5530;p7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31" name="Google Shape;5531;p7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32" name="Google Shape;5532;p7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33" name="Google Shape;5533;p7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34" name="Google Shape;5534;p7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535" name="Google Shape;5535;p717"/>
          <p:cNvGrpSpPr/>
          <p:nvPr/>
        </p:nvGrpSpPr>
        <p:grpSpPr>
          <a:xfrm>
            <a:off x="7191542" y="1"/>
            <a:ext cx="5000459" cy="1425992"/>
            <a:chOff x="7191542" y="1"/>
            <a:chExt cx="5000459" cy="1425992"/>
          </a:xfrm>
        </p:grpSpPr>
        <p:pic>
          <p:nvPicPr>
            <p:cNvPr id="5536" name="Google Shape;5536;p7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37" name="Google Shape;5537;p717"/>
            <p:cNvGrpSpPr/>
            <p:nvPr/>
          </p:nvGrpSpPr>
          <p:grpSpPr>
            <a:xfrm>
              <a:off x="7191542" y="1"/>
              <a:ext cx="5000459" cy="1425992"/>
              <a:chOff x="7186272" y="0"/>
              <a:chExt cx="5005729" cy="1427495"/>
            </a:xfrm>
          </p:grpSpPr>
          <p:sp>
            <p:nvSpPr>
              <p:cNvPr id="5538" name="Google Shape;5538;p7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39" name="Google Shape;5539;p7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540" name="Google Shape;5540;p7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Quotation">
  <p:cSld name="Quotation 4 3">
    <p:spTree>
      <p:nvGrpSpPr>
        <p:cNvPr id="1" name="Shape 5541"/>
        <p:cNvGrpSpPr/>
        <p:nvPr/>
      </p:nvGrpSpPr>
      <p:grpSpPr>
        <a:xfrm>
          <a:off x="0" y="0"/>
          <a:ext cx="0" cy="0"/>
          <a:chOff x="0" y="0"/>
          <a:chExt cx="0" cy="0"/>
        </a:xfrm>
      </p:grpSpPr>
      <p:sp>
        <p:nvSpPr>
          <p:cNvPr id="5542" name="Google Shape;5542;p7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43" name="Google Shape;5543;p7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44" name="Google Shape;5544;p7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45" name="Google Shape;5545;p7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46" name="Google Shape;5546;p7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7" name="Google Shape;5547;p7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548" name="Google Shape;5548;p718"/>
          <p:cNvGrpSpPr/>
          <p:nvPr/>
        </p:nvGrpSpPr>
        <p:grpSpPr>
          <a:xfrm>
            <a:off x="7191542" y="1"/>
            <a:ext cx="5000459" cy="1425992"/>
            <a:chOff x="7191542" y="1"/>
            <a:chExt cx="5000459" cy="1425992"/>
          </a:xfrm>
        </p:grpSpPr>
        <p:pic>
          <p:nvPicPr>
            <p:cNvPr id="5549" name="Google Shape;5549;p7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50" name="Google Shape;5550;p718"/>
            <p:cNvGrpSpPr/>
            <p:nvPr/>
          </p:nvGrpSpPr>
          <p:grpSpPr>
            <a:xfrm>
              <a:off x="7191542" y="1"/>
              <a:ext cx="5000459" cy="1425992"/>
              <a:chOff x="7186272" y="0"/>
              <a:chExt cx="5005729" cy="1427495"/>
            </a:xfrm>
          </p:grpSpPr>
          <p:sp>
            <p:nvSpPr>
              <p:cNvPr id="5551" name="Google Shape;5551;p7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52" name="Google Shape;5552;p7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553" name="Google Shape;5553;p7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Comparison">
  <p:cSld name="Comparison 2 2">
    <p:spTree>
      <p:nvGrpSpPr>
        <p:cNvPr id="1" name="Shape 5554"/>
        <p:cNvGrpSpPr/>
        <p:nvPr/>
      </p:nvGrpSpPr>
      <p:grpSpPr>
        <a:xfrm>
          <a:off x="0" y="0"/>
          <a:ext cx="0" cy="0"/>
          <a:chOff x="0" y="0"/>
          <a:chExt cx="0" cy="0"/>
        </a:xfrm>
      </p:grpSpPr>
      <p:grpSp>
        <p:nvGrpSpPr>
          <p:cNvPr id="5555" name="Google Shape;5555;p719"/>
          <p:cNvGrpSpPr/>
          <p:nvPr/>
        </p:nvGrpSpPr>
        <p:grpSpPr>
          <a:xfrm>
            <a:off x="7191542" y="1"/>
            <a:ext cx="5000459" cy="1425992"/>
            <a:chOff x="7191542" y="1"/>
            <a:chExt cx="5000459" cy="1425992"/>
          </a:xfrm>
        </p:grpSpPr>
        <p:pic>
          <p:nvPicPr>
            <p:cNvPr id="5556" name="Google Shape;5556;p7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57" name="Google Shape;5557;p719"/>
            <p:cNvGrpSpPr/>
            <p:nvPr/>
          </p:nvGrpSpPr>
          <p:grpSpPr>
            <a:xfrm>
              <a:off x="7191542" y="1"/>
              <a:ext cx="5000459" cy="1425992"/>
              <a:chOff x="7186272" y="0"/>
              <a:chExt cx="5005729" cy="1427495"/>
            </a:xfrm>
          </p:grpSpPr>
          <p:sp>
            <p:nvSpPr>
              <p:cNvPr id="5558" name="Google Shape;5558;p7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59" name="Google Shape;5559;p7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60" name="Google Shape;5560;p7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61" name="Google Shape;5561;p7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62" name="Google Shape;5562;p7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63" name="Google Shape;5563;p7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64" name="Google Shape;5564;p7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65" name="Google Shape;5565;p7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66" name="Google Shape;5566;p7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67" name="Google Shape;5567;p7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Title Only">
  <p:cSld name="Title Only 2 2">
    <p:spTree>
      <p:nvGrpSpPr>
        <p:cNvPr id="1" name="Shape 5568"/>
        <p:cNvGrpSpPr/>
        <p:nvPr/>
      </p:nvGrpSpPr>
      <p:grpSpPr>
        <a:xfrm>
          <a:off x="0" y="0"/>
          <a:ext cx="0" cy="0"/>
          <a:chOff x="0" y="0"/>
          <a:chExt cx="0" cy="0"/>
        </a:xfrm>
      </p:grpSpPr>
      <p:grpSp>
        <p:nvGrpSpPr>
          <p:cNvPr id="5569" name="Google Shape;5569;p720"/>
          <p:cNvGrpSpPr/>
          <p:nvPr/>
        </p:nvGrpSpPr>
        <p:grpSpPr>
          <a:xfrm>
            <a:off x="7191542" y="1"/>
            <a:ext cx="5000459" cy="1425992"/>
            <a:chOff x="7191542" y="1"/>
            <a:chExt cx="5000459" cy="1425992"/>
          </a:xfrm>
        </p:grpSpPr>
        <p:pic>
          <p:nvPicPr>
            <p:cNvPr id="5570" name="Google Shape;5570;p7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71" name="Google Shape;5571;p720"/>
            <p:cNvGrpSpPr/>
            <p:nvPr/>
          </p:nvGrpSpPr>
          <p:grpSpPr>
            <a:xfrm>
              <a:off x="7191542" y="1"/>
              <a:ext cx="5000459" cy="1425992"/>
              <a:chOff x="7186272" y="0"/>
              <a:chExt cx="5005729" cy="1427495"/>
            </a:xfrm>
          </p:grpSpPr>
          <p:sp>
            <p:nvSpPr>
              <p:cNvPr id="5572" name="Google Shape;5572;p7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73" name="Google Shape;5573;p7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74" name="Google Shape;5574;p7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75" name="Google Shape;5575;p7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76" name="Google Shape;5576;p7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77" name="Google Shape;5577;p7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Cover">
  <p:cSld name="Cover 4 2">
    <p:spTree>
      <p:nvGrpSpPr>
        <p:cNvPr id="1" name="Shape 5578"/>
        <p:cNvGrpSpPr/>
        <p:nvPr/>
      </p:nvGrpSpPr>
      <p:grpSpPr>
        <a:xfrm>
          <a:off x="0" y="0"/>
          <a:ext cx="0" cy="0"/>
          <a:chOff x="0" y="0"/>
          <a:chExt cx="0" cy="0"/>
        </a:xfrm>
      </p:grpSpPr>
      <p:sp>
        <p:nvSpPr>
          <p:cNvPr id="5579" name="Google Shape;5579;p72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80" name="Google Shape;5580;p72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81" name="Google Shape;5581;p72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582" name="Google Shape;5582;p721"/>
          <p:cNvSpPr>
            <a:spLocks noGrp="1"/>
          </p:cNvSpPr>
          <p:nvPr>
            <p:ph type="pic" idx="2"/>
          </p:nvPr>
        </p:nvSpPr>
        <p:spPr>
          <a:xfrm>
            <a:off x="7118684" y="233915"/>
            <a:ext cx="5073316" cy="5943600"/>
          </a:xfrm>
          <a:prstGeom prst="rect">
            <a:avLst/>
          </a:prstGeom>
          <a:noFill/>
          <a:ln>
            <a:noFill/>
          </a:ln>
        </p:spPr>
      </p:sp>
      <p:grpSp>
        <p:nvGrpSpPr>
          <p:cNvPr id="5583" name="Google Shape;5583;p721"/>
          <p:cNvGrpSpPr/>
          <p:nvPr/>
        </p:nvGrpSpPr>
        <p:grpSpPr>
          <a:xfrm>
            <a:off x="0" y="5020348"/>
            <a:ext cx="12192000" cy="1837653"/>
            <a:chOff x="0" y="5020348"/>
            <a:chExt cx="12192000" cy="1837653"/>
          </a:xfrm>
        </p:grpSpPr>
        <p:sp>
          <p:nvSpPr>
            <p:cNvPr id="5584" name="Google Shape;5584;p7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85" name="Google Shape;5585;p7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86" name="Google Shape;5586;p7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594"/>
        <p:cNvGrpSpPr/>
        <p:nvPr/>
      </p:nvGrpSpPr>
      <p:grpSpPr>
        <a:xfrm>
          <a:off x="0" y="0"/>
          <a:ext cx="0" cy="0"/>
          <a:chOff x="0" y="0"/>
          <a:chExt cx="0" cy="0"/>
        </a:xfrm>
      </p:grpSpPr>
      <p:sp>
        <p:nvSpPr>
          <p:cNvPr id="595" name="Google Shape;595;p12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6" name="Google Shape;596;p12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7" name="Google Shape;597;p12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98" name="Google Shape;598;p1200"/>
          <p:cNvSpPr>
            <a:spLocks noGrp="1"/>
          </p:cNvSpPr>
          <p:nvPr>
            <p:ph type="pic" idx="2"/>
          </p:nvPr>
        </p:nvSpPr>
        <p:spPr>
          <a:xfrm>
            <a:off x="7118684" y="233915"/>
            <a:ext cx="5073316" cy="5943600"/>
          </a:xfrm>
          <a:prstGeom prst="rect">
            <a:avLst/>
          </a:prstGeom>
          <a:noFill/>
          <a:ln>
            <a:noFill/>
          </a:ln>
        </p:spPr>
      </p:sp>
      <p:grpSp>
        <p:nvGrpSpPr>
          <p:cNvPr id="599" name="Google Shape;599;p1200"/>
          <p:cNvGrpSpPr/>
          <p:nvPr/>
        </p:nvGrpSpPr>
        <p:grpSpPr>
          <a:xfrm>
            <a:off x="0" y="5020348"/>
            <a:ext cx="12192000" cy="1837653"/>
            <a:chOff x="0" y="5020348"/>
            <a:chExt cx="12192000" cy="1837653"/>
          </a:xfrm>
        </p:grpSpPr>
        <p:sp>
          <p:nvSpPr>
            <p:cNvPr id="600" name="Google Shape;600;p1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1" name="Google Shape;601;p12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2" name="Google Shape;602;p1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Divider">
  <p:cSld name="Divider 5 2">
    <p:bg>
      <p:bgPr>
        <a:solidFill>
          <a:schemeClr val="lt2"/>
        </a:solidFill>
        <a:effectLst/>
      </p:bgPr>
    </p:bg>
    <p:spTree>
      <p:nvGrpSpPr>
        <p:cNvPr id="1" name="Shape 5587"/>
        <p:cNvGrpSpPr/>
        <p:nvPr/>
      </p:nvGrpSpPr>
      <p:grpSpPr>
        <a:xfrm>
          <a:off x="0" y="0"/>
          <a:ext cx="0" cy="0"/>
          <a:chOff x="0" y="0"/>
          <a:chExt cx="0" cy="0"/>
        </a:xfrm>
      </p:grpSpPr>
      <p:grpSp>
        <p:nvGrpSpPr>
          <p:cNvPr id="5588" name="Google Shape;5588;p722"/>
          <p:cNvGrpSpPr/>
          <p:nvPr/>
        </p:nvGrpSpPr>
        <p:grpSpPr>
          <a:xfrm>
            <a:off x="0" y="5020347"/>
            <a:ext cx="12192000" cy="1837653"/>
            <a:chOff x="0" y="5020347"/>
            <a:chExt cx="12192000" cy="1837653"/>
          </a:xfrm>
        </p:grpSpPr>
        <p:sp>
          <p:nvSpPr>
            <p:cNvPr id="5589" name="Google Shape;5589;p72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90" name="Google Shape;5590;p72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91" name="Google Shape;5591;p72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92" name="Google Shape;5592;p72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593" name="Google Shape;5593;p72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94" name="Google Shape;5594;p72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Photo Slide">
  <p:cSld name="Photo Slide 4 2">
    <p:spTree>
      <p:nvGrpSpPr>
        <p:cNvPr id="1" name="Shape 5595"/>
        <p:cNvGrpSpPr/>
        <p:nvPr/>
      </p:nvGrpSpPr>
      <p:grpSpPr>
        <a:xfrm>
          <a:off x="0" y="0"/>
          <a:ext cx="0" cy="0"/>
          <a:chOff x="0" y="0"/>
          <a:chExt cx="0" cy="0"/>
        </a:xfrm>
      </p:grpSpPr>
      <p:sp>
        <p:nvSpPr>
          <p:cNvPr id="5596" name="Google Shape;5596;p72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597" name="Google Shape;5597;p72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598" name="Google Shape;5598;p723"/>
          <p:cNvGrpSpPr/>
          <p:nvPr/>
        </p:nvGrpSpPr>
        <p:grpSpPr>
          <a:xfrm>
            <a:off x="0" y="5379426"/>
            <a:ext cx="2807368" cy="753891"/>
            <a:chOff x="0" y="5379426"/>
            <a:chExt cx="2807368" cy="753891"/>
          </a:xfrm>
        </p:grpSpPr>
        <p:sp>
          <p:nvSpPr>
            <p:cNvPr id="5599" name="Google Shape;5599;p72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00" name="Google Shape;5600;p72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601" name="Google Shape;5601;p723"/>
          <p:cNvSpPr>
            <a:spLocks noGrp="1"/>
          </p:cNvSpPr>
          <p:nvPr>
            <p:ph type="pic" idx="2"/>
          </p:nvPr>
        </p:nvSpPr>
        <p:spPr>
          <a:xfrm>
            <a:off x="2807368" y="457202"/>
            <a:ext cx="8915400" cy="5943598"/>
          </a:xfrm>
          <a:prstGeom prst="rect">
            <a:avLst/>
          </a:prstGeom>
          <a:noFill/>
          <a:ln>
            <a:noFill/>
          </a:ln>
        </p:spPr>
      </p:sp>
      <p:pic>
        <p:nvPicPr>
          <p:cNvPr id="5602" name="Google Shape;5602;p72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Quotation">
  <p:cSld name="Quotation 4 4">
    <p:spTree>
      <p:nvGrpSpPr>
        <p:cNvPr id="1" name="Shape 5603"/>
        <p:cNvGrpSpPr/>
        <p:nvPr/>
      </p:nvGrpSpPr>
      <p:grpSpPr>
        <a:xfrm>
          <a:off x="0" y="0"/>
          <a:ext cx="0" cy="0"/>
          <a:chOff x="0" y="0"/>
          <a:chExt cx="0" cy="0"/>
        </a:xfrm>
      </p:grpSpPr>
      <p:sp>
        <p:nvSpPr>
          <p:cNvPr id="5604" name="Google Shape;5604;p7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05" name="Google Shape;5605;p7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06" name="Google Shape;5606;p7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07" name="Google Shape;5607;p7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08" name="Google Shape;5608;p7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09" name="Google Shape;5609;p7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610" name="Google Shape;5610;p724"/>
          <p:cNvGrpSpPr/>
          <p:nvPr/>
        </p:nvGrpSpPr>
        <p:grpSpPr>
          <a:xfrm>
            <a:off x="7191542" y="1"/>
            <a:ext cx="5000459" cy="1425992"/>
            <a:chOff x="7191542" y="1"/>
            <a:chExt cx="5000459" cy="1425992"/>
          </a:xfrm>
        </p:grpSpPr>
        <p:pic>
          <p:nvPicPr>
            <p:cNvPr id="5611" name="Google Shape;5611;p7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12" name="Google Shape;5612;p724"/>
            <p:cNvGrpSpPr/>
            <p:nvPr/>
          </p:nvGrpSpPr>
          <p:grpSpPr>
            <a:xfrm>
              <a:off x="7191542" y="1"/>
              <a:ext cx="5000459" cy="1425992"/>
              <a:chOff x="7186272" y="0"/>
              <a:chExt cx="5005729" cy="1427495"/>
            </a:xfrm>
          </p:grpSpPr>
          <p:sp>
            <p:nvSpPr>
              <p:cNvPr id="5613" name="Google Shape;5613;p7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14" name="Google Shape;5614;p7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615" name="Google Shape;5615;p7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Quotation">
  <p:cSld name="Quotation 4 5">
    <p:spTree>
      <p:nvGrpSpPr>
        <p:cNvPr id="1" name="Shape 5616"/>
        <p:cNvGrpSpPr/>
        <p:nvPr/>
      </p:nvGrpSpPr>
      <p:grpSpPr>
        <a:xfrm>
          <a:off x="0" y="0"/>
          <a:ext cx="0" cy="0"/>
          <a:chOff x="0" y="0"/>
          <a:chExt cx="0" cy="0"/>
        </a:xfrm>
      </p:grpSpPr>
      <p:sp>
        <p:nvSpPr>
          <p:cNvPr id="5617" name="Google Shape;5617;p7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18" name="Google Shape;5618;p7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19" name="Google Shape;5619;p7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20" name="Google Shape;5620;p7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21" name="Google Shape;5621;p7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22" name="Google Shape;5622;p7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623" name="Google Shape;5623;p725"/>
          <p:cNvGrpSpPr/>
          <p:nvPr/>
        </p:nvGrpSpPr>
        <p:grpSpPr>
          <a:xfrm>
            <a:off x="7191542" y="1"/>
            <a:ext cx="5000459" cy="1425992"/>
            <a:chOff x="7191542" y="1"/>
            <a:chExt cx="5000459" cy="1425992"/>
          </a:xfrm>
        </p:grpSpPr>
        <p:pic>
          <p:nvPicPr>
            <p:cNvPr id="5624" name="Google Shape;5624;p7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25" name="Google Shape;5625;p725"/>
            <p:cNvGrpSpPr/>
            <p:nvPr/>
          </p:nvGrpSpPr>
          <p:grpSpPr>
            <a:xfrm>
              <a:off x="7191542" y="1"/>
              <a:ext cx="5000459" cy="1425992"/>
              <a:chOff x="7186272" y="0"/>
              <a:chExt cx="5005729" cy="1427495"/>
            </a:xfrm>
          </p:grpSpPr>
          <p:sp>
            <p:nvSpPr>
              <p:cNvPr id="5626" name="Google Shape;5626;p7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27" name="Google Shape;5627;p7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628" name="Google Shape;5628;p7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Quotation">
  <p:cSld name="Quotation 4 6">
    <p:spTree>
      <p:nvGrpSpPr>
        <p:cNvPr id="1" name="Shape 5629"/>
        <p:cNvGrpSpPr/>
        <p:nvPr/>
      </p:nvGrpSpPr>
      <p:grpSpPr>
        <a:xfrm>
          <a:off x="0" y="0"/>
          <a:ext cx="0" cy="0"/>
          <a:chOff x="0" y="0"/>
          <a:chExt cx="0" cy="0"/>
        </a:xfrm>
      </p:grpSpPr>
      <p:sp>
        <p:nvSpPr>
          <p:cNvPr id="5630" name="Google Shape;5630;p72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31" name="Google Shape;5631;p72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32" name="Google Shape;5632;p7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33" name="Google Shape;5633;p7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34" name="Google Shape;5634;p7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35" name="Google Shape;5635;p7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636" name="Google Shape;5636;p726"/>
          <p:cNvGrpSpPr/>
          <p:nvPr/>
        </p:nvGrpSpPr>
        <p:grpSpPr>
          <a:xfrm>
            <a:off x="7191542" y="1"/>
            <a:ext cx="5000459" cy="1425992"/>
            <a:chOff x="7191542" y="1"/>
            <a:chExt cx="5000459" cy="1425992"/>
          </a:xfrm>
        </p:grpSpPr>
        <p:pic>
          <p:nvPicPr>
            <p:cNvPr id="5637" name="Google Shape;5637;p7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38" name="Google Shape;5638;p726"/>
            <p:cNvGrpSpPr/>
            <p:nvPr/>
          </p:nvGrpSpPr>
          <p:grpSpPr>
            <a:xfrm>
              <a:off x="7191542" y="1"/>
              <a:ext cx="5000459" cy="1425992"/>
              <a:chOff x="7186272" y="0"/>
              <a:chExt cx="5005729" cy="1427495"/>
            </a:xfrm>
          </p:grpSpPr>
          <p:sp>
            <p:nvSpPr>
              <p:cNvPr id="5639" name="Google Shape;5639;p7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40" name="Google Shape;5640;p7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641" name="Google Shape;5641;p7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Comparison">
  <p:cSld name="Comparison 2 3">
    <p:spTree>
      <p:nvGrpSpPr>
        <p:cNvPr id="1" name="Shape 5642"/>
        <p:cNvGrpSpPr/>
        <p:nvPr/>
      </p:nvGrpSpPr>
      <p:grpSpPr>
        <a:xfrm>
          <a:off x="0" y="0"/>
          <a:ext cx="0" cy="0"/>
          <a:chOff x="0" y="0"/>
          <a:chExt cx="0" cy="0"/>
        </a:xfrm>
      </p:grpSpPr>
      <p:grpSp>
        <p:nvGrpSpPr>
          <p:cNvPr id="5643" name="Google Shape;5643;p727"/>
          <p:cNvGrpSpPr/>
          <p:nvPr/>
        </p:nvGrpSpPr>
        <p:grpSpPr>
          <a:xfrm>
            <a:off x="7191542" y="1"/>
            <a:ext cx="5000459" cy="1425992"/>
            <a:chOff x="7191542" y="1"/>
            <a:chExt cx="5000459" cy="1425992"/>
          </a:xfrm>
        </p:grpSpPr>
        <p:pic>
          <p:nvPicPr>
            <p:cNvPr id="5644" name="Google Shape;5644;p7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45" name="Google Shape;5645;p727"/>
            <p:cNvGrpSpPr/>
            <p:nvPr/>
          </p:nvGrpSpPr>
          <p:grpSpPr>
            <a:xfrm>
              <a:off x="7191542" y="1"/>
              <a:ext cx="5000459" cy="1425992"/>
              <a:chOff x="7186272" y="0"/>
              <a:chExt cx="5005729" cy="1427495"/>
            </a:xfrm>
          </p:grpSpPr>
          <p:sp>
            <p:nvSpPr>
              <p:cNvPr id="5646" name="Google Shape;5646;p7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47" name="Google Shape;5647;p7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48" name="Google Shape;5648;p7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49" name="Google Shape;5649;p72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50" name="Google Shape;5650;p72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1" name="Google Shape;5651;p7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52" name="Google Shape;5652;p7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3" name="Google Shape;5653;p7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54" name="Google Shape;5654;p7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55" name="Google Shape;5655;p7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Title Only">
  <p:cSld name="Title Only 2 3">
    <p:spTree>
      <p:nvGrpSpPr>
        <p:cNvPr id="1" name="Shape 5656"/>
        <p:cNvGrpSpPr/>
        <p:nvPr/>
      </p:nvGrpSpPr>
      <p:grpSpPr>
        <a:xfrm>
          <a:off x="0" y="0"/>
          <a:ext cx="0" cy="0"/>
          <a:chOff x="0" y="0"/>
          <a:chExt cx="0" cy="0"/>
        </a:xfrm>
      </p:grpSpPr>
      <p:grpSp>
        <p:nvGrpSpPr>
          <p:cNvPr id="5657" name="Google Shape;5657;p728"/>
          <p:cNvGrpSpPr/>
          <p:nvPr/>
        </p:nvGrpSpPr>
        <p:grpSpPr>
          <a:xfrm>
            <a:off x="7191542" y="1"/>
            <a:ext cx="5000459" cy="1425992"/>
            <a:chOff x="7191542" y="1"/>
            <a:chExt cx="5000459" cy="1425992"/>
          </a:xfrm>
        </p:grpSpPr>
        <p:pic>
          <p:nvPicPr>
            <p:cNvPr id="5658" name="Google Shape;5658;p7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59" name="Google Shape;5659;p728"/>
            <p:cNvGrpSpPr/>
            <p:nvPr/>
          </p:nvGrpSpPr>
          <p:grpSpPr>
            <a:xfrm>
              <a:off x="7191542" y="1"/>
              <a:ext cx="5000459" cy="1425992"/>
              <a:chOff x="7186272" y="0"/>
              <a:chExt cx="5005729" cy="1427495"/>
            </a:xfrm>
          </p:grpSpPr>
          <p:sp>
            <p:nvSpPr>
              <p:cNvPr id="5660" name="Google Shape;5660;p7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61" name="Google Shape;5661;p7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62" name="Google Shape;5662;p7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63" name="Google Shape;5663;p7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64" name="Google Shape;5664;p7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65" name="Google Shape;5665;p7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5666"/>
        <p:cNvGrpSpPr/>
        <p:nvPr/>
      </p:nvGrpSpPr>
      <p:grpSpPr>
        <a:xfrm>
          <a:off x="0" y="0"/>
          <a:ext cx="0" cy="0"/>
          <a:chOff x="0" y="0"/>
          <a:chExt cx="0" cy="0"/>
        </a:xfrm>
      </p:grpSpPr>
      <p:sp>
        <p:nvSpPr>
          <p:cNvPr id="5667" name="Google Shape;5667;p72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68" name="Google Shape;5668;p72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69" name="Google Shape;5669;p72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670" name="Google Shape;5670;p729"/>
          <p:cNvSpPr>
            <a:spLocks noGrp="1"/>
          </p:cNvSpPr>
          <p:nvPr>
            <p:ph type="pic" idx="2"/>
          </p:nvPr>
        </p:nvSpPr>
        <p:spPr>
          <a:xfrm>
            <a:off x="7118684" y="233915"/>
            <a:ext cx="5073316" cy="5943600"/>
          </a:xfrm>
          <a:prstGeom prst="rect">
            <a:avLst/>
          </a:prstGeom>
          <a:noFill/>
          <a:ln>
            <a:noFill/>
          </a:ln>
        </p:spPr>
      </p:sp>
      <p:grpSp>
        <p:nvGrpSpPr>
          <p:cNvPr id="5671" name="Google Shape;5671;p729"/>
          <p:cNvGrpSpPr/>
          <p:nvPr/>
        </p:nvGrpSpPr>
        <p:grpSpPr>
          <a:xfrm>
            <a:off x="0" y="5020348"/>
            <a:ext cx="12192000" cy="1837653"/>
            <a:chOff x="0" y="5020348"/>
            <a:chExt cx="12192000" cy="1837653"/>
          </a:xfrm>
        </p:grpSpPr>
        <p:sp>
          <p:nvSpPr>
            <p:cNvPr id="5672" name="Google Shape;5672;p7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73" name="Google Shape;5673;p72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674" name="Google Shape;5674;p7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5675"/>
        <p:cNvGrpSpPr/>
        <p:nvPr/>
      </p:nvGrpSpPr>
      <p:grpSpPr>
        <a:xfrm>
          <a:off x="0" y="0"/>
          <a:ext cx="0" cy="0"/>
          <a:chOff x="0" y="0"/>
          <a:chExt cx="0" cy="0"/>
        </a:xfrm>
      </p:grpSpPr>
      <p:grpSp>
        <p:nvGrpSpPr>
          <p:cNvPr id="5676" name="Google Shape;5676;p730"/>
          <p:cNvGrpSpPr/>
          <p:nvPr/>
        </p:nvGrpSpPr>
        <p:grpSpPr>
          <a:xfrm>
            <a:off x="0" y="5020347"/>
            <a:ext cx="12192000" cy="1837653"/>
            <a:chOff x="0" y="5020347"/>
            <a:chExt cx="12192000" cy="1837653"/>
          </a:xfrm>
        </p:grpSpPr>
        <p:sp>
          <p:nvSpPr>
            <p:cNvPr id="5677" name="Google Shape;5677;p73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78" name="Google Shape;5678;p7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79" name="Google Shape;5679;p73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680" name="Google Shape;5680;p7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681" name="Google Shape;5681;p73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82" name="Google Shape;5682;p73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5683"/>
        <p:cNvGrpSpPr/>
        <p:nvPr/>
      </p:nvGrpSpPr>
      <p:grpSpPr>
        <a:xfrm>
          <a:off x="0" y="0"/>
          <a:ext cx="0" cy="0"/>
          <a:chOff x="0" y="0"/>
          <a:chExt cx="0" cy="0"/>
        </a:xfrm>
      </p:grpSpPr>
      <p:sp>
        <p:nvSpPr>
          <p:cNvPr id="5684" name="Google Shape;5684;p73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685" name="Google Shape;5685;p73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686" name="Google Shape;5686;p731"/>
          <p:cNvGrpSpPr/>
          <p:nvPr/>
        </p:nvGrpSpPr>
        <p:grpSpPr>
          <a:xfrm>
            <a:off x="0" y="5379426"/>
            <a:ext cx="2807368" cy="753891"/>
            <a:chOff x="0" y="5379426"/>
            <a:chExt cx="2807368" cy="753891"/>
          </a:xfrm>
        </p:grpSpPr>
        <p:sp>
          <p:nvSpPr>
            <p:cNvPr id="5687" name="Google Shape;5687;p73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88" name="Google Shape;5688;p73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689" name="Google Shape;5689;p731"/>
          <p:cNvSpPr>
            <a:spLocks noGrp="1"/>
          </p:cNvSpPr>
          <p:nvPr>
            <p:ph type="pic" idx="2"/>
          </p:nvPr>
        </p:nvSpPr>
        <p:spPr>
          <a:xfrm>
            <a:off x="2807368" y="457202"/>
            <a:ext cx="8915400" cy="5943598"/>
          </a:xfrm>
          <a:prstGeom prst="rect">
            <a:avLst/>
          </a:prstGeom>
          <a:noFill/>
          <a:ln>
            <a:noFill/>
          </a:ln>
        </p:spPr>
      </p:sp>
      <p:pic>
        <p:nvPicPr>
          <p:cNvPr id="5690" name="Google Shape;5690;p73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603"/>
        <p:cNvGrpSpPr/>
        <p:nvPr/>
      </p:nvGrpSpPr>
      <p:grpSpPr>
        <a:xfrm>
          <a:off x="0" y="0"/>
          <a:ext cx="0" cy="0"/>
          <a:chOff x="0" y="0"/>
          <a:chExt cx="0" cy="0"/>
        </a:xfrm>
      </p:grpSpPr>
      <p:grpSp>
        <p:nvGrpSpPr>
          <p:cNvPr id="604" name="Google Shape;604;p1201"/>
          <p:cNvGrpSpPr/>
          <p:nvPr/>
        </p:nvGrpSpPr>
        <p:grpSpPr>
          <a:xfrm>
            <a:off x="0" y="5020347"/>
            <a:ext cx="12192000" cy="1837653"/>
            <a:chOff x="0" y="5020347"/>
            <a:chExt cx="12192000" cy="1837653"/>
          </a:xfrm>
        </p:grpSpPr>
        <p:sp>
          <p:nvSpPr>
            <p:cNvPr id="605" name="Google Shape;605;p120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6" name="Google Shape;606;p12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7" name="Google Shape;607;p120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8" name="Google Shape;608;p12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09" name="Google Shape;609;p120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0" name="Google Shape;610;p120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5691"/>
        <p:cNvGrpSpPr/>
        <p:nvPr/>
      </p:nvGrpSpPr>
      <p:grpSpPr>
        <a:xfrm>
          <a:off x="0" y="0"/>
          <a:ext cx="0" cy="0"/>
          <a:chOff x="0" y="0"/>
          <a:chExt cx="0" cy="0"/>
        </a:xfrm>
      </p:grpSpPr>
      <p:sp>
        <p:nvSpPr>
          <p:cNvPr id="5692" name="Google Shape;5692;p73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93" name="Google Shape;5693;p73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94" name="Google Shape;5694;p73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95" name="Google Shape;5695;p7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96" name="Google Shape;5696;p7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97" name="Google Shape;5697;p7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698" name="Google Shape;5698;p732"/>
          <p:cNvGrpSpPr/>
          <p:nvPr/>
        </p:nvGrpSpPr>
        <p:grpSpPr>
          <a:xfrm>
            <a:off x="7191542" y="1"/>
            <a:ext cx="5000459" cy="1425992"/>
            <a:chOff x="7191542" y="1"/>
            <a:chExt cx="5000459" cy="1425992"/>
          </a:xfrm>
        </p:grpSpPr>
        <p:pic>
          <p:nvPicPr>
            <p:cNvPr id="5699" name="Google Shape;5699;p7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00" name="Google Shape;5700;p732"/>
            <p:cNvGrpSpPr/>
            <p:nvPr/>
          </p:nvGrpSpPr>
          <p:grpSpPr>
            <a:xfrm>
              <a:off x="7191542" y="1"/>
              <a:ext cx="5000459" cy="1425992"/>
              <a:chOff x="7186272" y="0"/>
              <a:chExt cx="5005729" cy="1427495"/>
            </a:xfrm>
          </p:grpSpPr>
          <p:sp>
            <p:nvSpPr>
              <p:cNvPr id="5701" name="Google Shape;5701;p7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02" name="Google Shape;5702;p7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703" name="Google Shape;5703;p73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5704"/>
        <p:cNvGrpSpPr/>
        <p:nvPr/>
      </p:nvGrpSpPr>
      <p:grpSpPr>
        <a:xfrm>
          <a:off x="0" y="0"/>
          <a:ext cx="0" cy="0"/>
          <a:chOff x="0" y="0"/>
          <a:chExt cx="0" cy="0"/>
        </a:xfrm>
      </p:grpSpPr>
      <p:sp>
        <p:nvSpPr>
          <p:cNvPr id="5705" name="Google Shape;5705;p73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06" name="Google Shape;5706;p73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07" name="Google Shape;5707;p73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08" name="Google Shape;5708;p7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09" name="Google Shape;5709;p7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10" name="Google Shape;5710;p7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711" name="Google Shape;5711;p733"/>
          <p:cNvGrpSpPr/>
          <p:nvPr/>
        </p:nvGrpSpPr>
        <p:grpSpPr>
          <a:xfrm>
            <a:off x="7191542" y="1"/>
            <a:ext cx="5000459" cy="1425992"/>
            <a:chOff x="7191542" y="1"/>
            <a:chExt cx="5000459" cy="1425992"/>
          </a:xfrm>
        </p:grpSpPr>
        <p:pic>
          <p:nvPicPr>
            <p:cNvPr id="5712" name="Google Shape;5712;p7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13" name="Google Shape;5713;p733"/>
            <p:cNvGrpSpPr/>
            <p:nvPr/>
          </p:nvGrpSpPr>
          <p:grpSpPr>
            <a:xfrm>
              <a:off x="7191542" y="1"/>
              <a:ext cx="5000459" cy="1425992"/>
              <a:chOff x="7186272" y="0"/>
              <a:chExt cx="5005729" cy="1427495"/>
            </a:xfrm>
          </p:grpSpPr>
          <p:sp>
            <p:nvSpPr>
              <p:cNvPr id="5714" name="Google Shape;5714;p7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15" name="Google Shape;5715;p7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716" name="Google Shape;5716;p73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717"/>
        <p:cNvGrpSpPr/>
        <p:nvPr/>
      </p:nvGrpSpPr>
      <p:grpSpPr>
        <a:xfrm>
          <a:off x="0" y="0"/>
          <a:ext cx="0" cy="0"/>
          <a:chOff x="0" y="0"/>
          <a:chExt cx="0" cy="0"/>
        </a:xfrm>
      </p:grpSpPr>
      <p:sp>
        <p:nvSpPr>
          <p:cNvPr id="5718" name="Google Shape;5718;p7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19" name="Google Shape;5719;p73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720" name="Google Shape;5720;p734"/>
          <p:cNvGrpSpPr/>
          <p:nvPr/>
        </p:nvGrpSpPr>
        <p:grpSpPr>
          <a:xfrm>
            <a:off x="7191542" y="1"/>
            <a:ext cx="5000459" cy="1425992"/>
            <a:chOff x="7191542" y="1"/>
            <a:chExt cx="5000459" cy="1425992"/>
          </a:xfrm>
        </p:grpSpPr>
        <p:pic>
          <p:nvPicPr>
            <p:cNvPr id="5721" name="Google Shape;5721;p7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22" name="Google Shape;5722;p734"/>
            <p:cNvGrpSpPr/>
            <p:nvPr/>
          </p:nvGrpSpPr>
          <p:grpSpPr>
            <a:xfrm>
              <a:off x="7191542" y="1"/>
              <a:ext cx="5000459" cy="1425992"/>
              <a:chOff x="7186272" y="0"/>
              <a:chExt cx="5005729" cy="1427495"/>
            </a:xfrm>
          </p:grpSpPr>
          <p:sp>
            <p:nvSpPr>
              <p:cNvPr id="5723" name="Google Shape;5723;p7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24" name="Google Shape;5724;p7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25" name="Google Shape;5725;p73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26" name="Google Shape;5726;p73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27" name="Google Shape;5727;p7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28" name="Google Shape;5728;p7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729"/>
        <p:cNvGrpSpPr/>
        <p:nvPr/>
      </p:nvGrpSpPr>
      <p:grpSpPr>
        <a:xfrm>
          <a:off x="0" y="0"/>
          <a:ext cx="0" cy="0"/>
          <a:chOff x="0" y="0"/>
          <a:chExt cx="0" cy="0"/>
        </a:xfrm>
      </p:grpSpPr>
      <p:grpSp>
        <p:nvGrpSpPr>
          <p:cNvPr id="5730" name="Google Shape;5730;p735"/>
          <p:cNvGrpSpPr/>
          <p:nvPr/>
        </p:nvGrpSpPr>
        <p:grpSpPr>
          <a:xfrm>
            <a:off x="7191542" y="1"/>
            <a:ext cx="5000459" cy="1425992"/>
            <a:chOff x="7191542" y="1"/>
            <a:chExt cx="5000459" cy="1425992"/>
          </a:xfrm>
        </p:grpSpPr>
        <p:pic>
          <p:nvPicPr>
            <p:cNvPr id="5731" name="Google Shape;5731;p7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32" name="Google Shape;5732;p735"/>
            <p:cNvGrpSpPr/>
            <p:nvPr/>
          </p:nvGrpSpPr>
          <p:grpSpPr>
            <a:xfrm>
              <a:off x="7191542" y="1"/>
              <a:ext cx="5000459" cy="1425992"/>
              <a:chOff x="7186272" y="0"/>
              <a:chExt cx="5005729" cy="1427495"/>
            </a:xfrm>
          </p:grpSpPr>
          <p:sp>
            <p:nvSpPr>
              <p:cNvPr id="5733" name="Google Shape;5733;p7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34" name="Google Shape;5734;p7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35" name="Google Shape;5735;p7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36" name="Google Shape;5736;p73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37" name="Google Shape;5737;p73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38" name="Google Shape;5738;p73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39" name="Google Shape;5739;p73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40" name="Google Shape;5740;p7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41" name="Google Shape;5741;p7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42" name="Google Shape;5742;p7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743"/>
        <p:cNvGrpSpPr/>
        <p:nvPr/>
      </p:nvGrpSpPr>
      <p:grpSpPr>
        <a:xfrm>
          <a:off x="0" y="0"/>
          <a:ext cx="0" cy="0"/>
          <a:chOff x="0" y="0"/>
          <a:chExt cx="0" cy="0"/>
        </a:xfrm>
      </p:grpSpPr>
      <p:grpSp>
        <p:nvGrpSpPr>
          <p:cNvPr id="5744" name="Google Shape;5744;p736"/>
          <p:cNvGrpSpPr/>
          <p:nvPr/>
        </p:nvGrpSpPr>
        <p:grpSpPr>
          <a:xfrm>
            <a:off x="7191542" y="1"/>
            <a:ext cx="5000459" cy="1425992"/>
            <a:chOff x="7191542" y="1"/>
            <a:chExt cx="5000459" cy="1425992"/>
          </a:xfrm>
        </p:grpSpPr>
        <p:pic>
          <p:nvPicPr>
            <p:cNvPr id="5745" name="Google Shape;5745;p7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46" name="Google Shape;5746;p736"/>
            <p:cNvGrpSpPr/>
            <p:nvPr/>
          </p:nvGrpSpPr>
          <p:grpSpPr>
            <a:xfrm>
              <a:off x="7191542" y="1"/>
              <a:ext cx="5000459" cy="1425992"/>
              <a:chOff x="7186272" y="0"/>
              <a:chExt cx="5005729" cy="1427495"/>
            </a:xfrm>
          </p:grpSpPr>
          <p:sp>
            <p:nvSpPr>
              <p:cNvPr id="5747" name="Google Shape;5747;p7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48" name="Google Shape;5748;p7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49" name="Google Shape;5749;p7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50" name="Google Shape;5750;p7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51" name="Google Shape;5751;p7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52" name="Google Shape;5752;p7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End">
  <p:cSld name="End 3 2">
    <p:spTree>
      <p:nvGrpSpPr>
        <p:cNvPr id="1" name="Shape 5753"/>
        <p:cNvGrpSpPr/>
        <p:nvPr/>
      </p:nvGrpSpPr>
      <p:grpSpPr>
        <a:xfrm>
          <a:off x="0" y="0"/>
          <a:ext cx="0" cy="0"/>
          <a:chOff x="0" y="0"/>
          <a:chExt cx="0" cy="0"/>
        </a:xfrm>
      </p:grpSpPr>
      <p:grpSp>
        <p:nvGrpSpPr>
          <p:cNvPr id="5754" name="Google Shape;5754;p737"/>
          <p:cNvGrpSpPr/>
          <p:nvPr/>
        </p:nvGrpSpPr>
        <p:grpSpPr>
          <a:xfrm>
            <a:off x="0" y="0"/>
            <a:ext cx="12192000" cy="2148830"/>
            <a:chOff x="0" y="0"/>
            <a:chExt cx="12192000" cy="2148830"/>
          </a:xfrm>
        </p:grpSpPr>
        <p:sp>
          <p:nvSpPr>
            <p:cNvPr id="5755" name="Google Shape;5755;p73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56" name="Google Shape;5756;p73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757" name="Google Shape;5757;p73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58" name="Google Shape;5758;p73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59" name="Google Shape;5759;p73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760" name="Google Shape;5760;p73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761" name="Google Shape;5761;p73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Blank">
  <p:cSld name="Blank 2 2">
    <p:spTree>
      <p:nvGrpSpPr>
        <p:cNvPr id="1" name="Shape 5762"/>
        <p:cNvGrpSpPr/>
        <p:nvPr/>
      </p:nvGrpSpPr>
      <p:grpSpPr>
        <a:xfrm>
          <a:off x="0" y="0"/>
          <a:ext cx="0" cy="0"/>
          <a:chOff x="0" y="0"/>
          <a:chExt cx="0" cy="0"/>
        </a:xfrm>
      </p:grpSpPr>
      <p:sp>
        <p:nvSpPr>
          <p:cNvPr id="5763" name="Google Shape;5763;p7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64" name="Google Shape;5764;p7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65" name="Google Shape;5765;p7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766" name="Google Shape;5766;p738"/>
          <p:cNvGrpSpPr/>
          <p:nvPr/>
        </p:nvGrpSpPr>
        <p:grpSpPr>
          <a:xfrm>
            <a:off x="7191542" y="1"/>
            <a:ext cx="5000459" cy="1425992"/>
            <a:chOff x="7191542" y="1"/>
            <a:chExt cx="5000459" cy="1425992"/>
          </a:xfrm>
        </p:grpSpPr>
        <p:pic>
          <p:nvPicPr>
            <p:cNvPr id="5767" name="Google Shape;5767;p7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68" name="Google Shape;5768;p738"/>
            <p:cNvGrpSpPr/>
            <p:nvPr/>
          </p:nvGrpSpPr>
          <p:grpSpPr>
            <a:xfrm>
              <a:off x="7191542" y="1"/>
              <a:ext cx="5000459" cy="1425992"/>
              <a:chOff x="7186272" y="0"/>
              <a:chExt cx="5005729" cy="1427495"/>
            </a:xfrm>
          </p:grpSpPr>
          <p:sp>
            <p:nvSpPr>
              <p:cNvPr id="5769" name="Google Shape;5769;p7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70" name="Google Shape;5770;p7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771"/>
        <p:cNvGrpSpPr/>
        <p:nvPr/>
      </p:nvGrpSpPr>
      <p:grpSpPr>
        <a:xfrm>
          <a:off x="0" y="0"/>
          <a:ext cx="0" cy="0"/>
          <a:chOff x="0" y="0"/>
          <a:chExt cx="0" cy="0"/>
        </a:xfrm>
      </p:grpSpPr>
      <p:sp>
        <p:nvSpPr>
          <p:cNvPr id="5772" name="Google Shape;5772;p739"/>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73" name="Google Shape;5773;p739"/>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774" name="Google Shape;5774;p739"/>
          <p:cNvGrpSpPr/>
          <p:nvPr/>
        </p:nvGrpSpPr>
        <p:grpSpPr>
          <a:xfrm flipH="1">
            <a:off x="-1" y="1"/>
            <a:ext cx="6418725" cy="1509822"/>
            <a:chOff x="7522541" y="1"/>
            <a:chExt cx="4669459" cy="1098357"/>
          </a:xfrm>
        </p:grpSpPr>
        <p:sp>
          <p:nvSpPr>
            <p:cNvPr id="5775" name="Google Shape;5775;p739"/>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76" name="Google Shape;5776;p739"/>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5777" name="Google Shape;5777;p739"/>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Cover">
  <p:cSld name="Cover 5 2">
    <p:spTree>
      <p:nvGrpSpPr>
        <p:cNvPr id="1" name="Shape 5778"/>
        <p:cNvGrpSpPr/>
        <p:nvPr/>
      </p:nvGrpSpPr>
      <p:grpSpPr>
        <a:xfrm>
          <a:off x="0" y="0"/>
          <a:ext cx="0" cy="0"/>
          <a:chOff x="0" y="0"/>
          <a:chExt cx="0" cy="0"/>
        </a:xfrm>
      </p:grpSpPr>
      <p:sp>
        <p:nvSpPr>
          <p:cNvPr id="5779" name="Google Shape;5779;p74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0" name="Google Shape;5780;p74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81" name="Google Shape;5781;p74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782" name="Google Shape;5782;p740"/>
          <p:cNvSpPr>
            <a:spLocks noGrp="1"/>
          </p:cNvSpPr>
          <p:nvPr>
            <p:ph type="pic" idx="2"/>
          </p:nvPr>
        </p:nvSpPr>
        <p:spPr>
          <a:xfrm>
            <a:off x="7118684" y="233915"/>
            <a:ext cx="5073316" cy="5943600"/>
          </a:xfrm>
          <a:prstGeom prst="rect">
            <a:avLst/>
          </a:prstGeom>
          <a:noFill/>
          <a:ln>
            <a:noFill/>
          </a:ln>
        </p:spPr>
      </p:sp>
      <p:grpSp>
        <p:nvGrpSpPr>
          <p:cNvPr id="5783" name="Google Shape;5783;p740"/>
          <p:cNvGrpSpPr/>
          <p:nvPr/>
        </p:nvGrpSpPr>
        <p:grpSpPr>
          <a:xfrm>
            <a:off x="0" y="5020348"/>
            <a:ext cx="12192000" cy="1837653"/>
            <a:chOff x="0" y="5020348"/>
            <a:chExt cx="12192000" cy="1837653"/>
          </a:xfrm>
        </p:grpSpPr>
        <p:sp>
          <p:nvSpPr>
            <p:cNvPr id="5784" name="Google Shape;5784;p7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5" name="Google Shape;5785;p74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786" name="Google Shape;5786;p7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Divider">
  <p:cSld name="Divider 6 2">
    <p:bg>
      <p:bgPr>
        <a:solidFill>
          <a:schemeClr val="lt2"/>
        </a:solidFill>
        <a:effectLst/>
      </p:bgPr>
    </p:bg>
    <p:spTree>
      <p:nvGrpSpPr>
        <p:cNvPr id="1" name="Shape 5787"/>
        <p:cNvGrpSpPr/>
        <p:nvPr/>
      </p:nvGrpSpPr>
      <p:grpSpPr>
        <a:xfrm>
          <a:off x="0" y="0"/>
          <a:ext cx="0" cy="0"/>
          <a:chOff x="0" y="0"/>
          <a:chExt cx="0" cy="0"/>
        </a:xfrm>
      </p:grpSpPr>
      <p:grpSp>
        <p:nvGrpSpPr>
          <p:cNvPr id="5788" name="Google Shape;5788;p741"/>
          <p:cNvGrpSpPr/>
          <p:nvPr/>
        </p:nvGrpSpPr>
        <p:grpSpPr>
          <a:xfrm>
            <a:off x="0" y="5020347"/>
            <a:ext cx="12192000" cy="1837653"/>
            <a:chOff x="0" y="5020347"/>
            <a:chExt cx="12192000" cy="1837653"/>
          </a:xfrm>
        </p:grpSpPr>
        <p:sp>
          <p:nvSpPr>
            <p:cNvPr id="5789" name="Google Shape;5789;p74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90" name="Google Shape;5790;p7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91" name="Google Shape;5791;p74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792" name="Google Shape;5792;p7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793" name="Google Shape;5793;p74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94" name="Google Shape;5794;p74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11"/>
        <p:cNvGrpSpPr/>
        <p:nvPr/>
      </p:nvGrpSpPr>
      <p:grpSpPr>
        <a:xfrm>
          <a:off x="0" y="0"/>
          <a:ext cx="0" cy="0"/>
          <a:chOff x="0" y="0"/>
          <a:chExt cx="0" cy="0"/>
        </a:xfrm>
      </p:grpSpPr>
      <p:sp>
        <p:nvSpPr>
          <p:cNvPr id="612" name="Google Shape;612;p120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13" name="Google Shape;613;p120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14" name="Google Shape;614;p1202"/>
          <p:cNvGrpSpPr/>
          <p:nvPr/>
        </p:nvGrpSpPr>
        <p:grpSpPr>
          <a:xfrm>
            <a:off x="0" y="5379426"/>
            <a:ext cx="2807368" cy="753891"/>
            <a:chOff x="0" y="5379426"/>
            <a:chExt cx="2807368" cy="753891"/>
          </a:xfrm>
        </p:grpSpPr>
        <p:sp>
          <p:nvSpPr>
            <p:cNvPr id="615" name="Google Shape;615;p120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6" name="Google Shape;616;p120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17" name="Google Shape;617;p1202"/>
          <p:cNvSpPr>
            <a:spLocks noGrp="1"/>
          </p:cNvSpPr>
          <p:nvPr>
            <p:ph type="pic" idx="2"/>
          </p:nvPr>
        </p:nvSpPr>
        <p:spPr>
          <a:xfrm>
            <a:off x="2807368" y="457202"/>
            <a:ext cx="8915400" cy="5943598"/>
          </a:xfrm>
          <a:prstGeom prst="rect">
            <a:avLst/>
          </a:prstGeom>
          <a:noFill/>
          <a:ln>
            <a:noFill/>
          </a:ln>
        </p:spPr>
      </p:sp>
      <p:pic>
        <p:nvPicPr>
          <p:cNvPr id="618" name="Google Shape;618;p120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Photo Slide">
  <p:cSld name="Photo Slide 5 2">
    <p:spTree>
      <p:nvGrpSpPr>
        <p:cNvPr id="1" name="Shape 5795"/>
        <p:cNvGrpSpPr/>
        <p:nvPr/>
      </p:nvGrpSpPr>
      <p:grpSpPr>
        <a:xfrm>
          <a:off x="0" y="0"/>
          <a:ext cx="0" cy="0"/>
          <a:chOff x="0" y="0"/>
          <a:chExt cx="0" cy="0"/>
        </a:xfrm>
      </p:grpSpPr>
      <p:sp>
        <p:nvSpPr>
          <p:cNvPr id="5796" name="Google Shape;5796;p7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797" name="Google Shape;5797;p7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798" name="Google Shape;5798;p742"/>
          <p:cNvGrpSpPr/>
          <p:nvPr/>
        </p:nvGrpSpPr>
        <p:grpSpPr>
          <a:xfrm>
            <a:off x="0" y="5379426"/>
            <a:ext cx="2807368" cy="753891"/>
            <a:chOff x="0" y="5379426"/>
            <a:chExt cx="2807368" cy="753891"/>
          </a:xfrm>
        </p:grpSpPr>
        <p:sp>
          <p:nvSpPr>
            <p:cNvPr id="5799" name="Google Shape;5799;p7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00" name="Google Shape;5800;p7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801" name="Google Shape;5801;p742"/>
          <p:cNvSpPr>
            <a:spLocks noGrp="1"/>
          </p:cNvSpPr>
          <p:nvPr>
            <p:ph type="pic" idx="2"/>
          </p:nvPr>
        </p:nvSpPr>
        <p:spPr>
          <a:xfrm>
            <a:off x="2807368" y="457202"/>
            <a:ext cx="8915400" cy="5943598"/>
          </a:xfrm>
          <a:prstGeom prst="rect">
            <a:avLst/>
          </a:prstGeom>
          <a:noFill/>
          <a:ln>
            <a:noFill/>
          </a:ln>
        </p:spPr>
      </p:sp>
      <p:pic>
        <p:nvPicPr>
          <p:cNvPr id="5802" name="Google Shape;5802;p7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Quotation">
  <p:cSld name="Quotation 5 2">
    <p:spTree>
      <p:nvGrpSpPr>
        <p:cNvPr id="1" name="Shape 5803"/>
        <p:cNvGrpSpPr/>
        <p:nvPr/>
      </p:nvGrpSpPr>
      <p:grpSpPr>
        <a:xfrm>
          <a:off x="0" y="0"/>
          <a:ext cx="0" cy="0"/>
          <a:chOff x="0" y="0"/>
          <a:chExt cx="0" cy="0"/>
        </a:xfrm>
      </p:grpSpPr>
      <p:sp>
        <p:nvSpPr>
          <p:cNvPr id="5804" name="Google Shape;5804;p7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05" name="Google Shape;5805;p7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06" name="Google Shape;5806;p7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07" name="Google Shape;5807;p7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08" name="Google Shape;5808;p7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09" name="Google Shape;5809;p7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810" name="Google Shape;5810;p743"/>
          <p:cNvGrpSpPr/>
          <p:nvPr/>
        </p:nvGrpSpPr>
        <p:grpSpPr>
          <a:xfrm>
            <a:off x="7191542" y="1"/>
            <a:ext cx="5000459" cy="1425992"/>
            <a:chOff x="7191542" y="1"/>
            <a:chExt cx="5000459" cy="1425992"/>
          </a:xfrm>
        </p:grpSpPr>
        <p:pic>
          <p:nvPicPr>
            <p:cNvPr id="5811" name="Google Shape;5811;p7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12" name="Google Shape;5812;p743"/>
            <p:cNvGrpSpPr/>
            <p:nvPr/>
          </p:nvGrpSpPr>
          <p:grpSpPr>
            <a:xfrm>
              <a:off x="7191542" y="1"/>
              <a:ext cx="5000459" cy="1425992"/>
              <a:chOff x="7186272" y="0"/>
              <a:chExt cx="5005729" cy="1427495"/>
            </a:xfrm>
          </p:grpSpPr>
          <p:sp>
            <p:nvSpPr>
              <p:cNvPr id="5813" name="Google Shape;5813;p7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14" name="Google Shape;5814;p7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815" name="Google Shape;5815;p7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Quotation">
  <p:cSld name="Quotation 6 2">
    <p:spTree>
      <p:nvGrpSpPr>
        <p:cNvPr id="1" name="Shape 5816"/>
        <p:cNvGrpSpPr/>
        <p:nvPr/>
      </p:nvGrpSpPr>
      <p:grpSpPr>
        <a:xfrm>
          <a:off x="0" y="0"/>
          <a:ext cx="0" cy="0"/>
          <a:chOff x="0" y="0"/>
          <a:chExt cx="0" cy="0"/>
        </a:xfrm>
      </p:grpSpPr>
      <p:sp>
        <p:nvSpPr>
          <p:cNvPr id="5817" name="Google Shape;5817;p7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18" name="Google Shape;5818;p7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19" name="Google Shape;5819;p7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20" name="Google Shape;5820;p7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21" name="Google Shape;5821;p7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22" name="Google Shape;5822;p7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823" name="Google Shape;5823;p744"/>
          <p:cNvGrpSpPr/>
          <p:nvPr/>
        </p:nvGrpSpPr>
        <p:grpSpPr>
          <a:xfrm>
            <a:off x="7191542" y="1"/>
            <a:ext cx="5000459" cy="1425992"/>
            <a:chOff x="7191542" y="1"/>
            <a:chExt cx="5000459" cy="1425992"/>
          </a:xfrm>
        </p:grpSpPr>
        <p:pic>
          <p:nvPicPr>
            <p:cNvPr id="5824" name="Google Shape;5824;p7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25" name="Google Shape;5825;p744"/>
            <p:cNvGrpSpPr/>
            <p:nvPr/>
          </p:nvGrpSpPr>
          <p:grpSpPr>
            <a:xfrm>
              <a:off x="7191542" y="1"/>
              <a:ext cx="5000459" cy="1425992"/>
              <a:chOff x="7186272" y="0"/>
              <a:chExt cx="5005729" cy="1427495"/>
            </a:xfrm>
          </p:grpSpPr>
          <p:sp>
            <p:nvSpPr>
              <p:cNvPr id="5826" name="Google Shape;5826;p7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27" name="Google Shape;5827;p7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828" name="Google Shape;5828;p7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Two Content">
  <p:cSld name="Two Content 4 2">
    <p:spTree>
      <p:nvGrpSpPr>
        <p:cNvPr id="1" name="Shape 5829"/>
        <p:cNvGrpSpPr/>
        <p:nvPr/>
      </p:nvGrpSpPr>
      <p:grpSpPr>
        <a:xfrm>
          <a:off x="0" y="0"/>
          <a:ext cx="0" cy="0"/>
          <a:chOff x="0" y="0"/>
          <a:chExt cx="0" cy="0"/>
        </a:xfrm>
      </p:grpSpPr>
      <p:sp>
        <p:nvSpPr>
          <p:cNvPr id="5830" name="Google Shape;5830;p7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31" name="Google Shape;5831;p7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832" name="Google Shape;5832;p745"/>
          <p:cNvGrpSpPr/>
          <p:nvPr/>
        </p:nvGrpSpPr>
        <p:grpSpPr>
          <a:xfrm>
            <a:off x="7191542" y="1"/>
            <a:ext cx="5000459" cy="1425992"/>
            <a:chOff x="7191542" y="1"/>
            <a:chExt cx="5000459" cy="1425992"/>
          </a:xfrm>
        </p:grpSpPr>
        <p:pic>
          <p:nvPicPr>
            <p:cNvPr id="5833" name="Google Shape;5833;p7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34" name="Google Shape;5834;p745"/>
            <p:cNvGrpSpPr/>
            <p:nvPr/>
          </p:nvGrpSpPr>
          <p:grpSpPr>
            <a:xfrm>
              <a:off x="7191542" y="1"/>
              <a:ext cx="5000459" cy="1425992"/>
              <a:chOff x="7186272" y="0"/>
              <a:chExt cx="5005729" cy="1427495"/>
            </a:xfrm>
          </p:grpSpPr>
          <p:sp>
            <p:nvSpPr>
              <p:cNvPr id="5835" name="Google Shape;5835;p7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36" name="Google Shape;5836;p7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837" name="Google Shape;5837;p7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38" name="Google Shape;5838;p7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39" name="Google Shape;5839;p7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40" name="Google Shape;5840;p7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Comparison">
  <p:cSld name="Comparison 3 2">
    <p:spTree>
      <p:nvGrpSpPr>
        <p:cNvPr id="1" name="Shape 5841"/>
        <p:cNvGrpSpPr/>
        <p:nvPr/>
      </p:nvGrpSpPr>
      <p:grpSpPr>
        <a:xfrm>
          <a:off x="0" y="0"/>
          <a:ext cx="0" cy="0"/>
          <a:chOff x="0" y="0"/>
          <a:chExt cx="0" cy="0"/>
        </a:xfrm>
      </p:grpSpPr>
      <p:grpSp>
        <p:nvGrpSpPr>
          <p:cNvPr id="5842" name="Google Shape;5842;p746"/>
          <p:cNvGrpSpPr/>
          <p:nvPr/>
        </p:nvGrpSpPr>
        <p:grpSpPr>
          <a:xfrm>
            <a:off x="7191542" y="1"/>
            <a:ext cx="5000459" cy="1425992"/>
            <a:chOff x="7191542" y="1"/>
            <a:chExt cx="5000459" cy="1425992"/>
          </a:xfrm>
        </p:grpSpPr>
        <p:pic>
          <p:nvPicPr>
            <p:cNvPr id="5843" name="Google Shape;5843;p7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44" name="Google Shape;5844;p746"/>
            <p:cNvGrpSpPr/>
            <p:nvPr/>
          </p:nvGrpSpPr>
          <p:grpSpPr>
            <a:xfrm>
              <a:off x="7191542" y="1"/>
              <a:ext cx="5000459" cy="1425992"/>
              <a:chOff x="7186272" y="0"/>
              <a:chExt cx="5005729" cy="1427495"/>
            </a:xfrm>
          </p:grpSpPr>
          <p:sp>
            <p:nvSpPr>
              <p:cNvPr id="5845" name="Google Shape;5845;p7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46" name="Google Shape;5846;p7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847" name="Google Shape;5847;p7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48" name="Google Shape;5848;p74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49" name="Google Shape;5849;p74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50" name="Google Shape;5850;p7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51" name="Google Shape;5851;p7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52" name="Google Shape;5852;p7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53" name="Google Shape;5853;p7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54" name="Google Shape;5854;p7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Title Only">
  <p:cSld name="Title Only 3 2">
    <p:spTree>
      <p:nvGrpSpPr>
        <p:cNvPr id="1" name="Shape 5855"/>
        <p:cNvGrpSpPr/>
        <p:nvPr/>
      </p:nvGrpSpPr>
      <p:grpSpPr>
        <a:xfrm>
          <a:off x="0" y="0"/>
          <a:ext cx="0" cy="0"/>
          <a:chOff x="0" y="0"/>
          <a:chExt cx="0" cy="0"/>
        </a:xfrm>
      </p:grpSpPr>
      <p:grpSp>
        <p:nvGrpSpPr>
          <p:cNvPr id="5856" name="Google Shape;5856;p747"/>
          <p:cNvGrpSpPr/>
          <p:nvPr/>
        </p:nvGrpSpPr>
        <p:grpSpPr>
          <a:xfrm>
            <a:off x="7191542" y="1"/>
            <a:ext cx="5000459" cy="1425992"/>
            <a:chOff x="7191542" y="1"/>
            <a:chExt cx="5000459" cy="1425992"/>
          </a:xfrm>
        </p:grpSpPr>
        <p:pic>
          <p:nvPicPr>
            <p:cNvPr id="5857" name="Google Shape;5857;p7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58" name="Google Shape;5858;p747"/>
            <p:cNvGrpSpPr/>
            <p:nvPr/>
          </p:nvGrpSpPr>
          <p:grpSpPr>
            <a:xfrm>
              <a:off x="7191542" y="1"/>
              <a:ext cx="5000459" cy="1425992"/>
              <a:chOff x="7186272" y="0"/>
              <a:chExt cx="5005729" cy="1427495"/>
            </a:xfrm>
          </p:grpSpPr>
          <p:sp>
            <p:nvSpPr>
              <p:cNvPr id="5859" name="Google Shape;5859;p7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60" name="Google Shape;5860;p7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861" name="Google Shape;5861;p7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62" name="Google Shape;5862;p7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63" name="Google Shape;5863;p7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64" name="Google Shape;5864;p7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End">
  <p:cSld name="End 3 3">
    <p:spTree>
      <p:nvGrpSpPr>
        <p:cNvPr id="1" name="Shape 5865"/>
        <p:cNvGrpSpPr/>
        <p:nvPr/>
      </p:nvGrpSpPr>
      <p:grpSpPr>
        <a:xfrm>
          <a:off x="0" y="0"/>
          <a:ext cx="0" cy="0"/>
          <a:chOff x="0" y="0"/>
          <a:chExt cx="0" cy="0"/>
        </a:xfrm>
      </p:grpSpPr>
      <p:grpSp>
        <p:nvGrpSpPr>
          <p:cNvPr id="5866" name="Google Shape;5866;p370"/>
          <p:cNvGrpSpPr/>
          <p:nvPr/>
        </p:nvGrpSpPr>
        <p:grpSpPr>
          <a:xfrm>
            <a:off x="0" y="0"/>
            <a:ext cx="12192000" cy="2148830"/>
            <a:chOff x="0" y="0"/>
            <a:chExt cx="12192000" cy="2148830"/>
          </a:xfrm>
        </p:grpSpPr>
        <p:sp>
          <p:nvSpPr>
            <p:cNvPr id="5867" name="Google Shape;5867;p37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68" name="Google Shape;5868;p37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869" name="Google Shape;5869;p37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70" name="Google Shape;5870;p37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71" name="Google Shape;5871;p37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872" name="Google Shape;5872;p37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873" name="Google Shape;5873;p37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Blank">
  <p:cSld name="Blank 2 3">
    <p:spTree>
      <p:nvGrpSpPr>
        <p:cNvPr id="1" name="Shape 5874"/>
        <p:cNvGrpSpPr/>
        <p:nvPr/>
      </p:nvGrpSpPr>
      <p:grpSpPr>
        <a:xfrm>
          <a:off x="0" y="0"/>
          <a:ext cx="0" cy="0"/>
          <a:chOff x="0" y="0"/>
          <a:chExt cx="0" cy="0"/>
        </a:xfrm>
      </p:grpSpPr>
      <p:sp>
        <p:nvSpPr>
          <p:cNvPr id="5875" name="Google Shape;5875;p7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76" name="Google Shape;5876;p7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77" name="Google Shape;5877;p7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878" name="Google Shape;5878;p749"/>
          <p:cNvGrpSpPr/>
          <p:nvPr/>
        </p:nvGrpSpPr>
        <p:grpSpPr>
          <a:xfrm>
            <a:off x="7191542" y="1"/>
            <a:ext cx="5000459" cy="1425992"/>
            <a:chOff x="7191542" y="1"/>
            <a:chExt cx="5000459" cy="1425992"/>
          </a:xfrm>
        </p:grpSpPr>
        <p:pic>
          <p:nvPicPr>
            <p:cNvPr id="5879" name="Google Shape;5879;p7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80" name="Google Shape;5880;p749"/>
            <p:cNvGrpSpPr/>
            <p:nvPr/>
          </p:nvGrpSpPr>
          <p:grpSpPr>
            <a:xfrm>
              <a:off x="7191542" y="1"/>
              <a:ext cx="5000459" cy="1425992"/>
              <a:chOff x="7186272" y="0"/>
              <a:chExt cx="5005729" cy="1427495"/>
            </a:xfrm>
          </p:grpSpPr>
          <p:sp>
            <p:nvSpPr>
              <p:cNvPr id="5881" name="Google Shape;5881;p7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82" name="Google Shape;5882;p7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Cover">
  <p:cSld name="Cover 5 3">
    <p:spTree>
      <p:nvGrpSpPr>
        <p:cNvPr id="1" name="Shape 5883"/>
        <p:cNvGrpSpPr/>
        <p:nvPr/>
      </p:nvGrpSpPr>
      <p:grpSpPr>
        <a:xfrm>
          <a:off x="0" y="0"/>
          <a:ext cx="0" cy="0"/>
          <a:chOff x="0" y="0"/>
          <a:chExt cx="0" cy="0"/>
        </a:xfrm>
      </p:grpSpPr>
      <p:sp>
        <p:nvSpPr>
          <p:cNvPr id="5884" name="Google Shape;5884;p123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85" name="Google Shape;5885;p123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86" name="Google Shape;5886;p123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887" name="Google Shape;5887;p1235"/>
          <p:cNvSpPr>
            <a:spLocks noGrp="1"/>
          </p:cNvSpPr>
          <p:nvPr>
            <p:ph type="pic" idx="2"/>
          </p:nvPr>
        </p:nvSpPr>
        <p:spPr>
          <a:xfrm>
            <a:off x="7118684" y="233915"/>
            <a:ext cx="5073316" cy="5943600"/>
          </a:xfrm>
          <a:prstGeom prst="rect">
            <a:avLst/>
          </a:prstGeom>
          <a:noFill/>
          <a:ln>
            <a:noFill/>
          </a:ln>
        </p:spPr>
      </p:sp>
      <p:grpSp>
        <p:nvGrpSpPr>
          <p:cNvPr id="5888" name="Google Shape;5888;p1235"/>
          <p:cNvGrpSpPr/>
          <p:nvPr/>
        </p:nvGrpSpPr>
        <p:grpSpPr>
          <a:xfrm>
            <a:off x="0" y="5020348"/>
            <a:ext cx="12192000" cy="1837653"/>
            <a:chOff x="0" y="5020348"/>
            <a:chExt cx="12192000" cy="1837653"/>
          </a:xfrm>
        </p:grpSpPr>
        <p:sp>
          <p:nvSpPr>
            <p:cNvPr id="5889" name="Google Shape;5889;p12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90" name="Google Shape;5890;p12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891" name="Google Shape;5891;p123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Divider">
  <p:cSld name="Divider 6 3">
    <p:bg>
      <p:bgPr>
        <a:solidFill>
          <a:schemeClr val="lt2"/>
        </a:solidFill>
        <a:effectLst/>
      </p:bgPr>
    </p:bg>
    <p:spTree>
      <p:nvGrpSpPr>
        <p:cNvPr id="1" name="Shape 5892"/>
        <p:cNvGrpSpPr/>
        <p:nvPr/>
      </p:nvGrpSpPr>
      <p:grpSpPr>
        <a:xfrm>
          <a:off x="0" y="0"/>
          <a:ext cx="0" cy="0"/>
          <a:chOff x="0" y="0"/>
          <a:chExt cx="0" cy="0"/>
        </a:xfrm>
      </p:grpSpPr>
      <p:grpSp>
        <p:nvGrpSpPr>
          <p:cNvPr id="5893" name="Google Shape;5893;p1236"/>
          <p:cNvGrpSpPr/>
          <p:nvPr/>
        </p:nvGrpSpPr>
        <p:grpSpPr>
          <a:xfrm>
            <a:off x="0" y="5020347"/>
            <a:ext cx="12192000" cy="1837653"/>
            <a:chOff x="0" y="5020347"/>
            <a:chExt cx="12192000" cy="1837653"/>
          </a:xfrm>
        </p:grpSpPr>
        <p:sp>
          <p:nvSpPr>
            <p:cNvPr id="5894" name="Google Shape;5894;p123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95" name="Google Shape;5895;p12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96" name="Google Shape;5896;p123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897" name="Google Shape;5897;p12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898" name="Google Shape;5898;p123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99" name="Google Shape;5899;p123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19"/>
        <p:cNvGrpSpPr/>
        <p:nvPr/>
      </p:nvGrpSpPr>
      <p:grpSpPr>
        <a:xfrm>
          <a:off x="0" y="0"/>
          <a:ext cx="0" cy="0"/>
          <a:chOff x="0" y="0"/>
          <a:chExt cx="0" cy="0"/>
        </a:xfrm>
      </p:grpSpPr>
      <p:sp>
        <p:nvSpPr>
          <p:cNvPr id="620" name="Google Shape;620;p12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1" name="Google Shape;621;p12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2" name="Google Shape;622;p12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3" name="Google Shape;623;p1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4" name="Google Shape;624;p1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5" name="Google Shape;625;p1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26" name="Google Shape;626;p1203"/>
          <p:cNvGrpSpPr/>
          <p:nvPr/>
        </p:nvGrpSpPr>
        <p:grpSpPr>
          <a:xfrm>
            <a:off x="7191542" y="1"/>
            <a:ext cx="5000459" cy="1425992"/>
            <a:chOff x="7191542" y="1"/>
            <a:chExt cx="5000459" cy="1425992"/>
          </a:xfrm>
        </p:grpSpPr>
        <p:pic>
          <p:nvPicPr>
            <p:cNvPr id="627" name="Google Shape;627;p1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8" name="Google Shape;628;p1203"/>
            <p:cNvGrpSpPr/>
            <p:nvPr/>
          </p:nvGrpSpPr>
          <p:grpSpPr>
            <a:xfrm>
              <a:off x="7191542" y="1"/>
              <a:ext cx="5000459" cy="1425992"/>
              <a:chOff x="7186272" y="0"/>
              <a:chExt cx="5005729" cy="1427495"/>
            </a:xfrm>
          </p:grpSpPr>
          <p:sp>
            <p:nvSpPr>
              <p:cNvPr id="629" name="Google Shape;629;p1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0" name="Google Shape;630;p1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1" name="Google Shape;631;p12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Photo Slide">
  <p:cSld name="Photo Slide 5 3">
    <p:spTree>
      <p:nvGrpSpPr>
        <p:cNvPr id="1" name="Shape 5900"/>
        <p:cNvGrpSpPr/>
        <p:nvPr/>
      </p:nvGrpSpPr>
      <p:grpSpPr>
        <a:xfrm>
          <a:off x="0" y="0"/>
          <a:ext cx="0" cy="0"/>
          <a:chOff x="0" y="0"/>
          <a:chExt cx="0" cy="0"/>
        </a:xfrm>
      </p:grpSpPr>
      <p:sp>
        <p:nvSpPr>
          <p:cNvPr id="5901" name="Google Shape;5901;p123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902" name="Google Shape;5902;p123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903" name="Google Shape;5903;p1237"/>
          <p:cNvGrpSpPr/>
          <p:nvPr/>
        </p:nvGrpSpPr>
        <p:grpSpPr>
          <a:xfrm>
            <a:off x="0" y="5379426"/>
            <a:ext cx="2807368" cy="753891"/>
            <a:chOff x="0" y="5379426"/>
            <a:chExt cx="2807368" cy="753891"/>
          </a:xfrm>
        </p:grpSpPr>
        <p:sp>
          <p:nvSpPr>
            <p:cNvPr id="5904" name="Google Shape;5904;p123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05" name="Google Shape;5905;p123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906" name="Google Shape;5906;p1237"/>
          <p:cNvSpPr>
            <a:spLocks noGrp="1"/>
          </p:cNvSpPr>
          <p:nvPr>
            <p:ph type="pic" idx="2"/>
          </p:nvPr>
        </p:nvSpPr>
        <p:spPr>
          <a:xfrm>
            <a:off x="2807368" y="457202"/>
            <a:ext cx="8915400" cy="5943598"/>
          </a:xfrm>
          <a:prstGeom prst="rect">
            <a:avLst/>
          </a:prstGeom>
          <a:noFill/>
          <a:ln>
            <a:noFill/>
          </a:ln>
        </p:spPr>
      </p:sp>
      <p:pic>
        <p:nvPicPr>
          <p:cNvPr id="5907" name="Google Shape;5907;p123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Quotation">
  <p:cSld name="Quotation 5 3">
    <p:spTree>
      <p:nvGrpSpPr>
        <p:cNvPr id="1" name="Shape 5908"/>
        <p:cNvGrpSpPr/>
        <p:nvPr/>
      </p:nvGrpSpPr>
      <p:grpSpPr>
        <a:xfrm>
          <a:off x="0" y="0"/>
          <a:ext cx="0" cy="0"/>
          <a:chOff x="0" y="0"/>
          <a:chExt cx="0" cy="0"/>
        </a:xfrm>
      </p:grpSpPr>
      <p:sp>
        <p:nvSpPr>
          <p:cNvPr id="5909" name="Google Shape;5909;p3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10" name="Google Shape;5910;p3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11" name="Google Shape;5911;p3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12" name="Google Shape;5912;p3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13" name="Google Shape;5913;p3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14" name="Google Shape;5914;p3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915" name="Google Shape;5915;p371"/>
          <p:cNvGrpSpPr/>
          <p:nvPr/>
        </p:nvGrpSpPr>
        <p:grpSpPr>
          <a:xfrm>
            <a:off x="7191542" y="1"/>
            <a:ext cx="5000459" cy="1425992"/>
            <a:chOff x="7191542" y="1"/>
            <a:chExt cx="5000459" cy="1425992"/>
          </a:xfrm>
        </p:grpSpPr>
        <p:pic>
          <p:nvPicPr>
            <p:cNvPr id="5916" name="Google Shape;5916;p3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17" name="Google Shape;5917;p371"/>
            <p:cNvGrpSpPr/>
            <p:nvPr/>
          </p:nvGrpSpPr>
          <p:grpSpPr>
            <a:xfrm>
              <a:off x="7191542" y="1"/>
              <a:ext cx="5000459" cy="1425992"/>
              <a:chOff x="7186272" y="0"/>
              <a:chExt cx="5005729" cy="1427495"/>
            </a:xfrm>
          </p:grpSpPr>
          <p:sp>
            <p:nvSpPr>
              <p:cNvPr id="5918" name="Google Shape;5918;p3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19" name="Google Shape;5919;p3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920" name="Google Shape;5920;p37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Quotation">
  <p:cSld name="Quotation 6 3">
    <p:spTree>
      <p:nvGrpSpPr>
        <p:cNvPr id="1" name="Shape 5921"/>
        <p:cNvGrpSpPr/>
        <p:nvPr/>
      </p:nvGrpSpPr>
      <p:grpSpPr>
        <a:xfrm>
          <a:off x="0" y="0"/>
          <a:ext cx="0" cy="0"/>
          <a:chOff x="0" y="0"/>
          <a:chExt cx="0" cy="0"/>
        </a:xfrm>
      </p:grpSpPr>
      <p:sp>
        <p:nvSpPr>
          <p:cNvPr id="5922" name="Google Shape;5922;p3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23" name="Google Shape;5923;p3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24" name="Google Shape;5924;p3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25" name="Google Shape;5925;p3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26" name="Google Shape;5926;p3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27" name="Google Shape;5927;p3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928" name="Google Shape;5928;p372"/>
          <p:cNvGrpSpPr/>
          <p:nvPr/>
        </p:nvGrpSpPr>
        <p:grpSpPr>
          <a:xfrm>
            <a:off x="7191542" y="1"/>
            <a:ext cx="5000459" cy="1425992"/>
            <a:chOff x="7191542" y="1"/>
            <a:chExt cx="5000459" cy="1425992"/>
          </a:xfrm>
        </p:grpSpPr>
        <p:pic>
          <p:nvPicPr>
            <p:cNvPr id="5929" name="Google Shape;5929;p3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30" name="Google Shape;5930;p372"/>
            <p:cNvGrpSpPr/>
            <p:nvPr/>
          </p:nvGrpSpPr>
          <p:grpSpPr>
            <a:xfrm>
              <a:off x="7191542" y="1"/>
              <a:ext cx="5000459" cy="1425992"/>
              <a:chOff x="7186272" y="0"/>
              <a:chExt cx="5005729" cy="1427495"/>
            </a:xfrm>
          </p:grpSpPr>
          <p:sp>
            <p:nvSpPr>
              <p:cNvPr id="5931" name="Google Shape;5931;p3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32" name="Google Shape;5932;p3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933" name="Google Shape;5933;p3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Two Content">
  <p:cSld name="Two Content 4 3">
    <p:spTree>
      <p:nvGrpSpPr>
        <p:cNvPr id="1" name="Shape 5934"/>
        <p:cNvGrpSpPr/>
        <p:nvPr/>
      </p:nvGrpSpPr>
      <p:grpSpPr>
        <a:xfrm>
          <a:off x="0" y="0"/>
          <a:ext cx="0" cy="0"/>
          <a:chOff x="0" y="0"/>
          <a:chExt cx="0" cy="0"/>
        </a:xfrm>
      </p:grpSpPr>
      <p:sp>
        <p:nvSpPr>
          <p:cNvPr id="5935" name="Google Shape;5935;p7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36" name="Google Shape;5936;p75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937" name="Google Shape;5937;p755"/>
          <p:cNvGrpSpPr/>
          <p:nvPr/>
        </p:nvGrpSpPr>
        <p:grpSpPr>
          <a:xfrm>
            <a:off x="7191542" y="1"/>
            <a:ext cx="5000459" cy="1425992"/>
            <a:chOff x="7191542" y="1"/>
            <a:chExt cx="5000459" cy="1425992"/>
          </a:xfrm>
        </p:grpSpPr>
        <p:pic>
          <p:nvPicPr>
            <p:cNvPr id="5938" name="Google Shape;5938;p7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39" name="Google Shape;5939;p755"/>
            <p:cNvGrpSpPr/>
            <p:nvPr/>
          </p:nvGrpSpPr>
          <p:grpSpPr>
            <a:xfrm>
              <a:off x="7191542" y="1"/>
              <a:ext cx="5000459" cy="1425992"/>
              <a:chOff x="7186272" y="0"/>
              <a:chExt cx="5005729" cy="1427495"/>
            </a:xfrm>
          </p:grpSpPr>
          <p:sp>
            <p:nvSpPr>
              <p:cNvPr id="5940" name="Google Shape;5940;p7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41" name="Google Shape;5941;p7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42" name="Google Shape;5942;p75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43" name="Google Shape;5943;p75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44" name="Google Shape;5944;p7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45" name="Google Shape;5945;p7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Comparison">
  <p:cSld name="Comparison 3 3">
    <p:spTree>
      <p:nvGrpSpPr>
        <p:cNvPr id="1" name="Shape 5946"/>
        <p:cNvGrpSpPr/>
        <p:nvPr/>
      </p:nvGrpSpPr>
      <p:grpSpPr>
        <a:xfrm>
          <a:off x="0" y="0"/>
          <a:ext cx="0" cy="0"/>
          <a:chOff x="0" y="0"/>
          <a:chExt cx="0" cy="0"/>
        </a:xfrm>
      </p:grpSpPr>
      <p:grpSp>
        <p:nvGrpSpPr>
          <p:cNvPr id="5947" name="Google Shape;5947;p1240"/>
          <p:cNvGrpSpPr/>
          <p:nvPr/>
        </p:nvGrpSpPr>
        <p:grpSpPr>
          <a:xfrm>
            <a:off x="7191542" y="1"/>
            <a:ext cx="5000459" cy="1425992"/>
            <a:chOff x="7191542" y="1"/>
            <a:chExt cx="5000459" cy="1425992"/>
          </a:xfrm>
        </p:grpSpPr>
        <p:pic>
          <p:nvPicPr>
            <p:cNvPr id="5948" name="Google Shape;5948;p12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49" name="Google Shape;5949;p1240"/>
            <p:cNvGrpSpPr/>
            <p:nvPr/>
          </p:nvGrpSpPr>
          <p:grpSpPr>
            <a:xfrm>
              <a:off x="7191542" y="1"/>
              <a:ext cx="5000459" cy="1425992"/>
              <a:chOff x="7186272" y="0"/>
              <a:chExt cx="5005729" cy="1427495"/>
            </a:xfrm>
          </p:grpSpPr>
          <p:sp>
            <p:nvSpPr>
              <p:cNvPr id="5950" name="Google Shape;5950;p12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51" name="Google Shape;5951;p12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52" name="Google Shape;5952;p12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53" name="Google Shape;5953;p124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54" name="Google Shape;5954;p124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55" name="Google Shape;5955;p124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56" name="Google Shape;5956;p124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57" name="Google Shape;5957;p12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58" name="Google Shape;5958;p12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59" name="Google Shape;5959;p1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Title Only">
  <p:cSld name="Title Only 3 3">
    <p:spTree>
      <p:nvGrpSpPr>
        <p:cNvPr id="1" name="Shape 5960"/>
        <p:cNvGrpSpPr/>
        <p:nvPr/>
      </p:nvGrpSpPr>
      <p:grpSpPr>
        <a:xfrm>
          <a:off x="0" y="0"/>
          <a:ext cx="0" cy="0"/>
          <a:chOff x="0" y="0"/>
          <a:chExt cx="0" cy="0"/>
        </a:xfrm>
      </p:grpSpPr>
      <p:grpSp>
        <p:nvGrpSpPr>
          <p:cNvPr id="5961" name="Google Shape;5961;p757"/>
          <p:cNvGrpSpPr/>
          <p:nvPr/>
        </p:nvGrpSpPr>
        <p:grpSpPr>
          <a:xfrm>
            <a:off x="7191542" y="1"/>
            <a:ext cx="5000459" cy="1425992"/>
            <a:chOff x="7191542" y="1"/>
            <a:chExt cx="5000459" cy="1425992"/>
          </a:xfrm>
        </p:grpSpPr>
        <p:pic>
          <p:nvPicPr>
            <p:cNvPr id="5962" name="Google Shape;5962;p7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63" name="Google Shape;5963;p757"/>
            <p:cNvGrpSpPr/>
            <p:nvPr/>
          </p:nvGrpSpPr>
          <p:grpSpPr>
            <a:xfrm>
              <a:off x="7191542" y="1"/>
              <a:ext cx="5000459" cy="1425992"/>
              <a:chOff x="7186272" y="0"/>
              <a:chExt cx="5005729" cy="1427495"/>
            </a:xfrm>
          </p:grpSpPr>
          <p:sp>
            <p:nvSpPr>
              <p:cNvPr id="5964" name="Google Shape;5964;p7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65" name="Google Shape;5965;p7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66" name="Google Shape;5966;p7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67" name="Google Shape;5967;p7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68" name="Google Shape;5968;p7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69" name="Google Shape;5969;p7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End">
  <p:cSld name="End 3 4">
    <p:spTree>
      <p:nvGrpSpPr>
        <p:cNvPr id="1" name="Shape 5970"/>
        <p:cNvGrpSpPr/>
        <p:nvPr/>
      </p:nvGrpSpPr>
      <p:grpSpPr>
        <a:xfrm>
          <a:off x="0" y="0"/>
          <a:ext cx="0" cy="0"/>
          <a:chOff x="0" y="0"/>
          <a:chExt cx="0" cy="0"/>
        </a:xfrm>
      </p:grpSpPr>
      <p:grpSp>
        <p:nvGrpSpPr>
          <p:cNvPr id="5971" name="Google Shape;5971;p758"/>
          <p:cNvGrpSpPr/>
          <p:nvPr/>
        </p:nvGrpSpPr>
        <p:grpSpPr>
          <a:xfrm>
            <a:off x="0" y="0"/>
            <a:ext cx="12192000" cy="2148830"/>
            <a:chOff x="0" y="0"/>
            <a:chExt cx="12192000" cy="2148830"/>
          </a:xfrm>
        </p:grpSpPr>
        <p:sp>
          <p:nvSpPr>
            <p:cNvPr id="5972" name="Google Shape;5972;p7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73" name="Google Shape;5973;p7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974" name="Google Shape;5974;p75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75" name="Google Shape;5975;p75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76" name="Google Shape;5976;p75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977" name="Google Shape;5977;p75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978" name="Google Shape;5978;p75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Blank">
  <p:cSld name="Blank 2 4">
    <p:spTree>
      <p:nvGrpSpPr>
        <p:cNvPr id="1" name="Shape 5979"/>
        <p:cNvGrpSpPr/>
        <p:nvPr/>
      </p:nvGrpSpPr>
      <p:grpSpPr>
        <a:xfrm>
          <a:off x="0" y="0"/>
          <a:ext cx="0" cy="0"/>
          <a:chOff x="0" y="0"/>
          <a:chExt cx="0" cy="0"/>
        </a:xfrm>
      </p:grpSpPr>
      <p:sp>
        <p:nvSpPr>
          <p:cNvPr id="5980" name="Google Shape;5980;p7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81" name="Google Shape;5981;p7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82" name="Google Shape;5982;p7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983" name="Google Shape;5983;p759"/>
          <p:cNvGrpSpPr/>
          <p:nvPr/>
        </p:nvGrpSpPr>
        <p:grpSpPr>
          <a:xfrm>
            <a:off x="7191542" y="1"/>
            <a:ext cx="5000459" cy="1425992"/>
            <a:chOff x="7191542" y="1"/>
            <a:chExt cx="5000459" cy="1425992"/>
          </a:xfrm>
        </p:grpSpPr>
        <p:pic>
          <p:nvPicPr>
            <p:cNvPr id="5984" name="Google Shape;5984;p7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85" name="Google Shape;5985;p759"/>
            <p:cNvGrpSpPr/>
            <p:nvPr/>
          </p:nvGrpSpPr>
          <p:grpSpPr>
            <a:xfrm>
              <a:off x="7191542" y="1"/>
              <a:ext cx="5000459" cy="1425992"/>
              <a:chOff x="7186272" y="0"/>
              <a:chExt cx="5005729" cy="1427495"/>
            </a:xfrm>
          </p:grpSpPr>
          <p:sp>
            <p:nvSpPr>
              <p:cNvPr id="5986" name="Google Shape;5986;p7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87" name="Google Shape;5987;p7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5988"/>
        <p:cNvGrpSpPr/>
        <p:nvPr/>
      </p:nvGrpSpPr>
      <p:grpSpPr>
        <a:xfrm>
          <a:off x="0" y="0"/>
          <a:ext cx="0" cy="0"/>
          <a:chOff x="0" y="0"/>
          <a:chExt cx="0" cy="0"/>
        </a:xfrm>
      </p:grpSpPr>
      <p:grpSp>
        <p:nvGrpSpPr>
          <p:cNvPr id="5989" name="Google Shape;5989;p760"/>
          <p:cNvGrpSpPr/>
          <p:nvPr/>
        </p:nvGrpSpPr>
        <p:grpSpPr>
          <a:xfrm>
            <a:off x="0" y="5020347"/>
            <a:ext cx="12192000" cy="1837653"/>
            <a:chOff x="0" y="5020347"/>
            <a:chExt cx="12192000" cy="1837653"/>
          </a:xfrm>
        </p:grpSpPr>
        <p:sp>
          <p:nvSpPr>
            <p:cNvPr id="5990" name="Google Shape;5990;p7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91" name="Google Shape;5991;p7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92" name="Google Shape;5992;p7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993" name="Google Shape;5993;p7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994" name="Google Shape;5994;p7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95" name="Google Shape;5995;p7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5996"/>
        <p:cNvGrpSpPr/>
        <p:nvPr/>
      </p:nvGrpSpPr>
      <p:grpSpPr>
        <a:xfrm>
          <a:off x="0" y="0"/>
          <a:ext cx="0" cy="0"/>
          <a:chOff x="0" y="0"/>
          <a:chExt cx="0" cy="0"/>
        </a:xfrm>
      </p:grpSpPr>
      <p:sp>
        <p:nvSpPr>
          <p:cNvPr id="5997" name="Google Shape;5997;p76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998" name="Google Shape;5998;p76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999" name="Google Shape;5999;p761"/>
          <p:cNvGrpSpPr/>
          <p:nvPr/>
        </p:nvGrpSpPr>
        <p:grpSpPr>
          <a:xfrm>
            <a:off x="0" y="5379426"/>
            <a:ext cx="2807368" cy="753891"/>
            <a:chOff x="0" y="5379426"/>
            <a:chExt cx="2807368" cy="753891"/>
          </a:xfrm>
        </p:grpSpPr>
        <p:sp>
          <p:nvSpPr>
            <p:cNvPr id="6000" name="Google Shape;6000;p76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01" name="Google Shape;6001;p76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002" name="Google Shape;6002;p761"/>
          <p:cNvSpPr>
            <a:spLocks noGrp="1"/>
          </p:cNvSpPr>
          <p:nvPr>
            <p:ph type="pic" idx="2"/>
          </p:nvPr>
        </p:nvSpPr>
        <p:spPr>
          <a:xfrm>
            <a:off x="2807368" y="457202"/>
            <a:ext cx="8915400" cy="5943598"/>
          </a:xfrm>
          <a:prstGeom prst="rect">
            <a:avLst/>
          </a:prstGeom>
          <a:noFill/>
          <a:ln>
            <a:noFill/>
          </a:ln>
        </p:spPr>
      </p:sp>
      <p:pic>
        <p:nvPicPr>
          <p:cNvPr id="6003" name="Google Shape;6003;p76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69"/>
        <p:cNvGrpSpPr/>
        <p:nvPr/>
      </p:nvGrpSpPr>
      <p:grpSpPr>
        <a:xfrm>
          <a:off x="0" y="0"/>
          <a:ext cx="0" cy="0"/>
          <a:chOff x="0" y="0"/>
          <a:chExt cx="0" cy="0"/>
        </a:xfrm>
      </p:grpSpPr>
      <p:grpSp>
        <p:nvGrpSpPr>
          <p:cNvPr id="70" name="Google Shape;70;p54"/>
          <p:cNvGrpSpPr/>
          <p:nvPr/>
        </p:nvGrpSpPr>
        <p:grpSpPr>
          <a:xfrm>
            <a:off x="7191542" y="1"/>
            <a:ext cx="5000459" cy="1425992"/>
            <a:chOff x="7191542" y="1"/>
            <a:chExt cx="5000459" cy="1425992"/>
          </a:xfrm>
        </p:grpSpPr>
        <p:pic>
          <p:nvPicPr>
            <p:cNvPr id="71" name="Google Shape;71;p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 name="Google Shape;72;p54"/>
            <p:cNvGrpSpPr/>
            <p:nvPr/>
          </p:nvGrpSpPr>
          <p:grpSpPr>
            <a:xfrm>
              <a:off x="7191542" y="1"/>
              <a:ext cx="5000459" cy="1425992"/>
              <a:chOff x="7186272" y="0"/>
              <a:chExt cx="5005729" cy="1427495"/>
            </a:xfrm>
          </p:grpSpPr>
          <p:sp>
            <p:nvSpPr>
              <p:cNvPr id="73" name="Google Shape;73;p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 name="Google Shape;74;p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 name="Google Shape;75;p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 name="Google Shape;76;p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632"/>
        <p:cNvGrpSpPr/>
        <p:nvPr/>
      </p:nvGrpSpPr>
      <p:grpSpPr>
        <a:xfrm>
          <a:off x="0" y="0"/>
          <a:ext cx="0" cy="0"/>
          <a:chOff x="0" y="0"/>
          <a:chExt cx="0" cy="0"/>
        </a:xfrm>
      </p:grpSpPr>
      <p:sp>
        <p:nvSpPr>
          <p:cNvPr id="633" name="Google Shape;633;p120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 name="Google Shape;634;p120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5" name="Google Shape;635;p12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6" name="Google Shape;636;p12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7" name="Google Shape;637;p1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8" name="Google Shape;638;p1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39" name="Google Shape;639;p1204"/>
          <p:cNvGrpSpPr/>
          <p:nvPr/>
        </p:nvGrpSpPr>
        <p:grpSpPr>
          <a:xfrm>
            <a:off x="7191542" y="1"/>
            <a:ext cx="5000459" cy="1425992"/>
            <a:chOff x="7191542" y="1"/>
            <a:chExt cx="5000459" cy="1425992"/>
          </a:xfrm>
        </p:grpSpPr>
        <p:pic>
          <p:nvPicPr>
            <p:cNvPr id="640" name="Google Shape;640;p1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1" name="Google Shape;641;p1204"/>
            <p:cNvGrpSpPr/>
            <p:nvPr/>
          </p:nvGrpSpPr>
          <p:grpSpPr>
            <a:xfrm>
              <a:off x="7191542" y="1"/>
              <a:ext cx="5000459" cy="1425992"/>
              <a:chOff x="7186272" y="0"/>
              <a:chExt cx="5005729" cy="1427495"/>
            </a:xfrm>
          </p:grpSpPr>
          <p:sp>
            <p:nvSpPr>
              <p:cNvPr id="642" name="Google Shape;642;p1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3" name="Google Shape;643;p1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44" name="Google Shape;644;p120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6004"/>
        <p:cNvGrpSpPr/>
        <p:nvPr/>
      </p:nvGrpSpPr>
      <p:grpSpPr>
        <a:xfrm>
          <a:off x="0" y="0"/>
          <a:ext cx="0" cy="0"/>
          <a:chOff x="0" y="0"/>
          <a:chExt cx="0" cy="0"/>
        </a:xfrm>
      </p:grpSpPr>
      <p:sp>
        <p:nvSpPr>
          <p:cNvPr id="6005" name="Google Shape;6005;p7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06" name="Google Shape;6006;p7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07" name="Google Shape;6007;p7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008" name="Google Shape;6008;p762"/>
          <p:cNvSpPr>
            <a:spLocks noGrp="1"/>
          </p:cNvSpPr>
          <p:nvPr>
            <p:ph type="pic" idx="2"/>
          </p:nvPr>
        </p:nvSpPr>
        <p:spPr>
          <a:xfrm>
            <a:off x="7118684" y="233915"/>
            <a:ext cx="5073316" cy="5943600"/>
          </a:xfrm>
          <a:prstGeom prst="rect">
            <a:avLst/>
          </a:prstGeom>
          <a:noFill/>
          <a:ln>
            <a:noFill/>
          </a:ln>
        </p:spPr>
      </p:sp>
      <p:grpSp>
        <p:nvGrpSpPr>
          <p:cNvPr id="6009" name="Google Shape;6009;p762"/>
          <p:cNvGrpSpPr/>
          <p:nvPr/>
        </p:nvGrpSpPr>
        <p:grpSpPr>
          <a:xfrm>
            <a:off x="0" y="5020348"/>
            <a:ext cx="12192000" cy="1837653"/>
            <a:chOff x="0" y="5020348"/>
            <a:chExt cx="12192000" cy="1837653"/>
          </a:xfrm>
        </p:grpSpPr>
        <p:sp>
          <p:nvSpPr>
            <p:cNvPr id="6010" name="Google Shape;6010;p7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11" name="Google Shape;6011;p7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12" name="Google Shape;6012;p7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6013"/>
        <p:cNvGrpSpPr/>
        <p:nvPr/>
      </p:nvGrpSpPr>
      <p:grpSpPr>
        <a:xfrm>
          <a:off x="0" y="0"/>
          <a:ext cx="0" cy="0"/>
          <a:chOff x="0" y="0"/>
          <a:chExt cx="0" cy="0"/>
        </a:xfrm>
      </p:grpSpPr>
      <p:grpSp>
        <p:nvGrpSpPr>
          <p:cNvPr id="6014" name="Google Shape;6014;p763"/>
          <p:cNvGrpSpPr/>
          <p:nvPr/>
        </p:nvGrpSpPr>
        <p:grpSpPr>
          <a:xfrm>
            <a:off x="7191542" y="1"/>
            <a:ext cx="5000459" cy="1425992"/>
            <a:chOff x="7191542" y="1"/>
            <a:chExt cx="5000459" cy="1425992"/>
          </a:xfrm>
        </p:grpSpPr>
        <p:pic>
          <p:nvPicPr>
            <p:cNvPr id="6015" name="Google Shape;6015;p7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16" name="Google Shape;6016;p763"/>
            <p:cNvGrpSpPr/>
            <p:nvPr/>
          </p:nvGrpSpPr>
          <p:grpSpPr>
            <a:xfrm>
              <a:off x="7191542" y="1"/>
              <a:ext cx="5000459" cy="1425992"/>
              <a:chOff x="7186272" y="0"/>
              <a:chExt cx="5005729" cy="1427495"/>
            </a:xfrm>
          </p:grpSpPr>
          <p:sp>
            <p:nvSpPr>
              <p:cNvPr id="6017" name="Google Shape;6017;p7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18" name="Google Shape;6018;p7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19" name="Google Shape;6019;p7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20" name="Google Shape;6020;p76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21" name="Google Shape;6021;p7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22" name="Google Shape;6022;p7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23" name="Google Shape;6023;p7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024"/>
        <p:cNvGrpSpPr/>
        <p:nvPr/>
      </p:nvGrpSpPr>
      <p:grpSpPr>
        <a:xfrm>
          <a:off x="0" y="0"/>
          <a:ext cx="0" cy="0"/>
          <a:chOff x="0" y="0"/>
          <a:chExt cx="0" cy="0"/>
        </a:xfrm>
      </p:grpSpPr>
      <p:sp>
        <p:nvSpPr>
          <p:cNvPr id="6025" name="Google Shape;6025;p7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26" name="Google Shape;6026;p76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027" name="Google Shape;6027;p764"/>
          <p:cNvGrpSpPr/>
          <p:nvPr/>
        </p:nvGrpSpPr>
        <p:grpSpPr>
          <a:xfrm>
            <a:off x="7191542" y="1"/>
            <a:ext cx="5000459" cy="1425992"/>
            <a:chOff x="7191542" y="1"/>
            <a:chExt cx="5000459" cy="1425992"/>
          </a:xfrm>
        </p:grpSpPr>
        <p:pic>
          <p:nvPicPr>
            <p:cNvPr id="6028" name="Google Shape;6028;p7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29" name="Google Shape;6029;p764"/>
            <p:cNvGrpSpPr/>
            <p:nvPr/>
          </p:nvGrpSpPr>
          <p:grpSpPr>
            <a:xfrm>
              <a:off x="7191542" y="1"/>
              <a:ext cx="5000459" cy="1425992"/>
              <a:chOff x="7186272" y="0"/>
              <a:chExt cx="5005729" cy="1427495"/>
            </a:xfrm>
          </p:grpSpPr>
          <p:sp>
            <p:nvSpPr>
              <p:cNvPr id="6030" name="Google Shape;6030;p7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31" name="Google Shape;6031;p7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32" name="Google Shape;6032;p76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33" name="Google Shape;6033;p76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34" name="Google Shape;6034;p7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35" name="Google Shape;6035;p7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6036"/>
        <p:cNvGrpSpPr/>
        <p:nvPr/>
      </p:nvGrpSpPr>
      <p:grpSpPr>
        <a:xfrm>
          <a:off x="0" y="0"/>
          <a:ext cx="0" cy="0"/>
          <a:chOff x="0" y="0"/>
          <a:chExt cx="0" cy="0"/>
        </a:xfrm>
      </p:grpSpPr>
      <p:grpSp>
        <p:nvGrpSpPr>
          <p:cNvPr id="6037" name="Google Shape;6037;p765"/>
          <p:cNvGrpSpPr/>
          <p:nvPr/>
        </p:nvGrpSpPr>
        <p:grpSpPr>
          <a:xfrm>
            <a:off x="7191542" y="1"/>
            <a:ext cx="5000459" cy="1425992"/>
            <a:chOff x="7191542" y="1"/>
            <a:chExt cx="5000459" cy="1425992"/>
          </a:xfrm>
        </p:grpSpPr>
        <p:pic>
          <p:nvPicPr>
            <p:cNvPr id="6038" name="Google Shape;6038;p7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39" name="Google Shape;6039;p765"/>
            <p:cNvGrpSpPr/>
            <p:nvPr/>
          </p:nvGrpSpPr>
          <p:grpSpPr>
            <a:xfrm>
              <a:off x="7191542" y="1"/>
              <a:ext cx="5000459" cy="1425992"/>
              <a:chOff x="7186272" y="0"/>
              <a:chExt cx="5005729" cy="1427495"/>
            </a:xfrm>
          </p:grpSpPr>
          <p:sp>
            <p:nvSpPr>
              <p:cNvPr id="6040" name="Google Shape;6040;p7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41" name="Google Shape;6041;p7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42" name="Google Shape;6042;p7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43" name="Google Shape;6043;p76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44" name="Google Shape;6044;p76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5" name="Google Shape;6045;p76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46" name="Google Shape;6046;p76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7" name="Google Shape;6047;p7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48" name="Google Shape;6048;p7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49" name="Google Shape;6049;p7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6050"/>
        <p:cNvGrpSpPr/>
        <p:nvPr/>
      </p:nvGrpSpPr>
      <p:grpSpPr>
        <a:xfrm>
          <a:off x="0" y="0"/>
          <a:ext cx="0" cy="0"/>
          <a:chOff x="0" y="0"/>
          <a:chExt cx="0" cy="0"/>
        </a:xfrm>
      </p:grpSpPr>
      <p:sp>
        <p:nvSpPr>
          <p:cNvPr id="6051" name="Google Shape;6051;p7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52" name="Google Shape;6052;p7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53" name="Google Shape;6053;p7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54" name="Google Shape;6054;p7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55" name="Google Shape;6055;p7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56" name="Google Shape;6056;p7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057" name="Google Shape;6057;p766"/>
          <p:cNvGrpSpPr/>
          <p:nvPr/>
        </p:nvGrpSpPr>
        <p:grpSpPr>
          <a:xfrm>
            <a:off x="7191542" y="1"/>
            <a:ext cx="5000459" cy="1425992"/>
            <a:chOff x="7191542" y="1"/>
            <a:chExt cx="5000459" cy="1425992"/>
          </a:xfrm>
        </p:grpSpPr>
        <p:pic>
          <p:nvPicPr>
            <p:cNvPr id="6058" name="Google Shape;6058;p7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59" name="Google Shape;6059;p766"/>
            <p:cNvGrpSpPr/>
            <p:nvPr/>
          </p:nvGrpSpPr>
          <p:grpSpPr>
            <a:xfrm>
              <a:off x="7191542" y="1"/>
              <a:ext cx="5000459" cy="1425992"/>
              <a:chOff x="7186272" y="0"/>
              <a:chExt cx="5005729" cy="1427495"/>
            </a:xfrm>
          </p:grpSpPr>
          <p:sp>
            <p:nvSpPr>
              <p:cNvPr id="6060" name="Google Shape;6060;p7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61" name="Google Shape;6061;p7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062" name="Google Shape;6062;p7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Quotation">
  <p:cSld name="Quotation 7 2">
    <p:spTree>
      <p:nvGrpSpPr>
        <p:cNvPr id="1" name="Shape 6063"/>
        <p:cNvGrpSpPr/>
        <p:nvPr/>
      </p:nvGrpSpPr>
      <p:grpSpPr>
        <a:xfrm>
          <a:off x="0" y="0"/>
          <a:ext cx="0" cy="0"/>
          <a:chOff x="0" y="0"/>
          <a:chExt cx="0" cy="0"/>
        </a:xfrm>
      </p:grpSpPr>
      <p:sp>
        <p:nvSpPr>
          <p:cNvPr id="6064" name="Google Shape;6064;p7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65" name="Google Shape;6065;p7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66" name="Google Shape;6066;p7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67" name="Google Shape;6067;p7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68" name="Google Shape;6068;p7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69" name="Google Shape;6069;p7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070" name="Google Shape;6070;p767"/>
          <p:cNvGrpSpPr/>
          <p:nvPr/>
        </p:nvGrpSpPr>
        <p:grpSpPr>
          <a:xfrm>
            <a:off x="7191542" y="1"/>
            <a:ext cx="5000459" cy="1425992"/>
            <a:chOff x="7191542" y="1"/>
            <a:chExt cx="5000459" cy="1425992"/>
          </a:xfrm>
        </p:grpSpPr>
        <p:pic>
          <p:nvPicPr>
            <p:cNvPr id="6071" name="Google Shape;6071;p7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72" name="Google Shape;6072;p767"/>
            <p:cNvGrpSpPr/>
            <p:nvPr/>
          </p:nvGrpSpPr>
          <p:grpSpPr>
            <a:xfrm>
              <a:off x="7191542" y="1"/>
              <a:ext cx="5000459" cy="1425992"/>
              <a:chOff x="7186272" y="0"/>
              <a:chExt cx="5005729" cy="1427495"/>
            </a:xfrm>
          </p:grpSpPr>
          <p:sp>
            <p:nvSpPr>
              <p:cNvPr id="6073" name="Google Shape;6073;p7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74" name="Google Shape;6074;p7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075" name="Google Shape;6075;p7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6076"/>
        <p:cNvGrpSpPr/>
        <p:nvPr/>
      </p:nvGrpSpPr>
      <p:grpSpPr>
        <a:xfrm>
          <a:off x="0" y="0"/>
          <a:ext cx="0" cy="0"/>
          <a:chOff x="0" y="0"/>
          <a:chExt cx="0" cy="0"/>
        </a:xfrm>
      </p:grpSpPr>
      <p:grpSp>
        <p:nvGrpSpPr>
          <p:cNvPr id="6077" name="Google Shape;6077;p768"/>
          <p:cNvGrpSpPr/>
          <p:nvPr/>
        </p:nvGrpSpPr>
        <p:grpSpPr>
          <a:xfrm>
            <a:off x="0" y="0"/>
            <a:ext cx="12192000" cy="2148830"/>
            <a:chOff x="0" y="0"/>
            <a:chExt cx="12192000" cy="2148830"/>
          </a:xfrm>
        </p:grpSpPr>
        <p:sp>
          <p:nvSpPr>
            <p:cNvPr id="6078" name="Google Shape;6078;p76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79" name="Google Shape;6079;p76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080" name="Google Shape;6080;p76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81" name="Google Shape;6081;p76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82" name="Google Shape;6082;p76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083" name="Google Shape;6083;p76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084" name="Google Shape;6084;p76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085"/>
        <p:cNvGrpSpPr/>
        <p:nvPr/>
      </p:nvGrpSpPr>
      <p:grpSpPr>
        <a:xfrm>
          <a:off x="0" y="0"/>
          <a:ext cx="0" cy="0"/>
          <a:chOff x="0" y="0"/>
          <a:chExt cx="0" cy="0"/>
        </a:xfrm>
      </p:grpSpPr>
      <p:grpSp>
        <p:nvGrpSpPr>
          <p:cNvPr id="6086" name="Google Shape;6086;p769"/>
          <p:cNvGrpSpPr/>
          <p:nvPr/>
        </p:nvGrpSpPr>
        <p:grpSpPr>
          <a:xfrm>
            <a:off x="7191542" y="1"/>
            <a:ext cx="5000459" cy="1425992"/>
            <a:chOff x="7191542" y="1"/>
            <a:chExt cx="5000459" cy="1425992"/>
          </a:xfrm>
        </p:grpSpPr>
        <p:pic>
          <p:nvPicPr>
            <p:cNvPr id="6087" name="Google Shape;6087;p7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88" name="Google Shape;6088;p769"/>
            <p:cNvGrpSpPr/>
            <p:nvPr/>
          </p:nvGrpSpPr>
          <p:grpSpPr>
            <a:xfrm>
              <a:off x="7191542" y="1"/>
              <a:ext cx="5000459" cy="1425992"/>
              <a:chOff x="7186272" y="0"/>
              <a:chExt cx="5005729" cy="1427495"/>
            </a:xfrm>
          </p:grpSpPr>
          <p:sp>
            <p:nvSpPr>
              <p:cNvPr id="6089" name="Google Shape;6089;p7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90" name="Google Shape;6090;p7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91" name="Google Shape;6091;p7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92" name="Google Shape;6092;p7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93" name="Google Shape;6093;p7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94" name="Google Shape;6094;p7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095"/>
        <p:cNvGrpSpPr/>
        <p:nvPr/>
      </p:nvGrpSpPr>
      <p:grpSpPr>
        <a:xfrm>
          <a:off x="0" y="0"/>
          <a:ext cx="0" cy="0"/>
          <a:chOff x="0" y="0"/>
          <a:chExt cx="0" cy="0"/>
        </a:xfrm>
      </p:grpSpPr>
      <p:grpSp>
        <p:nvGrpSpPr>
          <p:cNvPr id="6096" name="Google Shape;6096;p1241"/>
          <p:cNvGrpSpPr/>
          <p:nvPr/>
        </p:nvGrpSpPr>
        <p:grpSpPr>
          <a:xfrm>
            <a:off x="0" y="0"/>
            <a:ext cx="12192000" cy="2148830"/>
            <a:chOff x="0" y="0"/>
            <a:chExt cx="12192000" cy="2148830"/>
          </a:xfrm>
        </p:grpSpPr>
        <p:sp>
          <p:nvSpPr>
            <p:cNvPr id="6097" name="Google Shape;6097;p124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98" name="Google Shape;6098;p124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099" name="Google Shape;6099;p124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00" name="Google Shape;6100;p124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01" name="Google Shape;6101;p124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102" name="Google Shape;6102;p124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103" name="Google Shape;6103;p124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Blank">
  <p:cSld name="Blank 3 2">
    <p:spTree>
      <p:nvGrpSpPr>
        <p:cNvPr id="1" name="Shape 6104"/>
        <p:cNvGrpSpPr/>
        <p:nvPr/>
      </p:nvGrpSpPr>
      <p:grpSpPr>
        <a:xfrm>
          <a:off x="0" y="0"/>
          <a:ext cx="0" cy="0"/>
          <a:chOff x="0" y="0"/>
          <a:chExt cx="0" cy="0"/>
        </a:xfrm>
      </p:grpSpPr>
      <p:sp>
        <p:nvSpPr>
          <p:cNvPr id="6105" name="Google Shape;6105;p7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06" name="Google Shape;6106;p7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07" name="Google Shape;6107;p7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108" name="Google Shape;6108;p771"/>
          <p:cNvGrpSpPr/>
          <p:nvPr/>
        </p:nvGrpSpPr>
        <p:grpSpPr>
          <a:xfrm>
            <a:off x="7191542" y="1"/>
            <a:ext cx="5000459" cy="1425992"/>
            <a:chOff x="7191542" y="1"/>
            <a:chExt cx="5000459" cy="1425992"/>
          </a:xfrm>
        </p:grpSpPr>
        <p:pic>
          <p:nvPicPr>
            <p:cNvPr id="6109" name="Google Shape;6109;p7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10" name="Google Shape;6110;p771"/>
            <p:cNvGrpSpPr/>
            <p:nvPr/>
          </p:nvGrpSpPr>
          <p:grpSpPr>
            <a:xfrm>
              <a:off x="7191542" y="1"/>
              <a:ext cx="5000459" cy="1425992"/>
              <a:chOff x="7186272" y="0"/>
              <a:chExt cx="5005729" cy="1427495"/>
            </a:xfrm>
          </p:grpSpPr>
          <p:sp>
            <p:nvSpPr>
              <p:cNvPr id="6111" name="Google Shape;6111;p7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12" name="Google Shape;6112;p7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645"/>
        <p:cNvGrpSpPr/>
        <p:nvPr/>
      </p:nvGrpSpPr>
      <p:grpSpPr>
        <a:xfrm>
          <a:off x="0" y="0"/>
          <a:ext cx="0" cy="0"/>
          <a:chOff x="0" y="0"/>
          <a:chExt cx="0" cy="0"/>
        </a:xfrm>
      </p:grpSpPr>
      <p:grpSp>
        <p:nvGrpSpPr>
          <p:cNvPr id="646" name="Google Shape;646;p1205"/>
          <p:cNvGrpSpPr/>
          <p:nvPr/>
        </p:nvGrpSpPr>
        <p:grpSpPr>
          <a:xfrm>
            <a:off x="7191542" y="1"/>
            <a:ext cx="5000459" cy="1425992"/>
            <a:chOff x="7191542" y="1"/>
            <a:chExt cx="5000459" cy="1425992"/>
          </a:xfrm>
        </p:grpSpPr>
        <p:pic>
          <p:nvPicPr>
            <p:cNvPr id="647" name="Google Shape;647;p1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8" name="Google Shape;648;p1205"/>
            <p:cNvGrpSpPr/>
            <p:nvPr/>
          </p:nvGrpSpPr>
          <p:grpSpPr>
            <a:xfrm>
              <a:off x="7191542" y="1"/>
              <a:ext cx="5000459" cy="1425992"/>
              <a:chOff x="7186272" y="0"/>
              <a:chExt cx="5005729" cy="1427495"/>
            </a:xfrm>
          </p:grpSpPr>
          <p:sp>
            <p:nvSpPr>
              <p:cNvPr id="649" name="Google Shape;649;p1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0" name="Google Shape;650;p1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1" name="Google Shape;651;p1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2" name="Google Shape;652;p120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3" name="Google Shape;653;p1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4" name="Google Shape;654;p1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5" name="Google Shape;655;p1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113"/>
        <p:cNvGrpSpPr/>
        <p:nvPr/>
      </p:nvGrpSpPr>
      <p:grpSpPr>
        <a:xfrm>
          <a:off x="0" y="0"/>
          <a:ext cx="0" cy="0"/>
          <a:chOff x="0" y="0"/>
          <a:chExt cx="0" cy="0"/>
        </a:xfrm>
      </p:grpSpPr>
      <p:sp>
        <p:nvSpPr>
          <p:cNvPr id="6114" name="Google Shape;6114;p7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15" name="Google Shape;6115;p7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16" name="Google Shape;6116;p7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17" name="Google Shape;6117;p7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18" name="Google Shape;6118;p7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19" name="Google Shape;6119;p7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120" name="Google Shape;6120;p772"/>
          <p:cNvGrpSpPr/>
          <p:nvPr/>
        </p:nvGrpSpPr>
        <p:grpSpPr>
          <a:xfrm>
            <a:off x="7191542" y="1"/>
            <a:ext cx="5000459" cy="1425992"/>
            <a:chOff x="7191542" y="1"/>
            <a:chExt cx="5000459" cy="1425992"/>
          </a:xfrm>
        </p:grpSpPr>
        <p:pic>
          <p:nvPicPr>
            <p:cNvPr id="6121" name="Google Shape;6121;p7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22" name="Google Shape;6122;p772"/>
            <p:cNvGrpSpPr/>
            <p:nvPr/>
          </p:nvGrpSpPr>
          <p:grpSpPr>
            <a:xfrm>
              <a:off x="7191542" y="1"/>
              <a:ext cx="5000459" cy="1425992"/>
              <a:chOff x="7186272" y="0"/>
              <a:chExt cx="5005729" cy="1427495"/>
            </a:xfrm>
          </p:grpSpPr>
          <p:sp>
            <p:nvSpPr>
              <p:cNvPr id="6123" name="Google Shape;6123;p7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24" name="Google Shape;6124;p7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125" name="Google Shape;6125;p7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Quotation">
  <p:cSld name="Quotation 8 2">
    <p:spTree>
      <p:nvGrpSpPr>
        <p:cNvPr id="1" name="Shape 6126"/>
        <p:cNvGrpSpPr/>
        <p:nvPr/>
      </p:nvGrpSpPr>
      <p:grpSpPr>
        <a:xfrm>
          <a:off x="0" y="0"/>
          <a:ext cx="0" cy="0"/>
          <a:chOff x="0" y="0"/>
          <a:chExt cx="0" cy="0"/>
        </a:xfrm>
      </p:grpSpPr>
      <p:sp>
        <p:nvSpPr>
          <p:cNvPr id="6127" name="Google Shape;6127;p7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28" name="Google Shape;6128;p7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29" name="Google Shape;6129;p7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30" name="Google Shape;6130;p7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31" name="Google Shape;6131;p7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32" name="Google Shape;6132;p7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133" name="Google Shape;6133;p773"/>
          <p:cNvGrpSpPr/>
          <p:nvPr/>
        </p:nvGrpSpPr>
        <p:grpSpPr>
          <a:xfrm>
            <a:off x="7191542" y="1"/>
            <a:ext cx="5000459" cy="1425992"/>
            <a:chOff x="7191542" y="1"/>
            <a:chExt cx="5000459" cy="1425992"/>
          </a:xfrm>
        </p:grpSpPr>
        <p:pic>
          <p:nvPicPr>
            <p:cNvPr id="6134" name="Google Shape;6134;p7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35" name="Google Shape;6135;p773"/>
            <p:cNvGrpSpPr/>
            <p:nvPr/>
          </p:nvGrpSpPr>
          <p:grpSpPr>
            <a:xfrm>
              <a:off x="7191542" y="1"/>
              <a:ext cx="5000459" cy="1425992"/>
              <a:chOff x="7186272" y="0"/>
              <a:chExt cx="5005729" cy="1427495"/>
            </a:xfrm>
          </p:grpSpPr>
          <p:sp>
            <p:nvSpPr>
              <p:cNvPr id="6136" name="Google Shape;6136;p7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37" name="Google Shape;6137;p7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138" name="Google Shape;6138;p7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139"/>
        <p:cNvGrpSpPr/>
        <p:nvPr/>
      </p:nvGrpSpPr>
      <p:grpSpPr>
        <a:xfrm>
          <a:off x="0" y="0"/>
          <a:ext cx="0" cy="0"/>
          <a:chOff x="0" y="0"/>
          <a:chExt cx="0" cy="0"/>
        </a:xfrm>
      </p:grpSpPr>
      <p:sp>
        <p:nvSpPr>
          <p:cNvPr id="6140" name="Google Shape;6140;p7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41" name="Google Shape;6141;p7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2" name="Google Shape;6142;p7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143" name="Google Shape;6143;p774"/>
          <p:cNvSpPr>
            <a:spLocks noGrp="1"/>
          </p:cNvSpPr>
          <p:nvPr>
            <p:ph type="pic" idx="2"/>
          </p:nvPr>
        </p:nvSpPr>
        <p:spPr>
          <a:xfrm>
            <a:off x="7118684" y="233915"/>
            <a:ext cx="5073316" cy="5943600"/>
          </a:xfrm>
          <a:prstGeom prst="rect">
            <a:avLst/>
          </a:prstGeom>
          <a:noFill/>
          <a:ln>
            <a:noFill/>
          </a:ln>
        </p:spPr>
      </p:sp>
      <p:grpSp>
        <p:nvGrpSpPr>
          <p:cNvPr id="6144" name="Google Shape;6144;p774"/>
          <p:cNvGrpSpPr/>
          <p:nvPr/>
        </p:nvGrpSpPr>
        <p:grpSpPr>
          <a:xfrm>
            <a:off x="0" y="5020348"/>
            <a:ext cx="12192000" cy="1837653"/>
            <a:chOff x="0" y="5020348"/>
            <a:chExt cx="12192000" cy="1837653"/>
          </a:xfrm>
        </p:grpSpPr>
        <p:sp>
          <p:nvSpPr>
            <p:cNvPr id="6145" name="Google Shape;6145;p7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46" name="Google Shape;6146;p7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147" name="Google Shape;6147;p7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6148"/>
        <p:cNvGrpSpPr/>
        <p:nvPr/>
      </p:nvGrpSpPr>
      <p:grpSpPr>
        <a:xfrm>
          <a:off x="0" y="0"/>
          <a:ext cx="0" cy="0"/>
          <a:chOff x="0" y="0"/>
          <a:chExt cx="0" cy="0"/>
        </a:xfrm>
      </p:grpSpPr>
      <p:grpSp>
        <p:nvGrpSpPr>
          <p:cNvPr id="6149" name="Google Shape;6149;p775"/>
          <p:cNvGrpSpPr/>
          <p:nvPr/>
        </p:nvGrpSpPr>
        <p:grpSpPr>
          <a:xfrm>
            <a:off x="0" y="5020347"/>
            <a:ext cx="12192000" cy="1837653"/>
            <a:chOff x="0" y="5020347"/>
            <a:chExt cx="12192000" cy="1837653"/>
          </a:xfrm>
        </p:grpSpPr>
        <p:sp>
          <p:nvSpPr>
            <p:cNvPr id="6150" name="Google Shape;6150;p7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51" name="Google Shape;6151;p7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52" name="Google Shape;6152;p7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153" name="Google Shape;6153;p7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154" name="Google Shape;6154;p7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55" name="Google Shape;6155;p7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6156"/>
        <p:cNvGrpSpPr/>
        <p:nvPr/>
      </p:nvGrpSpPr>
      <p:grpSpPr>
        <a:xfrm>
          <a:off x="0" y="0"/>
          <a:ext cx="0" cy="0"/>
          <a:chOff x="0" y="0"/>
          <a:chExt cx="0" cy="0"/>
        </a:xfrm>
      </p:grpSpPr>
      <p:sp>
        <p:nvSpPr>
          <p:cNvPr id="6157" name="Google Shape;6157;p7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158" name="Google Shape;6158;p7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159" name="Google Shape;6159;p776"/>
          <p:cNvGrpSpPr/>
          <p:nvPr/>
        </p:nvGrpSpPr>
        <p:grpSpPr>
          <a:xfrm>
            <a:off x="0" y="5379426"/>
            <a:ext cx="2807368" cy="753891"/>
            <a:chOff x="0" y="5379426"/>
            <a:chExt cx="2807368" cy="753891"/>
          </a:xfrm>
        </p:grpSpPr>
        <p:sp>
          <p:nvSpPr>
            <p:cNvPr id="6160" name="Google Shape;6160;p7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61" name="Google Shape;6161;p7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162" name="Google Shape;6162;p776"/>
          <p:cNvSpPr>
            <a:spLocks noGrp="1"/>
          </p:cNvSpPr>
          <p:nvPr>
            <p:ph type="pic" idx="2"/>
          </p:nvPr>
        </p:nvSpPr>
        <p:spPr>
          <a:xfrm>
            <a:off x="2807368" y="457202"/>
            <a:ext cx="8915400" cy="5943598"/>
          </a:xfrm>
          <a:prstGeom prst="rect">
            <a:avLst/>
          </a:prstGeom>
          <a:noFill/>
          <a:ln>
            <a:noFill/>
          </a:ln>
        </p:spPr>
      </p:sp>
      <p:pic>
        <p:nvPicPr>
          <p:cNvPr id="6163" name="Google Shape;6163;p77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6164"/>
        <p:cNvGrpSpPr/>
        <p:nvPr/>
      </p:nvGrpSpPr>
      <p:grpSpPr>
        <a:xfrm>
          <a:off x="0" y="0"/>
          <a:ext cx="0" cy="0"/>
          <a:chOff x="0" y="0"/>
          <a:chExt cx="0" cy="0"/>
        </a:xfrm>
      </p:grpSpPr>
      <p:sp>
        <p:nvSpPr>
          <p:cNvPr id="6165" name="Google Shape;6165;p7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66" name="Google Shape;6166;p7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67" name="Google Shape;6167;p7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68" name="Google Shape;6168;p7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69" name="Google Shape;6169;p7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70" name="Google Shape;6170;p7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171" name="Google Shape;6171;p777"/>
          <p:cNvGrpSpPr/>
          <p:nvPr/>
        </p:nvGrpSpPr>
        <p:grpSpPr>
          <a:xfrm>
            <a:off x="7191542" y="1"/>
            <a:ext cx="5000459" cy="1425992"/>
            <a:chOff x="7191542" y="1"/>
            <a:chExt cx="5000459" cy="1425992"/>
          </a:xfrm>
        </p:grpSpPr>
        <p:pic>
          <p:nvPicPr>
            <p:cNvPr id="6172" name="Google Shape;6172;p7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73" name="Google Shape;6173;p777"/>
            <p:cNvGrpSpPr/>
            <p:nvPr/>
          </p:nvGrpSpPr>
          <p:grpSpPr>
            <a:xfrm>
              <a:off x="7191542" y="1"/>
              <a:ext cx="5000459" cy="1425992"/>
              <a:chOff x="7186272" y="0"/>
              <a:chExt cx="5005729" cy="1427495"/>
            </a:xfrm>
          </p:grpSpPr>
          <p:sp>
            <p:nvSpPr>
              <p:cNvPr id="6174" name="Google Shape;6174;p7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75" name="Google Shape;6175;p7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176" name="Google Shape;6176;p7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6177"/>
        <p:cNvGrpSpPr/>
        <p:nvPr/>
      </p:nvGrpSpPr>
      <p:grpSpPr>
        <a:xfrm>
          <a:off x="0" y="0"/>
          <a:ext cx="0" cy="0"/>
          <a:chOff x="0" y="0"/>
          <a:chExt cx="0" cy="0"/>
        </a:xfrm>
      </p:grpSpPr>
      <p:sp>
        <p:nvSpPr>
          <p:cNvPr id="6178" name="Google Shape;6178;p7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79" name="Google Shape;6179;p7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80" name="Google Shape;6180;p7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81" name="Google Shape;6181;p7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82" name="Google Shape;6182;p7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83" name="Google Shape;6183;p7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184" name="Google Shape;6184;p778"/>
          <p:cNvGrpSpPr/>
          <p:nvPr/>
        </p:nvGrpSpPr>
        <p:grpSpPr>
          <a:xfrm>
            <a:off x="7191542" y="1"/>
            <a:ext cx="5000459" cy="1425992"/>
            <a:chOff x="7191542" y="1"/>
            <a:chExt cx="5000459" cy="1425992"/>
          </a:xfrm>
        </p:grpSpPr>
        <p:pic>
          <p:nvPicPr>
            <p:cNvPr id="6185" name="Google Shape;6185;p7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86" name="Google Shape;6186;p778"/>
            <p:cNvGrpSpPr/>
            <p:nvPr/>
          </p:nvGrpSpPr>
          <p:grpSpPr>
            <a:xfrm>
              <a:off x="7191542" y="1"/>
              <a:ext cx="5000459" cy="1425992"/>
              <a:chOff x="7186272" y="0"/>
              <a:chExt cx="5005729" cy="1427495"/>
            </a:xfrm>
          </p:grpSpPr>
          <p:sp>
            <p:nvSpPr>
              <p:cNvPr id="6187" name="Google Shape;6187;p7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88" name="Google Shape;6188;p7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189" name="Google Shape;6189;p7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Quotation">
  <p:cSld name="Quotation 9 2">
    <p:spTree>
      <p:nvGrpSpPr>
        <p:cNvPr id="1" name="Shape 6190"/>
        <p:cNvGrpSpPr/>
        <p:nvPr/>
      </p:nvGrpSpPr>
      <p:grpSpPr>
        <a:xfrm>
          <a:off x="0" y="0"/>
          <a:ext cx="0" cy="0"/>
          <a:chOff x="0" y="0"/>
          <a:chExt cx="0" cy="0"/>
        </a:xfrm>
      </p:grpSpPr>
      <p:sp>
        <p:nvSpPr>
          <p:cNvPr id="6191" name="Google Shape;6191;p3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92" name="Google Shape;6192;p3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93" name="Google Shape;6193;p3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94" name="Google Shape;6194;p3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95" name="Google Shape;6195;p3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96" name="Google Shape;6196;p3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197" name="Google Shape;6197;p373"/>
          <p:cNvGrpSpPr/>
          <p:nvPr/>
        </p:nvGrpSpPr>
        <p:grpSpPr>
          <a:xfrm>
            <a:off x="7191542" y="1"/>
            <a:ext cx="5000459" cy="1425992"/>
            <a:chOff x="7191542" y="1"/>
            <a:chExt cx="5000459" cy="1425992"/>
          </a:xfrm>
        </p:grpSpPr>
        <p:pic>
          <p:nvPicPr>
            <p:cNvPr id="6198" name="Google Shape;6198;p3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99" name="Google Shape;6199;p373"/>
            <p:cNvGrpSpPr/>
            <p:nvPr/>
          </p:nvGrpSpPr>
          <p:grpSpPr>
            <a:xfrm>
              <a:off x="7191542" y="1"/>
              <a:ext cx="5000459" cy="1425992"/>
              <a:chOff x="7186272" y="0"/>
              <a:chExt cx="5005729" cy="1427495"/>
            </a:xfrm>
          </p:grpSpPr>
          <p:sp>
            <p:nvSpPr>
              <p:cNvPr id="6200" name="Google Shape;6200;p3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01" name="Google Shape;6201;p3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202" name="Google Shape;6202;p3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Quotation">
  <p:cSld name="Quotation 10 2">
    <p:spTree>
      <p:nvGrpSpPr>
        <p:cNvPr id="1" name="Shape 6203"/>
        <p:cNvGrpSpPr/>
        <p:nvPr/>
      </p:nvGrpSpPr>
      <p:grpSpPr>
        <a:xfrm>
          <a:off x="0" y="0"/>
          <a:ext cx="0" cy="0"/>
          <a:chOff x="0" y="0"/>
          <a:chExt cx="0" cy="0"/>
        </a:xfrm>
      </p:grpSpPr>
      <p:sp>
        <p:nvSpPr>
          <p:cNvPr id="6204" name="Google Shape;6204;p7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05" name="Google Shape;6205;p7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06" name="Google Shape;6206;p7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07" name="Google Shape;6207;p7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08" name="Google Shape;6208;p7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09" name="Google Shape;6209;p7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210" name="Google Shape;6210;p780"/>
          <p:cNvGrpSpPr/>
          <p:nvPr/>
        </p:nvGrpSpPr>
        <p:grpSpPr>
          <a:xfrm>
            <a:off x="7191542" y="1"/>
            <a:ext cx="5000459" cy="1425992"/>
            <a:chOff x="7191542" y="1"/>
            <a:chExt cx="5000459" cy="1425992"/>
          </a:xfrm>
        </p:grpSpPr>
        <p:pic>
          <p:nvPicPr>
            <p:cNvPr id="6211" name="Google Shape;6211;p7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12" name="Google Shape;6212;p780"/>
            <p:cNvGrpSpPr/>
            <p:nvPr/>
          </p:nvGrpSpPr>
          <p:grpSpPr>
            <a:xfrm>
              <a:off x="7191542" y="1"/>
              <a:ext cx="5000459" cy="1425992"/>
              <a:chOff x="7186272" y="0"/>
              <a:chExt cx="5005729" cy="1427495"/>
            </a:xfrm>
          </p:grpSpPr>
          <p:sp>
            <p:nvSpPr>
              <p:cNvPr id="6213" name="Google Shape;6213;p7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14" name="Google Shape;6214;p7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215" name="Google Shape;6215;p7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6216"/>
        <p:cNvGrpSpPr/>
        <p:nvPr/>
      </p:nvGrpSpPr>
      <p:grpSpPr>
        <a:xfrm>
          <a:off x="0" y="0"/>
          <a:ext cx="0" cy="0"/>
          <a:chOff x="0" y="0"/>
          <a:chExt cx="0" cy="0"/>
        </a:xfrm>
      </p:grpSpPr>
      <p:grpSp>
        <p:nvGrpSpPr>
          <p:cNvPr id="6217" name="Google Shape;6217;p1243"/>
          <p:cNvGrpSpPr/>
          <p:nvPr/>
        </p:nvGrpSpPr>
        <p:grpSpPr>
          <a:xfrm>
            <a:off x="7191542" y="1"/>
            <a:ext cx="5000459" cy="1425992"/>
            <a:chOff x="7191542" y="1"/>
            <a:chExt cx="5000459" cy="1425992"/>
          </a:xfrm>
        </p:grpSpPr>
        <p:pic>
          <p:nvPicPr>
            <p:cNvPr id="6218" name="Google Shape;6218;p12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19" name="Google Shape;6219;p1243"/>
            <p:cNvGrpSpPr/>
            <p:nvPr/>
          </p:nvGrpSpPr>
          <p:grpSpPr>
            <a:xfrm>
              <a:off x="7191542" y="1"/>
              <a:ext cx="5000459" cy="1425992"/>
              <a:chOff x="7186272" y="0"/>
              <a:chExt cx="5005729" cy="1427495"/>
            </a:xfrm>
          </p:grpSpPr>
          <p:sp>
            <p:nvSpPr>
              <p:cNvPr id="6220" name="Google Shape;6220;p12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21" name="Google Shape;6221;p12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222" name="Google Shape;6222;p12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23" name="Google Shape;6223;p12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24" name="Google Shape;6224;p12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25" name="Google Shape;6225;p12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26" name="Google Shape;6226;p12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56"/>
        <p:cNvGrpSpPr/>
        <p:nvPr/>
      </p:nvGrpSpPr>
      <p:grpSpPr>
        <a:xfrm>
          <a:off x="0" y="0"/>
          <a:ext cx="0" cy="0"/>
          <a:chOff x="0" y="0"/>
          <a:chExt cx="0" cy="0"/>
        </a:xfrm>
      </p:grpSpPr>
      <p:sp>
        <p:nvSpPr>
          <p:cNvPr id="657" name="Google Shape;657;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8" name="Google Shape;658;p12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59" name="Google Shape;659;p121"/>
          <p:cNvGrpSpPr/>
          <p:nvPr/>
        </p:nvGrpSpPr>
        <p:grpSpPr>
          <a:xfrm>
            <a:off x="7191542" y="1"/>
            <a:ext cx="5000459" cy="1425992"/>
            <a:chOff x="7191542" y="1"/>
            <a:chExt cx="5000459" cy="1425992"/>
          </a:xfrm>
        </p:grpSpPr>
        <p:pic>
          <p:nvPicPr>
            <p:cNvPr id="660" name="Google Shape;660;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1" name="Google Shape;661;p121"/>
            <p:cNvGrpSpPr/>
            <p:nvPr/>
          </p:nvGrpSpPr>
          <p:grpSpPr>
            <a:xfrm>
              <a:off x="7191542" y="1"/>
              <a:ext cx="5000459" cy="1425992"/>
              <a:chOff x="7186272" y="0"/>
              <a:chExt cx="5005729" cy="1427495"/>
            </a:xfrm>
          </p:grpSpPr>
          <p:sp>
            <p:nvSpPr>
              <p:cNvPr id="662" name="Google Shape;662;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3" name="Google Shape;663;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64" name="Google Shape;664;p12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5" name="Google Shape;665;p12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6" name="Google Shape;666;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7" name="Google Shape;667;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6227"/>
        <p:cNvGrpSpPr/>
        <p:nvPr/>
      </p:nvGrpSpPr>
      <p:grpSpPr>
        <a:xfrm>
          <a:off x="0" y="0"/>
          <a:ext cx="0" cy="0"/>
          <a:chOff x="0" y="0"/>
          <a:chExt cx="0" cy="0"/>
        </a:xfrm>
      </p:grpSpPr>
      <p:sp>
        <p:nvSpPr>
          <p:cNvPr id="6228" name="Google Shape;6228;p7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29" name="Google Shape;6229;p78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230" name="Google Shape;6230;p782"/>
          <p:cNvGrpSpPr/>
          <p:nvPr/>
        </p:nvGrpSpPr>
        <p:grpSpPr>
          <a:xfrm>
            <a:off x="7191542" y="1"/>
            <a:ext cx="5000459" cy="1425992"/>
            <a:chOff x="7191542" y="1"/>
            <a:chExt cx="5000459" cy="1425992"/>
          </a:xfrm>
        </p:grpSpPr>
        <p:pic>
          <p:nvPicPr>
            <p:cNvPr id="6231" name="Google Shape;6231;p7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32" name="Google Shape;6232;p782"/>
            <p:cNvGrpSpPr/>
            <p:nvPr/>
          </p:nvGrpSpPr>
          <p:grpSpPr>
            <a:xfrm>
              <a:off x="7191542" y="1"/>
              <a:ext cx="5000459" cy="1425992"/>
              <a:chOff x="7186272" y="0"/>
              <a:chExt cx="5005729" cy="1427495"/>
            </a:xfrm>
          </p:grpSpPr>
          <p:sp>
            <p:nvSpPr>
              <p:cNvPr id="6233" name="Google Shape;6233;p7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34" name="Google Shape;6234;p7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235" name="Google Shape;6235;p78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36" name="Google Shape;6236;p78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37" name="Google Shape;6237;p7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38" name="Google Shape;6238;p7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239"/>
        <p:cNvGrpSpPr/>
        <p:nvPr/>
      </p:nvGrpSpPr>
      <p:grpSpPr>
        <a:xfrm>
          <a:off x="0" y="0"/>
          <a:ext cx="0" cy="0"/>
          <a:chOff x="0" y="0"/>
          <a:chExt cx="0" cy="0"/>
        </a:xfrm>
      </p:grpSpPr>
      <p:grpSp>
        <p:nvGrpSpPr>
          <p:cNvPr id="6240" name="Google Shape;6240;p376"/>
          <p:cNvGrpSpPr/>
          <p:nvPr/>
        </p:nvGrpSpPr>
        <p:grpSpPr>
          <a:xfrm>
            <a:off x="7191542" y="1"/>
            <a:ext cx="5000459" cy="1425992"/>
            <a:chOff x="7191542" y="1"/>
            <a:chExt cx="5000459" cy="1425992"/>
          </a:xfrm>
        </p:grpSpPr>
        <p:pic>
          <p:nvPicPr>
            <p:cNvPr id="6241" name="Google Shape;6241;p3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42" name="Google Shape;6242;p376"/>
            <p:cNvGrpSpPr/>
            <p:nvPr/>
          </p:nvGrpSpPr>
          <p:grpSpPr>
            <a:xfrm>
              <a:off x="7191542" y="1"/>
              <a:ext cx="5000459" cy="1425992"/>
              <a:chOff x="7186272" y="0"/>
              <a:chExt cx="5005729" cy="1427495"/>
            </a:xfrm>
          </p:grpSpPr>
          <p:sp>
            <p:nvSpPr>
              <p:cNvPr id="6243" name="Google Shape;6243;p3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44" name="Google Shape;6244;p3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245" name="Google Shape;6245;p3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46" name="Google Shape;6246;p37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47" name="Google Shape;6247;p37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8" name="Google Shape;6248;p37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49" name="Google Shape;6249;p37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50" name="Google Shape;6250;p3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51" name="Google Shape;6251;p3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52" name="Google Shape;6252;p3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253"/>
        <p:cNvGrpSpPr/>
        <p:nvPr/>
      </p:nvGrpSpPr>
      <p:grpSpPr>
        <a:xfrm>
          <a:off x="0" y="0"/>
          <a:ext cx="0" cy="0"/>
          <a:chOff x="0" y="0"/>
          <a:chExt cx="0" cy="0"/>
        </a:xfrm>
      </p:grpSpPr>
      <p:grpSp>
        <p:nvGrpSpPr>
          <p:cNvPr id="6254" name="Google Shape;6254;p784"/>
          <p:cNvGrpSpPr/>
          <p:nvPr/>
        </p:nvGrpSpPr>
        <p:grpSpPr>
          <a:xfrm>
            <a:off x="7191542" y="1"/>
            <a:ext cx="5000459" cy="1425992"/>
            <a:chOff x="7191542" y="1"/>
            <a:chExt cx="5000459" cy="1425992"/>
          </a:xfrm>
        </p:grpSpPr>
        <p:pic>
          <p:nvPicPr>
            <p:cNvPr id="6255" name="Google Shape;6255;p7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56" name="Google Shape;6256;p784"/>
            <p:cNvGrpSpPr/>
            <p:nvPr/>
          </p:nvGrpSpPr>
          <p:grpSpPr>
            <a:xfrm>
              <a:off x="7191542" y="1"/>
              <a:ext cx="5000459" cy="1425992"/>
              <a:chOff x="7186272" y="0"/>
              <a:chExt cx="5005729" cy="1427495"/>
            </a:xfrm>
          </p:grpSpPr>
          <p:sp>
            <p:nvSpPr>
              <p:cNvPr id="6257" name="Google Shape;6257;p7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58" name="Google Shape;6258;p7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259" name="Google Shape;6259;p7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60" name="Google Shape;6260;p7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61" name="Google Shape;6261;p7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62" name="Google Shape;6262;p7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6263"/>
        <p:cNvGrpSpPr/>
        <p:nvPr/>
      </p:nvGrpSpPr>
      <p:grpSpPr>
        <a:xfrm>
          <a:off x="0" y="0"/>
          <a:ext cx="0" cy="0"/>
          <a:chOff x="0" y="0"/>
          <a:chExt cx="0" cy="0"/>
        </a:xfrm>
      </p:grpSpPr>
      <p:grpSp>
        <p:nvGrpSpPr>
          <p:cNvPr id="6264" name="Google Shape;6264;p1245"/>
          <p:cNvGrpSpPr/>
          <p:nvPr/>
        </p:nvGrpSpPr>
        <p:grpSpPr>
          <a:xfrm>
            <a:off x="0" y="0"/>
            <a:ext cx="12192000" cy="2148830"/>
            <a:chOff x="0" y="0"/>
            <a:chExt cx="12192000" cy="2148830"/>
          </a:xfrm>
        </p:grpSpPr>
        <p:sp>
          <p:nvSpPr>
            <p:cNvPr id="6265" name="Google Shape;6265;p124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66" name="Google Shape;6266;p124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267" name="Google Shape;6267;p124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68" name="Google Shape;6268;p124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69" name="Google Shape;6269;p124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270" name="Google Shape;6270;p124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271" name="Google Shape;6271;p124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6272"/>
        <p:cNvGrpSpPr/>
        <p:nvPr/>
      </p:nvGrpSpPr>
      <p:grpSpPr>
        <a:xfrm>
          <a:off x="0" y="0"/>
          <a:ext cx="0" cy="0"/>
          <a:chOff x="0" y="0"/>
          <a:chExt cx="0" cy="0"/>
        </a:xfrm>
      </p:grpSpPr>
      <p:sp>
        <p:nvSpPr>
          <p:cNvPr id="6273" name="Google Shape;6273;p3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74" name="Google Shape;6274;p3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75" name="Google Shape;6275;p3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276" name="Google Shape;6276;p377"/>
          <p:cNvGrpSpPr/>
          <p:nvPr/>
        </p:nvGrpSpPr>
        <p:grpSpPr>
          <a:xfrm>
            <a:off x="7191542" y="1"/>
            <a:ext cx="5000459" cy="1425992"/>
            <a:chOff x="7191542" y="1"/>
            <a:chExt cx="5000459" cy="1425992"/>
          </a:xfrm>
        </p:grpSpPr>
        <p:pic>
          <p:nvPicPr>
            <p:cNvPr id="6277" name="Google Shape;6277;p3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78" name="Google Shape;6278;p377"/>
            <p:cNvGrpSpPr/>
            <p:nvPr/>
          </p:nvGrpSpPr>
          <p:grpSpPr>
            <a:xfrm>
              <a:off x="7191542" y="1"/>
              <a:ext cx="5000459" cy="1425992"/>
              <a:chOff x="7186272" y="0"/>
              <a:chExt cx="5005729" cy="1427495"/>
            </a:xfrm>
          </p:grpSpPr>
          <p:sp>
            <p:nvSpPr>
              <p:cNvPr id="6279" name="Google Shape;6279;p3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80" name="Google Shape;6280;p3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6281"/>
        <p:cNvGrpSpPr/>
        <p:nvPr/>
      </p:nvGrpSpPr>
      <p:grpSpPr>
        <a:xfrm>
          <a:off x="0" y="0"/>
          <a:ext cx="0" cy="0"/>
          <a:chOff x="0" y="0"/>
          <a:chExt cx="0" cy="0"/>
        </a:xfrm>
      </p:grpSpPr>
      <p:sp>
        <p:nvSpPr>
          <p:cNvPr id="6282" name="Google Shape;6282;p78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83" name="Google Shape;6283;p78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84" name="Google Shape;6284;p78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285" name="Google Shape;6285;p787"/>
          <p:cNvSpPr>
            <a:spLocks noGrp="1"/>
          </p:cNvSpPr>
          <p:nvPr>
            <p:ph type="pic" idx="2"/>
          </p:nvPr>
        </p:nvSpPr>
        <p:spPr>
          <a:xfrm>
            <a:off x="7118684" y="233915"/>
            <a:ext cx="5073316" cy="5943600"/>
          </a:xfrm>
          <a:prstGeom prst="rect">
            <a:avLst/>
          </a:prstGeom>
          <a:noFill/>
          <a:ln>
            <a:noFill/>
          </a:ln>
        </p:spPr>
      </p:sp>
      <p:grpSp>
        <p:nvGrpSpPr>
          <p:cNvPr id="6286" name="Google Shape;6286;p787"/>
          <p:cNvGrpSpPr/>
          <p:nvPr/>
        </p:nvGrpSpPr>
        <p:grpSpPr>
          <a:xfrm>
            <a:off x="0" y="5020348"/>
            <a:ext cx="12192000" cy="1837653"/>
            <a:chOff x="0" y="5020348"/>
            <a:chExt cx="12192000" cy="1837653"/>
          </a:xfrm>
        </p:grpSpPr>
        <p:sp>
          <p:nvSpPr>
            <p:cNvPr id="6287" name="Google Shape;6287;p7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88" name="Google Shape;6288;p78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289" name="Google Shape;6289;p7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6290"/>
        <p:cNvGrpSpPr/>
        <p:nvPr/>
      </p:nvGrpSpPr>
      <p:grpSpPr>
        <a:xfrm>
          <a:off x="0" y="0"/>
          <a:ext cx="0" cy="0"/>
          <a:chOff x="0" y="0"/>
          <a:chExt cx="0" cy="0"/>
        </a:xfrm>
      </p:grpSpPr>
      <p:grpSp>
        <p:nvGrpSpPr>
          <p:cNvPr id="6291" name="Google Shape;6291;p788"/>
          <p:cNvGrpSpPr/>
          <p:nvPr/>
        </p:nvGrpSpPr>
        <p:grpSpPr>
          <a:xfrm>
            <a:off x="0" y="5020347"/>
            <a:ext cx="12192000" cy="1837653"/>
            <a:chOff x="0" y="5020347"/>
            <a:chExt cx="12192000" cy="1837653"/>
          </a:xfrm>
        </p:grpSpPr>
        <p:sp>
          <p:nvSpPr>
            <p:cNvPr id="6292" name="Google Shape;6292;p78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93" name="Google Shape;6293;p7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94" name="Google Shape;6294;p78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295" name="Google Shape;6295;p7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296" name="Google Shape;6296;p78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97" name="Google Shape;6297;p78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6298"/>
        <p:cNvGrpSpPr/>
        <p:nvPr/>
      </p:nvGrpSpPr>
      <p:grpSpPr>
        <a:xfrm>
          <a:off x="0" y="0"/>
          <a:ext cx="0" cy="0"/>
          <a:chOff x="0" y="0"/>
          <a:chExt cx="0" cy="0"/>
        </a:xfrm>
      </p:grpSpPr>
      <p:sp>
        <p:nvSpPr>
          <p:cNvPr id="6299" name="Google Shape;6299;p7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00" name="Google Shape;6300;p7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01" name="Google Shape;6301;p7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02" name="Google Shape;6302;p7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03" name="Google Shape;6303;p7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04" name="Google Shape;6304;p7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305" name="Google Shape;6305;p789"/>
          <p:cNvGrpSpPr/>
          <p:nvPr/>
        </p:nvGrpSpPr>
        <p:grpSpPr>
          <a:xfrm>
            <a:off x="7191542" y="1"/>
            <a:ext cx="5000459" cy="1425992"/>
            <a:chOff x="7191542" y="1"/>
            <a:chExt cx="5000459" cy="1425992"/>
          </a:xfrm>
        </p:grpSpPr>
        <p:pic>
          <p:nvPicPr>
            <p:cNvPr id="6306" name="Google Shape;6306;p7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07" name="Google Shape;6307;p789"/>
            <p:cNvGrpSpPr/>
            <p:nvPr/>
          </p:nvGrpSpPr>
          <p:grpSpPr>
            <a:xfrm>
              <a:off x="7191542" y="1"/>
              <a:ext cx="5000459" cy="1425992"/>
              <a:chOff x="7186272" y="0"/>
              <a:chExt cx="5005729" cy="1427495"/>
            </a:xfrm>
          </p:grpSpPr>
          <p:sp>
            <p:nvSpPr>
              <p:cNvPr id="6308" name="Google Shape;6308;p7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09" name="Google Shape;6309;p7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10" name="Google Shape;6310;p7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Quotation">
  <p:cSld name="Quotation 11 2">
    <p:spTree>
      <p:nvGrpSpPr>
        <p:cNvPr id="1" name="Shape 6311"/>
        <p:cNvGrpSpPr/>
        <p:nvPr/>
      </p:nvGrpSpPr>
      <p:grpSpPr>
        <a:xfrm>
          <a:off x="0" y="0"/>
          <a:ext cx="0" cy="0"/>
          <a:chOff x="0" y="0"/>
          <a:chExt cx="0" cy="0"/>
        </a:xfrm>
      </p:grpSpPr>
      <p:sp>
        <p:nvSpPr>
          <p:cNvPr id="6312" name="Google Shape;6312;p7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13" name="Google Shape;6313;p7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14" name="Google Shape;6314;p7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15" name="Google Shape;6315;p7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16" name="Google Shape;6316;p7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17" name="Google Shape;6317;p7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318" name="Google Shape;6318;p790"/>
          <p:cNvGrpSpPr/>
          <p:nvPr/>
        </p:nvGrpSpPr>
        <p:grpSpPr>
          <a:xfrm>
            <a:off x="7191542" y="1"/>
            <a:ext cx="5000459" cy="1425992"/>
            <a:chOff x="7191542" y="1"/>
            <a:chExt cx="5000459" cy="1425992"/>
          </a:xfrm>
        </p:grpSpPr>
        <p:pic>
          <p:nvPicPr>
            <p:cNvPr id="6319" name="Google Shape;6319;p7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20" name="Google Shape;6320;p790"/>
            <p:cNvGrpSpPr/>
            <p:nvPr/>
          </p:nvGrpSpPr>
          <p:grpSpPr>
            <a:xfrm>
              <a:off x="7191542" y="1"/>
              <a:ext cx="5000459" cy="1425992"/>
              <a:chOff x="7186272" y="0"/>
              <a:chExt cx="5005729" cy="1427495"/>
            </a:xfrm>
          </p:grpSpPr>
          <p:sp>
            <p:nvSpPr>
              <p:cNvPr id="6321" name="Google Shape;6321;p7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22" name="Google Shape;6322;p7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23" name="Google Shape;6323;p7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6324"/>
        <p:cNvGrpSpPr/>
        <p:nvPr/>
      </p:nvGrpSpPr>
      <p:grpSpPr>
        <a:xfrm>
          <a:off x="0" y="0"/>
          <a:ext cx="0" cy="0"/>
          <a:chOff x="0" y="0"/>
          <a:chExt cx="0" cy="0"/>
        </a:xfrm>
      </p:grpSpPr>
      <p:grpSp>
        <p:nvGrpSpPr>
          <p:cNvPr id="6325" name="Google Shape;6325;p791"/>
          <p:cNvGrpSpPr/>
          <p:nvPr/>
        </p:nvGrpSpPr>
        <p:grpSpPr>
          <a:xfrm>
            <a:off x="7191542" y="1"/>
            <a:ext cx="5000459" cy="1425992"/>
            <a:chOff x="7191542" y="1"/>
            <a:chExt cx="5000459" cy="1425992"/>
          </a:xfrm>
        </p:grpSpPr>
        <p:pic>
          <p:nvPicPr>
            <p:cNvPr id="6326" name="Google Shape;6326;p7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27" name="Google Shape;6327;p791"/>
            <p:cNvGrpSpPr/>
            <p:nvPr/>
          </p:nvGrpSpPr>
          <p:grpSpPr>
            <a:xfrm>
              <a:off x="7191542" y="1"/>
              <a:ext cx="5000459" cy="1425992"/>
              <a:chOff x="7186272" y="0"/>
              <a:chExt cx="5005729" cy="1427495"/>
            </a:xfrm>
          </p:grpSpPr>
          <p:sp>
            <p:nvSpPr>
              <p:cNvPr id="6328" name="Google Shape;6328;p7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29" name="Google Shape;6329;p7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30" name="Google Shape;6330;p7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31" name="Google Shape;6331;p7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2" name="Google Shape;6332;p7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33" name="Google Shape;6333;p7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34" name="Google Shape;6334;p7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68"/>
        <p:cNvGrpSpPr/>
        <p:nvPr/>
      </p:nvGrpSpPr>
      <p:grpSpPr>
        <a:xfrm>
          <a:off x="0" y="0"/>
          <a:ext cx="0" cy="0"/>
          <a:chOff x="0" y="0"/>
          <a:chExt cx="0" cy="0"/>
        </a:xfrm>
      </p:grpSpPr>
      <p:grpSp>
        <p:nvGrpSpPr>
          <p:cNvPr id="669" name="Google Shape;669;p122"/>
          <p:cNvGrpSpPr/>
          <p:nvPr/>
        </p:nvGrpSpPr>
        <p:grpSpPr>
          <a:xfrm>
            <a:off x="7191542" y="1"/>
            <a:ext cx="5000459" cy="1425992"/>
            <a:chOff x="7191542" y="1"/>
            <a:chExt cx="5000459" cy="1425992"/>
          </a:xfrm>
        </p:grpSpPr>
        <p:pic>
          <p:nvPicPr>
            <p:cNvPr id="670" name="Google Shape;670;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1" name="Google Shape;671;p122"/>
            <p:cNvGrpSpPr/>
            <p:nvPr/>
          </p:nvGrpSpPr>
          <p:grpSpPr>
            <a:xfrm>
              <a:off x="7191542" y="1"/>
              <a:ext cx="5000459" cy="1425992"/>
              <a:chOff x="7186272" y="0"/>
              <a:chExt cx="5005729" cy="1427495"/>
            </a:xfrm>
          </p:grpSpPr>
          <p:sp>
            <p:nvSpPr>
              <p:cNvPr id="672" name="Google Shape;672;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3" name="Google Shape;673;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4" name="Google Shape;674;p1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5" name="Google Shape;675;p12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6" name="Google Shape;676;p12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7" name="Google Shape;677;p12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8" name="Google Shape;678;p12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9" name="Google Shape;679;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0" name="Google Shape;680;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1" name="Google Shape;681;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6335"/>
        <p:cNvGrpSpPr/>
        <p:nvPr/>
      </p:nvGrpSpPr>
      <p:grpSpPr>
        <a:xfrm>
          <a:off x="0" y="0"/>
          <a:ext cx="0" cy="0"/>
          <a:chOff x="0" y="0"/>
          <a:chExt cx="0" cy="0"/>
        </a:xfrm>
      </p:grpSpPr>
      <p:sp>
        <p:nvSpPr>
          <p:cNvPr id="6336" name="Google Shape;6336;p7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37" name="Google Shape;6337;p7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338" name="Google Shape;6338;p792"/>
          <p:cNvGrpSpPr/>
          <p:nvPr/>
        </p:nvGrpSpPr>
        <p:grpSpPr>
          <a:xfrm>
            <a:off x="7191542" y="1"/>
            <a:ext cx="5000459" cy="1425992"/>
            <a:chOff x="7191542" y="1"/>
            <a:chExt cx="5000459" cy="1425992"/>
          </a:xfrm>
        </p:grpSpPr>
        <p:pic>
          <p:nvPicPr>
            <p:cNvPr id="6339" name="Google Shape;6339;p7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40" name="Google Shape;6340;p792"/>
            <p:cNvGrpSpPr/>
            <p:nvPr/>
          </p:nvGrpSpPr>
          <p:grpSpPr>
            <a:xfrm>
              <a:off x="7191542" y="1"/>
              <a:ext cx="5000459" cy="1425992"/>
              <a:chOff x="7186272" y="0"/>
              <a:chExt cx="5005729" cy="1427495"/>
            </a:xfrm>
          </p:grpSpPr>
          <p:sp>
            <p:nvSpPr>
              <p:cNvPr id="6341" name="Google Shape;6341;p7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42" name="Google Shape;6342;p7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43" name="Google Shape;6343;p7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44" name="Google Shape;6344;p7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5" name="Google Shape;6345;p7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46" name="Google Shape;6346;p7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6347"/>
        <p:cNvGrpSpPr/>
        <p:nvPr/>
      </p:nvGrpSpPr>
      <p:grpSpPr>
        <a:xfrm>
          <a:off x="0" y="0"/>
          <a:ext cx="0" cy="0"/>
          <a:chOff x="0" y="0"/>
          <a:chExt cx="0" cy="0"/>
        </a:xfrm>
      </p:grpSpPr>
      <p:grpSp>
        <p:nvGrpSpPr>
          <p:cNvPr id="6348" name="Google Shape;6348;p1247"/>
          <p:cNvGrpSpPr/>
          <p:nvPr/>
        </p:nvGrpSpPr>
        <p:grpSpPr>
          <a:xfrm>
            <a:off x="7191542" y="1"/>
            <a:ext cx="5000459" cy="1425992"/>
            <a:chOff x="7191542" y="1"/>
            <a:chExt cx="5000459" cy="1425992"/>
          </a:xfrm>
        </p:grpSpPr>
        <p:pic>
          <p:nvPicPr>
            <p:cNvPr id="6349" name="Google Shape;6349;p12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50" name="Google Shape;6350;p1247"/>
            <p:cNvGrpSpPr/>
            <p:nvPr/>
          </p:nvGrpSpPr>
          <p:grpSpPr>
            <a:xfrm>
              <a:off x="7191542" y="1"/>
              <a:ext cx="5000459" cy="1425992"/>
              <a:chOff x="7186272" y="0"/>
              <a:chExt cx="5005729" cy="1427495"/>
            </a:xfrm>
          </p:grpSpPr>
          <p:sp>
            <p:nvSpPr>
              <p:cNvPr id="6351" name="Google Shape;6351;p12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52" name="Google Shape;6352;p12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53" name="Google Shape;6353;p12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54" name="Google Shape;6354;p12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355" name="Google Shape;6355;p12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56" name="Google Shape;6356;p12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357" name="Google Shape;6357;p12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58" name="Google Shape;6358;p12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59" name="Google Shape;6359;p12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60" name="Google Shape;6360;p12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6361"/>
        <p:cNvGrpSpPr/>
        <p:nvPr/>
      </p:nvGrpSpPr>
      <p:grpSpPr>
        <a:xfrm>
          <a:off x="0" y="0"/>
          <a:ext cx="0" cy="0"/>
          <a:chOff x="0" y="0"/>
          <a:chExt cx="0" cy="0"/>
        </a:xfrm>
      </p:grpSpPr>
      <p:sp>
        <p:nvSpPr>
          <p:cNvPr id="6362" name="Google Shape;6362;p79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363" name="Google Shape;6363;p79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364" name="Google Shape;6364;p794"/>
          <p:cNvGrpSpPr/>
          <p:nvPr/>
        </p:nvGrpSpPr>
        <p:grpSpPr>
          <a:xfrm>
            <a:off x="0" y="5379426"/>
            <a:ext cx="2807368" cy="753891"/>
            <a:chOff x="0" y="5379426"/>
            <a:chExt cx="2807368" cy="753891"/>
          </a:xfrm>
        </p:grpSpPr>
        <p:sp>
          <p:nvSpPr>
            <p:cNvPr id="6365" name="Google Shape;6365;p79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66" name="Google Shape;6366;p79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367" name="Google Shape;6367;p794"/>
          <p:cNvSpPr>
            <a:spLocks noGrp="1"/>
          </p:cNvSpPr>
          <p:nvPr>
            <p:ph type="pic" idx="2"/>
          </p:nvPr>
        </p:nvSpPr>
        <p:spPr>
          <a:xfrm>
            <a:off x="2807368" y="457202"/>
            <a:ext cx="8915400" cy="5943598"/>
          </a:xfrm>
          <a:prstGeom prst="rect">
            <a:avLst/>
          </a:prstGeom>
          <a:noFill/>
          <a:ln>
            <a:noFill/>
          </a:ln>
        </p:spPr>
      </p:sp>
      <p:pic>
        <p:nvPicPr>
          <p:cNvPr id="6368" name="Google Shape;6368;p79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6369"/>
        <p:cNvGrpSpPr/>
        <p:nvPr/>
      </p:nvGrpSpPr>
      <p:grpSpPr>
        <a:xfrm>
          <a:off x="0" y="0"/>
          <a:ext cx="0" cy="0"/>
          <a:chOff x="0" y="0"/>
          <a:chExt cx="0" cy="0"/>
        </a:xfrm>
      </p:grpSpPr>
      <p:grpSp>
        <p:nvGrpSpPr>
          <p:cNvPr id="6370" name="Google Shape;6370;p795"/>
          <p:cNvGrpSpPr/>
          <p:nvPr/>
        </p:nvGrpSpPr>
        <p:grpSpPr>
          <a:xfrm>
            <a:off x="0" y="0"/>
            <a:ext cx="12192000" cy="2148830"/>
            <a:chOff x="0" y="0"/>
            <a:chExt cx="12192000" cy="2148830"/>
          </a:xfrm>
        </p:grpSpPr>
        <p:sp>
          <p:nvSpPr>
            <p:cNvPr id="6371" name="Google Shape;6371;p7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72" name="Google Shape;6372;p7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373" name="Google Shape;6373;p7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74" name="Google Shape;6374;p7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75" name="Google Shape;6375;p7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376" name="Google Shape;6376;p7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377" name="Google Shape;6377;p7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6378"/>
        <p:cNvGrpSpPr/>
        <p:nvPr/>
      </p:nvGrpSpPr>
      <p:grpSpPr>
        <a:xfrm>
          <a:off x="0" y="0"/>
          <a:ext cx="0" cy="0"/>
          <a:chOff x="0" y="0"/>
          <a:chExt cx="0" cy="0"/>
        </a:xfrm>
      </p:grpSpPr>
      <p:sp>
        <p:nvSpPr>
          <p:cNvPr id="6379" name="Google Shape;6379;p7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80" name="Google Shape;6380;p7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81" name="Google Shape;6381;p7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382" name="Google Shape;6382;p796"/>
          <p:cNvGrpSpPr/>
          <p:nvPr/>
        </p:nvGrpSpPr>
        <p:grpSpPr>
          <a:xfrm>
            <a:off x="7191542" y="1"/>
            <a:ext cx="5000459" cy="1425992"/>
            <a:chOff x="7191542" y="1"/>
            <a:chExt cx="5000459" cy="1425992"/>
          </a:xfrm>
        </p:grpSpPr>
        <p:pic>
          <p:nvPicPr>
            <p:cNvPr id="6383" name="Google Shape;6383;p7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84" name="Google Shape;6384;p796"/>
            <p:cNvGrpSpPr/>
            <p:nvPr/>
          </p:nvGrpSpPr>
          <p:grpSpPr>
            <a:xfrm>
              <a:off x="7191542" y="1"/>
              <a:ext cx="5000459" cy="1425992"/>
              <a:chOff x="7186272" y="0"/>
              <a:chExt cx="5005729" cy="1427495"/>
            </a:xfrm>
          </p:grpSpPr>
          <p:sp>
            <p:nvSpPr>
              <p:cNvPr id="6385" name="Google Shape;6385;p7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86" name="Google Shape;6386;p7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6387"/>
        <p:cNvGrpSpPr/>
        <p:nvPr/>
      </p:nvGrpSpPr>
      <p:grpSpPr>
        <a:xfrm>
          <a:off x="0" y="0"/>
          <a:ext cx="0" cy="0"/>
          <a:chOff x="0" y="0"/>
          <a:chExt cx="0" cy="0"/>
        </a:xfrm>
      </p:grpSpPr>
      <p:grpSp>
        <p:nvGrpSpPr>
          <p:cNvPr id="6388" name="Google Shape;6388;p797"/>
          <p:cNvGrpSpPr/>
          <p:nvPr/>
        </p:nvGrpSpPr>
        <p:grpSpPr>
          <a:xfrm>
            <a:off x="7191542" y="1"/>
            <a:ext cx="5000459" cy="1425992"/>
            <a:chOff x="7191542" y="1"/>
            <a:chExt cx="5000459" cy="1425992"/>
          </a:xfrm>
        </p:grpSpPr>
        <p:pic>
          <p:nvPicPr>
            <p:cNvPr id="6389" name="Google Shape;6389;p7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90" name="Google Shape;6390;p797"/>
            <p:cNvGrpSpPr/>
            <p:nvPr/>
          </p:nvGrpSpPr>
          <p:grpSpPr>
            <a:xfrm>
              <a:off x="7191542" y="1"/>
              <a:ext cx="5000459" cy="1425992"/>
              <a:chOff x="7186272" y="0"/>
              <a:chExt cx="5005729" cy="1427495"/>
            </a:xfrm>
          </p:grpSpPr>
          <p:sp>
            <p:nvSpPr>
              <p:cNvPr id="6391" name="Google Shape;6391;p7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92" name="Google Shape;6392;p7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93" name="Google Shape;6393;p7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94" name="Google Shape;6394;p7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95" name="Google Shape;6395;p7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96" name="Google Shape;6396;p7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Divider">
  <p:cSld name="Divider 7 2">
    <p:bg>
      <p:bgPr>
        <a:solidFill>
          <a:schemeClr val="lt2"/>
        </a:solidFill>
        <a:effectLst/>
      </p:bgPr>
    </p:bg>
    <p:spTree>
      <p:nvGrpSpPr>
        <p:cNvPr id="1" name="Shape 6397"/>
        <p:cNvGrpSpPr/>
        <p:nvPr/>
      </p:nvGrpSpPr>
      <p:grpSpPr>
        <a:xfrm>
          <a:off x="0" y="0"/>
          <a:ext cx="0" cy="0"/>
          <a:chOff x="0" y="0"/>
          <a:chExt cx="0" cy="0"/>
        </a:xfrm>
      </p:grpSpPr>
      <p:grpSp>
        <p:nvGrpSpPr>
          <p:cNvPr id="6398" name="Google Shape;6398;p798"/>
          <p:cNvGrpSpPr/>
          <p:nvPr/>
        </p:nvGrpSpPr>
        <p:grpSpPr>
          <a:xfrm>
            <a:off x="0" y="5020347"/>
            <a:ext cx="12192000" cy="1837653"/>
            <a:chOff x="0" y="5020347"/>
            <a:chExt cx="12192000" cy="1837653"/>
          </a:xfrm>
        </p:grpSpPr>
        <p:sp>
          <p:nvSpPr>
            <p:cNvPr id="6399" name="Google Shape;6399;p7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00" name="Google Shape;6400;p7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01" name="Google Shape;6401;p7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402" name="Google Shape;6402;p7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403" name="Google Shape;6403;p7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04" name="Google Shape;6404;p7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Photo Slide">
  <p:cSld name="Photo Slide 6 2">
    <p:spTree>
      <p:nvGrpSpPr>
        <p:cNvPr id="1" name="Shape 6405"/>
        <p:cNvGrpSpPr/>
        <p:nvPr/>
      </p:nvGrpSpPr>
      <p:grpSpPr>
        <a:xfrm>
          <a:off x="0" y="0"/>
          <a:ext cx="0" cy="0"/>
          <a:chOff x="0" y="0"/>
          <a:chExt cx="0" cy="0"/>
        </a:xfrm>
      </p:grpSpPr>
      <p:sp>
        <p:nvSpPr>
          <p:cNvPr id="6406" name="Google Shape;6406;p3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407" name="Google Shape;6407;p3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408" name="Google Shape;6408;p378"/>
          <p:cNvGrpSpPr/>
          <p:nvPr/>
        </p:nvGrpSpPr>
        <p:grpSpPr>
          <a:xfrm>
            <a:off x="0" y="5379426"/>
            <a:ext cx="2807368" cy="753891"/>
            <a:chOff x="0" y="5379426"/>
            <a:chExt cx="2807368" cy="753891"/>
          </a:xfrm>
        </p:grpSpPr>
        <p:sp>
          <p:nvSpPr>
            <p:cNvPr id="6409" name="Google Shape;6409;p3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10" name="Google Shape;6410;p3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411" name="Google Shape;6411;p378"/>
          <p:cNvSpPr>
            <a:spLocks noGrp="1"/>
          </p:cNvSpPr>
          <p:nvPr>
            <p:ph type="pic" idx="2"/>
          </p:nvPr>
        </p:nvSpPr>
        <p:spPr>
          <a:xfrm>
            <a:off x="2807368" y="457202"/>
            <a:ext cx="8915400" cy="5943598"/>
          </a:xfrm>
          <a:prstGeom prst="rect">
            <a:avLst/>
          </a:prstGeom>
          <a:noFill/>
          <a:ln>
            <a:noFill/>
          </a:ln>
        </p:spPr>
      </p:sp>
      <p:pic>
        <p:nvPicPr>
          <p:cNvPr id="6412" name="Google Shape;6412;p3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Cover">
  <p:cSld name="Cover 6 2">
    <p:spTree>
      <p:nvGrpSpPr>
        <p:cNvPr id="1" name="Shape 6413"/>
        <p:cNvGrpSpPr/>
        <p:nvPr/>
      </p:nvGrpSpPr>
      <p:grpSpPr>
        <a:xfrm>
          <a:off x="0" y="0"/>
          <a:ext cx="0" cy="0"/>
          <a:chOff x="0" y="0"/>
          <a:chExt cx="0" cy="0"/>
        </a:xfrm>
      </p:grpSpPr>
      <p:sp>
        <p:nvSpPr>
          <p:cNvPr id="6414" name="Google Shape;6414;p8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15" name="Google Shape;6415;p8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16" name="Google Shape;6416;p8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417" name="Google Shape;6417;p800"/>
          <p:cNvSpPr>
            <a:spLocks noGrp="1"/>
          </p:cNvSpPr>
          <p:nvPr>
            <p:ph type="pic" idx="2"/>
          </p:nvPr>
        </p:nvSpPr>
        <p:spPr>
          <a:xfrm>
            <a:off x="7118684" y="233915"/>
            <a:ext cx="5073316" cy="5943600"/>
          </a:xfrm>
          <a:prstGeom prst="rect">
            <a:avLst/>
          </a:prstGeom>
          <a:noFill/>
          <a:ln>
            <a:noFill/>
          </a:ln>
        </p:spPr>
      </p:sp>
      <p:grpSp>
        <p:nvGrpSpPr>
          <p:cNvPr id="6418" name="Google Shape;6418;p800"/>
          <p:cNvGrpSpPr/>
          <p:nvPr/>
        </p:nvGrpSpPr>
        <p:grpSpPr>
          <a:xfrm>
            <a:off x="0" y="5020348"/>
            <a:ext cx="12192000" cy="1837653"/>
            <a:chOff x="0" y="5020348"/>
            <a:chExt cx="12192000" cy="1837653"/>
          </a:xfrm>
        </p:grpSpPr>
        <p:sp>
          <p:nvSpPr>
            <p:cNvPr id="6419" name="Google Shape;6419;p8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20" name="Google Shape;6420;p8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421" name="Google Shape;6421;p8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Title and Content">
  <p:cSld name="Title and Content 9 2">
    <p:spTree>
      <p:nvGrpSpPr>
        <p:cNvPr id="1" name="Shape 6422"/>
        <p:cNvGrpSpPr/>
        <p:nvPr/>
      </p:nvGrpSpPr>
      <p:grpSpPr>
        <a:xfrm>
          <a:off x="0" y="0"/>
          <a:ext cx="0" cy="0"/>
          <a:chOff x="0" y="0"/>
          <a:chExt cx="0" cy="0"/>
        </a:xfrm>
      </p:grpSpPr>
      <p:grpSp>
        <p:nvGrpSpPr>
          <p:cNvPr id="6423" name="Google Shape;6423;p801"/>
          <p:cNvGrpSpPr/>
          <p:nvPr/>
        </p:nvGrpSpPr>
        <p:grpSpPr>
          <a:xfrm>
            <a:off x="7191542" y="1"/>
            <a:ext cx="5000459" cy="1425992"/>
            <a:chOff x="7191542" y="1"/>
            <a:chExt cx="5000459" cy="1425992"/>
          </a:xfrm>
        </p:grpSpPr>
        <p:pic>
          <p:nvPicPr>
            <p:cNvPr id="6424" name="Google Shape;6424;p8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25" name="Google Shape;6425;p801"/>
            <p:cNvGrpSpPr/>
            <p:nvPr/>
          </p:nvGrpSpPr>
          <p:grpSpPr>
            <a:xfrm>
              <a:off x="7191542" y="1"/>
              <a:ext cx="5000459" cy="1425992"/>
              <a:chOff x="7186272" y="0"/>
              <a:chExt cx="5005729" cy="1427495"/>
            </a:xfrm>
          </p:grpSpPr>
          <p:sp>
            <p:nvSpPr>
              <p:cNvPr id="6426" name="Google Shape;6426;p8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27" name="Google Shape;6427;p8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28" name="Google Shape;6428;p8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29" name="Google Shape;6429;p80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30" name="Google Shape;6430;p8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31" name="Google Shape;6431;p8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32" name="Google Shape;6432;p8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82"/>
        <p:cNvGrpSpPr/>
        <p:nvPr/>
      </p:nvGrpSpPr>
      <p:grpSpPr>
        <a:xfrm>
          <a:off x="0" y="0"/>
          <a:ext cx="0" cy="0"/>
          <a:chOff x="0" y="0"/>
          <a:chExt cx="0" cy="0"/>
        </a:xfrm>
      </p:grpSpPr>
      <p:grpSp>
        <p:nvGrpSpPr>
          <p:cNvPr id="683" name="Google Shape;683;p361"/>
          <p:cNvGrpSpPr/>
          <p:nvPr/>
        </p:nvGrpSpPr>
        <p:grpSpPr>
          <a:xfrm>
            <a:off x="7191542" y="1"/>
            <a:ext cx="5000459" cy="1425992"/>
            <a:chOff x="7191542" y="1"/>
            <a:chExt cx="5000459" cy="1425992"/>
          </a:xfrm>
        </p:grpSpPr>
        <p:pic>
          <p:nvPicPr>
            <p:cNvPr id="684" name="Google Shape;684;p3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5" name="Google Shape;685;p361"/>
            <p:cNvGrpSpPr/>
            <p:nvPr/>
          </p:nvGrpSpPr>
          <p:grpSpPr>
            <a:xfrm>
              <a:off x="7191542" y="1"/>
              <a:ext cx="5000459" cy="1425992"/>
              <a:chOff x="7186272" y="0"/>
              <a:chExt cx="5005729" cy="1427495"/>
            </a:xfrm>
          </p:grpSpPr>
          <p:sp>
            <p:nvSpPr>
              <p:cNvPr id="686" name="Google Shape;686;p3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7" name="Google Shape;687;p3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8" name="Google Shape;688;p3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9" name="Google Shape;689;p3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0" name="Google Shape;690;p3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1" name="Google Shape;691;p3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Two Content">
  <p:cSld name="Two Content 5 2">
    <p:spTree>
      <p:nvGrpSpPr>
        <p:cNvPr id="1" name="Shape 6433"/>
        <p:cNvGrpSpPr/>
        <p:nvPr/>
      </p:nvGrpSpPr>
      <p:grpSpPr>
        <a:xfrm>
          <a:off x="0" y="0"/>
          <a:ext cx="0" cy="0"/>
          <a:chOff x="0" y="0"/>
          <a:chExt cx="0" cy="0"/>
        </a:xfrm>
      </p:grpSpPr>
      <p:sp>
        <p:nvSpPr>
          <p:cNvPr id="6434" name="Google Shape;6434;p3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35" name="Google Shape;6435;p3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436" name="Google Shape;6436;p379"/>
          <p:cNvGrpSpPr/>
          <p:nvPr/>
        </p:nvGrpSpPr>
        <p:grpSpPr>
          <a:xfrm>
            <a:off x="7191542" y="1"/>
            <a:ext cx="5000459" cy="1425992"/>
            <a:chOff x="7191542" y="1"/>
            <a:chExt cx="5000459" cy="1425992"/>
          </a:xfrm>
        </p:grpSpPr>
        <p:pic>
          <p:nvPicPr>
            <p:cNvPr id="6437" name="Google Shape;6437;p3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38" name="Google Shape;6438;p379"/>
            <p:cNvGrpSpPr/>
            <p:nvPr/>
          </p:nvGrpSpPr>
          <p:grpSpPr>
            <a:xfrm>
              <a:off x="7191542" y="1"/>
              <a:ext cx="5000459" cy="1425992"/>
              <a:chOff x="7186272" y="0"/>
              <a:chExt cx="5005729" cy="1427495"/>
            </a:xfrm>
          </p:grpSpPr>
          <p:sp>
            <p:nvSpPr>
              <p:cNvPr id="6439" name="Google Shape;6439;p3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40" name="Google Shape;6440;p3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41" name="Google Shape;6441;p3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42" name="Google Shape;6442;p3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43" name="Google Shape;6443;p3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44" name="Google Shape;6444;p3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Comparison">
  <p:cSld name="Comparison 4 2">
    <p:spTree>
      <p:nvGrpSpPr>
        <p:cNvPr id="1" name="Shape 6445"/>
        <p:cNvGrpSpPr/>
        <p:nvPr/>
      </p:nvGrpSpPr>
      <p:grpSpPr>
        <a:xfrm>
          <a:off x="0" y="0"/>
          <a:ext cx="0" cy="0"/>
          <a:chOff x="0" y="0"/>
          <a:chExt cx="0" cy="0"/>
        </a:xfrm>
      </p:grpSpPr>
      <p:grpSp>
        <p:nvGrpSpPr>
          <p:cNvPr id="6446" name="Google Shape;6446;p803"/>
          <p:cNvGrpSpPr/>
          <p:nvPr/>
        </p:nvGrpSpPr>
        <p:grpSpPr>
          <a:xfrm>
            <a:off x="7191542" y="1"/>
            <a:ext cx="5000459" cy="1425992"/>
            <a:chOff x="7191542" y="1"/>
            <a:chExt cx="5000459" cy="1425992"/>
          </a:xfrm>
        </p:grpSpPr>
        <p:pic>
          <p:nvPicPr>
            <p:cNvPr id="6447" name="Google Shape;6447;p8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48" name="Google Shape;6448;p803"/>
            <p:cNvGrpSpPr/>
            <p:nvPr/>
          </p:nvGrpSpPr>
          <p:grpSpPr>
            <a:xfrm>
              <a:off x="7191542" y="1"/>
              <a:ext cx="5000459" cy="1425992"/>
              <a:chOff x="7186272" y="0"/>
              <a:chExt cx="5005729" cy="1427495"/>
            </a:xfrm>
          </p:grpSpPr>
          <p:sp>
            <p:nvSpPr>
              <p:cNvPr id="6449" name="Google Shape;6449;p8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50" name="Google Shape;6450;p8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51" name="Google Shape;6451;p8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52" name="Google Shape;6452;p8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53" name="Google Shape;6453;p8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54" name="Google Shape;6454;p8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55" name="Google Shape;6455;p8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56" name="Google Shape;6456;p8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57" name="Google Shape;6457;p8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58" name="Google Shape;6458;p8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Quotation">
  <p:cSld name="Quotation 7 3">
    <p:spTree>
      <p:nvGrpSpPr>
        <p:cNvPr id="1" name="Shape 6459"/>
        <p:cNvGrpSpPr/>
        <p:nvPr/>
      </p:nvGrpSpPr>
      <p:grpSpPr>
        <a:xfrm>
          <a:off x="0" y="0"/>
          <a:ext cx="0" cy="0"/>
          <a:chOff x="0" y="0"/>
          <a:chExt cx="0" cy="0"/>
        </a:xfrm>
      </p:grpSpPr>
      <p:sp>
        <p:nvSpPr>
          <p:cNvPr id="6460" name="Google Shape;6460;p80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61" name="Google Shape;6461;p80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62" name="Google Shape;6462;p8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63" name="Google Shape;6463;p8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64" name="Google Shape;6464;p8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65" name="Google Shape;6465;p8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466" name="Google Shape;6466;p804"/>
          <p:cNvGrpSpPr/>
          <p:nvPr/>
        </p:nvGrpSpPr>
        <p:grpSpPr>
          <a:xfrm>
            <a:off x="7191542" y="1"/>
            <a:ext cx="5000459" cy="1425992"/>
            <a:chOff x="7191542" y="1"/>
            <a:chExt cx="5000459" cy="1425992"/>
          </a:xfrm>
        </p:grpSpPr>
        <p:pic>
          <p:nvPicPr>
            <p:cNvPr id="6467" name="Google Shape;6467;p8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68" name="Google Shape;6468;p804"/>
            <p:cNvGrpSpPr/>
            <p:nvPr/>
          </p:nvGrpSpPr>
          <p:grpSpPr>
            <a:xfrm>
              <a:off x="7191542" y="1"/>
              <a:ext cx="5000459" cy="1425992"/>
              <a:chOff x="7186272" y="0"/>
              <a:chExt cx="5005729" cy="1427495"/>
            </a:xfrm>
          </p:grpSpPr>
          <p:sp>
            <p:nvSpPr>
              <p:cNvPr id="6469" name="Google Shape;6469;p8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70" name="Google Shape;6470;p8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471" name="Google Shape;6471;p80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matchingName="Quotation">
  <p:cSld name="Quotation 7 4">
    <p:spTree>
      <p:nvGrpSpPr>
        <p:cNvPr id="1" name="Shape 6472"/>
        <p:cNvGrpSpPr/>
        <p:nvPr/>
      </p:nvGrpSpPr>
      <p:grpSpPr>
        <a:xfrm>
          <a:off x="0" y="0"/>
          <a:ext cx="0" cy="0"/>
          <a:chOff x="0" y="0"/>
          <a:chExt cx="0" cy="0"/>
        </a:xfrm>
      </p:grpSpPr>
      <p:sp>
        <p:nvSpPr>
          <p:cNvPr id="6473" name="Google Shape;6473;p3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74" name="Google Shape;6474;p3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75" name="Google Shape;6475;p3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76" name="Google Shape;6476;p3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77" name="Google Shape;6477;p3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78" name="Google Shape;6478;p3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479" name="Google Shape;6479;p380"/>
          <p:cNvGrpSpPr/>
          <p:nvPr/>
        </p:nvGrpSpPr>
        <p:grpSpPr>
          <a:xfrm>
            <a:off x="7191542" y="1"/>
            <a:ext cx="5000459" cy="1425992"/>
            <a:chOff x="7191542" y="1"/>
            <a:chExt cx="5000459" cy="1425992"/>
          </a:xfrm>
        </p:grpSpPr>
        <p:pic>
          <p:nvPicPr>
            <p:cNvPr id="6480" name="Google Shape;6480;p3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81" name="Google Shape;6481;p380"/>
            <p:cNvGrpSpPr/>
            <p:nvPr/>
          </p:nvGrpSpPr>
          <p:grpSpPr>
            <a:xfrm>
              <a:off x="7191542" y="1"/>
              <a:ext cx="5000459" cy="1425992"/>
              <a:chOff x="7186272" y="0"/>
              <a:chExt cx="5005729" cy="1427495"/>
            </a:xfrm>
          </p:grpSpPr>
          <p:sp>
            <p:nvSpPr>
              <p:cNvPr id="6482" name="Google Shape;6482;p3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83" name="Google Shape;6483;p3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484" name="Google Shape;6484;p3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Quotation">
  <p:cSld name="Quotation 7 5">
    <p:spTree>
      <p:nvGrpSpPr>
        <p:cNvPr id="1" name="Shape 6485"/>
        <p:cNvGrpSpPr/>
        <p:nvPr/>
      </p:nvGrpSpPr>
      <p:grpSpPr>
        <a:xfrm>
          <a:off x="0" y="0"/>
          <a:ext cx="0" cy="0"/>
          <a:chOff x="0" y="0"/>
          <a:chExt cx="0" cy="0"/>
        </a:xfrm>
      </p:grpSpPr>
      <p:sp>
        <p:nvSpPr>
          <p:cNvPr id="6486" name="Google Shape;6486;p38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87" name="Google Shape;6487;p38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88" name="Google Shape;6488;p3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89" name="Google Shape;6489;p3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90" name="Google Shape;6490;p3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91" name="Google Shape;6491;p3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492" name="Google Shape;6492;p381"/>
          <p:cNvGrpSpPr/>
          <p:nvPr/>
        </p:nvGrpSpPr>
        <p:grpSpPr>
          <a:xfrm>
            <a:off x="7191542" y="1"/>
            <a:ext cx="5000459" cy="1425992"/>
            <a:chOff x="7191542" y="1"/>
            <a:chExt cx="5000459" cy="1425992"/>
          </a:xfrm>
        </p:grpSpPr>
        <p:pic>
          <p:nvPicPr>
            <p:cNvPr id="6493" name="Google Shape;6493;p3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94" name="Google Shape;6494;p381"/>
            <p:cNvGrpSpPr/>
            <p:nvPr/>
          </p:nvGrpSpPr>
          <p:grpSpPr>
            <a:xfrm>
              <a:off x="7191542" y="1"/>
              <a:ext cx="5000459" cy="1425992"/>
              <a:chOff x="7186272" y="0"/>
              <a:chExt cx="5005729" cy="1427495"/>
            </a:xfrm>
          </p:grpSpPr>
          <p:sp>
            <p:nvSpPr>
              <p:cNvPr id="6495" name="Google Shape;6495;p3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96" name="Google Shape;6496;p3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497" name="Google Shape;6497;p38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End">
  <p:cSld name="End 4 2">
    <p:spTree>
      <p:nvGrpSpPr>
        <p:cNvPr id="1" name="Shape 6498"/>
        <p:cNvGrpSpPr/>
        <p:nvPr/>
      </p:nvGrpSpPr>
      <p:grpSpPr>
        <a:xfrm>
          <a:off x="0" y="0"/>
          <a:ext cx="0" cy="0"/>
          <a:chOff x="0" y="0"/>
          <a:chExt cx="0" cy="0"/>
        </a:xfrm>
      </p:grpSpPr>
      <p:grpSp>
        <p:nvGrpSpPr>
          <p:cNvPr id="6499" name="Google Shape;6499;p807"/>
          <p:cNvGrpSpPr/>
          <p:nvPr/>
        </p:nvGrpSpPr>
        <p:grpSpPr>
          <a:xfrm>
            <a:off x="0" y="0"/>
            <a:ext cx="12192000" cy="2148830"/>
            <a:chOff x="0" y="0"/>
            <a:chExt cx="12192000" cy="2148830"/>
          </a:xfrm>
        </p:grpSpPr>
        <p:sp>
          <p:nvSpPr>
            <p:cNvPr id="6500" name="Google Shape;6500;p8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01" name="Google Shape;6501;p8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502" name="Google Shape;6502;p8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03" name="Google Shape;6503;p8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04" name="Google Shape;6504;p8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505" name="Google Shape;6505;p8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506" name="Google Shape;6506;p8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Title Only">
  <p:cSld name="Title Only 4 2">
    <p:spTree>
      <p:nvGrpSpPr>
        <p:cNvPr id="1" name="Shape 6507"/>
        <p:cNvGrpSpPr/>
        <p:nvPr/>
      </p:nvGrpSpPr>
      <p:grpSpPr>
        <a:xfrm>
          <a:off x="0" y="0"/>
          <a:ext cx="0" cy="0"/>
          <a:chOff x="0" y="0"/>
          <a:chExt cx="0" cy="0"/>
        </a:xfrm>
      </p:grpSpPr>
      <p:grpSp>
        <p:nvGrpSpPr>
          <p:cNvPr id="6508" name="Google Shape;6508;p384"/>
          <p:cNvGrpSpPr/>
          <p:nvPr/>
        </p:nvGrpSpPr>
        <p:grpSpPr>
          <a:xfrm>
            <a:off x="7191542" y="1"/>
            <a:ext cx="5000459" cy="1425992"/>
            <a:chOff x="7191542" y="1"/>
            <a:chExt cx="5000459" cy="1425992"/>
          </a:xfrm>
        </p:grpSpPr>
        <p:pic>
          <p:nvPicPr>
            <p:cNvPr id="6509" name="Google Shape;6509;p3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10" name="Google Shape;6510;p384"/>
            <p:cNvGrpSpPr/>
            <p:nvPr/>
          </p:nvGrpSpPr>
          <p:grpSpPr>
            <a:xfrm>
              <a:off x="7191542" y="1"/>
              <a:ext cx="5000459" cy="1425992"/>
              <a:chOff x="7186272" y="0"/>
              <a:chExt cx="5005729" cy="1427495"/>
            </a:xfrm>
          </p:grpSpPr>
          <p:sp>
            <p:nvSpPr>
              <p:cNvPr id="6511" name="Google Shape;6511;p3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12" name="Google Shape;6512;p3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13" name="Google Shape;6513;p3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14" name="Google Shape;6514;p3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15" name="Google Shape;6515;p3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16" name="Google Shape;6516;p3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End">
  <p:cSld name="End 5 2">
    <p:spTree>
      <p:nvGrpSpPr>
        <p:cNvPr id="1" name="Shape 6517"/>
        <p:cNvGrpSpPr/>
        <p:nvPr/>
      </p:nvGrpSpPr>
      <p:grpSpPr>
        <a:xfrm>
          <a:off x="0" y="0"/>
          <a:ext cx="0" cy="0"/>
          <a:chOff x="0" y="0"/>
          <a:chExt cx="0" cy="0"/>
        </a:xfrm>
      </p:grpSpPr>
      <p:grpSp>
        <p:nvGrpSpPr>
          <p:cNvPr id="6518" name="Google Shape;6518;p809"/>
          <p:cNvGrpSpPr/>
          <p:nvPr/>
        </p:nvGrpSpPr>
        <p:grpSpPr>
          <a:xfrm>
            <a:off x="0" y="0"/>
            <a:ext cx="12192000" cy="2148830"/>
            <a:chOff x="0" y="0"/>
            <a:chExt cx="12192000" cy="2148830"/>
          </a:xfrm>
        </p:grpSpPr>
        <p:sp>
          <p:nvSpPr>
            <p:cNvPr id="6519" name="Google Shape;6519;p80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20" name="Google Shape;6520;p80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521" name="Google Shape;6521;p80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22" name="Google Shape;6522;p80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23" name="Google Shape;6523;p80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524" name="Google Shape;6524;p80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525" name="Google Shape;6525;p80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matchingName="Blank">
  <p:cSld name="Blank 3 3">
    <p:spTree>
      <p:nvGrpSpPr>
        <p:cNvPr id="1" name="Shape 6526"/>
        <p:cNvGrpSpPr/>
        <p:nvPr/>
      </p:nvGrpSpPr>
      <p:grpSpPr>
        <a:xfrm>
          <a:off x="0" y="0"/>
          <a:ext cx="0" cy="0"/>
          <a:chOff x="0" y="0"/>
          <a:chExt cx="0" cy="0"/>
        </a:xfrm>
      </p:grpSpPr>
      <p:sp>
        <p:nvSpPr>
          <p:cNvPr id="6527" name="Google Shape;6527;p12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28" name="Google Shape;6528;p12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29" name="Google Shape;6529;p12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530" name="Google Shape;6530;p1249"/>
          <p:cNvGrpSpPr/>
          <p:nvPr/>
        </p:nvGrpSpPr>
        <p:grpSpPr>
          <a:xfrm>
            <a:off x="7191542" y="1"/>
            <a:ext cx="5000459" cy="1425992"/>
            <a:chOff x="7191542" y="1"/>
            <a:chExt cx="5000459" cy="1425992"/>
          </a:xfrm>
        </p:grpSpPr>
        <p:pic>
          <p:nvPicPr>
            <p:cNvPr id="6531" name="Google Shape;6531;p12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32" name="Google Shape;6532;p1249"/>
            <p:cNvGrpSpPr/>
            <p:nvPr/>
          </p:nvGrpSpPr>
          <p:grpSpPr>
            <a:xfrm>
              <a:off x="7191542" y="1"/>
              <a:ext cx="5000459" cy="1425992"/>
              <a:chOff x="7186272" y="0"/>
              <a:chExt cx="5005729" cy="1427495"/>
            </a:xfrm>
          </p:grpSpPr>
          <p:sp>
            <p:nvSpPr>
              <p:cNvPr id="6533" name="Google Shape;6533;p12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34" name="Google Shape;6534;p12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Quotation">
  <p:cSld name="Quotation 8 3">
    <p:spTree>
      <p:nvGrpSpPr>
        <p:cNvPr id="1" name="Shape 6535"/>
        <p:cNvGrpSpPr/>
        <p:nvPr/>
      </p:nvGrpSpPr>
      <p:grpSpPr>
        <a:xfrm>
          <a:off x="0" y="0"/>
          <a:ext cx="0" cy="0"/>
          <a:chOff x="0" y="0"/>
          <a:chExt cx="0" cy="0"/>
        </a:xfrm>
      </p:grpSpPr>
      <p:sp>
        <p:nvSpPr>
          <p:cNvPr id="6536" name="Google Shape;6536;p8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37" name="Google Shape;6537;p8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38" name="Google Shape;6538;p8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39" name="Google Shape;6539;p8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40" name="Google Shape;6540;p8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41" name="Google Shape;6541;p8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542" name="Google Shape;6542;p811"/>
          <p:cNvGrpSpPr/>
          <p:nvPr/>
        </p:nvGrpSpPr>
        <p:grpSpPr>
          <a:xfrm>
            <a:off x="7191542" y="1"/>
            <a:ext cx="5000459" cy="1425992"/>
            <a:chOff x="7191542" y="1"/>
            <a:chExt cx="5000459" cy="1425992"/>
          </a:xfrm>
        </p:grpSpPr>
        <p:pic>
          <p:nvPicPr>
            <p:cNvPr id="6543" name="Google Shape;6543;p8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44" name="Google Shape;6544;p811"/>
            <p:cNvGrpSpPr/>
            <p:nvPr/>
          </p:nvGrpSpPr>
          <p:grpSpPr>
            <a:xfrm>
              <a:off x="7191542" y="1"/>
              <a:ext cx="5000459" cy="1425992"/>
              <a:chOff x="7186272" y="0"/>
              <a:chExt cx="5005729" cy="1427495"/>
            </a:xfrm>
          </p:grpSpPr>
          <p:sp>
            <p:nvSpPr>
              <p:cNvPr id="6545" name="Google Shape;6545;p8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46" name="Google Shape;6546;p8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47" name="Google Shape;6547;p8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92"/>
        <p:cNvGrpSpPr/>
        <p:nvPr/>
      </p:nvGrpSpPr>
      <p:grpSpPr>
        <a:xfrm>
          <a:off x="0" y="0"/>
          <a:ext cx="0" cy="0"/>
          <a:chOff x="0" y="0"/>
          <a:chExt cx="0" cy="0"/>
        </a:xfrm>
      </p:grpSpPr>
      <p:grpSp>
        <p:nvGrpSpPr>
          <p:cNvPr id="693" name="Google Shape;693;p362"/>
          <p:cNvGrpSpPr/>
          <p:nvPr/>
        </p:nvGrpSpPr>
        <p:grpSpPr>
          <a:xfrm>
            <a:off x="0" y="0"/>
            <a:ext cx="12192000" cy="2148830"/>
            <a:chOff x="0" y="0"/>
            <a:chExt cx="12192000" cy="2148830"/>
          </a:xfrm>
        </p:grpSpPr>
        <p:sp>
          <p:nvSpPr>
            <p:cNvPr id="694" name="Google Shape;694;p3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5" name="Google Shape;695;p3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96" name="Google Shape;696;p3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7" name="Google Shape;697;p3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8" name="Google Shape;698;p3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99" name="Google Shape;699;p3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00" name="Google Shape;700;p3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Quotation">
  <p:cSld name="Quotation 8 4">
    <p:spTree>
      <p:nvGrpSpPr>
        <p:cNvPr id="1" name="Shape 6548"/>
        <p:cNvGrpSpPr/>
        <p:nvPr/>
      </p:nvGrpSpPr>
      <p:grpSpPr>
        <a:xfrm>
          <a:off x="0" y="0"/>
          <a:ext cx="0" cy="0"/>
          <a:chOff x="0" y="0"/>
          <a:chExt cx="0" cy="0"/>
        </a:xfrm>
      </p:grpSpPr>
      <p:sp>
        <p:nvSpPr>
          <p:cNvPr id="6549" name="Google Shape;6549;p8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50" name="Google Shape;6550;p8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51" name="Google Shape;6551;p8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52" name="Google Shape;6552;p8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53" name="Google Shape;6553;p8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54" name="Google Shape;6554;p8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555" name="Google Shape;6555;p812"/>
          <p:cNvGrpSpPr/>
          <p:nvPr/>
        </p:nvGrpSpPr>
        <p:grpSpPr>
          <a:xfrm>
            <a:off x="7191542" y="1"/>
            <a:ext cx="5000459" cy="1425992"/>
            <a:chOff x="7191542" y="1"/>
            <a:chExt cx="5000459" cy="1425992"/>
          </a:xfrm>
        </p:grpSpPr>
        <p:pic>
          <p:nvPicPr>
            <p:cNvPr id="6556" name="Google Shape;6556;p8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57" name="Google Shape;6557;p812"/>
            <p:cNvGrpSpPr/>
            <p:nvPr/>
          </p:nvGrpSpPr>
          <p:grpSpPr>
            <a:xfrm>
              <a:off x="7191542" y="1"/>
              <a:ext cx="5000459" cy="1425992"/>
              <a:chOff x="7186272" y="0"/>
              <a:chExt cx="5005729" cy="1427495"/>
            </a:xfrm>
          </p:grpSpPr>
          <p:sp>
            <p:nvSpPr>
              <p:cNvPr id="6558" name="Google Shape;6558;p8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59" name="Google Shape;6559;p8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60" name="Google Shape;6560;p8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Quotation">
  <p:cSld name="Quotation 8 5">
    <p:spTree>
      <p:nvGrpSpPr>
        <p:cNvPr id="1" name="Shape 6561"/>
        <p:cNvGrpSpPr/>
        <p:nvPr/>
      </p:nvGrpSpPr>
      <p:grpSpPr>
        <a:xfrm>
          <a:off x="0" y="0"/>
          <a:ext cx="0" cy="0"/>
          <a:chOff x="0" y="0"/>
          <a:chExt cx="0" cy="0"/>
        </a:xfrm>
      </p:grpSpPr>
      <p:sp>
        <p:nvSpPr>
          <p:cNvPr id="6562" name="Google Shape;6562;p8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63" name="Google Shape;6563;p8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64" name="Google Shape;6564;p8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65" name="Google Shape;6565;p8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66" name="Google Shape;6566;p8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7" name="Google Shape;6567;p8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568" name="Google Shape;6568;p813"/>
          <p:cNvGrpSpPr/>
          <p:nvPr/>
        </p:nvGrpSpPr>
        <p:grpSpPr>
          <a:xfrm>
            <a:off x="7191542" y="1"/>
            <a:ext cx="5000459" cy="1425992"/>
            <a:chOff x="7191542" y="1"/>
            <a:chExt cx="5000459" cy="1425992"/>
          </a:xfrm>
        </p:grpSpPr>
        <p:pic>
          <p:nvPicPr>
            <p:cNvPr id="6569" name="Google Shape;6569;p8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70" name="Google Shape;6570;p813"/>
            <p:cNvGrpSpPr/>
            <p:nvPr/>
          </p:nvGrpSpPr>
          <p:grpSpPr>
            <a:xfrm>
              <a:off x="7191542" y="1"/>
              <a:ext cx="5000459" cy="1425992"/>
              <a:chOff x="7186272" y="0"/>
              <a:chExt cx="5005729" cy="1427495"/>
            </a:xfrm>
          </p:grpSpPr>
          <p:sp>
            <p:nvSpPr>
              <p:cNvPr id="6571" name="Google Shape;6571;p8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72" name="Google Shape;6572;p8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73" name="Google Shape;6573;p8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Cover">
  <p:cSld name="Cover 7 2">
    <p:spTree>
      <p:nvGrpSpPr>
        <p:cNvPr id="1" name="Shape 6574"/>
        <p:cNvGrpSpPr/>
        <p:nvPr/>
      </p:nvGrpSpPr>
      <p:grpSpPr>
        <a:xfrm>
          <a:off x="0" y="0"/>
          <a:ext cx="0" cy="0"/>
          <a:chOff x="0" y="0"/>
          <a:chExt cx="0" cy="0"/>
        </a:xfrm>
      </p:grpSpPr>
      <p:sp>
        <p:nvSpPr>
          <p:cNvPr id="6575" name="Google Shape;6575;p8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76" name="Google Shape;6576;p8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77" name="Google Shape;6577;p8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578" name="Google Shape;6578;p814"/>
          <p:cNvSpPr>
            <a:spLocks noGrp="1"/>
          </p:cNvSpPr>
          <p:nvPr>
            <p:ph type="pic" idx="2"/>
          </p:nvPr>
        </p:nvSpPr>
        <p:spPr>
          <a:xfrm>
            <a:off x="7118684" y="233915"/>
            <a:ext cx="5073316" cy="5943600"/>
          </a:xfrm>
          <a:prstGeom prst="rect">
            <a:avLst/>
          </a:prstGeom>
          <a:noFill/>
          <a:ln>
            <a:noFill/>
          </a:ln>
        </p:spPr>
      </p:sp>
      <p:grpSp>
        <p:nvGrpSpPr>
          <p:cNvPr id="6579" name="Google Shape;6579;p814"/>
          <p:cNvGrpSpPr/>
          <p:nvPr/>
        </p:nvGrpSpPr>
        <p:grpSpPr>
          <a:xfrm>
            <a:off x="0" y="5020348"/>
            <a:ext cx="12192000" cy="1837653"/>
            <a:chOff x="0" y="5020348"/>
            <a:chExt cx="12192000" cy="1837653"/>
          </a:xfrm>
        </p:grpSpPr>
        <p:sp>
          <p:nvSpPr>
            <p:cNvPr id="6580" name="Google Shape;6580;p8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81" name="Google Shape;6581;p8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582" name="Google Shape;6582;p8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Divider">
  <p:cSld name="Divider 8 2">
    <p:bg>
      <p:bgPr>
        <a:solidFill>
          <a:schemeClr val="lt2"/>
        </a:solidFill>
        <a:effectLst/>
      </p:bgPr>
    </p:bg>
    <p:spTree>
      <p:nvGrpSpPr>
        <p:cNvPr id="1" name="Shape 6583"/>
        <p:cNvGrpSpPr/>
        <p:nvPr/>
      </p:nvGrpSpPr>
      <p:grpSpPr>
        <a:xfrm>
          <a:off x="0" y="0"/>
          <a:ext cx="0" cy="0"/>
          <a:chOff x="0" y="0"/>
          <a:chExt cx="0" cy="0"/>
        </a:xfrm>
      </p:grpSpPr>
      <p:grpSp>
        <p:nvGrpSpPr>
          <p:cNvPr id="6584" name="Google Shape;6584;p1250"/>
          <p:cNvGrpSpPr/>
          <p:nvPr/>
        </p:nvGrpSpPr>
        <p:grpSpPr>
          <a:xfrm>
            <a:off x="0" y="5020347"/>
            <a:ext cx="12192000" cy="1837653"/>
            <a:chOff x="0" y="5020347"/>
            <a:chExt cx="12192000" cy="1837653"/>
          </a:xfrm>
        </p:grpSpPr>
        <p:sp>
          <p:nvSpPr>
            <p:cNvPr id="6585" name="Google Shape;6585;p12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86" name="Google Shape;6586;p12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87" name="Google Shape;6587;p12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588" name="Google Shape;6588;p12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589" name="Google Shape;6589;p12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90" name="Google Shape;6590;p12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Photo Slide">
  <p:cSld name="Photo Slide 7 2">
    <p:spTree>
      <p:nvGrpSpPr>
        <p:cNvPr id="1" name="Shape 6591"/>
        <p:cNvGrpSpPr/>
        <p:nvPr/>
      </p:nvGrpSpPr>
      <p:grpSpPr>
        <a:xfrm>
          <a:off x="0" y="0"/>
          <a:ext cx="0" cy="0"/>
          <a:chOff x="0" y="0"/>
          <a:chExt cx="0" cy="0"/>
        </a:xfrm>
      </p:grpSpPr>
      <p:sp>
        <p:nvSpPr>
          <p:cNvPr id="6592" name="Google Shape;6592;p38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593" name="Google Shape;6593;p3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594" name="Google Shape;6594;p385"/>
          <p:cNvGrpSpPr/>
          <p:nvPr/>
        </p:nvGrpSpPr>
        <p:grpSpPr>
          <a:xfrm>
            <a:off x="0" y="5379426"/>
            <a:ext cx="2807368" cy="753891"/>
            <a:chOff x="0" y="5379426"/>
            <a:chExt cx="2807368" cy="753891"/>
          </a:xfrm>
        </p:grpSpPr>
        <p:sp>
          <p:nvSpPr>
            <p:cNvPr id="6595" name="Google Shape;6595;p3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96" name="Google Shape;6596;p3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597" name="Google Shape;6597;p385"/>
          <p:cNvSpPr>
            <a:spLocks noGrp="1"/>
          </p:cNvSpPr>
          <p:nvPr>
            <p:ph type="pic" idx="2"/>
          </p:nvPr>
        </p:nvSpPr>
        <p:spPr>
          <a:xfrm>
            <a:off x="2807368" y="457202"/>
            <a:ext cx="8915400" cy="5943598"/>
          </a:xfrm>
          <a:prstGeom prst="rect">
            <a:avLst/>
          </a:prstGeom>
          <a:noFill/>
          <a:ln>
            <a:noFill/>
          </a:ln>
        </p:spPr>
      </p:sp>
      <p:pic>
        <p:nvPicPr>
          <p:cNvPr id="6598" name="Google Shape;6598;p38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Quotation">
  <p:cSld name="Quotation 9 3">
    <p:spTree>
      <p:nvGrpSpPr>
        <p:cNvPr id="1" name="Shape 6599"/>
        <p:cNvGrpSpPr/>
        <p:nvPr/>
      </p:nvGrpSpPr>
      <p:grpSpPr>
        <a:xfrm>
          <a:off x="0" y="0"/>
          <a:ext cx="0" cy="0"/>
          <a:chOff x="0" y="0"/>
          <a:chExt cx="0" cy="0"/>
        </a:xfrm>
      </p:grpSpPr>
      <p:sp>
        <p:nvSpPr>
          <p:cNvPr id="6600" name="Google Shape;6600;p8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01" name="Google Shape;6601;p8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02" name="Google Shape;6602;p8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03" name="Google Shape;6603;p8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04" name="Google Shape;6604;p8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05" name="Google Shape;6605;p8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06" name="Google Shape;6606;p817"/>
          <p:cNvGrpSpPr/>
          <p:nvPr/>
        </p:nvGrpSpPr>
        <p:grpSpPr>
          <a:xfrm>
            <a:off x="7191542" y="1"/>
            <a:ext cx="5000459" cy="1425992"/>
            <a:chOff x="7191542" y="1"/>
            <a:chExt cx="5000459" cy="1425992"/>
          </a:xfrm>
        </p:grpSpPr>
        <p:pic>
          <p:nvPicPr>
            <p:cNvPr id="6607" name="Google Shape;6607;p8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08" name="Google Shape;6608;p817"/>
            <p:cNvGrpSpPr/>
            <p:nvPr/>
          </p:nvGrpSpPr>
          <p:grpSpPr>
            <a:xfrm>
              <a:off x="7191542" y="1"/>
              <a:ext cx="5000459" cy="1425992"/>
              <a:chOff x="7186272" y="0"/>
              <a:chExt cx="5005729" cy="1427495"/>
            </a:xfrm>
          </p:grpSpPr>
          <p:sp>
            <p:nvSpPr>
              <p:cNvPr id="6609" name="Google Shape;6609;p8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10" name="Google Shape;6610;p8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11" name="Google Shape;6611;p8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Quotation">
  <p:cSld name="Quotation 10 3">
    <p:spTree>
      <p:nvGrpSpPr>
        <p:cNvPr id="1" name="Shape 6612"/>
        <p:cNvGrpSpPr/>
        <p:nvPr/>
      </p:nvGrpSpPr>
      <p:grpSpPr>
        <a:xfrm>
          <a:off x="0" y="0"/>
          <a:ext cx="0" cy="0"/>
          <a:chOff x="0" y="0"/>
          <a:chExt cx="0" cy="0"/>
        </a:xfrm>
      </p:grpSpPr>
      <p:sp>
        <p:nvSpPr>
          <p:cNvPr id="6613" name="Google Shape;6613;p8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14" name="Google Shape;6614;p8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15" name="Google Shape;6615;p8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16" name="Google Shape;6616;p8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17" name="Google Shape;6617;p8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18" name="Google Shape;6618;p8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19" name="Google Shape;6619;p818"/>
          <p:cNvGrpSpPr/>
          <p:nvPr/>
        </p:nvGrpSpPr>
        <p:grpSpPr>
          <a:xfrm>
            <a:off x="7191542" y="1"/>
            <a:ext cx="5000459" cy="1425992"/>
            <a:chOff x="7191542" y="1"/>
            <a:chExt cx="5000459" cy="1425992"/>
          </a:xfrm>
        </p:grpSpPr>
        <p:pic>
          <p:nvPicPr>
            <p:cNvPr id="6620" name="Google Shape;6620;p8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21" name="Google Shape;6621;p818"/>
            <p:cNvGrpSpPr/>
            <p:nvPr/>
          </p:nvGrpSpPr>
          <p:grpSpPr>
            <a:xfrm>
              <a:off x="7191542" y="1"/>
              <a:ext cx="5000459" cy="1425992"/>
              <a:chOff x="7186272" y="0"/>
              <a:chExt cx="5005729" cy="1427495"/>
            </a:xfrm>
          </p:grpSpPr>
          <p:sp>
            <p:nvSpPr>
              <p:cNvPr id="6622" name="Google Shape;6622;p8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23" name="Google Shape;6623;p8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24" name="Google Shape;6624;p8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Quotation">
  <p:cSld name="Quotation 9 4">
    <p:spTree>
      <p:nvGrpSpPr>
        <p:cNvPr id="1" name="Shape 6625"/>
        <p:cNvGrpSpPr/>
        <p:nvPr/>
      </p:nvGrpSpPr>
      <p:grpSpPr>
        <a:xfrm>
          <a:off x="0" y="0"/>
          <a:ext cx="0" cy="0"/>
          <a:chOff x="0" y="0"/>
          <a:chExt cx="0" cy="0"/>
        </a:xfrm>
      </p:grpSpPr>
      <p:sp>
        <p:nvSpPr>
          <p:cNvPr id="6626" name="Google Shape;6626;p8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27" name="Google Shape;6627;p8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28" name="Google Shape;6628;p8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29" name="Google Shape;6629;p8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30" name="Google Shape;6630;p8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31" name="Google Shape;6631;p8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32" name="Google Shape;6632;p819"/>
          <p:cNvGrpSpPr/>
          <p:nvPr/>
        </p:nvGrpSpPr>
        <p:grpSpPr>
          <a:xfrm>
            <a:off x="7191542" y="1"/>
            <a:ext cx="5000459" cy="1425992"/>
            <a:chOff x="7191542" y="1"/>
            <a:chExt cx="5000459" cy="1425992"/>
          </a:xfrm>
        </p:grpSpPr>
        <p:pic>
          <p:nvPicPr>
            <p:cNvPr id="6633" name="Google Shape;6633;p8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34" name="Google Shape;6634;p819"/>
            <p:cNvGrpSpPr/>
            <p:nvPr/>
          </p:nvGrpSpPr>
          <p:grpSpPr>
            <a:xfrm>
              <a:off x="7191542" y="1"/>
              <a:ext cx="5000459" cy="1425992"/>
              <a:chOff x="7186272" y="0"/>
              <a:chExt cx="5005729" cy="1427495"/>
            </a:xfrm>
          </p:grpSpPr>
          <p:sp>
            <p:nvSpPr>
              <p:cNvPr id="6635" name="Google Shape;6635;p8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36" name="Google Shape;6636;p8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37" name="Google Shape;6637;p8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Quotation">
  <p:cSld name="Quotation 10 4">
    <p:spTree>
      <p:nvGrpSpPr>
        <p:cNvPr id="1" name="Shape 6638"/>
        <p:cNvGrpSpPr/>
        <p:nvPr/>
      </p:nvGrpSpPr>
      <p:grpSpPr>
        <a:xfrm>
          <a:off x="0" y="0"/>
          <a:ext cx="0" cy="0"/>
          <a:chOff x="0" y="0"/>
          <a:chExt cx="0" cy="0"/>
        </a:xfrm>
      </p:grpSpPr>
      <p:sp>
        <p:nvSpPr>
          <p:cNvPr id="6639" name="Google Shape;6639;p8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40" name="Google Shape;6640;p8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41" name="Google Shape;6641;p8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42" name="Google Shape;6642;p8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43" name="Google Shape;6643;p8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44" name="Google Shape;6644;p8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45" name="Google Shape;6645;p820"/>
          <p:cNvGrpSpPr/>
          <p:nvPr/>
        </p:nvGrpSpPr>
        <p:grpSpPr>
          <a:xfrm>
            <a:off x="7191542" y="1"/>
            <a:ext cx="5000459" cy="1425992"/>
            <a:chOff x="7191542" y="1"/>
            <a:chExt cx="5000459" cy="1425992"/>
          </a:xfrm>
        </p:grpSpPr>
        <p:pic>
          <p:nvPicPr>
            <p:cNvPr id="6646" name="Google Shape;6646;p8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47" name="Google Shape;6647;p820"/>
            <p:cNvGrpSpPr/>
            <p:nvPr/>
          </p:nvGrpSpPr>
          <p:grpSpPr>
            <a:xfrm>
              <a:off x="7191542" y="1"/>
              <a:ext cx="5000459" cy="1425992"/>
              <a:chOff x="7186272" y="0"/>
              <a:chExt cx="5005729" cy="1427495"/>
            </a:xfrm>
          </p:grpSpPr>
          <p:sp>
            <p:nvSpPr>
              <p:cNvPr id="6648" name="Google Shape;6648;p8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49" name="Google Shape;6649;p8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50" name="Google Shape;6650;p8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matchingName="Quotation">
  <p:cSld name="Quotation 9 5">
    <p:spTree>
      <p:nvGrpSpPr>
        <p:cNvPr id="1" name="Shape 6651"/>
        <p:cNvGrpSpPr/>
        <p:nvPr/>
      </p:nvGrpSpPr>
      <p:grpSpPr>
        <a:xfrm>
          <a:off x="0" y="0"/>
          <a:ext cx="0" cy="0"/>
          <a:chOff x="0" y="0"/>
          <a:chExt cx="0" cy="0"/>
        </a:xfrm>
      </p:grpSpPr>
      <p:sp>
        <p:nvSpPr>
          <p:cNvPr id="6652" name="Google Shape;6652;p8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53" name="Google Shape;6653;p8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54" name="Google Shape;6654;p8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55" name="Google Shape;6655;p8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56" name="Google Shape;6656;p8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57" name="Google Shape;6657;p8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58" name="Google Shape;6658;p821"/>
          <p:cNvGrpSpPr/>
          <p:nvPr/>
        </p:nvGrpSpPr>
        <p:grpSpPr>
          <a:xfrm>
            <a:off x="7191542" y="1"/>
            <a:ext cx="5000459" cy="1425992"/>
            <a:chOff x="7191542" y="1"/>
            <a:chExt cx="5000459" cy="1425992"/>
          </a:xfrm>
        </p:grpSpPr>
        <p:pic>
          <p:nvPicPr>
            <p:cNvPr id="6659" name="Google Shape;6659;p8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60" name="Google Shape;6660;p821"/>
            <p:cNvGrpSpPr/>
            <p:nvPr/>
          </p:nvGrpSpPr>
          <p:grpSpPr>
            <a:xfrm>
              <a:off x="7191542" y="1"/>
              <a:ext cx="5000459" cy="1425992"/>
              <a:chOff x="7186272" y="0"/>
              <a:chExt cx="5005729" cy="1427495"/>
            </a:xfrm>
          </p:grpSpPr>
          <p:sp>
            <p:nvSpPr>
              <p:cNvPr id="6661" name="Google Shape;6661;p8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62" name="Google Shape;6662;p8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63" name="Google Shape;6663;p8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701"/>
        <p:cNvGrpSpPr/>
        <p:nvPr/>
      </p:nvGrpSpPr>
      <p:grpSpPr>
        <a:xfrm>
          <a:off x="0" y="0"/>
          <a:ext cx="0" cy="0"/>
          <a:chOff x="0" y="0"/>
          <a:chExt cx="0" cy="0"/>
        </a:xfrm>
      </p:grpSpPr>
      <p:sp>
        <p:nvSpPr>
          <p:cNvPr id="702" name="Google Shape;702;p3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3" name="Google Shape;703;p3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4" name="Google Shape;704;p3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05" name="Google Shape;705;p363"/>
          <p:cNvGrpSpPr/>
          <p:nvPr/>
        </p:nvGrpSpPr>
        <p:grpSpPr>
          <a:xfrm>
            <a:off x="7191542" y="1"/>
            <a:ext cx="5000459" cy="1425992"/>
            <a:chOff x="7191542" y="1"/>
            <a:chExt cx="5000459" cy="1425992"/>
          </a:xfrm>
        </p:grpSpPr>
        <p:pic>
          <p:nvPicPr>
            <p:cNvPr id="706" name="Google Shape;706;p3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7" name="Google Shape;707;p363"/>
            <p:cNvGrpSpPr/>
            <p:nvPr/>
          </p:nvGrpSpPr>
          <p:grpSpPr>
            <a:xfrm>
              <a:off x="7191542" y="1"/>
              <a:ext cx="5000459" cy="1425992"/>
              <a:chOff x="7186272" y="0"/>
              <a:chExt cx="5005729" cy="1427495"/>
            </a:xfrm>
          </p:grpSpPr>
          <p:sp>
            <p:nvSpPr>
              <p:cNvPr id="708" name="Google Shape;708;p3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9" name="Google Shape;709;p3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Quotation">
  <p:cSld name="Quotation 10 5">
    <p:spTree>
      <p:nvGrpSpPr>
        <p:cNvPr id="1" name="Shape 6664"/>
        <p:cNvGrpSpPr/>
        <p:nvPr/>
      </p:nvGrpSpPr>
      <p:grpSpPr>
        <a:xfrm>
          <a:off x="0" y="0"/>
          <a:ext cx="0" cy="0"/>
          <a:chOff x="0" y="0"/>
          <a:chExt cx="0" cy="0"/>
        </a:xfrm>
      </p:grpSpPr>
      <p:sp>
        <p:nvSpPr>
          <p:cNvPr id="6665" name="Google Shape;6665;p8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66" name="Google Shape;6666;p8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67" name="Google Shape;6667;p8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68" name="Google Shape;6668;p8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69" name="Google Shape;6669;p8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70" name="Google Shape;6670;p8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71" name="Google Shape;6671;p822"/>
          <p:cNvGrpSpPr/>
          <p:nvPr/>
        </p:nvGrpSpPr>
        <p:grpSpPr>
          <a:xfrm>
            <a:off x="7191542" y="1"/>
            <a:ext cx="5000459" cy="1425992"/>
            <a:chOff x="7191542" y="1"/>
            <a:chExt cx="5000459" cy="1425992"/>
          </a:xfrm>
        </p:grpSpPr>
        <p:pic>
          <p:nvPicPr>
            <p:cNvPr id="6672" name="Google Shape;6672;p8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73" name="Google Shape;6673;p822"/>
            <p:cNvGrpSpPr/>
            <p:nvPr/>
          </p:nvGrpSpPr>
          <p:grpSpPr>
            <a:xfrm>
              <a:off x="7191542" y="1"/>
              <a:ext cx="5000459" cy="1425992"/>
              <a:chOff x="7186272" y="0"/>
              <a:chExt cx="5005729" cy="1427495"/>
            </a:xfrm>
          </p:grpSpPr>
          <p:sp>
            <p:nvSpPr>
              <p:cNvPr id="6674" name="Google Shape;6674;p8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75" name="Google Shape;6675;p8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76" name="Google Shape;6676;p82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Title and Content">
  <p:cSld name="Title and Content 10 2">
    <p:spTree>
      <p:nvGrpSpPr>
        <p:cNvPr id="1" name="Shape 6677"/>
        <p:cNvGrpSpPr/>
        <p:nvPr/>
      </p:nvGrpSpPr>
      <p:grpSpPr>
        <a:xfrm>
          <a:off x="0" y="0"/>
          <a:ext cx="0" cy="0"/>
          <a:chOff x="0" y="0"/>
          <a:chExt cx="0" cy="0"/>
        </a:xfrm>
      </p:grpSpPr>
      <p:grpSp>
        <p:nvGrpSpPr>
          <p:cNvPr id="6678" name="Google Shape;6678;p823"/>
          <p:cNvGrpSpPr/>
          <p:nvPr/>
        </p:nvGrpSpPr>
        <p:grpSpPr>
          <a:xfrm>
            <a:off x="7191542" y="1"/>
            <a:ext cx="5000459" cy="1425992"/>
            <a:chOff x="7191542" y="1"/>
            <a:chExt cx="5000459" cy="1425992"/>
          </a:xfrm>
        </p:grpSpPr>
        <p:pic>
          <p:nvPicPr>
            <p:cNvPr id="6679" name="Google Shape;6679;p8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80" name="Google Shape;6680;p823"/>
            <p:cNvGrpSpPr/>
            <p:nvPr/>
          </p:nvGrpSpPr>
          <p:grpSpPr>
            <a:xfrm>
              <a:off x="7191542" y="1"/>
              <a:ext cx="5000459" cy="1425992"/>
              <a:chOff x="7186272" y="0"/>
              <a:chExt cx="5005729" cy="1427495"/>
            </a:xfrm>
          </p:grpSpPr>
          <p:sp>
            <p:nvSpPr>
              <p:cNvPr id="6681" name="Google Shape;6681;p8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82" name="Google Shape;6682;p8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683" name="Google Shape;6683;p8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84" name="Google Shape;6684;p82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85" name="Google Shape;6685;p8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86" name="Google Shape;6686;p8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87" name="Google Shape;6687;p8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Two Content">
  <p:cSld name="Two Content 6 2">
    <p:spTree>
      <p:nvGrpSpPr>
        <p:cNvPr id="1" name="Shape 6688"/>
        <p:cNvGrpSpPr/>
        <p:nvPr/>
      </p:nvGrpSpPr>
      <p:grpSpPr>
        <a:xfrm>
          <a:off x="0" y="0"/>
          <a:ext cx="0" cy="0"/>
          <a:chOff x="0" y="0"/>
          <a:chExt cx="0" cy="0"/>
        </a:xfrm>
      </p:grpSpPr>
      <p:sp>
        <p:nvSpPr>
          <p:cNvPr id="6689" name="Google Shape;6689;p8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90" name="Google Shape;6690;p82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691" name="Google Shape;6691;p824"/>
          <p:cNvGrpSpPr/>
          <p:nvPr/>
        </p:nvGrpSpPr>
        <p:grpSpPr>
          <a:xfrm>
            <a:off x="7191542" y="1"/>
            <a:ext cx="5000459" cy="1425992"/>
            <a:chOff x="7191542" y="1"/>
            <a:chExt cx="5000459" cy="1425992"/>
          </a:xfrm>
        </p:grpSpPr>
        <p:pic>
          <p:nvPicPr>
            <p:cNvPr id="6692" name="Google Shape;6692;p8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93" name="Google Shape;6693;p824"/>
            <p:cNvGrpSpPr/>
            <p:nvPr/>
          </p:nvGrpSpPr>
          <p:grpSpPr>
            <a:xfrm>
              <a:off x="7191542" y="1"/>
              <a:ext cx="5000459" cy="1425992"/>
              <a:chOff x="7186272" y="0"/>
              <a:chExt cx="5005729" cy="1427495"/>
            </a:xfrm>
          </p:grpSpPr>
          <p:sp>
            <p:nvSpPr>
              <p:cNvPr id="6694" name="Google Shape;6694;p8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95" name="Google Shape;6695;p8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696" name="Google Shape;6696;p82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97" name="Google Shape;6697;p82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98" name="Google Shape;6698;p8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99" name="Google Shape;6699;p8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Comparison">
  <p:cSld name="Comparison 5 2">
    <p:spTree>
      <p:nvGrpSpPr>
        <p:cNvPr id="1" name="Shape 6700"/>
        <p:cNvGrpSpPr/>
        <p:nvPr/>
      </p:nvGrpSpPr>
      <p:grpSpPr>
        <a:xfrm>
          <a:off x="0" y="0"/>
          <a:ext cx="0" cy="0"/>
          <a:chOff x="0" y="0"/>
          <a:chExt cx="0" cy="0"/>
        </a:xfrm>
      </p:grpSpPr>
      <p:grpSp>
        <p:nvGrpSpPr>
          <p:cNvPr id="6701" name="Google Shape;6701;p825"/>
          <p:cNvGrpSpPr/>
          <p:nvPr/>
        </p:nvGrpSpPr>
        <p:grpSpPr>
          <a:xfrm>
            <a:off x="7191542" y="1"/>
            <a:ext cx="5000459" cy="1425992"/>
            <a:chOff x="7191542" y="1"/>
            <a:chExt cx="5000459" cy="1425992"/>
          </a:xfrm>
        </p:grpSpPr>
        <p:pic>
          <p:nvPicPr>
            <p:cNvPr id="6702" name="Google Shape;6702;p8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03" name="Google Shape;6703;p825"/>
            <p:cNvGrpSpPr/>
            <p:nvPr/>
          </p:nvGrpSpPr>
          <p:grpSpPr>
            <a:xfrm>
              <a:off x="7191542" y="1"/>
              <a:ext cx="5000459" cy="1425992"/>
              <a:chOff x="7186272" y="0"/>
              <a:chExt cx="5005729" cy="1427495"/>
            </a:xfrm>
          </p:grpSpPr>
          <p:sp>
            <p:nvSpPr>
              <p:cNvPr id="6704" name="Google Shape;6704;p8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05" name="Google Shape;6705;p8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06" name="Google Shape;6706;p8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07" name="Google Shape;6707;p82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08" name="Google Shape;6708;p82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09" name="Google Shape;6709;p82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10" name="Google Shape;6710;p82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11" name="Google Shape;6711;p8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12" name="Google Shape;6712;p8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13" name="Google Shape;6713;p8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Title Only">
  <p:cSld name="Title Only 5 2">
    <p:spTree>
      <p:nvGrpSpPr>
        <p:cNvPr id="1" name="Shape 6714"/>
        <p:cNvGrpSpPr/>
        <p:nvPr/>
      </p:nvGrpSpPr>
      <p:grpSpPr>
        <a:xfrm>
          <a:off x="0" y="0"/>
          <a:ext cx="0" cy="0"/>
          <a:chOff x="0" y="0"/>
          <a:chExt cx="0" cy="0"/>
        </a:xfrm>
      </p:grpSpPr>
      <p:grpSp>
        <p:nvGrpSpPr>
          <p:cNvPr id="6715" name="Google Shape;6715;p826"/>
          <p:cNvGrpSpPr/>
          <p:nvPr/>
        </p:nvGrpSpPr>
        <p:grpSpPr>
          <a:xfrm>
            <a:off x="7191542" y="1"/>
            <a:ext cx="5000459" cy="1425992"/>
            <a:chOff x="7191542" y="1"/>
            <a:chExt cx="5000459" cy="1425992"/>
          </a:xfrm>
        </p:grpSpPr>
        <p:pic>
          <p:nvPicPr>
            <p:cNvPr id="6716" name="Google Shape;6716;p8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17" name="Google Shape;6717;p826"/>
            <p:cNvGrpSpPr/>
            <p:nvPr/>
          </p:nvGrpSpPr>
          <p:grpSpPr>
            <a:xfrm>
              <a:off x="7191542" y="1"/>
              <a:ext cx="5000459" cy="1425992"/>
              <a:chOff x="7186272" y="0"/>
              <a:chExt cx="5005729" cy="1427495"/>
            </a:xfrm>
          </p:grpSpPr>
          <p:sp>
            <p:nvSpPr>
              <p:cNvPr id="6718" name="Google Shape;6718;p8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19" name="Google Shape;6719;p8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20" name="Google Shape;6720;p8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21" name="Google Shape;6721;p8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22" name="Google Shape;6722;p8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23" name="Google Shape;6723;p8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End">
  <p:cSld name="End 6 2">
    <p:spTree>
      <p:nvGrpSpPr>
        <p:cNvPr id="1" name="Shape 6724"/>
        <p:cNvGrpSpPr/>
        <p:nvPr/>
      </p:nvGrpSpPr>
      <p:grpSpPr>
        <a:xfrm>
          <a:off x="0" y="0"/>
          <a:ext cx="0" cy="0"/>
          <a:chOff x="0" y="0"/>
          <a:chExt cx="0" cy="0"/>
        </a:xfrm>
      </p:grpSpPr>
      <p:grpSp>
        <p:nvGrpSpPr>
          <p:cNvPr id="6725" name="Google Shape;6725;p827"/>
          <p:cNvGrpSpPr/>
          <p:nvPr/>
        </p:nvGrpSpPr>
        <p:grpSpPr>
          <a:xfrm>
            <a:off x="0" y="0"/>
            <a:ext cx="12192000" cy="2148830"/>
            <a:chOff x="0" y="0"/>
            <a:chExt cx="12192000" cy="2148830"/>
          </a:xfrm>
        </p:grpSpPr>
        <p:sp>
          <p:nvSpPr>
            <p:cNvPr id="6726" name="Google Shape;6726;p82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27" name="Google Shape;6727;p82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728" name="Google Shape;6728;p82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29" name="Google Shape;6729;p82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30" name="Google Shape;6730;p82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731" name="Google Shape;6731;p82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732" name="Google Shape;6732;p82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Blank">
  <p:cSld name="Blank 4 2">
    <p:spTree>
      <p:nvGrpSpPr>
        <p:cNvPr id="1" name="Shape 6733"/>
        <p:cNvGrpSpPr/>
        <p:nvPr/>
      </p:nvGrpSpPr>
      <p:grpSpPr>
        <a:xfrm>
          <a:off x="0" y="0"/>
          <a:ext cx="0" cy="0"/>
          <a:chOff x="0" y="0"/>
          <a:chExt cx="0" cy="0"/>
        </a:xfrm>
      </p:grpSpPr>
      <p:sp>
        <p:nvSpPr>
          <p:cNvPr id="6734" name="Google Shape;6734;p8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35" name="Google Shape;6735;p8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6" name="Google Shape;6736;p8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737" name="Google Shape;6737;p828"/>
          <p:cNvGrpSpPr/>
          <p:nvPr/>
        </p:nvGrpSpPr>
        <p:grpSpPr>
          <a:xfrm>
            <a:off x="7191542" y="1"/>
            <a:ext cx="5000459" cy="1425992"/>
            <a:chOff x="7191542" y="1"/>
            <a:chExt cx="5000459" cy="1425992"/>
          </a:xfrm>
        </p:grpSpPr>
        <p:pic>
          <p:nvPicPr>
            <p:cNvPr id="6738" name="Google Shape;6738;p8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39" name="Google Shape;6739;p828"/>
            <p:cNvGrpSpPr/>
            <p:nvPr/>
          </p:nvGrpSpPr>
          <p:grpSpPr>
            <a:xfrm>
              <a:off x="7191542" y="1"/>
              <a:ext cx="5000459" cy="1425992"/>
              <a:chOff x="7186272" y="0"/>
              <a:chExt cx="5005729" cy="1427495"/>
            </a:xfrm>
          </p:grpSpPr>
          <p:sp>
            <p:nvSpPr>
              <p:cNvPr id="6740" name="Google Shape;6740;p8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41" name="Google Shape;6741;p8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Cover">
  <p:cSld name="Cover 8 2">
    <p:spTree>
      <p:nvGrpSpPr>
        <p:cNvPr id="1" name="Shape 6742"/>
        <p:cNvGrpSpPr/>
        <p:nvPr/>
      </p:nvGrpSpPr>
      <p:grpSpPr>
        <a:xfrm>
          <a:off x="0" y="0"/>
          <a:ext cx="0" cy="0"/>
          <a:chOff x="0" y="0"/>
          <a:chExt cx="0" cy="0"/>
        </a:xfrm>
      </p:grpSpPr>
      <p:sp>
        <p:nvSpPr>
          <p:cNvPr id="6743" name="Google Shape;6743;p82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44" name="Google Shape;6744;p82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45" name="Google Shape;6745;p82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746" name="Google Shape;6746;p829"/>
          <p:cNvSpPr>
            <a:spLocks noGrp="1"/>
          </p:cNvSpPr>
          <p:nvPr>
            <p:ph type="pic" idx="2"/>
          </p:nvPr>
        </p:nvSpPr>
        <p:spPr>
          <a:xfrm>
            <a:off x="7118684" y="233915"/>
            <a:ext cx="5073316" cy="5943600"/>
          </a:xfrm>
          <a:prstGeom prst="rect">
            <a:avLst/>
          </a:prstGeom>
          <a:noFill/>
          <a:ln>
            <a:noFill/>
          </a:ln>
        </p:spPr>
      </p:sp>
      <p:grpSp>
        <p:nvGrpSpPr>
          <p:cNvPr id="6747" name="Google Shape;6747;p829"/>
          <p:cNvGrpSpPr/>
          <p:nvPr/>
        </p:nvGrpSpPr>
        <p:grpSpPr>
          <a:xfrm>
            <a:off x="0" y="5020348"/>
            <a:ext cx="12192000" cy="1837653"/>
            <a:chOff x="0" y="5020348"/>
            <a:chExt cx="12192000" cy="1837653"/>
          </a:xfrm>
        </p:grpSpPr>
        <p:sp>
          <p:nvSpPr>
            <p:cNvPr id="6748" name="Google Shape;6748;p8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49" name="Google Shape;6749;p82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750" name="Google Shape;6750;p8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Divider">
  <p:cSld name="Divider 9 2">
    <p:bg>
      <p:bgPr>
        <a:solidFill>
          <a:schemeClr val="lt2"/>
        </a:solidFill>
        <a:effectLst/>
      </p:bgPr>
    </p:bg>
    <p:spTree>
      <p:nvGrpSpPr>
        <p:cNvPr id="1" name="Shape 6751"/>
        <p:cNvGrpSpPr/>
        <p:nvPr/>
      </p:nvGrpSpPr>
      <p:grpSpPr>
        <a:xfrm>
          <a:off x="0" y="0"/>
          <a:ext cx="0" cy="0"/>
          <a:chOff x="0" y="0"/>
          <a:chExt cx="0" cy="0"/>
        </a:xfrm>
      </p:grpSpPr>
      <p:grpSp>
        <p:nvGrpSpPr>
          <p:cNvPr id="6752" name="Google Shape;6752;p830"/>
          <p:cNvGrpSpPr/>
          <p:nvPr/>
        </p:nvGrpSpPr>
        <p:grpSpPr>
          <a:xfrm>
            <a:off x="0" y="5020347"/>
            <a:ext cx="12192000" cy="1837653"/>
            <a:chOff x="0" y="5020347"/>
            <a:chExt cx="12192000" cy="1837653"/>
          </a:xfrm>
        </p:grpSpPr>
        <p:sp>
          <p:nvSpPr>
            <p:cNvPr id="6753" name="Google Shape;6753;p83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54" name="Google Shape;6754;p8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55" name="Google Shape;6755;p83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756" name="Google Shape;6756;p8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757" name="Google Shape;6757;p83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58" name="Google Shape;6758;p83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Quotation">
  <p:cSld name="Quotation 11 3">
    <p:spTree>
      <p:nvGrpSpPr>
        <p:cNvPr id="1" name="Shape 6759"/>
        <p:cNvGrpSpPr/>
        <p:nvPr/>
      </p:nvGrpSpPr>
      <p:grpSpPr>
        <a:xfrm>
          <a:off x="0" y="0"/>
          <a:ext cx="0" cy="0"/>
          <a:chOff x="0" y="0"/>
          <a:chExt cx="0" cy="0"/>
        </a:xfrm>
      </p:grpSpPr>
      <p:sp>
        <p:nvSpPr>
          <p:cNvPr id="6760" name="Google Shape;6760;p8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61" name="Google Shape;6761;p8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62" name="Google Shape;6762;p8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63" name="Google Shape;6763;p8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64" name="Google Shape;6764;p8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65" name="Google Shape;6765;p8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766" name="Google Shape;6766;p831"/>
          <p:cNvGrpSpPr/>
          <p:nvPr/>
        </p:nvGrpSpPr>
        <p:grpSpPr>
          <a:xfrm>
            <a:off x="7191542" y="1"/>
            <a:ext cx="5000459" cy="1425992"/>
            <a:chOff x="7191542" y="1"/>
            <a:chExt cx="5000459" cy="1425992"/>
          </a:xfrm>
        </p:grpSpPr>
        <p:pic>
          <p:nvPicPr>
            <p:cNvPr id="6767" name="Google Shape;6767;p8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68" name="Google Shape;6768;p831"/>
            <p:cNvGrpSpPr/>
            <p:nvPr/>
          </p:nvGrpSpPr>
          <p:grpSpPr>
            <a:xfrm>
              <a:off x="7191542" y="1"/>
              <a:ext cx="5000459" cy="1425992"/>
              <a:chOff x="7186272" y="0"/>
              <a:chExt cx="5005729" cy="1427495"/>
            </a:xfrm>
          </p:grpSpPr>
          <p:sp>
            <p:nvSpPr>
              <p:cNvPr id="6769" name="Google Shape;6769;p8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70" name="Google Shape;6770;p8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71" name="Google Shape;6771;p83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10"/>
        <p:cNvGrpSpPr/>
        <p:nvPr/>
      </p:nvGrpSpPr>
      <p:grpSpPr>
        <a:xfrm>
          <a:off x="0" y="0"/>
          <a:ext cx="0" cy="0"/>
          <a:chOff x="0" y="0"/>
          <a:chExt cx="0" cy="0"/>
        </a:xfrm>
      </p:grpSpPr>
      <p:sp>
        <p:nvSpPr>
          <p:cNvPr id="711" name="Google Shape;711;p12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2" name="Google Shape;712;p12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3" name="Google Shape;713;p12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14" name="Google Shape;714;p1209"/>
          <p:cNvSpPr>
            <a:spLocks noGrp="1"/>
          </p:cNvSpPr>
          <p:nvPr>
            <p:ph type="pic" idx="2"/>
          </p:nvPr>
        </p:nvSpPr>
        <p:spPr>
          <a:xfrm>
            <a:off x="7118684" y="233915"/>
            <a:ext cx="5073316" cy="5943600"/>
          </a:xfrm>
          <a:prstGeom prst="rect">
            <a:avLst/>
          </a:prstGeom>
          <a:noFill/>
          <a:ln>
            <a:noFill/>
          </a:ln>
        </p:spPr>
      </p:sp>
      <p:grpSp>
        <p:nvGrpSpPr>
          <p:cNvPr id="715" name="Google Shape;715;p1209"/>
          <p:cNvGrpSpPr/>
          <p:nvPr/>
        </p:nvGrpSpPr>
        <p:grpSpPr>
          <a:xfrm>
            <a:off x="0" y="5020348"/>
            <a:ext cx="12192000" cy="1837653"/>
            <a:chOff x="0" y="5020348"/>
            <a:chExt cx="12192000" cy="1837653"/>
          </a:xfrm>
        </p:grpSpPr>
        <p:sp>
          <p:nvSpPr>
            <p:cNvPr id="716" name="Google Shape;716;p12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7" name="Google Shape;717;p12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18" name="Google Shape;718;p12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Quotation">
  <p:cSld name="Quotation 11 4">
    <p:spTree>
      <p:nvGrpSpPr>
        <p:cNvPr id="1" name="Shape 6772"/>
        <p:cNvGrpSpPr/>
        <p:nvPr/>
      </p:nvGrpSpPr>
      <p:grpSpPr>
        <a:xfrm>
          <a:off x="0" y="0"/>
          <a:ext cx="0" cy="0"/>
          <a:chOff x="0" y="0"/>
          <a:chExt cx="0" cy="0"/>
        </a:xfrm>
      </p:grpSpPr>
      <p:sp>
        <p:nvSpPr>
          <p:cNvPr id="6773" name="Google Shape;6773;p83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74" name="Google Shape;6774;p83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75" name="Google Shape;6775;p83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76" name="Google Shape;6776;p8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77" name="Google Shape;6777;p8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78" name="Google Shape;6778;p8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779" name="Google Shape;6779;p832"/>
          <p:cNvGrpSpPr/>
          <p:nvPr/>
        </p:nvGrpSpPr>
        <p:grpSpPr>
          <a:xfrm>
            <a:off x="7191542" y="1"/>
            <a:ext cx="5000459" cy="1425992"/>
            <a:chOff x="7191542" y="1"/>
            <a:chExt cx="5000459" cy="1425992"/>
          </a:xfrm>
        </p:grpSpPr>
        <p:pic>
          <p:nvPicPr>
            <p:cNvPr id="6780" name="Google Shape;6780;p8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81" name="Google Shape;6781;p832"/>
            <p:cNvGrpSpPr/>
            <p:nvPr/>
          </p:nvGrpSpPr>
          <p:grpSpPr>
            <a:xfrm>
              <a:off x="7191542" y="1"/>
              <a:ext cx="5000459" cy="1425992"/>
              <a:chOff x="7186272" y="0"/>
              <a:chExt cx="5005729" cy="1427495"/>
            </a:xfrm>
          </p:grpSpPr>
          <p:sp>
            <p:nvSpPr>
              <p:cNvPr id="6782" name="Google Shape;6782;p8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83" name="Google Shape;6783;p8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84" name="Google Shape;6784;p83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Quotation">
  <p:cSld name="Quotation 11 5">
    <p:spTree>
      <p:nvGrpSpPr>
        <p:cNvPr id="1" name="Shape 6785"/>
        <p:cNvGrpSpPr/>
        <p:nvPr/>
      </p:nvGrpSpPr>
      <p:grpSpPr>
        <a:xfrm>
          <a:off x="0" y="0"/>
          <a:ext cx="0" cy="0"/>
          <a:chOff x="0" y="0"/>
          <a:chExt cx="0" cy="0"/>
        </a:xfrm>
      </p:grpSpPr>
      <p:sp>
        <p:nvSpPr>
          <p:cNvPr id="6786" name="Google Shape;6786;p83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87" name="Google Shape;6787;p83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88" name="Google Shape;6788;p83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89" name="Google Shape;6789;p8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90" name="Google Shape;6790;p8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91" name="Google Shape;6791;p8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792" name="Google Shape;6792;p833"/>
          <p:cNvGrpSpPr/>
          <p:nvPr/>
        </p:nvGrpSpPr>
        <p:grpSpPr>
          <a:xfrm>
            <a:off x="7191542" y="1"/>
            <a:ext cx="5000459" cy="1425992"/>
            <a:chOff x="7191542" y="1"/>
            <a:chExt cx="5000459" cy="1425992"/>
          </a:xfrm>
        </p:grpSpPr>
        <p:pic>
          <p:nvPicPr>
            <p:cNvPr id="6793" name="Google Shape;6793;p8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94" name="Google Shape;6794;p833"/>
            <p:cNvGrpSpPr/>
            <p:nvPr/>
          </p:nvGrpSpPr>
          <p:grpSpPr>
            <a:xfrm>
              <a:off x="7191542" y="1"/>
              <a:ext cx="5000459" cy="1425992"/>
              <a:chOff x="7186272" y="0"/>
              <a:chExt cx="5005729" cy="1427495"/>
            </a:xfrm>
          </p:grpSpPr>
          <p:sp>
            <p:nvSpPr>
              <p:cNvPr id="6795" name="Google Shape;6795;p8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96" name="Google Shape;6796;p8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97" name="Google Shape;6797;p83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Title and Content">
  <p:cSld name="Title and Content 11 2">
    <p:spTree>
      <p:nvGrpSpPr>
        <p:cNvPr id="1" name="Shape 6798"/>
        <p:cNvGrpSpPr/>
        <p:nvPr/>
      </p:nvGrpSpPr>
      <p:grpSpPr>
        <a:xfrm>
          <a:off x="0" y="0"/>
          <a:ext cx="0" cy="0"/>
          <a:chOff x="0" y="0"/>
          <a:chExt cx="0" cy="0"/>
        </a:xfrm>
      </p:grpSpPr>
      <p:grpSp>
        <p:nvGrpSpPr>
          <p:cNvPr id="6799" name="Google Shape;6799;p834"/>
          <p:cNvGrpSpPr/>
          <p:nvPr/>
        </p:nvGrpSpPr>
        <p:grpSpPr>
          <a:xfrm>
            <a:off x="7191542" y="1"/>
            <a:ext cx="5000459" cy="1425992"/>
            <a:chOff x="7191542" y="1"/>
            <a:chExt cx="5000459" cy="1425992"/>
          </a:xfrm>
        </p:grpSpPr>
        <p:pic>
          <p:nvPicPr>
            <p:cNvPr id="6800" name="Google Shape;6800;p8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01" name="Google Shape;6801;p834"/>
            <p:cNvGrpSpPr/>
            <p:nvPr/>
          </p:nvGrpSpPr>
          <p:grpSpPr>
            <a:xfrm>
              <a:off x="7191542" y="1"/>
              <a:ext cx="5000459" cy="1425992"/>
              <a:chOff x="7186272" y="0"/>
              <a:chExt cx="5005729" cy="1427495"/>
            </a:xfrm>
          </p:grpSpPr>
          <p:sp>
            <p:nvSpPr>
              <p:cNvPr id="6802" name="Google Shape;6802;p8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03" name="Google Shape;6803;p8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04" name="Google Shape;6804;p8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05" name="Google Shape;6805;p8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06" name="Google Shape;6806;p8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07" name="Google Shape;6807;p8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08" name="Google Shape;6808;p8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Two Content">
  <p:cSld name="Two Content 7 2">
    <p:spTree>
      <p:nvGrpSpPr>
        <p:cNvPr id="1" name="Shape 6809"/>
        <p:cNvGrpSpPr/>
        <p:nvPr/>
      </p:nvGrpSpPr>
      <p:grpSpPr>
        <a:xfrm>
          <a:off x="0" y="0"/>
          <a:ext cx="0" cy="0"/>
          <a:chOff x="0" y="0"/>
          <a:chExt cx="0" cy="0"/>
        </a:xfrm>
      </p:grpSpPr>
      <p:sp>
        <p:nvSpPr>
          <p:cNvPr id="6810" name="Google Shape;6810;p8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11" name="Google Shape;6811;p83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812" name="Google Shape;6812;p835"/>
          <p:cNvGrpSpPr/>
          <p:nvPr/>
        </p:nvGrpSpPr>
        <p:grpSpPr>
          <a:xfrm>
            <a:off x="7191542" y="1"/>
            <a:ext cx="5000459" cy="1425992"/>
            <a:chOff x="7191542" y="1"/>
            <a:chExt cx="5000459" cy="1425992"/>
          </a:xfrm>
        </p:grpSpPr>
        <p:pic>
          <p:nvPicPr>
            <p:cNvPr id="6813" name="Google Shape;6813;p8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14" name="Google Shape;6814;p835"/>
            <p:cNvGrpSpPr/>
            <p:nvPr/>
          </p:nvGrpSpPr>
          <p:grpSpPr>
            <a:xfrm>
              <a:off x="7191542" y="1"/>
              <a:ext cx="5000459" cy="1425992"/>
              <a:chOff x="7186272" y="0"/>
              <a:chExt cx="5005729" cy="1427495"/>
            </a:xfrm>
          </p:grpSpPr>
          <p:sp>
            <p:nvSpPr>
              <p:cNvPr id="6815" name="Google Shape;6815;p8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16" name="Google Shape;6816;p8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17" name="Google Shape;6817;p83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18" name="Google Shape;6818;p83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19" name="Google Shape;6819;p8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20" name="Google Shape;6820;p8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Comparison">
  <p:cSld name="Comparison 6 2">
    <p:spTree>
      <p:nvGrpSpPr>
        <p:cNvPr id="1" name="Shape 6821"/>
        <p:cNvGrpSpPr/>
        <p:nvPr/>
      </p:nvGrpSpPr>
      <p:grpSpPr>
        <a:xfrm>
          <a:off x="0" y="0"/>
          <a:ext cx="0" cy="0"/>
          <a:chOff x="0" y="0"/>
          <a:chExt cx="0" cy="0"/>
        </a:xfrm>
      </p:grpSpPr>
      <p:grpSp>
        <p:nvGrpSpPr>
          <p:cNvPr id="6822" name="Google Shape;6822;p836"/>
          <p:cNvGrpSpPr/>
          <p:nvPr/>
        </p:nvGrpSpPr>
        <p:grpSpPr>
          <a:xfrm>
            <a:off x="7191542" y="1"/>
            <a:ext cx="5000459" cy="1425992"/>
            <a:chOff x="7191542" y="1"/>
            <a:chExt cx="5000459" cy="1425992"/>
          </a:xfrm>
        </p:grpSpPr>
        <p:pic>
          <p:nvPicPr>
            <p:cNvPr id="6823" name="Google Shape;6823;p8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24" name="Google Shape;6824;p836"/>
            <p:cNvGrpSpPr/>
            <p:nvPr/>
          </p:nvGrpSpPr>
          <p:grpSpPr>
            <a:xfrm>
              <a:off x="7191542" y="1"/>
              <a:ext cx="5000459" cy="1425992"/>
              <a:chOff x="7186272" y="0"/>
              <a:chExt cx="5005729" cy="1427495"/>
            </a:xfrm>
          </p:grpSpPr>
          <p:sp>
            <p:nvSpPr>
              <p:cNvPr id="6825" name="Google Shape;6825;p8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26" name="Google Shape;6826;p8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27" name="Google Shape;6827;p8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28" name="Google Shape;6828;p83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829" name="Google Shape;6829;p83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0" name="Google Shape;6830;p83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831" name="Google Shape;6831;p83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2" name="Google Shape;6832;p8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33" name="Google Shape;6833;p8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34" name="Google Shape;6834;p8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Photo Slide">
  <p:cSld name="Photo Slide 8 2">
    <p:spTree>
      <p:nvGrpSpPr>
        <p:cNvPr id="1" name="Shape 6835"/>
        <p:cNvGrpSpPr/>
        <p:nvPr/>
      </p:nvGrpSpPr>
      <p:grpSpPr>
        <a:xfrm>
          <a:off x="0" y="0"/>
          <a:ext cx="0" cy="0"/>
          <a:chOff x="0" y="0"/>
          <a:chExt cx="0" cy="0"/>
        </a:xfrm>
      </p:grpSpPr>
      <p:sp>
        <p:nvSpPr>
          <p:cNvPr id="6836" name="Google Shape;6836;p83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837" name="Google Shape;6837;p83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838" name="Google Shape;6838;p837"/>
          <p:cNvGrpSpPr/>
          <p:nvPr/>
        </p:nvGrpSpPr>
        <p:grpSpPr>
          <a:xfrm>
            <a:off x="0" y="5379426"/>
            <a:ext cx="2807368" cy="753891"/>
            <a:chOff x="0" y="5379426"/>
            <a:chExt cx="2807368" cy="753891"/>
          </a:xfrm>
        </p:grpSpPr>
        <p:sp>
          <p:nvSpPr>
            <p:cNvPr id="6839" name="Google Shape;6839;p83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40" name="Google Shape;6840;p83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841" name="Google Shape;6841;p837"/>
          <p:cNvSpPr>
            <a:spLocks noGrp="1"/>
          </p:cNvSpPr>
          <p:nvPr>
            <p:ph type="pic" idx="2"/>
          </p:nvPr>
        </p:nvSpPr>
        <p:spPr>
          <a:xfrm>
            <a:off x="2807368" y="457202"/>
            <a:ext cx="8915400" cy="5943598"/>
          </a:xfrm>
          <a:prstGeom prst="rect">
            <a:avLst/>
          </a:prstGeom>
          <a:noFill/>
          <a:ln>
            <a:noFill/>
          </a:ln>
        </p:spPr>
      </p:sp>
      <p:pic>
        <p:nvPicPr>
          <p:cNvPr id="6842" name="Google Shape;6842;p83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End">
  <p:cSld name="End 7 2">
    <p:spTree>
      <p:nvGrpSpPr>
        <p:cNvPr id="1" name="Shape 6843"/>
        <p:cNvGrpSpPr/>
        <p:nvPr/>
      </p:nvGrpSpPr>
      <p:grpSpPr>
        <a:xfrm>
          <a:off x="0" y="0"/>
          <a:ext cx="0" cy="0"/>
          <a:chOff x="0" y="0"/>
          <a:chExt cx="0" cy="0"/>
        </a:xfrm>
      </p:grpSpPr>
      <p:grpSp>
        <p:nvGrpSpPr>
          <p:cNvPr id="6844" name="Google Shape;6844;p838"/>
          <p:cNvGrpSpPr/>
          <p:nvPr/>
        </p:nvGrpSpPr>
        <p:grpSpPr>
          <a:xfrm>
            <a:off x="0" y="0"/>
            <a:ext cx="12192000" cy="2148830"/>
            <a:chOff x="0" y="0"/>
            <a:chExt cx="12192000" cy="2148830"/>
          </a:xfrm>
        </p:grpSpPr>
        <p:sp>
          <p:nvSpPr>
            <p:cNvPr id="6845" name="Google Shape;6845;p83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46" name="Google Shape;6846;p83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847" name="Google Shape;6847;p83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48" name="Google Shape;6848;p83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49" name="Google Shape;6849;p83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850" name="Google Shape;6850;p83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851" name="Google Shape;6851;p83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Blank">
  <p:cSld name="Blank 5 2">
    <p:spTree>
      <p:nvGrpSpPr>
        <p:cNvPr id="1" name="Shape 6852"/>
        <p:cNvGrpSpPr/>
        <p:nvPr/>
      </p:nvGrpSpPr>
      <p:grpSpPr>
        <a:xfrm>
          <a:off x="0" y="0"/>
          <a:ext cx="0" cy="0"/>
          <a:chOff x="0" y="0"/>
          <a:chExt cx="0" cy="0"/>
        </a:xfrm>
      </p:grpSpPr>
      <p:sp>
        <p:nvSpPr>
          <p:cNvPr id="6853" name="Google Shape;6853;p8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54" name="Google Shape;6854;p8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5" name="Google Shape;6855;p8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856" name="Google Shape;6856;p839"/>
          <p:cNvGrpSpPr/>
          <p:nvPr/>
        </p:nvGrpSpPr>
        <p:grpSpPr>
          <a:xfrm>
            <a:off x="7191542" y="1"/>
            <a:ext cx="5000459" cy="1425992"/>
            <a:chOff x="7191542" y="1"/>
            <a:chExt cx="5000459" cy="1425992"/>
          </a:xfrm>
        </p:grpSpPr>
        <p:pic>
          <p:nvPicPr>
            <p:cNvPr id="6857" name="Google Shape;6857;p8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58" name="Google Shape;6858;p839"/>
            <p:cNvGrpSpPr/>
            <p:nvPr/>
          </p:nvGrpSpPr>
          <p:grpSpPr>
            <a:xfrm>
              <a:off x="7191542" y="1"/>
              <a:ext cx="5000459" cy="1425992"/>
              <a:chOff x="7186272" y="0"/>
              <a:chExt cx="5005729" cy="1427495"/>
            </a:xfrm>
          </p:grpSpPr>
          <p:sp>
            <p:nvSpPr>
              <p:cNvPr id="6859" name="Google Shape;6859;p8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60" name="Google Shape;6860;p8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Title Only">
  <p:cSld name="Title Only 6 2">
    <p:spTree>
      <p:nvGrpSpPr>
        <p:cNvPr id="1" name="Shape 6861"/>
        <p:cNvGrpSpPr/>
        <p:nvPr/>
      </p:nvGrpSpPr>
      <p:grpSpPr>
        <a:xfrm>
          <a:off x="0" y="0"/>
          <a:ext cx="0" cy="0"/>
          <a:chOff x="0" y="0"/>
          <a:chExt cx="0" cy="0"/>
        </a:xfrm>
      </p:grpSpPr>
      <p:grpSp>
        <p:nvGrpSpPr>
          <p:cNvPr id="6862" name="Google Shape;6862;p840"/>
          <p:cNvGrpSpPr/>
          <p:nvPr/>
        </p:nvGrpSpPr>
        <p:grpSpPr>
          <a:xfrm>
            <a:off x="7191542" y="1"/>
            <a:ext cx="5000459" cy="1425992"/>
            <a:chOff x="7191542" y="1"/>
            <a:chExt cx="5000459" cy="1425992"/>
          </a:xfrm>
        </p:grpSpPr>
        <p:pic>
          <p:nvPicPr>
            <p:cNvPr id="6863" name="Google Shape;6863;p8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64" name="Google Shape;6864;p840"/>
            <p:cNvGrpSpPr/>
            <p:nvPr/>
          </p:nvGrpSpPr>
          <p:grpSpPr>
            <a:xfrm>
              <a:off x="7191542" y="1"/>
              <a:ext cx="5000459" cy="1425992"/>
              <a:chOff x="7186272" y="0"/>
              <a:chExt cx="5005729" cy="1427495"/>
            </a:xfrm>
          </p:grpSpPr>
          <p:sp>
            <p:nvSpPr>
              <p:cNvPr id="6865" name="Google Shape;6865;p8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66" name="Google Shape;6866;p8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867" name="Google Shape;6867;p8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68" name="Google Shape;6868;p8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69" name="Google Shape;6869;p8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70" name="Google Shape;6870;p8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6871"/>
        <p:cNvGrpSpPr/>
        <p:nvPr/>
      </p:nvGrpSpPr>
      <p:grpSpPr>
        <a:xfrm>
          <a:off x="0" y="0"/>
          <a:ext cx="0" cy="0"/>
          <a:chOff x="0" y="0"/>
          <a:chExt cx="0" cy="0"/>
        </a:xfrm>
      </p:grpSpPr>
      <p:sp>
        <p:nvSpPr>
          <p:cNvPr id="6872" name="Google Shape;6872;p84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73" name="Google Shape;6873;p84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6874" name="Google Shape;6874;p841"/>
          <p:cNvGrpSpPr/>
          <p:nvPr/>
        </p:nvGrpSpPr>
        <p:grpSpPr>
          <a:xfrm flipH="1">
            <a:off x="-1" y="1"/>
            <a:ext cx="6418725" cy="1509822"/>
            <a:chOff x="7522541" y="1"/>
            <a:chExt cx="4669459" cy="1098357"/>
          </a:xfrm>
        </p:grpSpPr>
        <p:sp>
          <p:nvSpPr>
            <p:cNvPr id="6875" name="Google Shape;6875;p84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76" name="Google Shape;6876;p84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6877" name="Google Shape;6877;p841"/>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719"/>
        <p:cNvGrpSpPr/>
        <p:nvPr/>
      </p:nvGrpSpPr>
      <p:grpSpPr>
        <a:xfrm>
          <a:off x="0" y="0"/>
          <a:ext cx="0" cy="0"/>
          <a:chOff x="0" y="0"/>
          <a:chExt cx="0" cy="0"/>
        </a:xfrm>
      </p:grpSpPr>
      <p:grpSp>
        <p:nvGrpSpPr>
          <p:cNvPr id="720" name="Google Shape;720;p127"/>
          <p:cNvGrpSpPr/>
          <p:nvPr/>
        </p:nvGrpSpPr>
        <p:grpSpPr>
          <a:xfrm>
            <a:off x="0" y="5020347"/>
            <a:ext cx="12192000" cy="1837653"/>
            <a:chOff x="0" y="5020347"/>
            <a:chExt cx="12192000" cy="1837653"/>
          </a:xfrm>
        </p:grpSpPr>
        <p:sp>
          <p:nvSpPr>
            <p:cNvPr id="721" name="Google Shape;721;p12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2" name="Google Shape;722;p1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3" name="Google Shape;723;p12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4" name="Google Shape;724;p1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25" name="Google Shape;725;p12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6" name="Google Shape;726;p12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6878"/>
        <p:cNvGrpSpPr/>
        <p:nvPr/>
      </p:nvGrpSpPr>
      <p:grpSpPr>
        <a:xfrm>
          <a:off x="0" y="0"/>
          <a:ext cx="0" cy="0"/>
          <a:chOff x="0" y="0"/>
          <a:chExt cx="0" cy="0"/>
        </a:xfrm>
      </p:grpSpPr>
      <p:sp>
        <p:nvSpPr>
          <p:cNvPr id="6879" name="Google Shape;6879;p8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80" name="Google Shape;6880;p8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81" name="Google Shape;6881;p8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82" name="Google Shape;6882;p8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83" name="Google Shape;6883;p8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84" name="Google Shape;6884;p8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885" name="Google Shape;6885;p842"/>
          <p:cNvGrpSpPr/>
          <p:nvPr/>
        </p:nvGrpSpPr>
        <p:grpSpPr>
          <a:xfrm>
            <a:off x="7191542" y="1"/>
            <a:ext cx="5000459" cy="1425992"/>
            <a:chOff x="7191542" y="1"/>
            <a:chExt cx="5000459" cy="1425992"/>
          </a:xfrm>
        </p:grpSpPr>
        <p:pic>
          <p:nvPicPr>
            <p:cNvPr id="6886" name="Google Shape;6886;p8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7" name="Google Shape;6887;p842"/>
            <p:cNvGrpSpPr/>
            <p:nvPr/>
          </p:nvGrpSpPr>
          <p:grpSpPr>
            <a:xfrm>
              <a:off x="7191542" y="1"/>
              <a:ext cx="5000459" cy="1425992"/>
              <a:chOff x="7186272" y="0"/>
              <a:chExt cx="5005729" cy="1427495"/>
            </a:xfrm>
          </p:grpSpPr>
          <p:sp>
            <p:nvSpPr>
              <p:cNvPr id="6888" name="Google Shape;6888;p8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89" name="Google Shape;6889;p8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90" name="Google Shape;6890;p8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3_Quotation">
  <p:cSld name="3_Quotation 2 2">
    <p:spTree>
      <p:nvGrpSpPr>
        <p:cNvPr id="1" name="Shape 6891"/>
        <p:cNvGrpSpPr/>
        <p:nvPr/>
      </p:nvGrpSpPr>
      <p:grpSpPr>
        <a:xfrm>
          <a:off x="0" y="0"/>
          <a:ext cx="0" cy="0"/>
          <a:chOff x="0" y="0"/>
          <a:chExt cx="0" cy="0"/>
        </a:xfrm>
      </p:grpSpPr>
      <p:sp>
        <p:nvSpPr>
          <p:cNvPr id="6892" name="Google Shape;6892;p8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93" name="Google Shape;6893;p8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94" name="Google Shape;6894;p8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95" name="Google Shape;6895;p8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96" name="Google Shape;6896;p8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97" name="Google Shape;6897;p8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898" name="Google Shape;6898;p843"/>
          <p:cNvGrpSpPr/>
          <p:nvPr/>
        </p:nvGrpSpPr>
        <p:grpSpPr>
          <a:xfrm>
            <a:off x="7191542" y="1"/>
            <a:ext cx="5000459" cy="1425992"/>
            <a:chOff x="7191542" y="1"/>
            <a:chExt cx="5000459" cy="1425992"/>
          </a:xfrm>
        </p:grpSpPr>
        <p:pic>
          <p:nvPicPr>
            <p:cNvPr id="6899" name="Google Shape;6899;p8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00" name="Google Shape;6900;p843"/>
            <p:cNvGrpSpPr/>
            <p:nvPr/>
          </p:nvGrpSpPr>
          <p:grpSpPr>
            <a:xfrm>
              <a:off x="7191542" y="1"/>
              <a:ext cx="5000459" cy="1425992"/>
              <a:chOff x="7186272" y="0"/>
              <a:chExt cx="5005729" cy="1427495"/>
            </a:xfrm>
          </p:grpSpPr>
          <p:sp>
            <p:nvSpPr>
              <p:cNvPr id="6901" name="Google Shape;6901;p8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02" name="Google Shape;6902;p8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03" name="Google Shape;6903;p8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6904"/>
        <p:cNvGrpSpPr/>
        <p:nvPr/>
      </p:nvGrpSpPr>
      <p:grpSpPr>
        <a:xfrm>
          <a:off x="0" y="0"/>
          <a:ext cx="0" cy="0"/>
          <a:chOff x="0" y="0"/>
          <a:chExt cx="0" cy="0"/>
        </a:xfrm>
      </p:grpSpPr>
      <p:sp>
        <p:nvSpPr>
          <p:cNvPr id="6905" name="Google Shape;6905;p8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06" name="Google Shape;6906;p8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07" name="Google Shape;6907;p8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08" name="Google Shape;6908;p8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09" name="Google Shape;6909;p8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10" name="Google Shape;6910;p8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911" name="Google Shape;6911;p844"/>
          <p:cNvGrpSpPr/>
          <p:nvPr/>
        </p:nvGrpSpPr>
        <p:grpSpPr>
          <a:xfrm>
            <a:off x="7191542" y="1"/>
            <a:ext cx="5000459" cy="1425992"/>
            <a:chOff x="7191542" y="1"/>
            <a:chExt cx="5000459" cy="1425992"/>
          </a:xfrm>
        </p:grpSpPr>
        <p:pic>
          <p:nvPicPr>
            <p:cNvPr id="6912" name="Google Shape;6912;p8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13" name="Google Shape;6913;p844"/>
            <p:cNvGrpSpPr/>
            <p:nvPr/>
          </p:nvGrpSpPr>
          <p:grpSpPr>
            <a:xfrm>
              <a:off x="7191542" y="1"/>
              <a:ext cx="5000459" cy="1425992"/>
              <a:chOff x="7186272" y="0"/>
              <a:chExt cx="5005729" cy="1427495"/>
            </a:xfrm>
          </p:grpSpPr>
          <p:sp>
            <p:nvSpPr>
              <p:cNvPr id="6914" name="Google Shape;6914;p8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15" name="Google Shape;6915;p8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16" name="Google Shape;6916;p8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Quotation">
  <p:cSld name="Quotation 12 2">
    <p:spTree>
      <p:nvGrpSpPr>
        <p:cNvPr id="1" name="Shape 6917"/>
        <p:cNvGrpSpPr/>
        <p:nvPr/>
      </p:nvGrpSpPr>
      <p:grpSpPr>
        <a:xfrm>
          <a:off x="0" y="0"/>
          <a:ext cx="0" cy="0"/>
          <a:chOff x="0" y="0"/>
          <a:chExt cx="0" cy="0"/>
        </a:xfrm>
      </p:grpSpPr>
      <p:sp>
        <p:nvSpPr>
          <p:cNvPr id="6918" name="Google Shape;6918;p8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19" name="Google Shape;6919;p8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20" name="Google Shape;6920;p8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21" name="Google Shape;6921;p8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22" name="Google Shape;6922;p8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23" name="Google Shape;6923;p8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924" name="Google Shape;6924;p845"/>
          <p:cNvGrpSpPr/>
          <p:nvPr/>
        </p:nvGrpSpPr>
        <p:grpSpPr>
          <a:xfrm>
            <a:off x="7191542" y="1"/>
            <a:ext cx="5000459" cy="1425992"/>
            <a:chOff x="7191542" y="1"/>
            <a:chExt cx="5000459" cy="1425992"/>
          </a:xfrm>
        </p:grpSpPr>
        <p:pic>
          <p:nvPicPr>
            <p:cNvPr id="6925" name="Google Shape;6925;p8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26" name="Google Shape;6926;p845"/>
            <p:cNvGrpSpPr/>
            <p:nvPr/>
          </p:nvGrpSpPr>
          <p:grpSpPr>
            <a:xfrm>
              <a:off x="7191542" y="1"/>
              <a:ext cx="5000459" cy="1425992"/>
              <a:chOff x="7186272" y="0"/>
              <a:chExt cx="5005729" cy="1427495"/>
            </a:xfrm>
          </p:grpSpPr>
          <p:sp>
            <p:nvSpPr>
              <p:cNvPr id="6927" name="Google Shape;6927;p8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28" name="Google Shape;6928;p8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29" name="Google Shape;6929;p8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3_Quotation">
  <p:cSld name="3_Quotation 2 3">
    <p:spTree>
      <p:nvGrpSpPr>
        <p:cNvPr id="1" name="Shape 6930"/>
        <p:cNvGrpSpPr/>
        <p:nvPr/>
      </p:nvGrpSpPr>
      <p:grpSpPr>
        <a:xfrm>
          <a:off x="0" y="0"/>
          <a:ext cx="0" cy="0"/>
          <a:chOff x="0" y="0"/>
          <a:chExt cx="0" cy="0"/>
        </a:xfrm>
      </p:grpSpPr>
      <p:sp>
        <p:nvSpPr>
          <p:cNvPr id="6931" name="Google Shape;6931;p8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32" name="Google Shape;6932;p8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33" name="Google Shape;6933;p8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34" name="Google Shape;6934;p8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35" name="Google Shape;6935;p8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36" name="Google Shape;6936;p8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937" name="Google Shape;6937;p846"/>
          <p:cNvGrpSpPr/>
          <p:nvPr/>
        </p:nvGrpSpPr>
        <p:grpSpPr>
          <a:xfrm>
            <a:off x="7191542" y="1"/>
            <a:ext cx="5000459" cy="1425992"/>
            <a:chOff x="7191542" y="1"/>
            <a:chExt cx="5000459" cy="1425992"/>
          </a:xfrm>
        </p:grpSpPr>
        <p:pic>
          <p:nvPicPr>
            <p:cNvPr id="6938" name="Google Shape;6938;p8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39" name="Google Shape;6939;p846"/>
            <p:cNvGrpSpPr/>
            <p:nvPr/>
          </p:nvGrpSpPr>
          <p:grpSpPr>
            <a:xfrm>
              <a:off x="7191542" y="1"/>
              <a:ext cx="5000459" cy="1425992"/>
              <a:chOff x="7186272" y="0"/>
              <a:chExt cx="5005729" cy="1427495"/>
            </a:xfrm>
          </p:grpSpPr>
          <p:sp>
            <p:nvSpPr>
              <p:cNvPr id="6940" name="Google Shape;6940;p8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41" name="Google Shape;6941;p8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42" name="Google Shape;6942;p8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Quotation">
  <p:cSld name="Quotation 13 2">
    <p:spTree>
      <p:nvGrpSpPr>
        <p:cNvPr id="1" name="Shape 6943"/>
        <p:cNvGrpSpPr/>
        <p:nvPr/>
      </p:nvGrpSpPr>
      <p:grpSpPr>
        <a:xfrm>
          <a:off x="0" y="0"/>
          <a:ext cx="0" cy="0"/>
          <a:chOff x="0" y="0"/>
          <a:chExt cx="0" cy="0"/>
        </a:xfrm>
      </p:grpSpPr>
      <p:sp>
        <p:nvSpPr>
          <p:cNvPr id="6944" name="Google Shape;6944;p8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45" name="Google Shape;6945;p8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46" name="Google Shape;6946;p8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47" name="Google Shape;6947;p8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48" name="Google Shape;6948;p8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49" name="Google Shape;6949;p8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950" name="Google Shape;6950;p847"/>
          <p:cNvGrpSpPr/>
          <p:nvPr/>
        </p:nvGrpSpPr>
        <p:grpSpPr>
          <a:xfrm>
            <a:off x="7191542" y="1"/>
            <a:ext cx="5000459" cy="1425992"/>
            <a:chOff x="7191542" y="1"/>
            <a:chExt cx="5000459" cy="1425992"/>
          </a:xfrm>
        </p:grpSpPr>
        <p:pic>
          <p:nvPicPr>
            <p:cNvPr id="6951" name="Google Shape;6951;p8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52" name="Google Shape;6952;p847"/>
            <p:cNvGrpSpPr/>
            <p:nvPr/>
          </p:nvGrpSpPr>
          <p:grpSpPr>
            <a:xfrm>
              <a:off x="7191542" y="1"/>
              <a:ext cx="5000459" cy="1425992"/>
              <a:chOff x="7186272" y="0"/>
              <a:chExt cx="5005729" cy="1427495"/>
            </a:xfrm>
          </p:grpSpPr>
          <p:sp>
            <p:nvSpPr>
              <p:cNvPr id="6953" name="Google Shape;6953;p8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54" name="Google Shape;6954;p8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55" name="Google Shape;6955;p84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6956"/>
        <p:cNvGrpSpPr/>
        <p:nvPr/>
      </p:nvGrpSpPr>
      <p:grpSpPr>
        <a:xfrm>
          <a:off x="0" y="0"/>
          <a:ext cx="0" cy="0"/>
          <a:chOff x="0" y="0"/>
          <a:chExt cx="0" cy="0"/>
        </a:xfrm>
      </p:grpSpPr>
      <p:sp>
        <p:nvSpPr>
          <p:cNvPr id="6957" name="Google Shape;6957;p848"/>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58" name="Google Shape;6958;p848"/>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6959" name="Google Shape;6959;p848"/>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6960" name="Google Shape;6960;p848"/>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6961" name="Google Shape;6961;p848"/>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6962" name="Google Shape;6962;p848"/>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63" name="Google Shape;6963;p848"/>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64" name="Google Shape;6964;p848"/>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6965" name="Google Shape;6965;p848"/>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rgbClr val="919497"/>
              </a:buClr>
              <a:buSzPts val="1400"/>
              <a:buFont typeface="Calibri"/>
              <a:buNone/>
              <a:defRPr>
                <a:solidFill>
                  <a:srgbClr val="919497"/>
                </a:solidFill>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6966" name="Google Shape;6966;p848"/>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919497"/>
              </a:buClr>
              <a:buSzPts val="1400"/>
              <a:buFont typeface="Calibri"/>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6967" name="Google Shape;6967;p848"/>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2_Quotation">
  <p:cSld name="2_Quotation 2 2">
    <p:spTree>
      <p:nvGrpSpPr>
        <p:cNvPr id="1" name="Shape 6968"/>
        <p:cNvGrpSpPr/>
        <p:nvPr/>
      </p:nvGrpSpPr>
      <p:grpSpPr>
        <a:xfrm>
          <a:off x="0" y="0"/>
          <a:ext cx="0" cy="0"/>
          <a:chOff x="0" y="0"/>
          <a:chExt cx="0" cy="0"/>
        </a:xfrm>
      </p:grpSpPr>
      <p:sp>
        <p:nvSpPr>
          <p:cNvPr id="6969" name="Google Shape;6969;p8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70" name="Google Shape;6970;p8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71" name="Google Shape;6971;p8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72" name="Google Shape;6972;p8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73" name="Google Shape;6973;p8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74" name="Google Shape;6974;p8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975" name="Google Shape;6975;p849"/>
          <p:cNvGrpSpPr/>
          <p:nvPr/>
        </p:nvGrpSpPr>
        <p:grpSpPr>
          <a:xfrm>
            <a:off x="7191542" y="1"/>
            <a:ext cx="5000459" cy="1425992"/>
            <a:chOff x="7191542" y="1"/>
            <a:chExt cx="5000459" cy="1425992"/>
          </a:xfrm>
        </p:grpSpPr>
        <p:pic>
          <p:nvPicPr>
            <p:cNvPr id="6976" name="Google Shape;6976;p8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77" name="Google Shape;6977;p849"/>
            <p:cNvGrpSpPr/>
            <p:nvPr/>
          </p:nvGrpSpPr>
          <p:grpSpPr>
            <a:xfrm>
              <a:off x="7191542" y="1"/>
              <a:ext cx="5000459" cy="1425992"/>
              <a:chOff x="7186272" y="0"/>
              <a:chExt cx="5005729" cy="1427495"/>
            </a:xfrm>
          </p:grpSpPr>
          <p:sp>
            <p:nvSpPr>
              <p:cNvPr id="6978" name="Google Shape;6978;p8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79" name="Google Shape;6979;p8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80" name="Google Shape;6980;p84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2_Quotation">
  <p:cSld name="2_Quotation 2 3">
    <p:spTree>
      <p:nvGrpSpPr>
        <p:cNvPr id="1" name="Shape 6981"/>
        <p:cNvGrpSpPr/>
        <p:nvPr/>
      </p:nvGrpSpPr>
      <p:grpSpPr>
        <a:xfrm>
          <a:off x="0" y="0"/>
          <a:ext cx="0" cy="0"/>
          <a:chOff x="0" y="0"/>
          <a:chExt cx="0" cy="0"/>
        </a:xfrm>
      </p:grpSpPr>
      <p:sp>
        <p:nvSpPr>
          <p:cNvPr id="6982" name="Google Shape;6982;p8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83" name="Google Shape;6983;p8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84" name="Google Shape;6984;p8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85" name="Google Shape;6985;p8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86" name="Google Shape;6986;p8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87" name="Google Shape;6987;p8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988" name="Google Shape;6988;p850"/>
          <p:cNvGrpSpPr/>
          <p:nvPr/>
        </p:nvGrpSpPr>
        <p:grpSpPr>
          <a:xfrm>
            <a:off x="7191542" y="1"/>
            <a:ext cx="5000459" cy="1425992"/>
            <a:chOff x="7191542" y="1"/>
            <a:chExt cx="5000459" cy="1425992"/>
          </a:xfrm>
        </p:grpSpPr>
        <p:pic>
          <p:nvPicPr>
            <p:cNvPr id="6989" name="Google Shape;6989;p8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90" name="Google Shape;6990;p850"/>
            <p:cNvGrpSpPr/>
            <p:nvPr/>
          </p:nvGrpSpPr>
          <p:grpSpPr>
            <a:xfrm>
              <a:off x="7191542" y="1"/>
              <a:ext cx="5000459" cy="1425992"/>
              <a:chOff x="7186272" y="0"/>
              <a:chExt cx="5005729" cy="1427495"/>
            </a:xfrm>
          </p:grpSpPr>
          <p:sp>
            <p:nvSpPr>
              <p:cNvPr id="6991" name="Google Shape;6991;p8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92" name="Google Shape;6992;p8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93" name="Google Shape;6993;p8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6994"/>
        <p:cNvGrpSpPr/>
        <p:nvPr/>
      </p:nvGrpSpPr>
      <p:grpSpPr>
        <a:xfrm>
          <a:off x="0" y="0"/>
          <a:ext cx="0" cy="0"/>
          <a:chOff x="0" y="0"/>
          <a:chExt cx="0" cy="0"/>
        </a:xfrm>
      </p:grpSpPr>
      <p:sp>
        <p:nvSpPr>
          <p:cNvPr id="6995" name="Google Shape;6995;p85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96" name="Google Shape;6996;p85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97" name="Google Shape;6997;p85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98" name="Google Shape;6998;p851"/>
          <p:cNvSpPr>
            <a:spLocks noGrp="1"/>
          </p:cNvSpPr>
          <p:nvPr>
            <p:ph type="pic" idx="2"/>
          </p:nvPr>
        </p:nvSpPr>
        <p:spPr>
          <a:xfrm>
            <a:off x="7118684" y="233915"/>
            <a:ext cx="5073316" cy="5943600"/>
          </a:xfrm>
          <a:prstGeom prst="rect">
            <a:avLst/>
          </a:prstGeom>
          <a:noFill/>
          <a:ln>
            <a:noFill/>
          </a:ln>
        </p:spPr>
      </p:sp>
      <p:grpSp>
        <p:nvGrpSpPr>
          <p:cNvPr id="6999" name="Google Shape;6999;p851"/>
          <p:cNvGrpSpPr/>
          <p:nvPr/>
        </p:nvGrpSpPr>
        <p:grpSpPr>
          <a:xfrm>
            <a:off x="0" y="5020348"/>
            <a:ext cx="12192000" cy="1837653"/>
            <a:chOff x="0" y="5020348"/>
            <a:chExt cx="12192000" cy="1837653"/>
          </a:xfrm>
        </p:grpSpPr>
        <p:sp>
          <p:nvSpPr>
            <p:cNvPr id="7000" name="Google Shape;7000;p8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01" name="Google Shape;7001;p85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02" name="Google Shape;7002;p8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27"/>
        <p:cNvGrpSpPr/>
        <p:nvPr/>
      </p:nvGrpSpPr>
      <p:grpSpPr>
        <a:xfrm>
          <a:off x="0" y="0"/>
          <a:ext cx="0" cy="0"/>
          <a:chOff x="0" y="0"/>
          <a:chExt cx="0" cy="0"/>
        </a:xfrm>
      </p:grpSpPr>
      <p:sp>
        <p:nvSpPr>
          <p:cNvPr id="728" name="Google Shape;728;p3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9" name="Google Shape;729;p3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0" name="Google Shape;730;p3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1" name="Google Shape;731;p3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2" name="Google Shape;732;p3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3" name="Google Shape;733;p3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34" name="Google Shape;734;p364"/>
          <p:cNvGrpSpPr/>
          <p:nvPr/>
        </p:nvGrpSpPr>
        <p:grpSpPr>
          <a:xfrm>
            <a:off x="7191542" y="1"/>
            <a:ext cx="5000459" cy="1425992"/>
            <a:chOff x="7191542" y="1"/>
            <a:chExt cx="5000459" cy="1425992"/>
          </a:xfrm>
        </p:grpSpPr>
        <p:pic>
          <p:nvPicPr>
            <p:cNvPr id="735" name="Google Shape;735;p3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6" name="Google Shape;736;p364"/>
            <p:cNvGrpSpPr/>
            <p:nvPr/>
          </p:nvGrpSpPr>
          <p:grpSpPr>
            <a:xfrm>
              <a:off x="7191542" y="1"/>
              <a:ext cx="5000459" cy="1425992"/>
              <a:chOff x="7186272" y="0"/>
              <a:chExt cx="5005729" cy="1427495"/>
            </a:xfrm>
          </p:grpSpPr>
          <p:sp>
            <p:nvSpPr>
              <p:cNvPr id="737" name="Google Shape;737;p3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8" name="Google Shape;738;p3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39" name="Google Shape;739;p3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7003"/>
        <p:cNvGrpSpPr/>
        <p:nvPr/>
      </p:nvGrpSpPr>
      <p:grpSpPr>
        <a:xfrm>
          <a:off x="0" y="0"/>
          <a:ext cx="0" cy="0"/>
          <a:chOff x="0" y="0"/>
          <a:chExt cx="0" cy="0"/>
        </a:xfrm>
      </p:grpSpPr>
      <p:grpSp>
        <p:nvGrpSpPr>
          <p:cNvPr id="7004" name="Google Shape;7004;p852"/>
          <p:cNvGrpSpPr/>
          <p:nvPr/>
        </p:nvGrpSpPr>
        <p:grpSpPr>
          <a:xfrm>
            <a:off x="0" y="5020347"/>
            <a:ext cx="12192000" cy="1837653"/>
            <a:chOff x="0" y="5020347"/>
            <a:chExt cx="12192000" cy="1837653"/>
          </a:xfrm>
        </p:grpSpPr>
        <p:sp>
          <p:nvSpPr>
            <p:cNvPr id="7005" name="Google Shape;7005;p85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06" name="Google Shape;7006;p8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07" name="Google Shape;7007;p85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08" name="Google Shape;7008;p8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09" name="Google Shape;7009;p85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10" name="Google Shape;7010;p85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7011"/>
        <p:cNvGrpSpPr/>
        <p:nvPr/>
      </p:nvGrpSpPr>
      <p:grpSpPr>
        <a:xfrm>
          <a:off x="0" y="0"/>
          <a:ext cx="0" cy="0"/>
          <a:chOff x="0" y="0"/>
          <a:chExt cx="0" cy="0"/>
        </a:xfrm>
      </p:grpSpPr>
      <p:sp>
        <p:nvSpPr>
          <p:cNvPr id="7012" name="Google Shape;7012;p85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013" name="Google Shape;7013;p85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014" name="Google Shape;7014;p853"/>
          <p:cNvGrpSpPr/>
          <p:nvPr/>
        </p:nvGrpSpPr>
        <p:grpSpPr>
          <a:xfrm>
            <a:off x="0" y="5379426"/>
            <a:ext cx="2807368" cy="753891"/>
            <a:chOff x="0" y="5379426"/>
            <a:chExt cx="2807368" cy="753891"/>
          </a:xfrm>
        </p:grpSpPr>
        <p:sp>
          <p:nvSpPr>
            <p:cNvPr id="7015" name="Google Shape;7015;p85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16" name="Google Shape;7016;p85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017" name="Google Shape;7017;p853"/>
          <p:cNvSpPr>
            <a:spLocks noGrp="1"/>
          </p:cNvSpPr>
          <p:nvPr>
            <p:ph type="pic" idx="2"/>
          </p:nvPr>
        </p:nvSpPr>
        <p:spPr>
          <a:xfrm>
            <a:off x="2807368" y="457202"/>
            <a:ext cx="8915400" cy="5943598"/>
          </a:xfrm>
          <a:prstGeom prst="rect">
            <a:avLst/>
          </a:prstGeom>
          <a:noFill/>
          <a:ln>
            <a:noFill/>
          </a:ln>
        </p:spPr>
      </p:sp>
      <p:pic>
        <p:nvPicPr>
          <p:cNvPr id="7018" name="Google Shape;7018;p85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7019"/>
        <p:cNvGrpSpPr/>
        <p:nvPr/>
      </p:nvGrpSpPr>
      <p:grpSpPr>
        <a:xfrm>
          <a:off x="0" y="0"/>
          <a:ext cx="0" cy="0"/>
          <a:chOff x="0" y="0"/>
          <a:chExt cx="0" cy="0"/>
        </a:xfrm>
      </p:grpSpPr>
      <p:sp>
        <p:nvSpPr>
          <p:cNvPr id="7020" name="Google Shape;7020;p85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21" name="Google Shape;7021;p85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22" name="Google Shape;7022;p85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23" name="Google Shape;7023;p8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24" name="Google Shape;7024;p8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25" name="Google Shape;7025;p8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026" name="Google Shape;7026;p854"/>
          <p:cNvGrpSpPr/>
          <p:nvPr/>
        </p:nvGrpSpPr>
        <p:grpSpPr>
          <a:xfrm>
            <a:off x="7191542" y="1"/>
            <a:ext cx="5000459" cy="1425992"/>
            <a:chOff x="7191542" y="1"/>
            <a:chExt cx="5000459" cy="1425992"/>
          </a:xfrm>
        </p:grpSpPr>
        <p:pic>
          <p:nvPicPr>
            <p:cNvPr id="7027" name="Google Shape;7027;p8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28" name="Google Shape;7028;p854"/>
            <p:cNvGrpSpPr/>
            <p:nvPr/>
          </p:nvGrpSpPr>
          <p:grpSpPr>
            <a:xfrm>
              <a:off x="7191542" y="1"/>
              <a:ext cx="5000459" cy="1425992"/>
              <a:chOff x="7186272" y="0"/>
              <a:chExt cx="5005729" cy="1427495"/>
            </a:xfrm>
          </p:grpSpPr>
          <p:sp>
            <p:nvSpPr>
              <p:cNvPr id="7029" name="Google Shape;7029;p8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30" name="Google Shape;7030;p8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031" name="Google Shape;7031;p85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Quotation">
  <p:cSld name="Quotation 14 2">
    <p:spTree>
      <p:nvGrpSpPr>
        <p:cNvPr id="1" name="Shape 7032"/>
        <p:cNvGrpSpPr/>
        <p:nvPr/>
      </p:nvGrpSpPr>
      <p:grpSpPr>
        <a:xfrm>
          <a:off x="0" y="0"/>
          <a:ext cx="0" cy="0"/>
          <a:chOff x="0" y="0"/>
          <a:chExt cx="0" cy="0"/>
        </a:xfrm>
      </p:grpSpPr>
      <p:sp>
        <p:nvSpPr>
          <p:cNvPr id="7033" name="Google Shape;7033;p8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34" name="Google Shape;7034;p8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35" name="Google Shape;7035;p8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36" name="Google Shape;7036;p8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37" name="Google Shape;7037;p8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38" name="Google Shape;7038;p8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039" name="Google Shape;7039;p855"/>
          <p:cNvGrpSpPr/>
          <p:nvPr/>
        </p:nvGrpSpPr>
        <p:grpSpPr>
          <a:xfrm>
            <a:off x="7191542" y="1"/>
            <a:ext cx="5000459" cy="1425992"/>
            <a:chOff x="7191542" y="1"/>
            <a:chExt cx="5000459" cy="1425992"/>
          </a:xfrm>
        </p:grpSpPr>
        <p:pic>
          <p:nvPicPr>
            <p:cNvPr id="7040" name="Google Shape;7040;p8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41" name="Google Shape;7041;p855"/>
            <p:cNvGrpSpPr/>
            <p:nvPr/>
          </p:nvGrpSpPr>
          <p:grpSpPr>
            <a:xfrm>
              <a:off x="7191542" y="1"/>
              <a:ext cx="5000459" cy="1425992"/>
              <a:chOff x="7186272" y="0"/>
              <a:chExt cx="5005729" cy="1427495"/>
            </a:xfrm>
          </p:grpSpPr>
          <p:sp>
            <p:nvSpPr>
              <p:cNvPr id="7042" name="Google Shape;7042;p8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43" name="Google Shape;7043;p8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044" name="Google Shape;7044;p8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7045"/>
        <p:cNvGrpSpPr/>
        <p:nvPr/>
      </p:nvGrpSpPr>
      <p:grpSpPr>
        <a:xfrm>
          <a:off x="0" y="0"/>
          <a:ext cx="0" cy="0"/>
          <a:chOff x="0" y="0"/>
          <a:chExt cx="0" cy="0"/>
        </a:xfrm>
      </p:grpSpPr>
      <p:grpSp>
        <p:nvGrpSpPr>
          <p:cNvPr id="7046" name="Google Shape;7046;p856"/>
          <p:cNvGrpSpPr/>
          <p:nvPr/>
        </p:nvGrpSpPr>
        <p:grpSpPr>
          <a:xfrm>
            <a:off x="7191542" y="1"/>
            <a:ext cx="5000459" cy="1425992"/>
            <a:chOff x="7191542" y="1"/>
            <a:chExt cx="5000459" cy="1425992"/>
          </a:xfrm>
        </p:grpSpPr>
        <p:pic>
          <p:nvPicPr>
            <p:cNvPr id="7047" name="Google Shape;7047;p8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48" name="Google Shape;7048;p856"/>
            <p:cNvGrpSpPr/>
            <p:nvPr/>
          </p:nvGrpSpPr>
          <p:grpSpPr>
            <a:xfrm>
              <a:off x="7191542" y="1"/>
              <a:ext cx="5000459" cy="1425992"/>
              <a:chOff x="7186272" y="0"/>
              <a:chExt cx="5005729" cy="1427495"/>
            </a:xfrm>
          </p:grpSpPr>
          <p:sp>
            <p:nvSpPr>
              <p:cNvPr id="7049" name="Google Shape;7049;p8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50" name="Google Shape;7050;p8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51" name="Google Shape;7051;p8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52" name="Google Shape;7052;p8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53" name="Google Shape;7053;p8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54" name="Google Shape;7054;p8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55" name="Google Shape;7055;p8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7056"/>
        <p:cNvGrpSpPr/>
        <p:nvPr/>
      </p:nvGrpSpPr>
      <p:grpSpPr>
        <a:xfrm>
          <a:off x="0" y="0"/>
          <a:ext cx="0" cy="0"/>
          <a:chOff x="0" y="0"/>
          <a:chExt cx="0" cy="0"/>
        </a:xfrm>
      </p:grpSpPr>
      <p:sp>
        <p:nvSpPr>
          <p:cNvPr id="7057" name="Google Shape;7057;p8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58" name="Google Shape;7058;p8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059" name="Google Shape;7059;p857"/>
          <p:cNvGrpSpPr/>
          <p:nvPr/>
        </p:nvGrpSpPr>
        <p:grpSpPr>
          <a:xfrm>
            <a:off x="7191542" y="1"/>
            <a:ext cx="5000459" cy="1425992"/>
            <a:chOff x="7191542" y="1"/>
            <a:chExt cx="5000459" cy="1425992"/>
          </a:xfrm>
        </p:grpSpPr>
        <p:pic>
          <p:nvPicPr>
            <p:cNvPr id="7060" name="Google Shape;7060;p8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61" name="Google Shape;7061;p857"/>
            <p:cNvGrpSpPr/>
            <p:nvPr/>
          </p:nvGrpSpPr>
          <p:grpSpPr>
            <a:xfrm>
              <a:off x="7191542" y="1"/>
              <a:ext cx="5000459" cy="1425992"/>
              <a:chOff x="7186272" y="0"/>
              <a:chExt cx="5005729" cy="1427495"/>
            </a:xfrm>
          </p:grpSpPr>
          <p:sp>
            <p:nvSpPr>
              <p:cNvPr id="7062" name="Google Shape;7062;p8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63" name="Google Shape;7063;p8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64" name="Google Shape;7064;p8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65" name="Google Shape;7065;p8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66" name="Google Shape;7066;p8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67" name="Google Shape;7067;p8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7068"/>
        <p:cNvGrpSpPr/>
        <p:nvPr/>
      </p:nvGrpSpPr>
      <p:grpSpPr>
        <a:xfrm>
          <a:off x="0" y="0"/>
          <a:ext cx="0" cy="0"/>
          <a:chOff x="0" y="0"/>
          <a:chExt cx="0" cy="0"/>
        </a:xfrm>
      </p:grpSpPr>
      <p:grpSp>
        <p:nvGrpSpPr>
          <p:cNvPr id="7069" name="Google Shape;7069;p858"/>
          <p:cNvGrpSpPr/>
          <p:nvPr/>
        </p:nvGrpSpPr>
        <p:grpSpPr>
          <a:xfrm>
            <a:off x="7191542" y="1"/>
            <a:ext cx="5000459" cy="1425992"/>
            <a:chOff x="7191542" y="1"/>
            <a:chExt cx="5000459" cy="1425992"/>
          </a:xfrm>
        </p:grpSpPr>
        <p:pic>
          <p:nvPicPr>
            <p:cNvPr id="7070" name="Google Shape;7070;p8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71" name="Google Shape;7071;p858"/>
            <p:cNvGrpSpPr/>
            <p:nvPr/>
          </p:nvGrpSpPr>
          <p:grpSpPr>
            <a:xfrm>
              <a:off x="7191542" y="1"/>
              <a:ext cx="5000459" cy="1425992"/>
              <a:chOff x="7186272" y="0"/>
              <a:chExt cx="5005729" cy="1427495"/>
            </a:xfrm>
          </p:grpSpPr>
          <p:sp>
            <p:nvSpPr>
              <p:cNvPr id="7072" name="Google Shape;7072;p8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73" name="Google Shape;7073;p8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74" name="Google Shape;7074;p8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75" name="Google Shape;7075;p8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76" name="Google Shape;7076;p8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77" name="Google Shape;7077;p8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78" name="Google Shape;7078;p8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79" name="Google Shape;7079;p8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80" name="Google Shape;7080;p8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81" name="Google Shape;7081;p8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7082"/>
        <p:cNvGrpSpPr/>
        <p:nvPr/>
      </p:nvGrpSpPr>
      <p:grpSpPr>
        <a:xfrm>
          <a:off x="0" y="0"/>
          <a:ext cx="0" cy="0"/>
          <a:chOff x="0" y="0"/>
          <a:chExt cx="0" cy="0"/>
        </a:xfrm>
      </p:grpSpPr>
      <p:grpSp>
        <p:nvGrpSpPr>
          <p:cNvPr id="7083" name="Google Shape;7083;p859"/>
          <p:cNvGrpSpPr/>
          <p:nvPr/>
        </p:nvGrpSpPr>
        <p:grpSpPr>
          <a:xfrm>
            <a:off x="7191542" y="1"/>
            <a:ext cx="5000459" cy="1425992"/>
            <a:chOff x="7191542" y="1"/>
            <a:chExt cx="5000459" cy="1425992"/>
          </a:xfrm>
        </p:grpSpPr>
        <p:pic>
          <p:nvPicPr>
            <p:cNvPr id="7084" name="Google Shape;7084;p8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85" name="Google Shape;7085;p859"/>
            <p:cNvGrpSpPr/>
            <p:nvPr/>
          </p:nvGrpSpPr>
          <p:grpSpPr>
            <a:xfrm>
              <a:off x="7191542" y="1"/>
              <a:ext cx="5000459" cy="1425992"/>
              <a:chOff x="7186272" y="0"/>
              <a:chExt cx="5005729" cy="1427495"/>
            </a:xfrm>
          </p:grpSpPr>
          <p:sp>
            <p:nvSpPr>
              <p:cNvPr id="7086" name="Google Shape;7086;p8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87" name="Google Shape;7087;p8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88" name="Google Shape;7088;p8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89" name="Google Shape;7089;p8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90" name="Google Shape;7090;p8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91" name="Google Shape;7091;p8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7092"/>
        <p:cNvGrpSpPr/>
        <p:nvPr/>
      </p:nvGrpSpPr>
      <p:grpSpPr>
        <a:xfrm>
          <a:off x="0" y="0"/>
          <a:ext cx="0" cy="0"/>
          <a:chOff x="0" y="0"/>
          <a:chExt cx="0" cy="0"/>
        </a:xfrm>
      </p:grpSpPr>
      <p:grpSp>
        <p:nvGrpSpPr>
          <p:cNvPr id="7093" name="Google Shape;7093;p860"/>
          <p:cNvGrpSpPr/>
          <p:nvPr/>
        </p:nvGrpSpPr>
        <p:grpSpPr>
          <a:xfrm>
            <a:off x="0" y="0"/>
            <a:ext cx="12192000" cy="2148830"/>
            <a:chOff x="0" y="0"/>
            <a:chExt cx="12192000" cy="2148830"/>
          </a:xfrm>
        </p:grpSpPr>
        <p:sp>
          <p:nvSpPr>
            <p:cNvPr id="7094" name="Google Shape;7094;p8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95" name="Google Shape;7095;p8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096" name="Google Shape;7096;p8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97" name="Google Shape;7097;p8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98" name="Google Shape;7098;p8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099" name="Google Shape;7099;p8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100" name="Google Shape;7100;p8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7101"/>
        <p:cNvGrpSpPr/>
        <p:nvPr/>
      </p:nvGrpSpPr>
      <p:grpSpPr>
        <a:xfrm>
          <a:off x="0" y="0"/>
          <a:ext cx="0" cy="0"/>
          <a:chOff x="0" y="0"/>
          <a:chExt cx="0" cy="0"/>
        </a:xfrm>
      </p:grpSpPr>
      <p:sp>
        <p:nvSpPr>
          <p:cNvPr id="7102" name="Google Shape;7102;p3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03" name="Google Shape;7103;p3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04" name="Google Shape;7104;p3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105" name="Google Shape;7105;p386"/>
          <p:cNvGrpSpPr/>
          <p:nvPr/>
        </p:nvGrpSpPr>
        <p:grpSpPr>
          <a:xfrm>
            <a:off x="7191542" y="1"/>
            <a:ext cx="5000459" cy="1425992"/>
            <a:chOff x="7191542" y="1"/>
            <a:chExt cx="5000459" cy="1425992"/>
          </a:xfrm>
        </p:grpSpPr>
        <p:pic>
          <p:nvPicPr>
            <p:cNvPr id="7106" name="Google Shape;7106;p3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07" name="Google Shape;7107;p386"/>
            <p:cNvGrpSpPr/>
            <p:nvPr/>
          </p:nvGrpSpPr>
          <p:grpSpPr>
            <a:xfrm>
              <a:off x="7191542" y="1"/>
              <a:ext cx="5000459" cy="1425992"/>
              <a:chOff x="7186272" y="0"/>
              <a:chExt cx="5005729" cy="1427495"/>
            </a:xfrm>
          </p:grpSpPr>
          <p:sp>
            <p:nvSpPr>
              <p:cNvPr id="7108" name="Google Shape;7108;p3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09" name="Google Shape;7109;p3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80"/>
        <p:cNvGrpSpPr/>
        <p:nvPr/>
      </p:nvGrpSpPr>
      <p:grpSpPr>
        <a:xfrm>
          <a:off x="0" y="0"/>
          <a:ext cx="0" cy="0"/>
          <a:chOff x="0" y="0"/>
          <a:chExt cx="0" cy="0"/>
        </a:xfrm>
      </p:grpSpPr>
      <p:grpSp>
        <p:nvGrpSpPr>
          <p:cNvPr id="81" name="Google Shape;81;p58"/>
          <p:cNvGrpSpPr/>
          <p:nvPr/>
        </p:nvGrpSpPr>
        <p:grpSpPr>
          <a:xfrm>
            <a:off x="7191542" y="1"/>
            <a:ext cx="5000459" cy="1425992"/>
            <a:chOff x="7191542" y="1"/>
            <a:chExt cx="5000459" cy="1425992"/>
          </a:xfrm>
        </p:grpSpPr>
        <p:pic>
          <p:nvPicPr>
            <p:cNvPr id="82" name="Google Shape;82;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 name="Google Shape;83;p58"/>
            <p:cNvGrpSpPr/>
            <p:nvPr/>
          </p:nvGrpSpPr>
          <p:grpSpPr>
            <a:xfrm>
              <a:off x="7191542" y="1"/>
              <a:ext cx="5000459" cy="1425992"/>
              <a:chOff x="7186272" y="0"/>
              <a:chExt cx="5005729" cy="1427495"/>
            </a:xfrm>
          </p:grpSpPr>
          <p:sp>
            <p:nvSpPr>
              <p:cNvPr id="84" name="Google Shape;84;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 name="Google Shape;85;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 name="Google Shape;86;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 name="Google Shape;87;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 name="Google Shape;89;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 name="Google Shape;90;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740"/>
        <p:cNvGrpSpPr/>
        <p:nvPr/>
      </p:nvGrpSpPr>
      <p:grpSpPr>
        <a:xfrm>
          <a:off x="0" y="0"/>
          <a:ext cx="0" cy="0"/>
          <a:chOff x="0" y="0"/>
          <a:chExt cx="0" cy="0"/>
        </a:xfrm>
      </p:grpSpPr>
      <p:grpSp>
        <p:nvGrpSpPr>
          <p:cNvPr id="741" name="Google Shape;741;p129"/>
          <p:cNvGrpSpPr/>
          <p:nvPr/>
        </p:nvGrpSpPr>
        <p:grpSpPr>
          <a:xfrm>
            <a:off x="7191542" y="1"/>
            <a:ext cx="5000459" cy="1425992"/>
            <a:chOff x="7191542" y="1"/>
            <a:chExt cx="5000459" cy="1425992"/>
          </a:xfrm>
        </p:grpSpPr>
        <p:pic>
          <p:nvPicPr>
            <p:cNvPr id="742" name="Google Shape;742;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3" name="Google Shape;743;p129"/>
            <p:cNvGrpSpPr/>
            <p:nvPr/>
          </p:nvGrpSpPr>
          <p:grpSpPr>
            <a:xfrm>
              <a:off x="7191542" y="1"/>
              <a:ext cx="5000459" cy="1425992"/>
              <a:chOff x="7186272" y="0"/>
              <a:chExt cx="5005729" cy="1427495"/>
            </a:xfrm>
          </p:grpSpPr>
          <p:sp>
            <p:nvSpPr>
              <p:cNvPr id="744" name="Google Shape;744;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5" name="Google Shape;745;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6" name="Google Shape;746;p1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7" name="Google Shape;747;p1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8" name="Google Shape;748;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9" name="Google Shape;749;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0" name="Google Shape;750;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Quotation">
  <p:cSld name="Quotation 12 3">
    <p:spTree>
      <p:nvGrpSpPr>
        <p:cNvPr id="1" name="Shape 7110"/>
        <p:cNvGrpSpPr/>
        <p:nvPr/>
      </p:nvGrpSpPr>
      <p:grpSpPr>
        <a:xfrm>
          <a:off x="0" y="0"/>
          <a:ext cx="0" cy="0"/>
          <a:chOff x="0" y="0"/>
          <a:chExt cx="0" cy="0"/>
        </a:xfrm>
      </p:grpSpPr>
      <p:sp>
        <p:nvSpPr>
          <p:cNvPr id="7111" name="Google Shape;7111;p8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12" name="Google Shape;7112;p8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13" name="Google Shape;7113;p8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14" name="Google Shape;7114;p8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15" name="Google Shape;7115;p8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16" name="Google Shape;7116;p8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117" name="Google Shape;7117;p862"/>
          <p:cNvGrpSpPr/>
          <p:nvPr/>
        </p:nvGrpSpPr>
        <p:grpSpPr>
          <a:xfrm>
            <a:off x="7191542" y="1"/>
            <a:ext cx="5000459" cy="1425992"/>
            <a:chOff x="7191542" y="1"/>
            <a:chExt cx="5000459" cy="1425992"/>
          </a:xfrm>
        </p:grpSpPr>
        <p:pic>
          <p:nvPicPr>
            <p:cNvPr id="7118" name="Google Shape;7118;p8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19" name="Google Shape;7119;p862"/>
            <p:cNvGrpSpPr/>
            <p:nvPr/>
          </p:nvGrpSpPr>
          <p:grpSpPr>
            <a:xfrm>
              <a:off x="7191542" y="1"/>
              <a:ext cx="5000459" cy="1425992"/>
              <a:chOff x="7186272" y="0"/>
              <a:chExt cx="5005729" cy="1427495"/>
            </a:xfrm>
          </p:grpSpPr>
          <p:sp>
            <p:nvSpPr>
              <p:cNvPr id="7120" name="Google Shape;7120;p8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21" name="Google Shape;7121;p8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122" name="Google Shape;7122;p8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3_Quotation">
  <p:cSld name="3_Quotation 2 4">
    <p:spTree>
      <p:nvGrpSpPr>
        <p:cNvPr id="1" name="Shape 7123"/>
        <p:cNvGrpSpPr/>
        <p:nvPr/>
      </p:nvGrpSpPr>
      <p:grpSpPr>
        <a:xfrm>
          <a:off x="0" y="0"/>
          <a:ext cx="0" cy="0"/>
          <a:chOff x="0" y="0"/>
          <a:chExt cx="0" cy="0"/>
        </a:xfrm>
      </p:grpSpPr>
      <p:sp>
        <p:nvSpPr>
          <p:cNvPr id="7124" name="Google Shape;7124;p3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25" name="Google Shape;7125;p3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26" name="Google Shape;7126;p3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27" name="Google Shape;7127;p3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28" name="Google Shape;7128;p3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29" name="Google Shape;7129;p3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130" name="Google Shape;7130;p387"/>
          <p:cNvGrpSpPr/>
          <p:nvPr/>
        </p:nvGrpSpPr>
        <p:grpSpPr>
          <a:xfrm>
            <a:off x="7191542" y="1"/>
            <a:ext cx="5000459" cy="1425992"/>
            <a:chOff x="7191542" y="1"/>
            <a:chExt cx="5000459" cy="1425992"/>
          </a:xfrm>
        </p:grpSpPr>
        <p:pic>
          <p:nvPicPr>
            <p:cNvPr id="7131" name="Google Shape;7131;p3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32" name="Google Shape;7132;p387"/>
            <p:cNvGrpSpPr/>
            <p:nvPr/>
          </p:nvGrpSpPr>
          <p:grpSpPr>
            <a:xfrm>
              <a:off x="7191542" y="1"/>
              <a:ext cx="5000459" cy="1425992"/>
              <a:chOff x="7186272" y="0"/>
              <a:chExt cx="5005729" cy="1427495"/>
            </a:xfrm>
          </p:grpSpPr>
          <p:sp>
            <p:nvSpPr>
              <p:cNvPr id="7133" name="Google Shape;7133;p3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34" name="Google Shape;7134;p3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135" name="Google Shape;7135;p3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Quotation">
  <p:cSld name="Quotation 13 3">
    <p:spTree>
      <p:nvGrpSpPr>
        <p:cNvPr id="1" name="Shape 7136"/>
        <p:cNvGrpSpPr/>
        <p:nvPr/>
      </p:nvGrpSpPr>
      <p:grpSpPr>
        <a:xfrm>
          <a:off x="0" y="0"/>
          <a:ext cx="0" cy="0"/>
          <a:chOff x="0" y="0"/>
          <a:chExt cx="0" cy="0"/>
        </a:xfrm>
      </p:grpSpPr>
      <p:sp>
        <p:nvSpPr>
          <p:cNvPr id="7137" name="Google Shape;7137;p8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38" name="Google Shape;7138;p8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39" name="Google Shape;7139;p8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40" name="Google Shape;7140;p8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41" name="Google Shape;7141;p8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42" name="Google Shape;7142;p8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143" name="Google Shape;7143;p864"/>
          <p:cNvGrpSpPr/>
          <p:nvPr/>
        </p:nvGrpSpPr>
        <p:grpSpPr>
          <a:xfrm>
            <a:off x="7191542" y="1"/>
            <a:ext cx="5000459" cy="1425992"/>
            <a:chOff x="7191542" y="1"/>
            <a:chExt cx="5000459" cy="1425992"/>
          </a:xfrm>
        </p:grpSpPr>
        <p:pic>
          <p:nvPicPr>
            <p:cNvPr id="7144" name="Google Shape;7144;p8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45" name="Google Shape;7145;p864"/>
            <p:cNvGrpSpPr/>
            <p:nvPr/>
          </p:nvGrpSpPr>
          <p:grpSpPr>
            <a:xfrm>
              <a:off x="7191542" y="1"/>
              <a:ext cx="5000459" cy="1425992"/>
              <a:chOff x="7186272" y="0"/>
              <a:chExt cx="5005729" cy="1427495"/>
            </a:xfrm>
          </p:grpSpPr>
          <p:sp>
            <p:nvSpPr>
              <p:cNvPr id="7146" name="Google Shape;7146;p8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47" name="Google Shape;7147;p8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148" name="Google Shape;7148;p8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Quotation">
  <p:cSld name="Quotation 12 4">
    <p:spTree>
      <p:nvGrpSpPr>
        <p:cNvPr id="1" name="Shape 7149"/>
        <p:cNvGrpSpPr/>
        <p:nvPr/>
      </p:nvGrpSpPr>
      <p:grpSpPr>
        <a:xfrm>
          <a:off x="0" y="0"/>
          <a:ext cx="0" cy="0"/>
          <a:chOff x="0" y="0"/>
          <a:chExt cx="0" cy="0"/>
        </a:xfrm>
      </p:grpSpPr>
      <p:sp>
        <p:nvSpPr>
          <p:cNvPr id="7150" name="Google Shape;7150;p86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51" name="Google Shape;7151;p86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52" name="Google Shape;7152;p86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53" name="Google Shape;7153;p8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54" name="Google Shape;7154;p8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55" name="Google Shape;7155;p8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156" name="Google Shape;7156;p865"/>
          <p:cNvGrpSpPr/>
          <p:nvPr/>
        </p:nvGrpSpPr>
        <p:grpSpPr>
          <a:xfrm>
            <a:off x="7191542" y="1"/>
            <a:ext cx="5000459" cy="1425992"/>
            <a:chOff x="7191542" y="1"/>
            <a:chExt cx="5000459" cy="1425992"/>
          </a:xfrm>
        </p:grpSpPr>
        <p:pic>
          <p:nvPicPr>
            <p:cNvPr id="7157" name="Google Shape;7157;p8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58" name="Google Shape;7158;p865"/>
            <p:cNvGrpSpPr/>
            <p:nvPr/>
          </p:nvGrpSpPr>
          <p:grpSpPr>
            <a:xfrm>
              <a:off x="7191542" y="1"/>
              <a:ext cx="5000459" cy="1425992"/>
              <a:chOff x="7186272" y="0"/>
              <a:chExt cx="5005729" cy="1427495"/>
            </a:xfrm>
          </p:grpSpPr>
          <p:sp>
            <p:nvSpPr>
              <p:cNvPr id="7159" name="Google Shape;7159;p8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60" name="Google Shape;7160;p8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161" name="Google Shape;7161;p86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3_Quotation">
  <p:cSld name="3_Quotation 2 5">
    <p:spTree>
      <p:nvGrpSpPr>
        <p:cNvPr id="1" name="Shape 7162"/>
        <p:cNvGrpSpPr/>
        <p:nvPr/>
      </p:nvGrpSpPr>
      <p:grpSpPr>
        <a:xfrm>
          <a:off x="0" y="0"/>
          <a:ext cx="0" cy="0"/>
          <a:chOff x="0" y="0"/>
          <a:chExt cx="0" cy="0"/>
        </a:xfrm>
      </p:grpSpPr>
      <p:sp>
        <p:nvSpPr>
          <p:cNvPr id="7163" name="Google Shape;7163;p8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64" name="Google Shape;7164;p8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65" name="Google Shape;7165;p8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66" name="Google Shape;7166;p8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67" name="Google Shape;7167;p8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68" name="Google Shape;7168;p8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169" name="Google Shape;7169;p866"/>
          <p:cNvGrpSpPr/>
          <p:nvPr/>
        </p:nvGrpSpPr>
        <p:grpSpPr>
          <a:xfrm>
            <a:off x="7191542" y="1"/>
            <a:ext cx="5000459" cy="1425992"/>
            <a:chOff x="7191542" y="1"/>
            <a:chExt cx="5000459" cy="1425992"/>
          </a:xfrm>
        </p:grpSpPr>
        <p:pic>
          <p:nvPicPr>
            <p:cNvPr id="7170" name="Google Shape;7170;p8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71" name="Google Shape;7171;p866"/>
            <p:cNvGrpSpPr/>
            <p:nvPr/>
          </p:nvGrpSpPr>
          <p:grpSpPr>
            <a:xfrm>
              <a:off x="7191542" y="1"/>
              <a:ext cx="5000459" cy="1425992"/>
              <a:chOff x="7186272" y="0"/>
              <a:chExt cx="5005729" cy="1427495"/>
            </a:xfrm>
          </p:grpSpPr>
          <p:sp>
            <p:nvSpPr>
              <p:cNvPr id="7172" name="Google Shape;7172;p8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73" name="Google Shape;7173;p8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174" name="Google Shape;7174;p8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Quotation">
  <p:cSld name="Quotation 13 4">
    <p:spTree>
      <p:nvGrpSpPr>
        <p:cNvPr id="1" name="Shape 7175"/>
        <p:cNvGrpSpPr/>
        <p:nvPr/>
      </p:nvGrpSpPr>
      <p:grpSpPr>
        <a:xfrm>
          <a:off x="0" y="0"/>
          <a:ext cx="0" cy="0"/>
          <a:chOff x="0" y="0"/>
          <a:chExt cx="0" cy="0"/>
        </a:xfrm>
      </p:grpSpPr>
      <p:sp>
        <p:nvSpPr>
          <p:cNvPr id="7176" name="Google Shape;7176;p8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77" name="Google Shape;7177;p8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78" name="Google Shape;7178;p8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79" name="Google Shape;7179;p8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80" name="Google Shape;7180;p8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81" name="Google Shape;7181;p8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182" name="Google Shape;7182;p867"/>
          <p:cNvGrpSpPr/>
          <p:nvPr/>
        </p:nvGrpSpPr>
        <p:grpSpPr>
          <a:xfrm>
            <a:off x="7191542" y="1"/>
            <a:ext cx="5000459" cy="1425992"/>
            <a:chOff x="7191542" y="1"/>
            <a:chExt cx="5000459" cy="1425992"/>
          </a:xfrm>
        </p:grpSpPr>
        <p:pic>
          <p:nvPicPr>
            <p:cNvPr id="7183" name="Google Shape;7183;p8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84" name="Google Shape;7184;p867"/>
            <p:cNvGrpSpPr/>
            <p:nvPr/>
          </p:nvGrpSpPr>
          <p:grpSpPr>
            <a:xfrm>
              <a:off x="7191542" y="1"/>
              <a:ext cx="5000459" cy="1425992"/>
              <a:chOff x="7186272" y="0"/>
              <a:chExt cx="5005729" cy="1427495"/>
            </a:xfrm>
          </p:grpSpPr>
          <p:sp>
            <p:nvSpPr>
              <p:cNvPr id="7185" name="Google Shape;7185;p8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86" name="Google Shape;7186;p8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187" name="Google Shape;7187;p8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Quotation">
  <p:cSld name="Quotation 12 5">
    <p:spTree>
      <p:nvGrpSpPr>
        <p:cNvPr id="1" name="Shape 7188"/>
        <p:cNvGrpSpPr/>
        <p:nvPr/>
      </p:nvGrpSpPr>
      <p:grpSpPr>
        <a:xfrm>
          <a:off x="0" y="0"/>
          <a:ext cx="0" cy="0"/>
          <a:chOff x="0" y="0"/>
          <a:chExt cx="0" cy="0"/>
        </a:xfrm>
      </p:grpSpPr>
      <p:sp>
        <p:nvSpPr>
          <p:cNvPr id="7189" name="Google Shape;7189;p86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90" name="Google Shape;7190;p86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91" name="Google Shape;7191;p8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92" name="Google Shape;7192;p8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93" name="Google Shape;7193;p8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94" name="Google Shape;7194;p8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195" name="Google Shape;7195;p868"/>
          <p:cNvGrpSpPr/>
          <p:nvPr/>
        </p:nvGrpSpPr>
        <p:grpSpPr>
          <a:xfrm>
            <a:off x="7191542" y="1"/>
            <a:ext cx="5000459" cy="1425992"/>
            <a:chOff x="7191542" y="1"/>
            <a:chExt cx="5000459" cy="1425992"/>
          </a:xfrm>
        </p:grpSpPr>
        <p:pic>
          <p:nvPicPr>
            <p:cNvPr id="7196" name="Google Shape;7196;p8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97" name="Google Shape;7197;p868"/>
            <p:cNvGrpSpPr/>
            <p:nvPr/>
          </p:nvGrpSpPr>
          <p:grpSpPr>
            <a:xfrm>
              <a:off x="7191542" y="1"/>
              <a:ext cx="5000459" cy="1425992"/>
              <a:chOff x="7186272" y="0"/>
              <a:chExt cx="5005729" cy="1427495"/>
            </a:xfrm>
          </p:grpSpPr>
          <p:sp>
            <p:nvSpPr>
              <p:cNvPr id="7198" name="Google Shape;7198;p8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99" name="Google Shape;7199;p8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200" name="Google Shape;7200;p86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3_Quotation">
  <p:cSld name="3_Quotation 2 6">
    <p:spTree>
      <p:nvGrpSpPr>
        <p:cNvPr id="1" name="Shape 7201"/>
        <p:cNvGrpSpPr/>
        <p:nvPr/>
      </p:nvGrpSpPr>
      <p:grpSpPr>
        <a:xfrm>
          <a:off x="0" y="0"/>
          <a:ext cx="0" cy="0"/>
          <a:chOff x="0" y="0"/>
          <a:chExt cx="0" cy="0"/>
        </a:xfrm>
      </p:grpSpPr>
      <p:sp>
        <p:nvSpPr>
          <p:cNvPr id="7202" name="Google Shape;7202;p86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03" name="Google Shape;7203;p86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04" name="Google Shape;7204;p8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05" name="Google Shape;7205;p8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06" name="Google Shape;7206;p8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07" name="Google Shape;7207;p8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208" name="Google Shape;7208;p869"/>
          <p:cNvGrpSpPr/>
          <p:nvPr/>
        </p:nvGrpSpPr>
        <p:grpSpPr>
          <a:xfrm>
            <a:off x="7191542" y="1"/>
            <a:ext cx="5000459" cy="1425992"/>
            <a:chOff x="7191542" y="1"/>
            <a:chExt cx="5000459" cy="1425992"/>
          </a:xfrm>
        </p:grpSpPr>
        <p:pic>
          <p:nvPicPr>
            <p:cNvPr id="7209" name="Google Shape;7209;p8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10" name="Google Shape;7210;p869"/>
            <p:cNvGrpSpPr/>
            <p:nvPr/>
          </p:nvGrpSpPr>
          <p:grpSpPr>
            <a:xfrm>
              <a:off x="7191542" y="1"/>
              <a:ext cx="5000459" cy="1425992"/>
              <a:chOff x="7186272" y="0"/>
              <a:chExt cx="5005729" cy="1427495"/>
            </a:xfrm>
          </p:grpSpPr>
          <p:sp>
            <p:nvSpPr>
              <p:cNvPr id="7211" name="Google Shape;7211;p8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12" name="Google Shape;7212;p8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213" name="Google Shape;7213;p8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Quotation">
  <p:cSld name="Quotation 13 5">
    <p:spTree>
      <p:nvGrpSpPr>
        <p:cNvPr id="1" name="Shape 7214"/>
        <p:cNvGrpSpPr/>
        <p:nvPr/>
      </p:nvGrpSpPr>
      <p:grpSpPr>
        <a:xfrm>
          <a:off x="0" y="0"/>
          <a:ext cx="0" cy="0"/>
          <a:chOff x="0" y="0"/>
          <a:chExt cx="0" cy="0"/>
        </a:xfrm>
      </p:grpSpPr>
      <p:sp>
        <p:nvSpPr>
          <p:cNvPr id="7215" name="Google Shape;7215;p8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16" name="Google Shape;7216;p8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17" name="Google Shape;7217;p8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8" name="Google Shape;7218;p8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19" name="Google Shape;7219;p8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20" name="Google Shape;7220;p8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221" name="Google Shape;7221;p870"/>
          <p:cNvGrpSpPr/>
          <p:nvPr/>
        </p:nvGrpSpPr>
        <p:grpSpPr>
          <a:xfrm>
            <a:off x="7191542" y="1"/>
            <a:ext cx="5000459" cy="1425992"/>
            <a:chOff x="7191542" y="1"/>
            <a:chExt cx="5000459" cy="1425992"/>
          </a:xfrm>
        </p:grpSpPr>
        <p:pic>
          <p:nvPicPr>
            <p:cNvPr id="7222" name="Google Shape;7222;p8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23" name="Google Shape;7223;p870"/>
            <p:cNvGrpSpPr/>
            <p:nvPr/>
          </p:nvGrpSpPr>
          <p:grpSpPr>
            <a:xfrm>
              <a:off x="7191542" y="1"/>
              <a:ext cx="5000459" cy="1425992"/>
              <a:chOff x="7186272" y="0"/>
              <a:chExt cx="5005729" cy="1427495"/>
            </a:xfrm>
          </p:grpSpPr>
          <p:sp>
            <p:nvSpPr>
              <p:cNvPr id="7224" name="Google Shape;7224;p8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25" name="Google Shape;7225;p8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226" name="Google Shape;7226;p8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7227"/>
        <p:cNvGrpSpPr/>
        <p:nvPr/>
      </p:nvGrpSpPr>
      <p:grpSpPr>
        <a:xfrm>
          <a:off x="0" y="0"/>
          <a:ext cx="0" cy="0"/>
          <a:chOff x="0" y="0"/>
          <a:chExt cx="0" cy="0"/>
        </a:xfrm>
      </p:grpSpPr>
      <p:sp>
        <p:nvSpPr>
          <p:cNvPr id="7228" name="Google Shape;7228;p871"/>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29" name="Google Shape;7229;p871"/>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7230" name="Google Shape;7230;p871"/>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7231" name="Google Shape;7231;p871"/>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7232" name="Google Shape;7232;p871"/>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7233" name="Google Shape;7233;p871"/>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34" name="Google Shape;7234;p871"/>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35" name="Google Shape;7235;p871"/>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7236" name="Google Shape;7236;p871"/>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rgbClr val="919497"/>
              </a:buClr>
              <a:buSzPts val="1400"/>
              <a:buFont typeface="Calibri"/>
              <a:buNone/>
              <a:defRPr>
                <a:solidFill>
                  <a:srgbClr val="919497"/>
                </a:solidFill>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237" name="Google Shape;7237;p871"/>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919497"/>
              </a:buClr>
              <a:buSzPts val="1400"/>
              <a:buFont typeface="Calibri"/>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238" name="Google Shape;7238;p871"/>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51"/>
        <p:cNvGrpSpPr/>
        <p:nvPr/>
      </p:nvGrpSpPr>
      <p:grpSpPr>
        <a:xfrm>
          <a:off x="0" y="0"/>
          <a:ext cx="0" cy="0"/>
          <a:chOff x="0" y="0"/>
          <a:chExt cx="0" cy="0"/>
        </a:xfrm>
      </p:grpSpPr>
      <p:sp>
        <p:nvSpPr>
          <p:cNvPr id="752" name="Google Shape;752;p1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3" name="Google Shape;753;p13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4" name="Google Shape;754;p130"/>
          <p:cNvGrpSpPr/>
          <p:nvPr/>
        </p:nvGrpSpPr>
        <p:grpSpPr>
          <a:xfrm>
            <a:off x="7191542" y="1"/>
            <a:ext cx="5000459" cy="1425992"/>
            <a:chOff x="7191542" y="1"/>
            <a:chExt cx="5000459" cy="1425992"/>
          </a:xfrm>
        </p:grpSpPr>
        <p:pic>
          <p:nvPicPr>
            <p:cNvPr id="755" name="Google Shape;755;p1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6" name="Google Shape;756;p130"/>
            <p:cNvGrpSpPr/>
            <p:nvPr/>
          </p:nvGrpSpPr>
          <p:grpSpPr>
            <a:xfrm>
              <a:off x="7191542" y="1"/>
              <a:ext cx="5000459" cy="1425992"/>
              <a:chOff x="7186272" y="0"/>
              <a:chExt cx="5005729" cy="1427495"/>
            </a:xfrm>
          </p:grpSpPr>
          <p:sp>
            <p:nvSpPr>
              <p:cNvPr id="757" name="Google Shape;757;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8" name="Google Shape;758;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9" name="Google Shape;759;p13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 name="Google Shape;760;p13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1" name="Google Shape;761;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 name="Google Shape;762;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2_Quotation">
  <p:cSld name="2_Quotation 2 4">
    <p:spTree>
      <p:nvGrpSpPr>
        <p:cNvPr id="1" name="Shape 7239"/>
        <p:cNvGrpSpPr/>
        <p:nvPr/>
      </p:nvGrpSpPr>
      <p:grpSpPr>
        <a:xfrm>
          <a:off x="0" y="0"/>
          <a:ext cx="0" cy="0"/>
          <a:chOff x="0" y="0"/>
          <a:chExt cx="0" cy="0"/>
        </a:xfrm>
      </p:grpSpPr>
      <p:sp>
        <p:nvSpPr>
          <p:cNvPr id="7240" name="Google Shape;7240;p8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1" name="Google Shape;7241;p8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42" name="Google Shape;7242;p8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43" name="Google Shape;7243;p8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44" name="Google Shape;7244;p8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45" name="Google Shape;7245;p8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246" name="Google Shape;7246;p872"/>
          <p:cNvGrpSpPr/>
          <p:nvPr/>
        </p:nvGrpSpPr>
        <p:grpSpPr>
          <a:xfrm>
            <a:off x="7191542" y="1"/>
            <a:ext cx="5000459" cy="1425992"/>
            <a:chOff x="7191542" y="1"/>
            <a:chExt cx="5000459" cy="1425992"/>
          </a:xfrm>
        </p:grpSpPr>
        <p:pic>
          <p:nvPicPr>
            <p:cNvPr id="7247" name="Google Shape;7247;p8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48" name="Google Shape;7248;p872"/>
            <p:cNvGrpSpPr/>
            <p:nvPr/>
          </p:nvGrpSpPr>
          <p:grpSpPr>
            <a:xfrm>
              <a:off x="7191542" y="1"/>
              <a:ext cx="5000459" cy="1425992"/>
              <a:chOff x="7186272" y="0"/>
              <a:chExt cx="5005729" cy="1427495"/>
            </a:xfrm>
          </p:grpSpPr>
          <p:sp>
            <p:nvSpPr>
              <p:cNvPr id="7249" name="Google Shape;7249;p8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50" name="Google Shape;7250;p8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251" name="Google Shape;7251;p8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2_Quotation">
  <p:cSld name="2_Quotation 2 5">
    <p:spTree>
      <p:nvGrpSpPr>
        <p:cNvPr id="1" name="Shape 7252"/>
        <p:cNvGrpSpPr/>
        <p:nvPr/>
      </p:nvGrpSpPr>
      <p:grpSpPr>
        <a:xfrm>
          <a:off x="0" y="0"/>
          <a:ext cx="0" cy="0"/>
          <a:chOff x="0" y="0"/>
          <a:chExt cx="0" cy="0"/>
        </a:xfrm>
      </p:grpSpPr>
      <p:sp>
        <p:nvSpPr>
          <p:cNvPr id="7253" name="Google Shape;7253;p8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54" name="Google Shape;7254;p8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55" name="Google Shape;7255;p8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56" name="Google Shape;7256;p8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57" name="Google Shape;7257;p8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58" name="Google Shape;7258;p8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259" name="Google Shape;7259;p873"/>
          <p:cNvGrpSpPr/>
          <p:nvPr/>
        </p:nvGrpSpPr>
        <p:grpSpPr>
          <a:xfrm>
            <a:off x="7191542" y="1"/>
            <a:ext cx="5000459" cy="1425992"/>
            <a:chOff x="7191542" y="1"/>
            <a:chExt cx="5000459" cy="1425992"/>
          </a:xfrm>
        </p:grpSpPr>
        <p:pic>
          <p:nvPicPr>
            <p:cNvPr id="7260" name="Google Shape;7260;p8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61" name="Google Shape;7261;p873"/>
            <p:cNvGrpSpPr/>
            <p:nvPr/>
          </p:nvGrpSpPr>
          <p:grpSpPr>
            <a:xfrm>
              <a:off x="7191542" y="1"/>
              <a:ext cx="5000459" cy="1425992"/>
              <a:chOff x="7186272" y="0"/>
              <a:chExt cx="5005729" cy="1427495"/>
            </a:xfrm>
          </p:grpSpPr>
          <p:sp>
            <p:nvSpPr>
              <p:cNvPr id="7262" name="Google Shape;7262;p8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63" name="Google Shape;7263;p8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264" name="Google Shape;7264;p8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2_Quotation">
  <p:cSld name="2_Quotation 2 6">
    <p:spTree>
      <p:nvGrpSpPr>
        <p:cNvPr id="1" name="Shape 7265"/>
        <p:cNvGrpSpPr/>
        <p:nvPr/>
      </p:nvGrpSpPr>
      <p:grpSpPr>
        <a:xfrm>
          <a:off x="0" y="0"/>
          <a:ext cx="0" cy="0"/>
          <a:chOff x="0" y="0"/>
          <a:chExt cx="0" cy="0"/>
        </a:xfrm>
      </p:grpSpPr>
      <p:sp>
        <p:nvSpPr>
          <p:cNvPr id="7266" name="Google Shape;7266;p8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67" name="Google Shape;7267;p8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68" name="Google Shape;7268;p8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69" name="Google Shape;7269;p8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70" name="Google Shape;7270;p8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71" name="Google Shape;7271;p8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272" name="Google Shape;7272;p874"/>
          <p:cNvGrpSpPr/>
          <p:nvPr/>
        </p:nvGrpSpPr>
        <p:grpSpPr>
          <a:xfrm>
            <a:off x="7191542" y="1"/>
            <a:ext cx="5000459" cy="1425992"/>
            <a:chOff x="7191542" y="1"/>
            <a:chExt cx="5000459" cy="1425992"/>
          </a:xfrm>
        </p:grpSpPr>
        <p:pic>
          <p:nvPicPr>
            <p:cNvPr id="7273" name="Google Shape;7273;p8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74" name="Google Shape;7274;p874"/>
            <p:cNvGrpSpPr/>
            <p:nvPr/>
          </p:nvGrpSpPr>
          <p:grpSpPr>
            <a:xfrm>
              <a:off x="7191542" y="1"/>
              <a:ext cx="5000459" cy="1425992"/>
              <a:chOff x="7186272" y="0"/>
              <a:chExt cx="5005729" cy="1427495"/>
            </a:xfrm>
          </p:grpSpPr>
          <p:sp>
            <p:nvSpPr>
              <p:cNvPr id="7275" name="Google Shape;7275;p8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76" name="Google Shape;7276;p8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277" name="Google Shape;7277;p8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Cover">
  <p:cSld name="Cover 9 2">
    <p:spTree>
      <p:nvGrpSpPr>
        <p:cNvPr id="1" name="Shape 7278"/>
        <p:cNvGrpSpPr/>
        <p:nvPr/>
      </p:nvGrpSpPr>
      <p:grpSpPr>
        <a:xfrm>
          <a:off x="0" y="0"/>
          <a:ext cx="0" cy="0"/>
          <a:chOff x="0" y="0"/>
          <a:chExt cx="0" cy="0"/>
        </a:xfrm>
      </p:grpSpPr>
      <p:sp>
        <p:nvSpPr>
          <p:cNvPr id="7279" name="Google Shape;7279;p87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80" name="Google Shape;7280;p87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81" name="Google Shape;7281;p87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82" name="Google Shape;7282;p875"/>
          <p:cNvSpPr>
            <a:spLocks noGrp="1"/>
          </p:cNvSpPr>
          <p:nvPr>
            <p:ph type="pic" idx="2"/>
          </p:nvPr>
        </p:nvSpPr>
        <p:spPr>
          <a:xfrm>
            <a:off x="7118684" y="233915"/>
            <a:ext cx="5073316" cy="5943600"/>
          </a:xfrm>
          <a:prstGeom prst="rect">
            <a:avLst/>
          </a:prstGeom>
          <a:noFill/>
          <a:ln>
            <a:noFill/>
          </a:ln>
        </p:spPr>
      </p:sp>
      <p:grpSp>
        <p:nvGrpSpPr>
          <p:cNvPr id="7283" name="Google Shape;7283;p875"/>
          <p:cNvGrpSpPr/>
          <p:nvPr/>
        </p:nvGrpSpPr>
        <p:grpSpPr>
          <a:xfrm>
            <a:off x="0" y="5020348"/>
            <a:ext cx="12192000" cy="1837653"/>
            <a:chOff x="0" y="5020348"/>
            <a:chExt cx="12192000" cy="1837653"/>
          </a:xfrm>
        </p:grpSpPr>
        <p:sp>
          <p:nvSpPr>
            <p:cNvPr id="7284" name="Google Shape;7284;p8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85" name="Google Shape;7285;p87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86" name="Google Shape;7286;p8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Divider">
  <p:cSld name="Divider 10 2">
    <p:bg>
      <p:bgPr>
        <a:solidFill>
          <a:schemeClr val="lt2"/>
        </a:solidFill>
        <a:effectLst/>
      </p:bgPr>
    </p:bg>
    <p:spTree>
      <p:nvGrpSpPr>
        <p:cNvPr id="1" name="Shape 7287"/>
        <p:cNvGrpSpPr/>
        <p:nvPr/>
      </p:nvGrpSpPr>
      <p:grpSpPr>
        <a:xfrm>
          <a:off x="0" y="0"/>
          <a:ext cx="0" cy="0"/>
          <a:chOff x="0" y="0"/>
          <a:chExt cx="0" cy="0"/>
        </a:xfrm>
      </p:grpSpPr>
      <p:grpSp>
        <p:nvGrpSpPr>
          <p:cNvPr id="7288" name="Google Shape;7288;p876"/>
          <p:cNvGrpSpPr/>
          <p:nvPr/>
        </p:nvGrpSpPr>
        <p:grpSpPr>
          <a:xfrm>
            <a:off x="0" y="5020347"/>
            <a:ext cx="12192000" cy="1837653"/>
            <a:chOff x="0" y="5020347"/>
            <a:chExt cx="12192000" cy="1837653"/>
          </a:xfrm>
        </p:grpSpPr>
        <p:sp>
          <p:nvSpPr>
            <p:cNvPr id="7289" name="Google Shape;7289;p87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90" name="Google Shape;7290;p8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91" name="Google Shape;7291;p87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92" name="Google Shape;7292;p8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293" name="Google Shape;7293;p87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94" name="Google Shape;7294;p87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Photo Slide">
  <p:cSld name="Photo Slide 9 2">
    <p:spTree>
      <p:nvGrpSpPr>
        <p:cNvPr id="1" name="Shape 7295"/>
        <p:cNvGrpSpPr/>
        <p:nvPr/>
      </p:nvGrpSpPr>
      <p:grpSpPr>
        <a:xfrm>
          <a:off x="0" y="0"/>
          <a:ext cx="0" cy="0"/>
          <a:chOff x="0" y="0"/>
          <a:chExt cx="0" cy="0"/>
        </a:xfrm>
      </p:grpSpPr>
      <p:sp>
        <p:nvSpPr>
          <p:cNvPr id="7296" name="Google Shape;7296;p3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297" name="Google Shape;7297;p3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298" name="Google Shape;7298;p388"/>
          <p:cNvGrpSpPr/>
          <p:nvPr/>
        </p:nvGrpSpPr>
        <p:grpSpPr>
          <a:xfrm>
            <a:off x="0" y="5379426"/>
            <a:ext cx="2807368" cy="753891"/>
            <a:chOff x="0" y="5379426"/>
            <a:chExt cx="2807368" cy="753891"/>
          </a:xfrm>
        </p:grpSpPr>
        <p:sp>
          <p:nvSpPr>
            <p:cNvPr id="7299" name="Google Shape;7299;p3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00" name="Google Shape;7300;p3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301" name="Google Shape;7301;p388"/>
          <p:cNvSpPr>
            <a:spLocks noGrp="1"/>
          </p:cNvSpPr>
          <p:nvPr>
            <p:ph type="pic" idx="2"/>
          </p:nvPr>
        </p:nvSpPr>
        <p:spPr>
          <a:xfrm>
            <a:off x="2807368" y="457202"/>
            <a:ext cx="8915400" cy="5943598"/>
          </a:xfrm>
          <a:prstGeom prst="rect">
            <a:avLst/>
          </a:prstGeom>
          <a:noFill/>
          <a:ln>
            <a:noFill/>
          </a:ln>
        </p:spPr>
      </p:sp>
      <p:pic>
        <p:nvPicPr>
          <p:cNvPr id="7302" name="Google Shape;7302;p3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Quotation">
  <p:cSld name="Quotation 14 3">
    <p:spTree>
      <p:nvGrpSpPr>
        <p:cNvPr id="1" name="Shape 7303"/>
        <p:cNvGrpSpPr/>
        <p:nvPr/>
      </p:nvGrpSpPr>
      <p:grpSpPr>
        <a:xfrm>
          <a:off x="0" y="0"/>
          <a:ext cx="0" cy="0"/>
          <a:chOff x="0" y="0"/>
          <a:chExt cx="0" cy="0"/>
        </a:xfrm>
      </p:grpSpPr>
      <p:sp>
        <p:nvSpPr>
          <p:cNvPr id="7304" name="Google Shape;7304;p3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05" name="Google Shape;7305;p3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06" name="Google Shape;7306;p3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07" name="Google Shape;7307;p3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08" name="Google Shape;7308;p3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09" name="Google Shape;7309;p3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310" name="Google Shape;7310;p389"/>
          <p:cNvGrpSpPr/>
          <p:nvPr/>
        </p:nvGrpSpPr>
        <p:grpSpPr>
          <a:xfrm>
            <a:off x="7191542" y="1"/>
            <a:ext cx="5000459" cy="1425992"/>
            <a:chOff x="7191542" y="1"/>
            <a:chExt cx="5000459" cy="1425992"/>
          </a:xfrm>
        </p:grpSpPr>
        <p:pic>
          <p:nvPicPr>
            <p:cNvPr id="7311" name="Google Shape;7311;p3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12" name="Google Shape;7312;p389"/>
            <p:cNvGrpSpPr/>
            <p:nvPr/>
          </p:nvGrpSpPr>
          <p:grpSpPr>
            <a:xfrm>
              <a:off x="7191542" y="1"/>
              <a:ext cx="5000459" cy="1425992"/>
              <a:chOff x="7186272" y="0"/>
              <a:chExt cx="5005729" cy="1427495"/>
            </a:xfrm>
          </p:grpSpPr>
          <p:sp>
            <p:nvSpPr>
              <p:cNvPr id="7313" name="Google Shape;7313;p3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14" name="Google Shape;7314;p3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315" name="Google Shape;7315;p3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Quotation">
  <p:cSld name="Quotation 14 4">
    <p:spTree>
      <p:nvGrpSpPr>
        <p:cNvPr id="1" name="Shape 7316"/>
        <p:cNvGrpSpPr/>
        <p:nvPr/>
      </p:nvGrpSpPr>
      <p:grpSpPr>
        <a:xfrm>
          <a:off x="0" y="0"/>
          <a:ext cx="0" cy="0"/>
          <a:chOff x="0" y="0"/>
          <a:chExt cx="0" cy="0"/>
        </a:xfrm>
      </p:grpSpPr>
      <p:sp>
        <p:nvSpPr>
          <p:cNvPr id="7317" name="Google Shape;7317;p3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18" name="Google Shape;7318;p3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19" name="Google Shape;7319;p3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20" name="Google Shape;7320;p3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21" name="Google Shape;7321;p3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22" name="Google Shape;7322;p3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323" name="Google Shape;7323;p390"/>
          <p:cNvGrpSpPr/>
          <p:nvPr/>
        </p:nvGrpSpPr>
        <p:grpSpPr>
          <a:xfrm>
            <a:off x="7191542" y="1"/>
            <a:ext cx="5000459" cy="1425992"/>
            <a:chOff x="7191542" y="1"/>
            <a:chExt cx="5000459" cy="1425992"/>
          </a:xfrm>
        </p:grpSpPr>
        <p:pic>
          <p:nvPicPr>
            <p:cNvPr id="7324" name="Google Shape;7324;p3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25" name="Google Shape;7325;p390"/>
            <p:cNvGrpSpPr/>
            <p:nvPr/>
          </p:nvGrpSpPr>
          <p:grpSpPr>
            <a:xfrm>
              <a:off x="7191542" y="1"/>
              <a:ext cx="5000459" cy="1425992"/>
              <a:chOff x="7186272" y="0"/>
              <a:chExt cx="5005729" cy="1427495"/>
            </a:xfrm>
          </p:grpSpPr>
          <p:sp>
            <p:nvSpPr>
              <p:cNvPr id="7326" name="Google Shape;7326;p3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27" name="Google Shape;7327;p3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328" name="Google Shape;7328;p3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Quotation">
  <p:cSld name="Quotation 14 5">
    <p:spTree>
      <p:nvGrpSpPr>
        <p:cNvPr id="1" name="Shape 7329"/>
        <p:cNvGrpSpPr/>
        <p:nvPr/>
      </p:nvGrpSpPr>
      <p:grpSpPr>
        <a:xfrm>
          <a:off x="0" y="0"/>
          <a:ext cx="0" cy="0"/>
          <a:chOff x="0" y="0"/>
          <a:chExt cx="0" cy="0"/>
        </a:xfrm>
      </p:grpSpPr>
      <p:sp>
        <p:nvSpPr>
          <p:cNvPr id="7330" name="Google Shape;7330;p3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31" name="Google Shape;7331;p3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32" name="Google Shape;7332;p3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33" name="Google Shape;7333;p3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34" name="Google Shape;7334;p3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35" name="Google Shape;7335;p3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336" name="Google Shape;7336;p391"/>
          <p:cNvGrpSpPr/>
          <p:nvPr/>
        </p:nvGrpSpPr>
        <p:grpSpPr>
          <a:xfrm>
            <a:off x="7191542" y="1"/>
            <a:ext cx="5000459" cy="1425992"/>
            <a:chOff x="7191542" y="1"/>
            <a:chExt cx="5000459" cy="1425992"/>
          </a:xfrm>
        </p:grpSpPr>
        <p:pic>
          <p:nvPicPr>
            <p:cNvPr id="7337" name="Google Shape;7337;p3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38" name="Google Shape;7338;p391"/>
            <p:cNvGrpSpPr/>
            <p:nvPr/>
          </p:nvGrpSpPr>
          <p:grpSpPr>
            <a:xfrm>
              <a:off x="7191542" y="1"/>
              <a:ext cx="5000459" cy="1425992"/>
              <a:chOff x="7186272" y="0"/>
              <a:chExt cx="5005729" cy="1427495"/>
            </a:xfrm>
          </p:grpSpPr>
          <p:sp>
            <p:nvSpPr>
              <p:cNvPr id="7339" name="Google Shape;7339;p3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40" name="Google Shape;7340;p3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341" name="Google Shape;7341;p3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Title and Content">
  <p:cSld name="Title and Content 12 2">
    <p:spTree>
      <p:nvGrpSpPr>
        <p:cNvPr id="1" name="Shape 7342"/>
        <p:cNvGrpSpPr/>
        <p:nvPr/>
      </p:nvGrpSpPr>
      <p:grpSpPr>
        <a:xfrm>
          <a:off x="0" y="0"/>
          <a:ext cx="0" cy="0"/>
          <a:chOff x="0" y="0"/>
          <a:chExt cx="0" cy="0"/>
        </a:xfrm>
      </p:grpSpPr>
      <p:grpSp>
        <p:nvGrpSpPr>
          <p:cNvPr id="7343" name="Google Shape;7343;p881"/>
          <p:cNvGrpSpPr/>
          <p:nvPr/>
        </p:nvGrpSpPr>
        <p:grpSpPr>
          <a:xfrm>
            <a:off x="7191542" y="1"/>
            <a:ext cx="5000459" cy="1425992"/>
            <a:chOff x="7191542" y="1"/>
            <a:chExt cx="5000459" cy="1425992"/>
          </a:xfrm>
        </p:grpSpPr>
        <p:pic>
          <p:nvPicPr>
            <p:cNvPr id="7344" name="Google Shape;7344;p8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45" name="Google Shape;7345;p881"/>
            <p:cNvGrpSpPr/>
            <p:nvPr/>
          </p:nvGrpSpPr>
          <p:grpSpPr>
            <a:xfrm>
              <a:off x="7191542" y="1"/>
              <a:ext cx="5000459" cy="1425992"/>
              <a:chOff x="7186272" y="0"/>
              <a:chExt cx="5005729" cy="1427495"/>
            </a:xfrm>
          </p:grpSpPr>
          <p:sp>
            <p:nvSpPr>
              <p:cNvPr id="7346" name="Google Shape;7346;p8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47" name="Google Shape;7347;p8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48" name="Google Shape;7348;p8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49" name="Google Shape;7349;p8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50" name="Google Shape;7350;p8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1" name="Google Shape;7351;p8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52" name="Google Shape;7352;p8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63"/>
        <p:cNvGrpSpPr/>
        <p:nvPr/>
      </p:nvGrpSpPr>
      <p:grpSpPr>
        <a:xfrm>
          <a:off x="0" y="0"/>
          <a:ext cx="0" cy="0"/>
          <a:chOff x="0" y="0"/>
          <a:chExt cx="0" cy="0"/>
        </a:xfrm>
      </p:grpSpPr>
      <p:grpSp>
        <p:nvGrpSpPr>
          <p:cNvPr id="764" name="Google Shape;764;p131"/>
          <p:cNvGrpSpPr/>
          <p:nvPr/>
        </p:nvGrpSpPr>
        <p:grpSpPr>
          <a:xfrm>
            <a:off x="7191542" y="1"/>
            <a:ext cx="5000459" cy="1425992"/>
            <a:chOff x="7191542" y="1"/>
            <a:chExt cx="5000459" cy="1425992"/>
          </a:xfrm>
        </p:grpSpPr>
        <p:pic>
          <p:nvPicPr>
            <p:cNvPr id="765" name="Google Shape;765;p1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 name="Google Shape;766;p131"/>
            <p:cNvGrpSpPr/>
            <p:nvPr/>
          </p:nvGrpSpPr>
          <p:grpSpPr>
            <a:xfrm>
              <a:off x="7191542" y="1"/>
              <a:ext cx="5000459" cy="1425992"/>
              <a:chOff x="7186272" y="0"/>
              <a:chExt cx="5005729" cy="1427495"/>
            </a:xfrm>
          </p:grpSpPr>
          <p:sp>
            <p:nvSpPr>
              <p:cNvPr id="767" name="Google Shape;767;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8" name="Google Shape;768;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9" name="Google Shape;769;p1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 name="Google Shape;770;p13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1" name="Google Shape;771;p13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2" name="Google Shape;772;p1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3" name="Google Shape;773;p1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4" name="Google Shape;774;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5" name="Google Shape;775;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6" name="Google Shape;776;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Two Content">
  <p:cSld name="Two Content 8 2">
    <p:spTree>
      <p:nvGrpSpPr>
        <p:cNvPr id="1" name="Shape 7353"/>
        <p:cNvGrpSpPr/>
        <p:nvPr/>
      </p:nvGrpSpPr>
      <p:grpSpPr>
        <a:xfrm>
          <a:off x="0" y="0"/>
          <a:ext cx="0" cy="0"/>
          <a:chOff x="0" y="0"/>
          <a:chExt cx="0" cy="0"/>
        </a:xfrm>
      </p:grpSpPr>
      <p:sp>
        <p:nvSpPr>
          <p:cNvPr id="7354" name="Google Shape;7354;p8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55" name="Google Shape;7355;p88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356" name="Google Shape;7356;p882"/>
          <p:cNvGrpSpPr/>
          <p:nvPr/>
        </p:nvGrpSpPr>
        <p:grpSpPr>
          <a:xfrm>
            <a:off x="7191542" y="1"/>
            <a:ext cx="5000459" cy="1425992"/>
            <a:chOff x="7191542" y="1"/>
            <a:chExt cx="5000459" cy="1425992"/>
          </a:xfrm>
        </p:grpSpPr>
        <p:pic>
          <p:nvPicPr>
            <p:cNvPr id="7357" name="Google Shape;7357;p8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58" name="Google Shape;7358;p882"/>
            <p:cNvGrpSpPr/>
            <p:nvPr/>
          </p:nvGrpSpPr>
          <p:grpSpPr>
            <a:xfrm>
              <a:off x="7191542" y="1"/>
              <a:ext cx="5000459" cy="1425992"/>
              <a:chOff x="7186272" y="0"/>
              <a:chExt cx="5005729" cy="1427495"/>
            </a:xfrm>
          </p:grpSpPr>
          <p:sp>
            <p:nvSpPr>
              <p:cNvPr id="7359" name="Google Shape;7359;p8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60" name="Google Shape;7360;p8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61" name="Google Shape;7361;p88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62" name="Google Shape;7362;p88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63" name="Google Shape;7363;p8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4" name="Google Shape;7364;p8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Comparison">
  <p:cSld name="Comparison 7 2">
    <p:spTree>
      <p:nvGrpSpPr>
        <p:cNvPr id="1" name="Shape 7365"/>
        <p:cNvGrpSpPr/>
        <p:nvPr/>
      </p:nvGrpSpPr>
      <p:grpSpPr>
        <a:xfrm>
          <a:off x="0" y="0"/>
          <a:ext cx="0" cy="0"/>
          <a:chOff x="0" y="0"/>
          <a:chExt cx="0" cy="0"/>
        </a:xfrm>
      </p:grpSpPr>
      <p:grpSp>
        <p:nvGrpSpPr>
          <p:cNvPr id="7366" name="Google Shape;7366;p392"/>
          <p:cNvGrpSpPr/>
          <p:nvPr/>
        </p:nvGrpSpPr>
        <p:grpSpPr>
          <a:xfrm>
            <a:off x="7191542" y="1"/>
            <a:ext cx="5000459" cy="1425992"/>
            <a:chOff x="7191542" y="1"/>
            <a:chExt cx="5000459" cy="1425992"/>
          </a:xfrm>
        </p:grpSpPr>
        <p:pic>
          <p:nvPicPr>
            <p:cNvPr id="7367" name="Google Shape;7367;p3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68" name="Google Shape;7368;p392"/>
            <p:cNvGrpSpPr/>
            <p:nvPr/>
          </p:nvGrpSpPr>
          <p:grpSpPr>
            <a:xfrm>
              <a:off x="7191542" y="1"/>
              <a:ext cx="5000459" cy="1425992"/>
              <a:chOff x="7186272" y="0"/>
              <a:chExt cx="5005729" cy="1427495"/>
            </a:xfrm>
          </p:grpSpPr>
          <p:sp>
            <p:nvSpPr>
              <p:cNvPr id="7369" name="Google Shape;7369;p3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70" name="Google Shape;7370;p3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71" name="Google Shape;7371;p3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72" name="Google Shape;7372;p39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73" name="Google Shape;7373;p39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74" name="Google Shape;7374;p39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75" name="Google Shape;7375;p39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76" name="Google Shape;7376;p3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77" name="Google Shape;7377;p3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78" name="Google Shape;7378;p3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Title Only">
  <p:cSld name="Title Only 7 2">
    <p:spTree>
      <p:nvGrpSpPr>
        <p:cNvPr id="1" name="Shape 7379"/>
        <p:cNvGrpSpPr/>
        <p:nvPr/>
      </p:nvGrpSpPr>
      <p:grpSpPr>
        <a:xfrm>
          <a:off x="0" y="0"/>
          <a:ext cx="0" cy="0"/>
          <a:chOff x="0" y="0"/>
          <a:chExt cx="0" cy="0"/>
        </a:xfrm>
      </p:grpSpPr>
      <p:grpSp>
        <p:nvGrpSpPr>
          <p:cNvPr id="7380" name="Google Shape;7380;p393"/>
          <p:cNvGrpSpPr/>
          <p:nvPr/>
        </p:nvGrpSpPr>
        <p:grpSpPr>
          <a:xfrm>
            <a:off x="7191542" y="1"/>
            <a:ext cx="5000459" cy="1425992"/>
            <a:chOff x="7191542" y="1"/>
            <a:chExt cx="5000459" cy="1425992"/>
          </a:xfrm>
        </p:grpSpPr>
        <p:pic>
          <p:nvPicPr>
            <p:cNvPr id="7381" name="Google Shape;7381;p3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82" name="Google Shape;7382;p393"/>
            <p:cNvGrpSpPr/>
            <p:nvPr/>
          </p:nvGrpSpPr>
          <p:grpSpPr>
            <a:xfrm>
              <a:off x="7191542" y="1"/>
              <a:ext cx="5000459" cy="1425992"/>
              <a:chOff x="7186272" y="0"/>
              <a:chExt cx="5005729" cy="1427495"/>
            </a:xfrm>
          </p:grpSpPr>
          <p:sp>
            <p:nvSpPr>
              <p:cNvPr id="7383" name="Google Shape;7383;p3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84" name="Google Shape;7384;p3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85" name="Google Shape;7385;p3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86" name="Google Shape;7386;p3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87" name="Google Shape;7387;p3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88" name="Google Shape;7388;p3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End">
  <p:cSld name="End 8 2">
    <p:spTree>
      <p:nvGrpSpPr>
        <p:cNvPr id="1" name="Shape 7389"/>
        <p:cNvGrpSpPr/>
        <p:nvPr/>
      </p:nvGrpSpPr>
      <p:grpSpPr>
        <a:xfrm>
          <a:off x="0" y="0"/>
          <a:ext cx="0" cy="0"/>
          <a:chOff x="0" y="0"/>
          <a:chExt cx="0" cy="0"/>
        </a:xfrm>
      </p:grpSpPr>
      <p:grpSp>
        <p:nvGrpSpPr>
          <p:cNvPr id="7390" name="Google Shape;7390;p394"/>
          <p:cNvGrpSpPr/>
          <p:nvPr/>
        </p:nvGrpSpPr>
        <p:grpSpPr>
          <a:xfrm>
            <a:off x="0" y="0"/>
            <a:ext cx="12192000" cy="2148830"/>
            <a:chOff x="0" y="0"/>
            <a:chExt cx="12192000" cy="2148830"/>
          </a:xfrm>
        </p:grpSpPr>
        <p:sp>
          <p:nvSpPr>
            <p:cNvPr id="7391" name="Google Shape;7391;p39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92" name="Google Shape;7392;p39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393" name="Google Shape;7393;p39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94" name="Google Shape;7394;p39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95" name="Google Shape;7395;p39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396" name="Google Shape;7396;p39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397" name="Google Shape;7397;p39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Blank">
  <p:cSld name="Blank 6 2">
    <p:spTree>
      <p:nvGrpSpPr>
        <p:cNvPr id="1" name="Shape 7398"/>
        <p:cNvGrpSpPr/>
        <p:nvPr/>
      </p:nvGrpSpPr>
      <p:grpSpPr>
        <a:xfrm>
          <a:off x="0" y="0"/>
          <a:ext cx="0" cy="0"/>
          <a:chOff x="0" y="0"/>
          <a:chExt cx="0" cy="0"/>
        </a:xfrm>
      </p:grpSpPr>
      <p:sp>
        <p:nvSpPr>
          <p:cNvPr id="7399" name="Google Shape;7399;p8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00" name="Google Shape;7400;p8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01" name="Google Shape;7401;p8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402" name="Google Shape;7402;p886"/>
          <p:cNvGrpSpPr/>
          <p:nvPr/>
        </p:nvGrpSpPr>
        <p:grpSpPr>
          <a:xfrm>
            <a:off x="7191542" y="1"/>
            <a:ext cx="5000459" cy="1425992"/>
            <a:chOff x="7191542" y="1"/>
            <a:chExt cx="5000459" cy="1425992"/>
          </a:xfrm>
        </p:grpSpPr>
        <p:pic>
          <p:nvPicPr>
            <p:cNvPr id="7403" name="Google Shape;7403;p8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04" name="Google Shape;7404;p886"/>
            <p:cNvGrpSpPr/>
            <p:nvPr/>
          </p:nvGrpSpPr>
          <p:grpSpPr>
            <a:xfrm>
              <a:off x="7191542" y="1"/>
              <a:ext cx="5000459" cy="1425992"/>
              <a:chOff x="7186272" y="0"/>
              <a:chExt cx="5005729" cy="1427495"/>
            </a:xfrm>
          </p:grpSpPr>
          <p:sp>
            <p:nvSpPr>
              <p:cNvPr id="7405" name="Google Shape;7405;p8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06" name="Google Shape;7406;p8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7407"/>
        <p:cNvGrpSpPr/>
        <p:nvPr/>
      </p:nvGrpSpPr>
      <p:grpSpPr>
        <a:xfrm>
          <a:off x="0" y="0"/>
          <a:ext cx="0" cy="0"/>
          <a:chOff x="0" y="0"/>
          <a:chExt cx="0" cy="0"/>
        </a:xfrm>
      </p:grpSpPr>
      <p:sp>
        <p:nvSpPr>
          <p:cNvPr id="7408" name="Google Shape;7408;p39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09" name="Google Shape;7409;p39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10" name="Google Shape;7410;p39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411" name="Google Shape;7411;p395"/>
          <p:cNvSpPr>
            <a:spLocks noGrp="1"/>
          </p:cNvSpPr>
          <p:nvPr>
            <p:ph type="pic" idx="2"/>
          </p:nvPr>
        </p:nvSpPr>
        <p:spPr>
          <a:xfrm>
            <a:off x="7118684" y="233915"/>
            <a:ext cx="5073316" cy="5943600"/>
          </a:xfrm>
          <a:prstGeom prst="rect">
            <a:avLst/>
          </a:prstGeom>
          <a:noFill/>
          <a:ln>
            <a:noFill/>
          </a:ln>
        </p:spPr>
      </p:sp>
      <p:grpSp>
        <p:nvGrpSpPr>
          <p:cNvPr id="7412" name="Google Shape;7412;p395"/>
          <p:cNvGrpSpPr/>
          <p:nvPr/>
        </p:nvGrpSpPr>
        <p:grpSpPr>
          <a:xfrm>
            <a:off x="0" y="5020348"/>
            <a:ext cx="12192000" cy="1837653"/>
            <a:chOff x="0" y="5020348"/>
            <a:chExt cx="12192000" cy="1837653"/>
          </a:xfrm>
        </p:grpSpPr>
        <p:sp>
          <p:nvSpPr>
            <p:cNvPr id="7413" name="Google Shape;7413;p3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14" name="Google Shape;7414;p39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415" name="Google Shape;7415;p3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7416"/>
        <p:cNvGrpSpPr/>
        <p:nvPr/>
      </p:nvGrpSpPr>
      <p:grpSpPr>
        <a:xfrm>
          <a:off x="0" y="0"/>
          <a:ext cx="0" cy="0"/>
          <a:chOff x="0" y="0"/>
          <a:chExt cx="0" cy="0"/>
        </a:xfrm>
      </p:grpSpPr>
      <p:grpSp>
        <p:nvGrpSpPr>
          <p:cNvPr id="7417" name="Google Shape;7417;p396"/>
          <p:cNvGrpSpPr/>
          <p:nvPr/>
        </p:nvGrpSpPr>
        <p:grpSpPr>
          <a:xfrm>
            <a:off x="0" y="5020347"/>
            <a:ext cx="12192000" cy="1837653"/>
            <a:chOff x="0" y="5020347"/>
            <a:chExt cx="12192000" cy="1837653"/>
          </a:xfrm>
        </p:grpSpPr>
        <p:sp>
          <p:nvSpPr>
            <p:cNvPr id="7418" name="Google Shape;7418;p39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19" name="Google Shape;7419;p39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20" name="Google Shape;7420;p39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421" name="Google Shape;7421;p39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422" name="Google Shape;7422;p39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23" name="Google Shape;7423;p39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7424"/>
        <p:cNvGrpSpPr/>
        <p:nvPr/>
      </p:nvGrpSpPr>
      <p:grpSpPr>
        <a:xfrm>
          <a:off x="0" y="0"/>
          <a:ext cx="0" cy="0"/>
          <a:chOff x="0" y="0"/>
          <a:chExt cx="0" cy="0"/>
        </a:xfrm>
      </p:grpSpPr>
      <p:sp>
        <p:nvSpPr>
          <p:cNvPr id="7425" name="Google Shape;7425;p39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426" name="Google Shape;7426;p39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427" name="Google Shape;7427;p397"/>
          <p:cNvGrpSpPr/>
          <p:nvPr/>
        </p:nvGrpSpPr>
        <p:grpSpPr>
          <a:xfrm>
            <a:off x="0" y="5379426"/>
            <a:ext cx="2807368" cy="753891"/>
            <a:chOff x="0" y="5379426"/>
            <a:chExt cx="2807368" cy="753891"/>
          </a:xfrm>
        </p:grpSpPr>
        <p:sp>
          <p:nvSpPr>
            <p:cNvPr id="7428" name="Google Shape;7428;p39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29" name="Google Shape;7429;p39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430" name="Google Shape;7430;p397"/>
          <p:cNvSpPr>
            <a:spLocks noGrp="1"/>
          </p:cNvSpPr>
          <p:nvPr>
            <p:ph type="pic" idx="2"/>
          </p:nvPr>
        </p:nvSpPr>
        <p:spPr>
          <a:xfrm>
            <a:off x="2807368" y="457202"/>
            <a:ext cx="8915400" cy="5943598"/>
          </a:xfrm>
          <a:prstGeom prst="rect">
            <a:avLst/>
          </a:prstGeom>
          <a:noFill/>
          <a:ln>
            <a:noFill/>
          </a:ln>
        </p:spPr>
      </p:sp>
      <p:pic>
        <p:nvPicPr>
          <p:cNvPr id="7431" name="Google Shape;7431;p39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7432"/>
        <p:cNvGrpSpPr/>
        <p:nvPr/>
      </p:nvGrpSpPr>
      <p:grpSpPr>
        <a:xfrm>
          <a:off x="0" y="0"/>
          <a:ext cx="0" cy="0"/>
          <a:chOff x="0" y="0"/>
          <a:chExt cx="0" cy="0"/>
        </a:xfrm>
      </p:grpSpPr>
      <p:sp>
        <p:nvSpPr>
          <p:cNvPr id="7433" name="Google Shape;7433;p3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34" name="Google Shape;7434;p3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35" name="Google Shape;7435;p3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36" name="Google Shape;7436;p3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37" name="Google Shape;7437;p3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38" name="Google Shape;7438;p3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439" name="Google Shape;7439;p398"/>
          <p:cNvGrpSpPr/>
          <p:nvPr/>
        </p:nvGrpSpPr>
        <p:grpSpPr>
          <a:xfrm>
            <a:off x="7191542" y="1"/>
            <a:ext cx="5000459" cy="1425992"/>
            <a:chOff x="7191542" y="1"/>
            <a:chExt cx="5000459" cy="1425992"/>
          </a:xfrm>
        </p:grpSpPr>
        <p:pic>
          <p:nvPicPr>
            <p:cNvPr id="7440" name="Google Shape;7440;p3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41" name="Google Shape;7441;p398"/>
            <p:cNvGrpSpPr/>
            <p:nvPr/>
          </p:nvGrpSpPr>
          <p:grpSpPr>
            <a:xfrm>
              <a:off x="7191542" y="1"/>
              <a:ext cx="5000459" cy="1425992"/>
              <a:chOff x="7186272" y="0"/>
              <a:chExt cx="5005729" cy="1427495"/>
            </a:xfrm>
          </p:grpSpPr>
          <p:sp>
            <p:nvSpPr>
              <p:cNvPr id="7442" name="Google Shape;7442;p3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43" name="Google Shape;7443;p3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444" name="Google Shape;7444;p39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Quotation">
  <p:cSld name="Quotation 15 2">
    <p:spTree>
      <p:nvGrpSpPr>
        <p:cNvPr id="1" name="Shape 7445"/>
        <p:cNvGrpSpPr/>
        <p:nvPr/>
      </p:nvGrpSpPr>
      <p:grpSpPr>
        <a:xfrm>
          <a:off x="0" y="0"/>
          <a:ext cx="0" cy="0"/>
          <a:chOff x="0" y="0"/>
          <a:chExt cx="0" cy="0"/>
        </a:xfrm>
      </p:grpSpPr>
      <p:sp>
        <p:nvSpPr>
          <p:cNvPr id="7446" name="Google Shape;7446;p3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47" name="Google Shape;7447;p3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48" name="Google Shape;7448;p3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49" name="Google Shape;7449;p3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50" name="Google Shape;7450;p3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51" name="Google Shape;7451;p3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452" name="Google Shape;7452;p399"/>
          <p:cNvGrpSpPr/>
          <p:nvPr/>
        </p:nvGrpSpPr>
        <p:grpSpPr>
          <a:xfrm>
            <a:off x="7191542" y="1"/>
            <a:ext cx="5000459" cy="1425992"/>
            <a:chOff x="7191542" y="1"/>
            <a:chExt cx="5000459" cy="1425992"/>
          </a:xfrm>
        </p:grpSpPr>
        <p:pic>
          <p:nvPicPr>
            <p:cNvPr id="7453" name="Google Shape;7453;p3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54" name="Google Shape;7454;p399"/>
            <p:cNvGrpSpPr/>
            <p:nvPr/>
          </p:nvGrpSpPr>
          <p:grpSpPr>
            <a:xfrm>
              <a:off x="7191542" y="1"/>
              <a:ext cx="5000459" cy="1425992"/>
              <a:chOff x="7186272" y="0"/>
              <a:chExt cx="5005729" cy="1427495"/>
            </a:xfrm>
          </p:grpSpPr>
          <p:sp>
            <p:nvSpPr>
              <p:cNvPr id="7455" name="Google Shape;7455;p3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56" name="Google Shape;7456;p3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457" name="Google Shape;7457;p3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77"/>
        <p:cNvGrpSpPr/>
        <p:nvPr/>
      </p:nvGrpSpPr>
      <p:grpSpPr>
        <a:xfrm>
          <a:off x="0" y="0"/>
          <a:ext cx="0" cy="0"/>
          <a:chOff x="0" y="0"/>
          <a:chExt cx="0" cy="0"/>
        </a:xfrm>
      </p:grpSpPr>
      <p:sp>
        <p:nvSpPr>
          <p:cNvPr id="778" name="Google Shape;778;p13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79" name="Google Shape;779;p13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80" name="Google Shape;780;p132"/>
          <p:cNvGrpSpPr/>
          <p:nvPr/>
        </p:nvGrpSpPr>
        <p:grpSpPr>
          <a:xfrm>
            <a:off x="0" y="5379426"/>
            <a:ext cx="2807368" cy="753891"/>
            <a:chOff x="0" y="5379426"/>
            <a:chExt cx="2807368" cy="753891"/>
          </a:xfrm>
        </p:grpSpPr>
        <p:sp>
          <p:nvSpPr>
            <p:cNvPr id="781" name="Google Shape;781;p13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82" name="Google Shape;782;p13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83" name="Google Shape;783;p132"/>
          <p:cNvSpPr>
            <a:spLocks noGrp="1"/>
          </p:cNvSpPr>
          <p:nvPr>
            <p:ph type="pic" idx="2"/>
          </p:nvPr>
        </p:nvSpPr>
        <p:spPr>
          <a:xfrm>
            <a:off x="2807368" y="457202"/>
            <a:ext cx="8915400" cy="5943598"/>
          </a:xfrm>
          <a:prstGeom prst="rect">
            <a:avLst/>
          </a:prstGeom>
          <a:noFill/>
          <a:ln>
            <a:noFill/>
          </a:ln>
        </p:spPr>
      </p:sp>
      <p:pic>
        <p:nvPicPr>
          <p:cNvPr id="784" name="Google Shape;784;p13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7458"/>
        <p:cNvGrpSpPr/>
        <p:nvPr/>
      </p:nvGrpSpPr>
      <p:grpSpPr>
        <a:xfrm>
          <a:off x="0" y="0"/>
          <a:ext cx="0" cy="0"/>
          <a:chOff x="0" y="0"/>
          <a:chExt cx="0" cy="0"/>
        </a:xfrm>
      </p:grpSpPr>
      <p:grpSp>
        <p:nvGrpSpPr>
          <p:cNvPr id="7459" name="Google Shape;7459;p404"/>
          <p:cNvGrpSpPr/>
          <p:nvPr/>
        </p:nvGrpSpPr>
        <p:grpSpPr>
          <a:xfrm>
            <a:off x="7191542" y="1"/>
            <a:ext cx="5000459" cy="1425992"/>
            <a:chOff x="7191542" y="1"/>
            <a:chExt cx="5000459" cy="1425992"/>
          </a:xfrm>
        </p:grpSpPr>
        <p:pic>
          <p:nvPicPr>
            <p:cNvPr id="7460" name="Google Shape;7460;p4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61" name="Google Shape;7461;p404"/>
            <p:cNvGrpSpPr/>
            <p:nvPr/>
          </p:nvGrpSpPr>
          <p:grpSpPr>
            <a:xfrm>
              <a:off x="7191542" y="1"/>
              <a:ext cx="5000459" cy="1425992"/>
              <a:chOff x="7186272" y="0"/>
              <a:chExt cx="5005729" cy="1427495"/>
            </a:xfrm>
          </p:grpSpPr>
          <p:sp>
            <p:nvSpPr>
              <p:cNvPr id="7462" name="Google Shape;7462;p4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63" name="Google Shape;7463;p4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64" name="Google Shape;7464;p4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65" name="Google Shape;7465;p40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66" name="Google Shape;7466;p4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67" name="Google Shape;7467;p4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68" name="Google Shape;7468;p4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7469"/>
        <p:cNvGrpSpPr/>
        <p:nvPr/>
      </p:nvGrpSpPr>
      <p:grpSpPr>
        <a:xfrm>
          <a:off x="0" y="0"/>
          <a:ext cx="0" cy="0"/>
          <a:chOff x="0" y="0"/>
          <a:chExt cx="0" cy="0"/>
        </a:xfrm>
      </p:grpSpPr>
      <p:sp>
        <p:nvSpPr>
          <p:cNvPr id="7470" name="Google Shape;7470;p8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71" name="Google Shape;7471;p89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472" name="Google Shape;7472;p893"/>
          <p:cNvGrpSpPr/>
          <p:nvPr/>
        </p:nvGrpSpPr>
        <p:grpSpPr>
          <a:xfrm>
            <a:off x="7191542" y="1"/>
            <a:ext cx="5000459" cy="1425992"/>
            <a:chOff x="7191542" y="1"/>
            <a:chExt cx="5000459" cy="1425992"/>
          </a:xfrm>
        </p:grpSpPr>
        <p:pic>
          <p:nvPicPr>
            <p:cNvPr id="7473" name="Google Shape;7473;p8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74" name="Google Shape;7474;p893"/>
            <p:cNvGrpSpPr/>
            <p:nvPr/>
          </p:nvGrpSpPr>
          <p:grpSpPr>
            <a:xfrm>
              <a:off x="7191542" y="1"/>
              <a:ext cx="5000459" cy="1425992"/>
              <a:chOff x="7186272" y="0"/>
              <a:chExt cx="5005729" cy="1427495"/>
            </a:xfrm>
          </p:grpSpPr>
          <p:sp>
            <p:nvSpPr>
              <p:cNvPr id="7475" name="Google Shape;7475;p8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76" name="Google Shape;7476;p8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77" name="Google Shape;7477;p89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78" name="Google Shape;7478;p89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79" name="Google Shape;7479;p8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80" name="Google Shape;7480;p8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7481"/>
        <p:cNvGrpSpPr/>
        <p:nvPr/>
      </p:nvGrpSpPr>
      <p:grpSpPr>
        <a:xfrm>
          <a:off x="0" y="0"/>
          <a:ext cx="0" cy="0"/>
          <a:chOff x="0" y="0"/>
          <a:chExt cx="0" cy="0"/>
        </a:xfrm>
      </p:grpSpPr>
      <p:grpSp>
        <p:nvGrpSpPr>
          <p:cNvPr id="7482" name="Google Shape;7482;p894"/>
          <p:cNvGrpSpPr/>
          <p:nvPr/>
        </p:nvGrpSpPr>
        <p:grpSpPr>
          <a:xfrm>
            <a:off x="7191542" y="1"/>
            <a:ext cx="5000459" cy="1425992"/>
            <a:chOff x="7191542" y="1"/>
            <a:chExt cx="5000459" cy="1425992"/>
          </a:xfrm>
        </p:grpSpPr>
        <p:pic>
          <p:nvPicPr>
            <p:cNvPr id="7483" name="Google Shape;7483;p8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84" name="Google Shape;7484;p894"/>
            <p:cNvGrpSpPr/>
            <p:nvPr/>
          </p:nvGrpSpPr>
          <p:grpSpPr>
            <a:xfrm>
              <a:off x="7191542" y="1"/>
              <a:ext cx="5000459" cy="1425992"/>
              <a:chOff x="7186272" y="0"/>
              <a:chExt cx="5005729" cy="1427495"/>
            </a:xfrm>
          </p:grpSpPr>
          <p:sp>
            <p:nvSpPr>
              <p:cNvPr id="7485" name="Google Shape;7485;p8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86" name="Google Shape;7486;p8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87" name="Google Shape;7487;p8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88" name="Google Shape;7488;p89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489" name="Google Shape;7489;p89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90" name="Google Shape;7490;p89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491" name="Google Shape;7491;p89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92" name="Google Shape;7492;p8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93" name="Google Shape;7493;p8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94" name="Google Shape;7494;p8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7495"/>
        <p:cNvGrpSpPr/>
        <p:nvPr/>
      </p:nvGrpSpPr>
      <p:grpSpPr>
        <a:xfrm>
          <a:off x="0" y="0"/>
          <a:ext cx="0" cy="0"/>
          <a:chOff x="0" y="0"/>
          <a:chExt cx="0" cy="0"/>
        </a:xfrm>
      </p:grpSpPr>
      <p:grpSp>
        <p:nvGrpSpPr>
          <p:cNvPr id="7496" name="Google Shape;7496;p895"/>
          <p:cNvGrpSpPr/>
          <p:nvPr/>
        </p:nvGrpSpPr>
        <p:grpSpPr>
          <a:xfrm>
            <a:off x="7191542" y="1"/>
            <a:ext cx="5000459" cy="1425992"/>
            <a:chOff x="7191542" y="1"/>
            <a:chExt cx="5000459" cy="1425992"/>
          </a:xfrm>
        </p:grpSpPr>
        <p:pic>
          <p:nvPicPr>
            <p:cNvPr id="7497" name="Google Shape;7497;p8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98" name="Google Shape;7498;p895"/>
            <p:cNvGrpSpPr/>
            <p:nvPr/>
          </p:nvGrpSpPr>
          <p:grpSpPr>
            <a:xfrm>
              <a:off x="7191542" y="1"/>
              <a:ext cx="5000459" cy="1425992"/>
              <a:chOff x="7186272" y="0"/>
              <a:chExt cx="5005729" cy="1427495"/>
            </a:xfrm>
          </p:grpSpPr>
          <p:sp>
            <p:nvSpPr>
              <p:cNvPr id="7499" name="Google Shape;7499;p8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00" name="Google Shape;7500;p8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01" name="Google Shape;7501;p8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02" name="Google Shape;7502;p8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03" name="Google Shape;7503;p8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04" name="Google Shape;7504;p8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7505"/>
        <p:cNvGrpSpPr/>
        <p:nvPr/>
      </p:nvGrpSpPr>
      <p:grpSpPr>
        <a:xfrm>
          <a:off x="0" y="0"/>
          <a:ext cx="0" cy="0"/>
          <a:chOff x="0" y="0"/>
          <a:chExt cx="0" cy="0"/>
        </a:xfrm>
      </p:grpSpPr>
      <p:grpSp>
        <p:nvGrpSpPr>
          <p:cNvPr id="7506" name="Google Shape;7506;p896"/>
          <p:cNvGrpSpPr/>
          <p:nvPr/>
        </p:nvGrpSpPr>
        <p:grpSpPr>
          <a:xfrm>
            <a:off x="0" y="0"/>
            <a:ext cx="12192000" cy="2148830"/>
            <a:chOff x="0" y="0"/>
            <a:chExt cx="12192000" cy="2148830"/>
          </a:xfrm>
        </p:grpSpPr>
        <p:sp>
          <p:nvSpPr>
            <p:cNvPr id="7507" name="Google Shape;7507;p89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08" name="Google Shape;7508;p89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509" name="Google Shape;7509;p89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10" name="Google Shape;7510;p89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11" name="Google Shape;7511;p89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512" name="Google Shape;7512;p89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513" name="Google Shape;7513;p89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7514"/>
        <p:cNvGrpSpPr/>
        <p:nvPr/>
      </p:nvGrpSpPr>
      <p:grpSpPr>
        <a:xfrm>
          <a:off x="0" y="0"/>
          <a:ext cx="0" cy="0"/>
          <a:chOff x="0" y="0"/>
          <a:chExt cx="0" cy="0"/>
        </a:xfrm>
      </p:grpSpPr>
      <p:sp>
        <p:nvSpPr>
          <p:cNvPr id="7515" name="Google Shape;7515;p4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16" name="Google Shape;7516;p4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17" name="Google Shape;7517;p4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518" name="Google Shape;7518;p405"/>
          <p:cNvGrpSpPr/>
          <p:nvPr/>
        </p:nvGrpSpPr>
        <p:grpSpPr>
          <a:xfrm>
            <a:off x="7191542" y="1"/>
            <a:ext cx="5000459" cy="1425992"/>
            <a:chOff x="7191542" y="1"/>
            <a:chExt cx="5000459" cy="1425992"/>
          </a:xfrm>
        </p:grpSpPr>
        <p:pic>
          <p:nvPicPr>
            <p:cNvPr id="7519" name="Google Shape;7519;p4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20" name="Google Shape;7520;p405"/>
            <p:cNvGrpSpPr/>
            <p:nvPr/>
          </p:nvGrpSpPr>
          <p:grpSpPr>
            <a:xfrm>
              <a:off x="7191542" y="1"/>
              <a:ext cx="5000459" cy="1425992"/>
              <a:chOff x="7186272" y="0"/>
              <a:chExt cx="5005729" cy="1427495"/>
            </a:xfrm>
          </p:grpSpPr>
          <p:sp>
            <p:nvSpPr>
              <p:cNvPr id="7521" name="Google Shape;7521;p4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22" name="Google Shape;7522;p4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3_Quotation">
  <p:cSld name="3_Quotation 3 2">
    <p:spTree>
      <p:nvGrpSpPr>
        <p:cNvPr id="1" name="Shape 7523"/>
        <p:cNvGrpSpPr/>
        <p:nvPr/>
      </p:nvGrpSpPr>
      <p:grpSpPr>
        <a:xfrm>
          <a:off x="0" y="0"/>
          <a:ext cx="0" cy="0"/>
          <a:chOff x="0" y="0"/>
          <a:chExt cx="0" cy="0"/>
        </a:xfrm>
      </p:grpSpPr>
      <p:sp>
        <p:nvSpPr>
          <p:cNvPr id="7524" name="Google Shape;7524;p4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25" name="Google Shape;7525;p4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26" name="Google Shape;7526;p4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27" name="Google Shape;7527;p4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28" name="Google Shape;7528;p4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29" name="Google Shape;7529;p4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530" name="Google Shape;7530;p406"/>
          <p:cNvGrpSpPr/>
          <p:nvPr/>
        </p:nvGrpSpPr>
        <p:grpSpPr>
          <a:xfrm>
            <a:off x="7191542" y="1"/>
            <a:ext cx="5000459" cy="1425992"/>
            <a:chOff x="7191542" y="1"/>
            <a:chExt cx="5000459" cy="1425992"/>
          </a:xfrm>
        </p:grpSpPr>
        <p:pic>
          <p:nvPicPr>
            <p:cNvPr id="7531" name="Google Shape;7531;p4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32" name="Google Shape;7532;p406"/>
            <p:cNvGrpSpPr/>
            <p:nvPr/>
          </p:nvGrpSpPr>
          <p:grpSpPr>
            <a:xfrm>
              <a:off x="7191542" y="1"/>
              <a:ext cx="5000459" cy="1425992"/>
              <a:chOff x="7186272" y="0"/>
              <a:chExt cx="5005729" cy="1427495"/>
            </a:xfrm>
          </p:grpSpPr>
          <p:sp>
            <p:nvSpPr>
              <p:cNvPr id="7533" name="Google Shape;7533;p4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34" name="Google Shape;7534;p4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535" name="Google Shape;7535;p4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3_Quotation">
  <p:cSld name="3_Quotation 3 3">
    <p:spTree>
      <p:nvGrpSpPr>
        <p:cNvPr id="1" name="Shape 7536"/>
        <p:cNvGrpSpPr/>
        <p:nvPr/>
      </p:nvGrpSpPr>
      <p:grpSpPr>
        <a:xfrm>
          <a:off x="0" y="0"/>
          <a:ext cx="0" cy="0"/>
          <a:chOff x="0" y="0"/>
          <a:chExt cx="0" cy="0"/>
        </a:xfrm>
      </p:grpSpPr>
      <p:sp>
        <p:nvSpPr>
          <p:cNvPr id="7537" name="Google Shape;7537;p4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38" name="Google Shape;7538;p4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39" name="Google Shape;7539;p4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40" name="Google Shape;7540;p4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41" name="Google Shape;7541;p4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42" name="Google Shape;7542;p4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543" name="Google Shape;7543;p407"/>
          <p:cNvGrpSpPr/>
          <p:nvPr/>
        </p:nvGrpSpPr>
        <p:grpSpPr>
          <a:xfrm>
            <a:off x="7191542" y="1"/>
            <a:ext cx="5000459" cy="1425992"/>
            <a:chOff x="7191542" y="1"/>
            <a:chExt cx="5000459" cy="1425992"/>
          </a:xfrm>
        </p:grpSpPr>
        <p:pic>
          <p:nvPicPr>
            <p:cNvPr id="7544" name="Google Shape;7544;p4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45" name="Google Shape;7545;p407"/>
            <p:cNvGrpSpPr/>
            <p:nvPr/>
          </p:nvGrpSpPr>
          <p:grpSpPr>
            <a:xfrm>
              <a:off x="7191542" y="1"/>
              <a:ext cx="5000459" cy="1425992"/>
              <a:chOff x="7186272" y="0"/>
              <a:chExt cx="5005729" cy="1427495"/>
            </a:xfrm>
          </p:grpSpPr>
          <p:sp>
            <p:nvSpPr>
              <p:cNvPr id="7546" name="Google Shape;7546;p4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47" name="Google Shape;7547;p4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548" name="Google Shape;7548;p4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Cover">
  <p:cSld name="Cover 10 2">
    <p:spTree>
      <p:nvGrpSpPr>
        <p:cNvPr id="1" name="Shape 7549"/>
        <p:cNvGrpSpPr/>
        <p:nvPr/>
      </p:nvGrpSpPr>
      <p:grpSpPr>
        <a:xfrm>
          <a:off x="0" y="0"/>
          <a:ext cx="0" cy="0"/>
          <a:chOff x="0" y="0"/>
          <a:chExt cx="0" cy="0"/>
        </a:xfrm>
      </p:grpSpPr>
      <p:sp>
        <p:nvSpPr>
          <p:cNvPr id="7550" name="Google Shape;7550;p40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51" name="Google Shape;7551;p40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52" name="Google Shape;7552;p40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553" name="Google Shape;7553;p408"/>
          <p:cNvSpPr>
            <a:spLocks noGrp="1"/>
          </p:cNvSpPr>
          <p:nvPr>
            <p:ph type="pic" idx="2"/>
          </p:nvPr>
        </p:nvSpPr>
        <p:spPr>
          <a:xfrm>
            <a:off x="7118684" y="233915"/>
            <a:ext cx="5073316" cy="5943600"/>
          </a:xfrm>
          <a:prstGeom prst="rect">
            <a:avLst/>
          </a:prstGeom>
          <a:noFill/>
          <a:ln>
            <a:noFill/>
          </a:ln>
        </p:spPr>
      </p:sp>
      <p:grpSp>
        <p:nvGrpSpPr>
          <p:cNvPr id="7554" name="Google Shape;7554;p408"/>
          <p:cNvGrpSpPr/>
          <p:nvPr/>
        </p:nvGrpSpPr>
        <p:grpSpPr>
          <a:xfrm>
            <a:off x="0" y="5020348"/>
            <a:ext cx="12192000" cy="1837653"/>
            <a:chOff x="0" y="5020348"/>
            <a:chExt cx="12192000" cy="1837653"/>
          </a:xfrm>
        </p:grpSpPr>
        <p:sp>
          <p:nvSpPr>
            <p:cNvPr id="7555" name="Google Shape;7555;p4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56" name="Google Shape;7556;p4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557" name="Google Shape;7557;p4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Divider">
  <p:cSld name="Divider 11 2">
    <p:bg>
      <p:bgPr>
        <a:solidFill>
          <a:schemeClr val="lt2"/>
        </a:solidFill>
        <a:effectLst/>
      </p:bgPr>
    </p:bg>
    <p:spTree>
      <p:nvGrpSpPr>
        <p:cNvPr id="1" name="Shape 7558"/>
        <p:cNvGrpSpPr/>
        <p:nvPr/>
      </p:nvGrpSpPr>
      <p:grpSpPr>
        <a:xfrm>
          <a:off x="0" y="0"/>
          <a:ext cx="0" cy="0"/>
          <a:chOff x="0" y="0"/>
          <a:chExt cx="0" cy="0"/>
        </a:xfrm>
      </p:grpSpPr>
      <p:grpSp>
        <p:nvGrpSpPr>
          <p:cNvPr id="7559" name="Google Shape;7559;p409"/>
          <p:cNvGrpSpPr/>
          <p:nvPr/>
        </p:nvGrpSpPr>
        <p:grpSpPr>
          <a:xfrm>
            <a:off x="0" y="5020347"/>
            <a:ext cx="12192000" cy="1837653"/>
            <a:chOff x="0" y="5020347"/>
            <a:chExt cx="12192000" cy="1837653"/>
          </a:xfrm>
        </p:grpSpPr>
        <p:sp>
          <p:nvSpPr>
            <p:cNvPr id="7560" name="Google Shape;7560;p4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61" name="Google Shape;7561;p4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62" name="Google Shape;7562;p4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563" name="Google Shape;7563;p4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564" name="Google Shape;7564;p40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65" name="Google Shape;7565;p40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785"/>
        <p:cNvGrpSpPr/>
        <p:nvPr/>
      </p:nvGrpSpPr>
      <p:grpSpPr>
        <a:xfrm>
          <a:off x="0" y="0"/>
          <a:ext cx="0" cy="0"/>
          <a:chOff x="0" y="0"/>
          <a:chExt cx="0" cy="0"/>
        </a:xfrm>
      </p:grpSpPr>
      <p:grpSp>
        <p:nvGrpSpPr>
          <p:cNvPr id="786" name="Google Shape;786;p133"/>
          <p:cNvGrpSpPr/>
          <p:nvPr/>
        </p:nvGrpSpPr>
        <p:grpSpPr>
          <a:xfrm>
            <a:off x="0" y="0"/>
            <a:ext cx="12192000" cy="2148830"/>
            <a:chOff x="0" y="0"/>
            <a:chExt cx="12192000" cy="2148830"/>
          </a:xfrm>
        </p:grpSpPr>
        <p:sp>
          <p:nvSpPr>
            <p:cNvPr id="787" name="Google Shape;787;p1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8" name="Google Shape;788;p1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89" name="Google Shape;789;p13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0" name="Google Shape;790;p13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1" name="Google Shape;791;p13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2" name="Google Shape;792;p13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3" name="Google Shape;793;p13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Photo Slide">
  <p:cSld name="Photo Slide 10 2">
    <p:spTree>
      <p:nvGrpSpPr>
        <p:cNvPr id="1" name="Shape 7566"/>
        <p:cNvGrpSpPr/>
        <p:nvPr/>
      </p:nvGrpSpPr>
      <p:grpSpPr>
        <a:xfrm>
          <a:off x="0" y="0"/>
          <a:ext cx="0" cy="0"/>
          <a:chOff x="0" y="0"/>
          <a:chExt cx="0" cy="0"/>
        </a:xfrm>
      </p:grpSpPr>
      <p:sp>
        <p:nvSpPr>
          <p:cNvPr id="7567" name="Google Shape;7567;p4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568" name="Google Shape;7568;p4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569" name="Google Shape;7569;p410"/>
          <p:cNvGrpSpPr/>
          <p:nvPr/>
        </p:nvGrpSpPr>
        <p:grpSpPr>
          <a:xfrm>
            <a:off x="0" y="5379426"/>
            <a:ext cx="2807368" cy="753891"/>
            <a:chOff x="0" y="5379426"/>
            <a:chExt cx="2807368" cy="753891"/>
          </a:xfrm>
        </p:grpSpPr>
        <p:sp>
          <p:nvSpPr>
            <p:cNvPr id="7570" name="Google Shape;7570;p4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71" name="Google Shape;7571;p4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572" name="Google Shape;7572;p410"/>
          <p:cNvSpPr>
            <a:spLocks noGrp="1"/>
          </p:cNvSpPr>
          <p:nvPr>
            <p:ph type="pic" idx="2"/>
          </p:nvPr>
        </p:nvSpPr>
        <p:spPr>
          <a:xfrm>
            <a:off x="2807368" y="457202"/>
            <a:ext cx="8915400" cy="5943598"/>
          </a:xfrm>
          <a:prstGeom prst="rect">
            <a:avLst/>
          </a:prstGeom>
          <a:noFill/>
          <a:ln>
            <a:noFill/>
          </a:ln>
        </p:spPr>
      </p:sp>
      <p:pic>
        <p:nvPicPr>
          <p:cNvPr id="7573" name="Google Shape;7573;p41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Quotation">
  <p:cSld name="Quotation 15 3">
    <p:spTree>
      <p:nvGrpSpPr>
        <p:cNvPr id="1" name="Shape 7574"/>
        <p:cNvGrpSpPr/>
        <p:nvPr/>
      </p:nvGrpSpPr>
      <p:grpSpPr>
        <a:xfrm>
          <a:off x="0" y="0"/>
          <a:ext cx="0" cy="0"/>
          <a:chOff x="0" y="0"/>
          <a:chExt cx="0" cy="0"/>
        </a:xfrm>
      </p:grpSpPr>
      <p:sp>
        <p:nvSpPr>
          <p:cNvPr id="7575" name="Google Shape;7575;p4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76" name="Google Shape;7576;p4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77" name="Google Shape;7577;p4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78" name="Google Shape;7578;p4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79" name="Google Shape;7579;p4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80" name="Google Shape;7580;p4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581" name="Google Shape;7581;p411"/>
          <p:cNvGrpSpPr/>
          <p:nvPr/>
        </p:nvGrpSpPr>
        <p:grpSpPr>
          <a:xfrm>
            <a:off x="7191542" y="1"/>
            <a:ext cx="5000459" cy="1425992"/>
            <a:chOff x="7191542" y="1"/>
            <a:chExt cx="5000459" cy="1425992"/>
          </a:xfrm>
        </p:grpSpPr>
        <p:pic>
          <p:nvPicPr>
            <p:cNvPr id="7582" name="Google Shape;7582;p4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83" name="Google Shape;7583;p411"/>
            <p:cNvGrpSpPr/>
            <p:nvPr/>
          </p:nvGrpSpPr>
          <p:grpSpPr>
            <a:xfrm>
              <a:off x="7191542" y="1"/>
              <a:ext cx="5000459" cy="1425992"/>
              <a:chOff x="7186272" y="0"/>
              <a:chExt cx="5005729" cy="1427495"/>
            </a:xfrm>
          </p:grpSpPr>
          <p:sp>
            <p:nvSpPr>
              <p:cNvPr id="7584" name="Google Shape;7584;p4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85" name="Google Shape;7585;p4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586" name="Google Shape;7586;p4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Title and Content">
  <p:cSld name="Title and Content 13 2">
    <p:spTree>
      <p:nvGrpSpPr>
        <p:cNvPr id="1" name="Shape 7587"/>
        <p:cNvGrpSpPr/>
        <p:nvPr/>
      </p:nvGrpSpPr>
      <p:grpSpPr>
        <a:xfrm>
          <a:off x="0" y="0"/>
          <a:ext cx="0" cy="0"/>
          <a:chOff x="0" y="0"/>
          <a:chExt cx="0" cy="0"/>
        </a:xfrm>
      </p:grpSpPr>
      <p:grpSp>
        <p:nvGrpSpPr>
          <p:cNvPr id="7588" name="Google Shape;7588;p412"/>
          <p:cNvGrpSpPr/>
          <p:nvPr/>
        </p:nvGrpSpPr>
        <p:grpSpPr>
          <a:xfrm>
            <a:off x="7191542" y="1"/>
            <a:ext cx="5000459" cy="1425992"/>
            <a:chOff x="7191542" y="1"/>
            <a:chExt cx="5000459" cy="1425992"/>
          </a:xfrm>
        </p:grpSpPr>
        <p:pic>
          <p:nvPicPr>
            <p:cNvPr id="7589" name="Google Shape;7589;p4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90" name="Google Shape;7590;p412"/>
            <p:cNvGrpSpPr/>
            <p:nvPr/>
          </p:nvGrpSpPr>
          <p:grpSpPr>
            <a:xfrm>
              <a:off x="7191542" y="1"/>
              <a:ext cx="5000459" cy="1425992"/>
              <a:chOff x="7186272" y="0"/>
              <a:chExt cx="5005729" cy="1427495"/>
            </a:xfrm>
          </p:grpSpPr>
          <p:sp>
            <p:nvSpPr>
              <p:cNvPr id="7591" name="Google Shape;7591;p4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92" name="Google Shape;7592;p4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93" name="Google Shape;7593;p4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94" name="Google Shape;7594;p4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95" name="Google Shape;7595;p4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96" name="Google Shape;7596;p4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97" name="Google Shape;7597;p4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Two Content">
  <p:cSld name="Two Content 9 2">
    <p:spTree>
      <p:nvGrpSpPr>
        <p:cNvPr id="1" name="Shape 7598"/>
        <p:cNvGrpSpPr/>
        <p:nvPr/>
      </p:nvGrpSpPr>
      <p:grpSpPr>
        <a:xfrm>
          <a:off x="0" y="0"/>
          <a:ext cx="0" cy="0"/>
          <a:chOff x="0" y="0"/>
          <a:chExt cx="0" cy="0"/>
        </a:xfrm>
      </p:grpSpPr>
      <p:sp>
        <p:nvSpPr>
          <p:cNvPr id="7599" name="Google Shape;7599;p4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00" name="Google Shape;7600;p41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601" name="Google Shape;7601;p413"/>
          <p:cNvGrpSpPr/>
          <p:nvPr/>
        </p:nvGrpSpPr>
        <p:grpSpPr>
          <a:xfrm>
            <a:off x="7191542" y="1"/>
            <a:ext cx="5000459" cy="1425992"/>
            <a:chOff x="7191542" y="1"/>
            <a:chExt cx="5000459" cy="1425992"/>
          </a:xfrm>
        </p:grpSpPr>
        <p:pic>
          <p:nvPicPr>
            <p:cNvPr id="7602" name="Google Shape;7602;p4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03" name="Google Shape;7603;p413"/>
            <p:cNvGrpSpPr/>
            <p:nvPr/>
          </p:nvGrpSpPr>
          <p:grpSpPr>
            <a:xfrm>
              <a:off x="7191542" y="1"/>
              <a:ext cx="5000459" cy="1425992"/>
              <a:chOff x="7186272" y="0"/>
              <a:chExt cx="5005729" cy="1427495"/>
            </a:xfrm>
          </p:grpSpPr>
          <p:sp>
            <p:nvSpPr>
              <p:cNvPr id="7604" name="Google Shape;7604;p4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05" name="Google Shape;7605;p4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06" name="Google Shape;7606;p41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7" name="Google Shape;7607;p41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08" name="Google Shape;7608;p4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09" name="Google Shape;7609;p4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Comparison">
  <p:cSld name="Comparison 8 2">
    <p:spTree>
      <p:nvGrpSpPr>
        <p:cNvPr id="1" name="Shape 7610"/>
        <p:cNvGrpSpPr/>
        <p:nvPr/>
      </p:nvGrpSpPr>
      <p:grpSpPr>
        <a:xfrm>
          <a:off x="0" y="0"/>
          <a:ext cx="0" cy="0"/>
          <a:chOff x="0" y="0"/>
          <a:chExt cx="0" cy="0"/>
        </a:xfrm>
      </p:grpSpPr>
      <p:grpSp>
        <p:nvGrpSpPr>
          <p:cNvPr id="7611" name="Google Shape;7611;p1273"/>
          <p:cNvGrpSpPr/>
          <p:nvPr/>
        </p:nvGrpSpPr>
        <p:grpSpPr>
          <a:xfrm>
            <a:off x="7191542" y="1"/>
            <a:ext cx="5000459" cy="1425992"/>
            <a:chOff x="7191542" y="1"/>
            <a:chExt cx="5000459" cy="1425992"/>
          </a:xfrm>
        </p:grpSpPr>
        <p:pic>
          <p:nvPicPr>
            <p:cNvPr id="7612" name="Google Shape;7612;p12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13" name="Google Shape;7613;p1273"/>
            <p:cNvGrpSpPr/>
            <p:nvPr/>
          </p:nvGrpSpPr>
          <p:grpSpPr>
            <a:xfrm>
              <a:off x="7191542" y="1"/>
              <a:ext cx="5000459" cy="1425992"/>
              <a:chOff x="7186272" y="0"/>
              <a:chExt cx="5005729" cy="1427495"/>
            </a:xfrm>
          </p:grpSpPr>
          <p:sp>
            <p:nvSpPr>
              <p:cNvPr id="7614" name="Google Shape;7614;p12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15" name="Google Shape;7615;p12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16" name="Google Shape;7616;p12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17" name="Google Shape;7617;p127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618" name="Google Shape;7618;p127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19" name="Google Shape;7619;p127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620" name="Google Shape;7620;p127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21" name="Google Shape;7621;p12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22" name="Google Shape;7622;p12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3" name="Google Shape;7623;p12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Title Only">
  <p:cSld name="Title Only 8 2">
    <p:spTree>
      <p:nvGrpSpPr>
        <p:cNvPr id="1" name="Shape 7624"/>
        <p:cNvGrpSpPr/>
        <p:nvPr/>
      </p:nvGrpSpPr>
      <p:grpSpPr>
        <a:xfrm>
          <a:off x="0" y="0"/>
          <a:ext cx="0" cy="0"/>
          <a:chOff x="0" y="0"/>
          <a:chExt cx="0" cy="0"/>
        </a:xfrm>
      </p:grpSpPr>
      <p:grpSp>
        <p:nvGrpSpPr>
          <p:cNvPr id="7625" name="Google Shape;7625;p1274"/>
          <p:cNvGrpSpPr/>
          <p:nvPr/>
        </p:nvGrpSpPr>
        <p:grpSpPr>
          <a:xfrm>
            <a:off x="7191542" y="1"/>
            <a:ext cx="5000459" cy="1425992"/>
            <a:chOff x="7191542" y="1"/>
            <a:chExt cx="5000459" cy="1425992"/>
          </a:xfrm>
        </p:grpSpPr>
        <p:pic>
          <p:nvPicPr>
            <p:cNvPr id="7626" name="Google Shape;7626;p12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27" name="Google Shape;7627;p1274"/>
            <p:cNvGrpSpPr/>
            <p:nvPr/>
          </p:nvGrpSpPr>
          <p:grpSpPr>
            <a:xfrm>
              <a:off x="7191542" y="1"/>
              <a:ext cx="5000459" cy="1425992"/>
              <a:chOff x="7186272" y="0"/>
              <a:chExt cx="5005729" cy="1427495"/>
            </a:xfrm>
          </p:grpSpPr>
          <p:sp>
            <p:nvSpPr>
              <p:cNvPr id="7628" name="Google Shape;7628;p12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29" name="Google Shape;7629;p12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30" name="Google Shape;7630;p12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31" name="Google Shape;7631;p12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32" name="Google Shape;7632;p12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33" name="Google Shape;7633;p12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End">
  <p:cSld name="End 9 2">
    <p:spTree>
      <p:nvGrpSpPr>
        <p:cNvPr id="1" name="Shape 7634"/>
        <p:cNvGrpSpPr/>
        <p:nvPr/>
      </p:nvGrpSpPr>
      <p:grpSpPr>
        <a:xfrm>
          <a:off x="0" y="0"/>
          <a:ext cx="0" cy="0"/>
          <a:chOff x="0" y="0"/>
          <a:chExt cx="0" cy="0"/>
        </a:xfrm>
      </p:grpSpPr>
      <p:grpSp>
        <p:nvGrpSpPr>
          <p:cNvPr id="7635" name="Google Shape;7635;p1275"/>
          <p:cNvGrpSpPr/>
          <p:nvPr/>
        </p:nvGrpSpPr>
        <p:grpSpPr>
          <a:xfrm>
            <a:off x="0" y="0"/>
            <a:ext cx="12192000" cy="2148830"/>
            <a:chOff x="0" y="0"/>
            <a:chExt cx="12192000" cy="2148830"/>
          </a:xfrm>
        </p:grpSpPr>
        <p:sp>
          <p:nvSpPr>
            <p:cNvPr id="7636" name="Google Shape;7636;p127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37" name="Google Shape;7637;p127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638" name="Google Shape;7638;p127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39" name="Google Shape;7639;p127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40" name="Google Shape;7640;p127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641" name="Google Shape;7641;p127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642" name="Google Shape;7642;p127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Blank">
  <p:cSld name="Blank 7 2">
    <p:spTree>
      <p:nvGrpSpPr>
        <p:cNvPr id="1" name="Shape 7643"/>
        <p:cNvGrpSpPr/>
        <p:nvPr/>
      </p:nvGrpSpPr>
      <p:grpSpPr>
        <a:xfrm>
          <a:off x="0" y="0"/>
          <a:ext cx="0" cy="0"/>
          <a:chOff x="0" y="0"/>
          <a:chExt cx="0" cy="0"/>
        </a:xfrm>
      </p:grpSpPr>
      <p:sp>
        <p:nvSpPr>
          <p:cNvPr id="7644" name="Google Shape;7644;p12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45" name="Google Shape;7645;p1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46" name="Google Shape;7646;p12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647" name="Google Shape;7647;p1276"/>
          <p:cNvGrpSpPr/>
          <p:nvPr/>
        </p:nvGrpSpPr>
        <p:grpSpPr>
          <a:xfrm>
            <a:off x="7191542" y="1"/>
            <a:ext cx="5000459" cy="1425992"/>
            <a:chOff x="7191542" y="1"/>
            <a:chExt cx="5000459" cy="1425992"/>
          </a:xfrm>
        </p:grpSpPr>
        <p:pic>
          <p:nvPicPr>
            <p:cNvPr id="7648" name="Google Shape;7648;p1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49" name="Google Shape;7649;p1276"/>
            <p:cNvGrpSpPr/>
            <p:nvPr/>
          </p:nvGrpSpPr>
          <p:grpSpPr>
            <a:xfrm>
              <a:off x="7191542" y="1"/>
              <a:ext cx="5000459" cy="1425992"/>
              <a:chOff x="7186272" y="0"/>
              <a:chExt cx="5005729" cy="1427495"/>
            </a:xfrm>
          </p:grpSpPr>
          <p:sp>
            <p:nvSpPr>
              <p:cNvPr id="7650" name="Google Shape;7650;p1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51" name="Google Shape;7651;p1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3_Quotation">
  <p:cSld name="3_Quotation 3 4">
    <p:spTree>
      <p:nvGrpSpPr>
        <p:cNvPr id="1" name="Shape 7652"/>
        <p:cNvGrpSpPr/>
        <p:nvPr/>
      </p:nvGrpSpPr>
      <p:grpSpPr>
        <a:xfrm>
          <a:off x="0" y="0"/>
          <a:ext cx="0" cy="0"/>
          <a:chOff x="0" y="0"/>
          <a:chExt cx="0" cy="0"/>
        </a:xfrm>
      </p:grpSpPr>
      <p:sp>
        <p:nvSpPr>
          <p:cNvPr id="7653" name="Google Shape;7653;p4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54" name="Google Shape;7654;p4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55" name="Google Shape;7655;p4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56" name="Google Shape;7656;p4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57" name="Google Shape;7657;p4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8" name="Google Shape;7658;p4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659" name="Google Shape;7659;p414"/>
          <p:cNvGrpSpPr/>
          <p:nvPr/>
        </p:nvGrpSpPr>
        <p:grpSpPr>
          <a:xfrm>
            <a:off x="7191542" y="1"/>
            <a:ext cx="5000459" cy="1425992"/>
            <a:chOff x="7191542" y="1"/>
            <a:chExt cx="5000459" cy="1425992"/>
          </a:xfrm>
        </p:grpSpPr>
        <p:pic>
          <p:nvPicPr>
            <p:cNvPr id="7660" name="Google Shape;7660;p4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1" name="Google Shape;7661;p414"/>
            <p:cNvGrpSpPr/>
            <p:nvPr/>
          </p:nvGrpSpPr>
          <p:grpSpPr>
            <a:xfrm>
              <a:off x="7191542" y="1"/>
              <a:ext cx="5000459" cy="1425992"/>
              <a:chOff x="7186272" y="0"/>
              <a:chExt cx="5005729" cy="1427495"/>
            </a:xfrm>
          </p:grpSpPr>
          <p:sp>
            <p:nvSpPr>
              <p:cNvPr id="7662" name="Google Shape;7662;p4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63" name="Google Shape;7663;p4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664" name="Google Shape;7664;p4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Cover">
  <p:cSld name="Cover 10 3">
    <p:spTree>
      <p:nvGrpSpPr>
        <p:cNvPr id="1" name="Shape 7665"/>
        <p:cNvGrpSpPr/>
        <p:nvPr/>
      </p:nvGrpSpPr>
      <p:grpSpPr>
        <a:xfrm>
          <a:off x="0" y="0"/>
          <a:ext cx="0" cy="0"/>
          <a:chOff x="0" y="0"/>
          <a:chExt cx="0" cy="0"/>
        </a:xfrm>
      </p:grpSpPr>
      <p:sp>
        <p:nvSpPr>
          <p:cNvPr id="7666" name="Google Shape;7666;p4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67" name="Google Shape;7667;p4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68" name="Google Shape;7668;p4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669" name="Google Shape;7669;p415"/>
          <p:cNvSpPr>
            <a:spLocks noGrp="1"/>
          </p:cNvSpPr>
          <p:nvPr>
            <p:ph type="pic" idx="2"/>
          </p:nvPr>
        </p:nvSpPr>
        <p:spPr>
          <a:xfrm>
            <a:off x="7118684" y="233915"/>
            <a:ext cx="5073316" cy="5943600"/>
          </a:xfrm>
          <a:prstGeom prst="rect">
            <a:avLst/>
          </a:prstGeom>
          <a:noFill/>
          <a:ln>
            <a:noFill/>
          </a:ln>
        </p:spPr>
      </p:sp>
      <p:grpSp>
        <p:nvGrpSpPr>
          <p:cNvPr id="7670" name="Google Shape;7670;p415"/>
          <p:cNvGrpSpPr/>
          <p:nvPr/>
        </p:nvGrpSpPr>
        <p:grpSpPr>
          <a:xfrm>
            <a:off x="0" y="5020348"/>
            <a:ext cx="12192000" cy="1837653"/>
            <a:chOff x="0" y="5020348"/>
            <a:chExt cx="12192000" cy="1837653"/>
          </a:xfrm>
        </p:grpSpPr>
        <p:sp>
          <p:nvSpPr>
            <p:cNvPr id="7671" name="Google Shape;7671;p4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72" name="Google Shape;7672;p4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673" name="Google Shape;7673;p4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794"/>
        <p:cNvGrpSpPr/>
        <p:nvPr/>
      </p:nvGrpSpPr>
      <p:grpSpPr>
        <a:xfrm>
          <a:off x="0" y="0"/>
          <a:ext cx="0" cy="0"/>
          <a:chOff x="0" y="0"/>
          <a:chExt cx="0" cy="0"/>
        </a:xfrm>
      </p:grpSpPr>
      <p:sp>
        <p:nvSpPr>
          <p:cNvPr id="795" name="Google Shape;795;p1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6" name="Google Shape;796;p1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7" name="Google Shape;797;p1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98" name="Google Shape;798;p1211"/>
          <p:cNvGrpSpPr/>
          <p:nvPr/>
        </p:nvGrpSpPr>
        <p:grpSpPr>
          <a:xfrm>
            <a:off x="7191542" y="1"/>
            <a:ext cx="5000459" cy="1425992"/>
            <a:chOff x="7191542" y="1"/>
            <a:chExt cx="5000459" cy="1425992"/>
          </a:xfrm>
        </p:grpSpPr>
        <p:pic>
          <p:nvPicPr>
            <p:cNvPr id="799" name="Google Shape;799;p1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0" name="Google Shape;800;p1211"/>
            <p:cNvGrpSpPr/>
            <p:nvPr/>
          </p:nvGrpSpPr>
          <p:grpSpPr>
            <a:xfrm>
              <a:off x="7191542" y="1"/>
              <a:ext cx="5000459" cy="1425992"/>
              <a:chOff x="7186272" y="0"/>
              <a:chExt cx="5005729" cy="1427495"/>
            </a:xfrm>
          </p:grpSpPr>
          <p:sp>
            <p:nvSpPr>
              <p:cNvPr id="801" name="Google Shape;801;p1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2" name="Google Shape;802;p1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Divider">
  <p:cSld name="Divider 11 3">
    <p:bg>
      <p:bgPr>
        <a:solidFill>
          <a:schemeClr val="lt2"/>
        </a:solidFill>
        <a:effectLst/>
      </p:bgPr>
    </p:bg>
    <p:spTree>
      <p:nvGrpSpPr>
        <p:cNvPr id="1" name="Shape 7674"/>
        <p:cNvGrpSpPr/>
        <p:nvPr/>
      </p:nvGrpSpPr>
      <p:grpSpPr>
        <a:xfrm>
          <a:off x="0" y="0"/>
          <a:ext cx="0" cy="0"/>
          <a:chOff x="0" y="0"/>
          <a:chExt cx="0" cy="0"/>
        </a:xfrm>
      </p:grpSpPr>
      <p:grpSp>
        <p:nvGrpSpPr>
          <p:cNvPr id="7675" name="Google Shape;7675;p416"/>
          <p:cNvGrpSpPr/>
          <p:nvPr/>
        </p:nvGrpSpPr>
        <p:grpSpPr>
          <a:xfrm>
            <a:off x="0" y="5020347"/>
            <a:ext cx="12192000" cy="1837653"/>
            <a:chOff x="0" y="5020347"/>
            <a:chExt cx="12192000" cy="1837653"/>
          </a:xfrm>
        </p:grpSpPr>
        <p:sp>
          <p:nvSpPr>
            <p:cNvPr id="7676" name="Google Shape;7676;p4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77" name="Google Shape;7677;p4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78" name="Google Shape;7678;p4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679" name="Google Shape;7679;p4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680" name="Google Shape;7680;p4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81" name="Google Shape;7681;p4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Photo Slide">
  <p:cSld name="Photo Slide 10 3">
    <p:spTree>
      <p:nvGrpSpPr>
        <p:cNvPr id="1" name="Shape 7682"/>
        <p:cNvGrpSpPr/>
        <p:nvPr/>
      </p:nvGrpSpPr>
      <p:grpSpPr>
        <a:xfrm>
          <a:off x="0" y="0"/>
          <a:ext cx="0" cy="0"/>
          <a:chOff x="0" y="0"/>
          <a:chExt cx="0" cy="0"/>
        </a:xfrm>
      </p:grpSpPr>
      <p:sp>
        <p:nvSpPr>
          <p:cNvPr id="7683" name="Google Shape;7683;p4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684" name="Google Shape;7684;p4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685" name="Google Shape;7685;p417"/>
          <p:cNvGrpSpPr/>
          <p:nvPr/>
        </p:nvGrpSpPr>
        <p:grpSpPr>
          <a:xfrm>
            <a:off x="0" y="5379426"/>
            <a:ext cx="2807368" cy="753891"/>
            <a:chOff x="0" y="5379426"/>
            <a:chExt cx="2807368" cy="753891"/>
          </a:xfrm>
        </p:grpSpPr>
        <p:sp>
          <p:nvSpPr>
            <p:cNvPr id="7686" name="Google Shape;7686;p4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87" name="Google Shape;7687;p4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688" name="Google Shape;7688;p417"/>
          <p:cNvSpPr>
            <a:spLocks noGrp="1"/>
          </p:cNvSpPr>
          <p:nvPr>
            <p:ph type="pic" idx="2"/>
          </p:nvPr>
        </p:nvSpPr>
        <p:spPr>
          <a:xfrm>
            <a:off x="2807368" y="457202"/>
            <a:ext cx="8915400" cy="5943598"/>
          </a:xfrm>
          <a:prstGeom prst="rect">
            <a:avLst/>
          </a:prstGeom>
          <a:noFill/>
          <a:ln>
            <a:noFill/>
          </a:ln>
        </p:spPr>
      </p:sp>
      <p:pic>
        <p:nvPicPr>
          <p:cNvPr id="7689" name="Google Shape;7689;p4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Quotation">
  <p:cSld name="Quotation 15 4">
    <p:spTree>
      <p:nvGrpSpPr>
        <p:cNvPr id="1" name="Shape 7690"/>
        <p:cNvGrpSpPr/>
        <p:nvPr/>
      </p:nvGrpSpPr>
      <p:grpSpPr>
        <a:xfrm>
          <a:off x="0" y="0"/>
          <a:ext cx="0" cy="0"/>
          <a:chOff x="0" y="0"/>
          <a:chExt cx="0" cy="0"/>
        </a:xfrm>
      </p:grpSpPr>
      <p:sp>
        <p:nvSpPr>
          <p:cNvPr id="7691" name="Google Shape;7691;p4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692" name="Google Shape;7692;p4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93" name="Google Shape;7693;p4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94" name="Google Shape;7694;p4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95" name="Google Shape;7695;p4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96" name="Google Shape;7696;p4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697" name="Google Shape;7697;p418"/>
          <p:cNvGrpSpPr/>
          <p:nvPr/>
        </p:nvGrpSpPr>
        <p:grpSpPr>
          <a:xfrm>
            <a:off x="7191542" y="1"/>
            <a:ext cx="5000459" cy="1425992"/>
            <a:chOff x="7191542" y="1"/>
            <a:chExt cx="5000459" cy="1425992"/>
          </a:xfrm>
        </p:grpSpPr>
        <p:pic>
          <p:nvPicPr>
            <p:cNvPr id="7698" name="Google Shape;7698;p4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99" name="Google Shape;7699;p418"/>
            <p:cNvGrpSpPr/>
            <p:nvPr/>
          </p:nvGrpSpPr>
          <p:grpSpPr>
            <a:xfrm>
              <a:off x="7191542" y="1"/>
              <a:ext cx="5000459" cy="1425992"/>
              <a:chOff x="7186272" y="0"/>
              <a:chExt cx="5005729" cy="1427495"/>
            </a:xfrm>
          </p:grpSpPr>
          <p:sp>
            <p:nvSpPr>
              <p:cNvPr id="7700" name="Google Shape;7700;p4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01" name="Google Shape;7701;p4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702" name="Google Shape;7702;p4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Title and Content">
  <p:cSld name="Title and Content 13 3">
    <p:spTree>
      <p:nvGrpSpPr>
        <p:cNvPr id="1" name="Shape 7703"/>
        <p:cNvGrpSpPr/>
        <p:nvPr/>
      </p:nvGrpSpPr>
      <p:grpSpPr>
        <a:xfrm>
          <a:off x="0" y="0"/>
          <a:ext cx="0" cy="0"/>
          <a:chOff x="0" y="0"/>
          <a:chExt cx="0" cy="0"/>
        </a:xfrm>
      </p:grpSpPr>
      <p:grpSp>
        <p:nvGrpSpPr>
          <p:cNvPr id="7704" name="Google Shape;7704;p419"/>
          <p:cNvGrpSpPr/>
          <p:nvPr/>
        </p:nvGrpSpPr>
        <p:grpSpPr>
          <a:xfrm>
            <a:off x="7191542" y="1"/>
            <a:ext cx="5000459" cy="1425992"/>
            <a:chOff x="7191542" y="1"/>
            <a:chExt cx="5000459" cy="1425992"/>
          </a:xfrm>
        </p:grpSpPr>
        <p:pic>
          <p:nvPicPr>
            <p:cNvPr id="7705" name="Google Shape;7705;p4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06" name="Google Shape;7706;p419"/>
            <p:cNvGrpSpPr/>
            <p:nvPr/>
          </p:nvGrpSpPr>
          <p:grpSpPr>
            <a:xfrm>
              <a:off x="7191542" y="1"/>
              <a:ext cx="5000459" cy="1425992"/>
              <a:chOff x="7186272" y="0"/>
              <a:chExt cx="5005729" cy="1427495"/>
            </a:xfrm>
          </p:grpSpPr>
          <p:sp>
            <p:nvSpPr>
              <p:cNvPr id="7707" name="Google Shape;7707;p4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08" name="Google Shape;7708;p4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709" name="Google Shape;7709;p4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10" name="Google Shape;7710;p41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11" name="Google Shape;7711;p4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12" name="Google Shape;7712;p4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13" name="Google Shape;7713;p4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Two Content">
  <p:cSld name="Two Content 9 3">
    <p:spTree>
      <p:nvGrpSpPr>
        <p:cNvPr id="1" name="Shape 7714"/>
        <p:cNvGrpSpPr/>
        <p:nvPr/>
      </p:nvGrpSpPr>
      <p:grpSpPr>
        <a:xfrm>
          <a:off x="0" y="0"/>
          <a:ext cx="0" cy="0"/>
          <a:chOff x="0" y="0"/>
          <a:chExt cx="0" cy="0"/>
        </a:xfrm>
      </p:grpSpPr>
      <p:sp>
        <p:nvSpPr>
          <p:cNvPr id="7715" name="Google Shape;7715;p9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16" name="Google Shape;7716;p9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717" name="Google Shape;7717;p916"/>
          <p:cNvGrpSpPr/>
          <p:nvPr/>
        </p:nvGrpSpPr>
        <p:grpSpPr>
          <a:xfrm>
            <a:off x="7191542" y="1"/>
            <a:ext cx="5000459" cy="1425992"/>
            <a:chOff x="7191542" y="1"/>
            <a:chExt cx="5000459" cy="1425992"/>
          </a:xfrm>
        </p:grpSpPr>
        <p:pic>
          <p:nvPicPr>
            <p:cNvPr id="7718" name="Google Shape;7718;p9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19" name="Google Shape;7719;p916"/>
            <p:cNvGrpSpPr/>
            <p:nvPr/>
          </p:nvGrpSpPr>
          <p:grpSpPr>
            <a:xfrm>
              <a:off x="7191542" y="1"/>
              <a:ext cx="5000459" cy="1425992"/>
              <a:chOff x="7186272" y="0"/>
              <a:chExt cx="5005729" cy="1427495"/>
            </a:xfrm>
          </p:grpSpPr>
          <p:sp>
            <p:nvSpPr>
              <p:cNvPr id="7720" name="Google Shape;7720;p9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21" name="Google Shape;7721;p9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722" name="Google Shape;7722;p9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23" name="Google Shape;7723;p9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24" name="Google Shape;7724;p9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25" name="Google Shape;7725;p9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Comparison">
  <p:cSld name="Comparison 8 3">
    <p:spTree>
      <p:nvGrpSpPr>
        <p:cNvPr id="1" name="Shape 7726"/>
        <p:cNvGrpSpPr/>
        <p:nvPr/>
      </p:nvGrpSpPr>
      <p:grpSpPr>
        <a:xfrm>
          <a:off x="0" y="0"/>
          <a:ext cx="0" cy="0"/>
          <a:chOff x="0" y="0"/>
          <a:chExt cx="0" cy="0"/>
        </a:xfrm>
      </p:grpSpPr>
      <p:grpSp>
        <p:nvGrpSpPr>
          <p:cNvPr id="7727" name="Google Shape;7727;p917"/>
          <p:cNvGrpSpPr/>
          <p:nvPr/>
        </p:nvGrpSpPr>
        <p:grpSpPr>
          <a:xfrm>
            <a:off x="7191542" y="1"/>
            <a:ext cx="5000459" cy="1425992"/>
            <a:chOff x="7191542" y="1"/>
            <a:chExt cx="5000459" cy="1425992"/>
          </a:xfrm>
        </p:grpSpPr>
        <p:pic>
          <p:nvPicPr>
            <p:cNvPr id="7728" name="Google Shape;7728;p9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29" name="Google Shape;7729;p917"/>
            <p:cNvGrpSpPr/>
            <p:nvPr/>
          </p:nvGrpSpPr>
          <p:grpSpPr>
            <a:xfrm>
              <a:off x="7191542" y="1"/>
              <a:ext cx="5000459" cy="1425992"/>
              <a:chOff x="7186272" y="0"/>
              <a:chExt cx="5005729" cy="1427495"/>
            </a:xfrm>
          </p:grpSpPr>
          <p:sp>
            <p:nvSpPr>
              <p:cNvPr id="7730" name="Google Shape;7730;p9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31" name="Google Shape;7731;p9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732" name="Google Shape;7732;p9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33" name="Google Shape;7733;p91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34" name="Google Shape;7734;p91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35" name="Google Shape;7735;p91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36" name="Google Shape;7736;p91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37" name="Google Shape;7737;p9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38" name="Google Shape;7738;p9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39" name="Google Shape;7739;p9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Title Only">
  <p:cSld name="Title Only 8 3">
    <p:spTree>
      <p:nvGrpSpPr>
        <p:cNvPr id="1" name="Shape 7740"/>
        <p:cNvGrpSpPr/>
        <p:nvPr/>
      </p:nvGrpSpPr>
      <p:grpSpPr>
        <a:xfrm>
          <a:off x="0" y="0"/>
          <a:ext cx="0" cy="0"/>
          <a:chOff x="0" y="0"/>
          <a:chExt cx="0" cy="0"/>
        </a:xfrm>
      </p:grpSpPr>
      <p:grpSp>
        <p:nvGrpSpPr>
          <p:cNvPr id="7741" name="Google Shape;7741;p918"/>
          <p:cNvGrpSpPr/>
          <p:nvPr/>
        </p:nvGrpSpPr>
        <p:grpSpPr>
          <a:xfrm>
            <a:off x="7191542" y="1"/>
            <a:ext cx="5000459" cy="1425992"/>
            <a:chOff x="7191542" y="1"/>
            <a:chExt cx="5000459" cy="1425992"/>
          </a:xfrm>
        </p:grpSpPr>
        <p:pic>
          <p:nvPicPr>
            <p:cNvPr id="7742" name="Google Shape;7742;p9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43" name="Google Shape;7743;p918"/>
            <p:cNvGrpSpPr/>
            <p:nvPr/>
          </p:nvGrpSpPr>
          <p:grpSpPr>
            <a:xfrm>
              <a:off x="7191542" y="1"/>
              <a:ext cx="5000459" cy="1425992"/>
              <a:chOff x="7186272" y="0"/>
              <a:chExt cx="5005729" cy="1427495"/>
            </a:xfrm>
          </p:grpSpPr>
          <p:sp>
            <p:nvSpPr>
              <p:cNvPr id="7744" name="Google Shape;7744;p9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45" name="Google Shape;7745;p9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746" name="Google Shape;7746;p9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47" name="Google Shape;7747;p9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48" name="Google Shape;7748;p9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49" name="Google Shape;7749;p9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End">
  <p:cSld name="End 9 3">
    <p:spTree>
      <p:nvGrpSpPr>
        <p:cNvPr id="1" name="Shape 7750"/>
        <p:cNvGrpSpPr/>
        <p:nvPr/>
      </p:nvGrpSpPr>
      <p:grpSpPr>
        <a:xfrm>
          <a:off x="0" y="0"/>
          <a:ext cx="0" cy="0"/>
          <a:chOff x="0" y="0"/>
          <a:chExt cx="0" cy="0"/>
        </a:xfrm>
      </p:grpSpPr>
      <p:grpSp>
        <p:nvGrpSpPr>
          <p:cNvPr id="7751" name="Google Shape;7751;p919"/>
          <p:cNvGrpSpPr/>
          <p:nvPr/>
        </p:nvGrpSpPr>
        <p:grpSpPr>
          <a:xfrm>
            <a:off x="0" y="0"/>
            <a:ext cx="12192000" cy="2148830"/>
            <a:chOff x="0" y="0"/>
            <a:chExt cx="12192000" cy="2148830"/>
          </a:xfrm>
        </p:grpSpPr>
        <p:sp>
          <p:nvSpPr>
            <p:cNvPr id="7752" name="Google Shape;7752;p91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53" name="Google Shape;7753;p91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754" name="Google Shape;7754;p91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755" name="Google Shape;7755;p91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56" name="Google Shape;7756;p91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757" name="Google Shape;7757;p91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758" name="Google Shape;7758;p91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Blank">
  <p:cSld name="Blank 7 3">
    <p:spTree>
      <p:nvGrpSpPr>
        <p:cNvPr id="1" name="Shape 7759"/>
        <p:cNvGrpSpPr/>
        <p:nvPr/>
      </p:nvGrpSpPr>
      <p:grpSpPr>
        <a:xfrm>
          <a:off x="0" y="0"/>
          <a:ext cx="0" cy="0"/>
          <a:chOff x="0" y="0"/>
          <a:chExt cx="0" cy="0"/>
        </a:xfrm>
      </p:grpSpPr>
      <p:sp>
        <p:nvSpPr>
          <p:cNvPr id="7760" name="Google Shape;7760;p9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61" name="Google Shape;7761;p9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62" name="Google Shape;7762;p9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763" name="Google Shape;7763;p920"/>
          <p:cNvGrpSpPr/>
          <p:nvPr/>
        </p:nvGrpSpPr>
        <p:grpSpPr>
          <a:xfrm>
            <a:off x="7191542" y="1"/>
            <a:ext cx="5000459" cy="1425992"/>
            <a:chOff x="7191542" y="1"/>
            <a:chExt cx="5000459" cy="1425992"/>
          </a:xfrm>
        </p:grpSpPr>
        <p:pic>
          <p:nvPicPr>
            <p:cNvPr id="7764" name="Google Shape;7764;p9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65" name="Google Shape;7765;p920"/>
            <p:cNvGrpSpPr/>
            <p:nvPr/>
          </p:nvGrpSpPr>
          <p:grpSpPr>
            <a:xfrm>
              <a:off x="7191542" y="1"/>
              <a:ext cx="5000459" cy="1425992"/>
              <a:chOff x="7186272" y="0"/>
              <a:chExt cx="5005729" cy="1427495"/>
            </a:xfrm>
          </p:grpSpPr>
          <p:sp>
            <p:nvSpPr>
              <p:cNvPr id="7766" name="Google Shape;7766;p9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67" name="Google Shape;7767;p9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3_Quotation">
  <p:cSld name="3_Quotation 3 5">
    <p:spTree>
      <p:nvGrpSpPr>
        <p:cNvPr id="1" name="Shape 7768"/>
        <p:cNvGrpSpPr/>
        <p:nvPr/>
      </p:nvGrpSpPr>
      <p:grpSpPr>
        <a:xfrm>
          <a:off x="0" y="0"/>
          <a:ext cx="0" cy="0"/>
          <a:chOff x="0" y="0"/>
          <a:chExt cx="0" cy="0"/>
        </a:xfrm>
      </p:grpSpPr>
      <p:sp>
        <p:nvSpPr>
          <p:cNvPr id="7769" name="Google Shape;7769;p9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770" name="Google Shape;7770;p9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71" name="Google Shape;7771;p9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2" name="Google Shape;7772;p9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73" name="Google Shape;7773;p9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74" name="Google Shape;7774;p9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775" name="Google Shape;7775;p921"/>
          <p:cNvGrpSpPr/>
          <p:nvPr/>
        </p:nvGrpSpPr>
        <p:grpSpPr>
          <a:xfrm>
            <a:off x="7191542" y="1"/>
            <a:ext cx="5000459" cy="1425992"/>
            <a:chOff x="7191542" y="1"/>
            <a:chExt cx="5000459" cy="1425992"/>
          </a:xfrm>
        </p:grpSpPr>
        <p:pic>
          <p:nvPicPr>
            <p:cNvPr id="7776" name="Google Shape;7776;p9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77" name="Google Shape;7777;p921"/>
            <p:cNvGrpSpPr/>
            <p:nvPr/>
          </p:nvGrpSpPr>
          <p:grpSpPr>
            <a:xfrm>
              <a:off x="7191542" y="1"/>
              <a:ext cx="5000459" cy="1425992"/>
              <a:chOff x="7186272" y="0"/>
              <a:chExt cx="5005729" cy="1427495"/>
            </a:xfrm>
          </p:grpSpPr>
          <p:sp>
            <p:nvSpPr>
              <p:cNvPr id="7778" name="Google Shape;7778;p9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79" name="Google Shape;7779;p9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780" name="Google Shape;7780;p9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803"/>
        <p:cNvGrpSpPr/>
        <p:nvPr/>
      </p:nvGrpSpPr>
      <p:grpSpPr>
        <a:xfrm>
          <a:off x="0" y="0"/>
          <a:ext cx="0" cy="0"/>
          <a:chOff x="0" y="0"/>
          <a:chExt cx="0" cy="0"/>
        </a:xfrm>
      </p:grpSpPr>
      <p:grpSp>
        <p:nvGrpSpPr>
          <p:cNvPr id="804" name="Google Shape;804;p135"/>
          <p:cNvGrpSpPr/>
          <p:nvPr/>
        </p:nvGrpSpPr>
        <p:grpSpPr>
          <a:xfrm>
            <a:off x="7191542" y="1"/>
            <a:ext cx="5000459" cy="1425992"/>
            <a:chOff x="7191542" y="1"/>
            <a:chExt cx="5000459" cy="1425992"/>
          </a:xfrm>
        </p:grpSpPr>
        <p:pic>
          <p:nvPicPr>
            <p:cNvPr id="805" name="Google Shape;805;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6" name="Google Shape;806;p135"/>
            <p:cNvGrpSpPr/>
            <p:nvPr/>
          </p:nvGrpSpPr>
          <p:grpSpPr>
            <a:xfrm>
              <a:off x="7191542" y="1"/>
              <a:ext cx="5000459" cy="1425992"/>
              <a:chOff x="7186272" y="0"/>
              <a:chExt cx="5005729" cy="1427495"/>
            </a:xfrm>
          </p:grpSpPr>
          <p:sp>
            <p:nvSpPr>
              <p:cNvPr id="807" name="Google Shape;807;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8" name="Google Shape;808;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09" name="Google Shape;809;p1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0" name="Google Shape;810;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1" name="Google Shape;811;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2" name="Google Shape;812;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7781"/>
        <p:cNvGrpSpPr/>
        <p:nvPr/>
      </p:nvGrpSpPr>
      <p:grpSpPr>
        <a:xfrm>
          <a:off x="0" y="0"/>
          <a:ext cx="0" cy="0"/>
          <a:chOff x="0" y="0"/>
          <a:chExt cx="0" cy="0"/>
        </a:xfrm>
      </p:grpSpPr>
      <p:sp>
        <p:nvSpPr>
          <p:cNvPr id="7782" name="Google Shape;7782;p92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83" name="Google Shape;7783;p922"/>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784" name="Google Shape;7784;p92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785" name="Google Shape;7785;p9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786" name="Google Shape;7786;p9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7787"/>
        <p:cNvGrpSpPr/>
        <p:nvPr/>
      </p:nvGrpSpPr>
      <p:grpSpPr>
        <a:xfrm>
          <a:off x="0" y="0"/>
          <a:ext cx="0" cy="0"/>
          <a:chOff x="0" y="0"/>
          <a:chExt cx="0" cy="0"/>
        </a:xfrm>
      </p:grpSpPr>
      <p:sp>
        <p:nvSpPr>
          <p:cNvPr id="7788" name="Google Shape;7788;p92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89" name="Google Shape;7789;p92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90" name="Google Shape;7790;p92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791" name="Google Shape;7791;p9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792" name="Google Shape;7792;p9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793" name="Google Shape;7793;p92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94" name="Google Shape;7794;p92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95" name="Google Shape;7795;p92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96" name="Google Shape;7796;p92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7797"/>
        <p:cNvGrpSpPr/>
        <p:nvPr/>
      </p:nvGrpSpPr>
      <p:grpSpPr>
        <a:xfrm>
          <a:off x="0" y="0"/>
          <a:ext cx="0" cy="0"/>
          <a:chOff x="0" y="0"/>
          <a:chExt cx="0" cy="0"/>
        </a:xfrm>
      </p:grpSpPr>
      <p:sp>
        <p:nvSpPr>
          <p:cNvPr id="7798" name="Google Shape;7798;p42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99" name="Google Shape;7799;p42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00" name="Google Shape;7800;p42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801" name="Google Shape;7801;p4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802" name="Google Shape;7802;p4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03" name="Google Shape;7803;p42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04" name="Google Shape;7804;p42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05" name="Google Shape;7805;p42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06" name="Google Shape;7806;p42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7807"/>
        <p:cNvGrpSpPr/>
        <p:nvPr/>
      </p:nvGrpSpPr>
      <p:grpSpPr>
        <a:xfrm>
          <a:off x="0" y="0"/>
          <a:ext cx="0" cy="0"/>
          <a:chOff x="0" y="0"/>
          <a:chExt cx="0" cy="0"/>
        </a:xfrm>
      </p:grpSpPr>
      <p:sp>
        <p:nvSpPr>
          <p:cNvPr id="7808" name="Google Shape;7808;p128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09" name="Google Shape;7809;p128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10" name="Google Shape;7810;p128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811" name="Google Shape;7811;p12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812" name="Google Shape;7812;p12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13" name="Google Shape;7813;p128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14" name="Google Shape;7814;p128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15" name="Google Shape;7815;p128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16" name="Google Shape;7816;p128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2">
    <p:spTree>
      <p:nvGrpSpPr>
        <p:cNvPr id="1" name="Shape 7817"/>
        <p:cNvGrpSpPr/>
        <p:nvPr/>
      </p:nvGrpSpPr>
      <p:grpSpPr>
        <a:xfrm>
          <a:off x="0" y="0"/>
          <a:ext cx="0" cy="0"/>
          <a:chOff x="0" y="0"/>
          <a:chExt cx="0" cy="0"/>
        </a:xfrm>
      </p:grpSpPr>
      <p:sp>
        <p:nvSpPr>
          <p:cNvPr id="7818" name="Google Shape;7818;p128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19" name="Google Shape;7819;p128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20" name="Google Shape;7820;p128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821" name="Google Shape;7821;p12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822" name="Google Shape;7822;p12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23" name="Google Shape;7823;p128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24" name="Google Shape;7824;p128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25" name="Google Shape;7825;p128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26" name="Google Shape;7826;p128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7827"/>
        <p:cNvGrpSpPr/>
        <p:nvPr/>
      </p:nvGrpSpPr>
      <p:grpSpPr>
        <a:xfrm>
          <a:off x="0" y="0"/>
          <a:ext cx="0" cy="0"/>
          <a:chOff x="0" y="0"/>
          <a:chExt cx="0" cy="0"/>
        </a:xfrm>
      </p:grpSpPr>
      <p:sp>
        <p:nvSpPr>
          <p:cNvPr id="7828" name="Google Shape;7828;p42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29" name="Google Shape;7829;p42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30" name="Google Shape;7830;p42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31" name="Google Shape;7831;p42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32" name="Google Shape;7832;p42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7833"/>
        <p:cNvGrpSpPr/>
        <p:nvPr/>
      </p:nvGrpSpPr>
      <p:grpSpPr>
        <a:xfrm>
          <a:off x="0" y="0"/>
          <a:ext cx="0" cy="0"/>
          <a:chOff x="0" y="0"/>
          <a:chExt cx="0" cy="0"/>
        </a:xfrm>
      </p:grpSpPr>
      <p:sp>
        <p:nvSpPr>
          <p:cNvPr id="7834" name="Google Shape;7834;p9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835" name="Google Shape;7835;p92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836" name="Google Shape;7836;p9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37" name="Google Shape;7837;p92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38" name="Google Shape;7838;p92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7839"/>
        <p:cNvGrpSpPr/>
        <p:nvPr/>
      </p:nvGrpSpPr>
      <p:grpSpPr>
        <a:xfrm>
          <a:off x="0" y="0"/>
          <a:ext cx="0" cy="0"/>
          <a:chOff x="0" y="0"/>
          <a:chExt cx="0" cy="0"/>
        </a:xfrm>
      </p:grpSpPr>
      <p:sp>
        <p:nvSpPr>
          <p:cNvPr id="7840" name="Google Shape;7840;p92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41" name="Google Shape;7841;p92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42" name="Google Shape;7842;p92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43" name="Google Shape;7843;p92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44" name="Google Shape;7844;p92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845" name="Google Shape;7845;p92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2">
    <p:spTree>
      <p:nvGrpSpPr>
        <p:cNvPr id="1" name="Shape 7846"/>
        <p:cNvGrpSpPr/>
        <p:nvPr/>
      </p:nvGrpSpPr>
      <p:grpSpPr>
        <a:xfrm>
          <a:off x="0" y="0"/>
          <a:ext cx="0" cy="0"/>
          <a:chOff x="0" y="0"/>
          <a:chExt cx="0" cy="0"/>
        </a:xfrm>
      </p:grpSpPr>
      <p:sp>
        <p:nvSpPr>
          <p:cNvPr id="7847" name="Google Shape;7847;p9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48" name="Google Shape;7848;p9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49" name="Google Shape;7849;p9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850" name="Google Shape;7850;p9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851" name="Google Shape;7851;p9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52" name="Google Shape;7852;p9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53" name="Google Shape;7853;p9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54" name="Google Shape;7854;p9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55" name="Google Shape;7855;p93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7856"/>
        <p:cNvGrpSpPr/>
        <p:nvPr/>
      </p:nvGrpSpPr>
      <p:grpSpPr>
        <a:xfrm>
          <a:off x="0" y="0"/>
          <a:ext cx="0" cy="0"/>
          <a:chOff x="0" y="0"/>
          <a:chExt cx="0" cy="0"/>
        </a:xfrm>
      </p:grpSpPr>
      <p:sp>
        <p:nvSpPr>
          <p:cNvPr id="7857" name="Google Shape;7857;p9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58" name="Google Shape;7858;p9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59" name="Google Shape;7859;p9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60" name="Google Shape;7860;p9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61" name="Google Shape;7861;p93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813"/>
        <p:cNvGrpSpPr/>
        <p:nvPr/>
      </p:nvGrpSpPr>
      <p:grpSpPr>
        <a:xfrm>
          <a:off x="0" y="0"/>
          <a:ext cx="0" cy="0"/>
          <a:chOff x="0" y="0"/>
          <a:chExt cx="0" cy="0"/>
        </a:xfrm>
      </p:grpSpPr>
      <p:sp>
        <p:nvSpPr>
          <p:cNvPr id="814" name="Google Shape;814;p13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5" name="Google Shape;815;p13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6" name="Google Shape;816;p13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7" name="Google Shape;817;p136"/>
          <p:cNvSpPr>
            <a:spLocks noGrp="1"/>
          </p:cNvSpPr>
          <p:nvPr>
            <p:ph type="pic" idx="2"/>
          </p:nvPr>
        </p:nvSpPr>
        <p:spPr>
          <a:xfrm>
            <a:off x="7118684" y="233915"/>
            <a:ext cx="5073316" cy="5943600"/>
          </a:xfrm>
          <a:prstGeom prst="rect">
            <a:avLst/>
          </a:prstGeom>
          <a:noFill/>
          <a:ln>
            <a:noFill/>
          </a:ln>
        </p:spPr>
      </p:sp>
      <p:grpSp>
        <p:nvGrpSpPr>
          <p:cNvPr id="818" name="Google Shape;818;p136"/>
          <p:cNvGrpSpPr/>
          <p:nvPr/>
        </p:nvGrpSpPr>
        <p:grpSpPr>
          <a:xfrm>
            <a:off x="0" y="5020348"/>
            <a:ext cx="12192000" cy="1837653"/>
            <a:chOff x="0" y="5020348"/>
            <a:chExt cx="12192000" cy="1837653"/>
          </a:xfrm>
        </p:grpSpPr>
        <p:sp>
          <p:nvSpPr>
            <p:cNvPr id="819" name="Google Shape;819;p1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 name="Google Shape;820;p1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1" name="Google Shape;821;p1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7862"/>
        <p:cNvGrpSpPr/>
        <p:nvPr/>
      </p:nvGrpSpPr>
      <p:grpSpPr>
        <a:xfrm>
          <a:off x="0" y="0"/>
          <a:ext cx="0" cy="0"/>
          <a:chOff x="0" y="0"/>
          <a:chExt cx="0" cy="0"/>
        </a:xfrm>
      </p:grpSpPr>
      <p:sp>
        <p:nvSpPr>
          <p:cNvPr id="7863" name="Google Shape;7863;p4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864" name="Google Shape;7864;p42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865" name="Google Shape;7865;p4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66" name="Google Shape;7866;p42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67" name="Google Shape;7867;p42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7868"/>
        <p:cNvGrpSpPr/>
        <p:nvPr/>
      </p:nvGrpSpPr>
      <p:grpSpPr>
        <a:xfrm>
          <a:off x="0" y="0"/>
          <a:ext cx="0" cy="0"/>
          <a:chOff x="0" y="0"/>
          <a:chExt cx="0" cy="0"/>
        </a:xfrm>
      </p:grpSpPr>
      <p:sp>
        <p:nvSpPr>
          <p:cNvPr id="7869" name="Google Shape;7869;p4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70" name="Google Shape;7870;p4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71" name="Google Shape;7871;p42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72" name="Google Shape;7872;p42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73" name="Google Shape;7873;p42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874" name="Google Shape;7874;p42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7875"/>
        <p:cNvGrpSpPr/>
        <p:nvPr/>
      </p:nvGrpSpPr>
      <p:grpSpPr>
        <a:xfrm>
          <a:off x="0" y="0"/>
          <a:ext cx="0" cy="0"/>
          <a:chOff x="0" y="0"/>
          <a:chExt cx="0" cy="0"/>
        </a:xfrm>
      </p:grpSpPr>
      <p:sp>
        <p:nvSpPr>
          <p:cNvPr id="7876" name="Google Shape;7876;p42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77" name="Google Shape;7877;p42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78" name="Google Shape;7878;p42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879" name="Google Shape;7879;p4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880" name="Google Shape;7880;p4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81" name="Google Shape;7881;p42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82" name="Google Shape;7882;p42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83" name="Google Shape;7883;p42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84" name="Google Shape;7884;p42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7885"/>
        <p:cNvGrpSpPr/>
        <p:nvPr/>
      </p:nvGrpSpPr>
      <p:grpSpPr>
        <a:xfrm>
          <a:off x="0" y="0"/>
          <a:ext cx="0" cy="0"/>
          <a:chOff x="0" y="0"/>
          <a:chExt cx="0" cy="0"/>
        </a:xfrm>
      </p:grpSpPr>
      <p:sp>
        <p:nvSpPr>
          <p:cNvPr id="7886" name="Google Shape;7886;p129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87" name="Google Shape;7887;p12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88" name="Google Shape;7888;p12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89" name="Google Shape;7889;p129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90" name="Google Shape;7890;p129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7891"/>
        <p:cNvGrpSpPr/>
        <p:nvPr/>
      </p:nvGrpSpPr>
      <p:grpSpPr>
        <a:xfrm>
          <a:off x="0" y="0"/>
          <a:ext cx="0" cy="0"/>
          <a:chOff x="0" y="0"/>
          <a:chExt cx="0" cy="0"/>
        </a:xfrm>
      </p:grpSpPr>
      <p:sp>
        <p:nvSpPr>
          <p:cNvPr id="7892" name="Google Shape;7892;p129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893" name="Google Shape;7893;p129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894" name="Google Shape;7894;p129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95" name="Google Shape;7895;p129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96" name="Google Shape;7896;p129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7897"/>
        <p:cNvGrpSpPr/>
        <p:nvPr/>
      </p:nvGrpSpPr>
      <p:grpSpPr>
        <a:xfrm>
          <a:off x="0" y="0"/>
          <a:ext cx="0" cy="0"/>
          <a:chOff x="0" y="0"/>
          <a:chExt cx="0" cy="0"/>
        </a:xfrm>
      </p:grpSpPr>
      <p:sp>
        <p:nvSpPr>
          <p:cNvPr id="7898" name="Google Shape;7898;p129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99" name="Google Shape;7899;p129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00" name="Google Shape;7900;p129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01" name="Google Shape;7901;p129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02" name="Google Shape;7902;p129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03" name="Google Shape;7903;p129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3">
    <p:spTree>
      <p:nvGrpSpPr>
        <p:cNvPr id="1" name="Shape 7904"/>
        <p:cNvGrpSpPr/>
        <p:nvPr/>
      </p:nvGrpSpPr>
      <p:grpSpPr>
        <a:xfrm>
          <a:off x="0" y="0"/>
          <a:ext cx="0" cy="0"/>
          <a:chOff x="0" y="0"/>
          <a:chExt cx="0" cy="0"/>
        </a:xfrm>
      </p:grpSpPr>
      <p:sp>
        <p:nvSpPr>
          <p:cNvPr id="7905" name="Google Shape;7905;p129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06" name="Google Shape;7906;p129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07" name="Google Shape;7907;p129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908" name="Google Shape;7908;p12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909" name="Google Shape;7909;p12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910" name="Google Shape;7910;p129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911" name="Google Shape;7911;p129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912" name="Google Shape;7912;p129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13" name="Google Shape;7913;p129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2">
    <p:spTree>
      <p:nvGrpSpPr>
        <p:cNvPr id="1" name="Shape 7914"/>
        <p:cNvGrpSpPr/>
        <p:nvPr/>
      </p:nvGrpSpPr>
      <p:grpSpPr>
        <a:xfrm>
          <a:off x="0" y="0"/>
          <a:ext cx="0" cy="0"/>
          <a:chOff x="0" y="0"/>
          <a:chExt cx="0" cy="0"/>
        </a:xfrm>
      </p:grpSpPr>
      <p:sp>
        <p:nvSpPr>
          <p:cNvPr id="7915" name="Google Shape;7915;p42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16" name="Google Shape;7916;p42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17" name="Google Shape;7917;p42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18" name="Google Shape;7918;p42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19" name="Google Shape;7919;p42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2">
    <p:spTree>
      <p:nvGrpSpPr>
        <p:cNvPr id="1" name="Shape 7920"/>
        <p:cNvGrpSpPr/>
        <p:nvPr/>
      </p:nvGrpSpPr>
      <p:grpSpPr>
        <a:xfrm>
          <a:off x="0" y="0"/>
          <a:ext cx="0" cy="0"/>
          <a:chOff x="0" y="0"/>
          <a:chExt cx="0" cy="0"/>
        </a:xfrm>
      </p:grpSpPr>
      <p:sp>
        <p:nvSpPr>
          <p:cNvPr id="7921" name="Google Shape;7921;p129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922" name="Google Shape;7922;p129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923" name="Google Shape;7923;p129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24" name="Google Shape;7924;p129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25" name="Google Shape;7925;p129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2">
    <p:spTree>
      <p:nvGrpSpPr>
        <p:cNvPr id="1" name="Shape 7926"/>
        <p:cNvGrpSpPr/>
        <p:nvPr/>
      </p:nvGrpSpPr>
      <p:grpSpPr>
        <a:xfrm>
          <a:off x="0" y="0"/>
          <a:ext cx="0" cy="0"/>
          <a:chOff x="0" y="0"/>
          <a:chExt cx="0" cy="0"/>
        </a:xfrm>
      </p:grpSpPr>
      <p:sp>
        <p:nvSpPr>
          <p:cNvPr id="7927" name="Google Shape;7927;p4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28" name="Google Shape;7928;p4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29" name="Google Shape;7929;p42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30" name="Google Shape;7930;p42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31" name="Google Shape;7931;p42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32" name="Google Shape;7932;p42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822"/>
        <p:cNvGrpSpPr/>
        <p:nvPr/>
      </p:nvGrpSpPr>
      <p:grpSpPr>
        <a:xfrm>
          <a:off x="0" y="0"/>
          <a:ext cx="0" cy="0"/>
          <a:chOff x="0" y="0"/>
          <a:chExt cx="0" cy="0"/>
        </a:xfrm>
      </p:grpSpPr>
      <p:grpSp>
        <p:nvGrpSpPr>
          <p:cNvPr id="823" name="Google Shape;823;p137"/>
          <p:cNvGrpSpPr/>
          <p:nvPr/>
        </p:nvGrpSpPr>
        <p:grpSpPr>
          <a:xfrm>
            <a:off x="0" y="5020347"/>
            <a:ext cx="12192000" cy="1837653"/>
            <a:chOff x="0" y="5020347"/>
            <a:chExt cx="12192000" cy="1837653"/>
          </a:xfrm>
        </p:grpSpPr>
        <p:sp>
          <p:nvSpPr>
            <p:cNvPr id="824" name="Google Shape;824;p1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5" name="Google Shape;825;p1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6" name="Google Shape;826;p1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7" name="Google Shape;827;p1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8" name="Google Shape;828;p1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9" name="Google Shape;829;p1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2">
    <p:spTree>
      <p:nvGrpSpPr>
        <p:cNvPr id="1" name="Shape 7933"/>
        <p:cNvGrpSpPr/>
        <p:nvPr/>
      </p:nvGrpSpPr>
      <p:grpSpPr>
        <a:xfrm>
          <a:off x="0" y="0"/>
          <a:ext cx="0" cy="0"/>
          <a:chOff x="0" y="0"/>
          <a:chExt cx="0" cy="0"/>
        </a:xfrm>
      </p:grpSpPr>
      <p:sp>
        <p:nvSpPr>
          <p:cNvPr id="7934" name="Google Shape;7934;p129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35" name="Google Shape;7935;p129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36" name="Google Shape;7936;p129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937" name="Google Shape;7937;p12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938" name="Google Shape;7938;p12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939" name="Google Shape;7939;p129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940" name="Google Shape;7940;p129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941" name="Google Shape;7941;p129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42" name="Google Shape;7942;p129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2">
    <p:spTree>
      <p:nvGrpSpPr>
        <p:cNvPr id="1" name="Shape 7943"/>
        <p:cNvGrpSpPr/>
        <p:nvPr/>
      </p:nvGrpSpPr>
      <p:grpSpPr>
        <a:xfrm>
          <a:off x="0" y="0"/>
          <a:ext cx="0" cy="0"/>
          <a:chOff x="0" y="0"/>
          <a:chExt cx="0" cy="0"/>
        </a:xfrm>
      </p:grpSpPr>
      <p:sp>
        <p:nvSpPr>
          <p:cNvPr id="7944" name="Google Shape;7944;p94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45" name="Google Shape;7945;p9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46" name="Google Shape;7946;p9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47" name="Google Shape;7947;p94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48" name="Google Shape;7948;p9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2">
    <p:spTree>
      <p:nvGrpSpPr>
        <p:cNvPr id="1" name="Shape 7949"/>
        <p:cNvGrpSpPr/>
        <p:nvPr/>
      </p:nvGrpSpPr>
      <p:grpSpPr>
        <a:xfrm>
          <a:off x="0" y="0"/>
          <a:ext cx="0" cy="0"/>
          <a:chOff x="0" y="0"/>
          <a:chExt cx="0" cy="0"/>
        </a:xfrm>
      </p:grpSpPr>
      <p:sp>
        <p:nvSpPr>
          <p:cNvPr id="7950" name="Google Shape;7950;p94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951" name="Google Shape;7951;p94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952" name="Google Shape;7952;p94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53" name="Google Shape;7953;p94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54" name="Google Shape;7954;p94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2">
    <p:spTree>
      <p:nvGrpSpPr>
        <p:cNvPr id="1" name="Shape 7955"/>
        <p:cNvGrpSpPr/>
        <p:nvPr/>
      </p:nvGrpSpPr>
      <p:grpSpPr>
        <a:xfrm>
          <a:off x="0" y="0"/>
          <a:ext cx="0" cy="0"/>
          <a:chOff x="0" y="0"/>
          <a:chExt cx="0" cy="0"/>
        </a:xfrm>
      </p:grpSpPr>
      <p:sp>
        <p:nvSpPr>
          <p:cNvPr id="7956" name="Google Shape;7956;p9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57" name="Google Shape;7957;p9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58" name="Google Shape;7958;p94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59" name="Google Shape;7959;p94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60" name="Google Shape;7960;p94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61" name="Google Shape;7961;p9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7962"/>
        <p:cNvGrpSpPr/>
        <p:nvPr/>
      </p:nvGrpSpPr>
      <p:grpSpPr>
        <a:xfrm>
          <a:off x="0" y="0"/>
          <a:ext cx="0" cy="0"/>
          <a:chOff x="0" y="0"/>
          <a:chExt cx="0" cy="0"/>
        </a:xfrm>
      </p:grpSpPr>
      <p:sp>
        <p:nvSpPr>
          <p:cNvPr id="7963" name="Google Shape;7963;p94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64" name="Google Shape;7964;p94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65" name="Google Shape;7965;p94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966" name="Google Shape;7966;p9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967" name="Google Shape;7967;p9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968" name="Google Shape;7968;p94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969" name="Google Shape;7969;p94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970" name="Google Shape;7970;p94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71" name="Google Shape;7971;p94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7972"/>
        <p:cNvGrpSpPr/>
        <p:nvPr/>
      </p:nvGrpSpPr>
      <p:grpSpPr>
        <a:xfrm>
          <a:off x="0" y="0"/>
          <a:ext cx="0" cy="0"/>
          <a:chOff x="0" y="0"/>
          <a:chExt cx="0" cy="0"/>
        </a:xfrm>
      </p:grpSpPr>
      <p:sp>
        <p:nvSpPr>
          <p:cNvPr id="7973" name="Google Shape;7973;p94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74" name="Google Shape;7974;p94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75" name="Google Shape;7975;p94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976" name="Google Shape;7976;p9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977" name="Google Shape;7977;p9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978" name="Google Shape;7978;p94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979" name="Google Shape;7979;p94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980" name="Google Shape;7980;p94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81" name="Google Shape;7981;p94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7982"/>
        <p:cNvGrpSpPr/>
        <p:nvPr/>
      </p:nvGrpSpPr>
      <p:grpSpPr>
        <a:xfrm>
          <a:off x="0" y="0"/>
          <a:ext cx="0" cy="0"/>
          <a:chOff x="0" y="0"/>
          <a:chExt cx="0" cy="0"/>
        </a:xfrm>
      </p:grpSpPr>
      <p:sp>
        <p:nvSpPr>
          <p:cNvPr id="7983" name="Google Shape;7983;p42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4" name="Google Shape;7984;p4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85" name="Google Shape;7985;p4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86" name="Google Shape;7986;p42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987" name="Google Shape;7987;p42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7988"/>
        <p:cNvGrpSpPr/>
        <p:nvPr/>
      </p:nvGrpSpPr>
      <p:grpSpPr>
        <a:xfrm>
          <a:off x="0" y="0"/>
          <a:ext cx="0" cy="0"/>
          <a:chOff x="0" y="0"/>
          <a:chExt cx="0" cy="0"/>
        </a:xfrm>
      </p:grpSpPr>
      <p:sp>
        <p:nvSpPr>
          <p:cNvPr id="7989" name="Google Shape;7989;p4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990" name="Google Shape;7990;p42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991" name="Google Shape;7991;p4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92" name="Google Shape;7992;p42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93" name="Google Shape;7993;p42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7994"/>
        <p:cNvGrpSpPr/>
        <p:nvPr/>
      </p:nvGrpSpPr>
      <p:grpSpPr>
        <a:xfrm>
          <a:off x="0" y="0"/>
          <a:ext cx="0" cy="0"/>
          <a:chOff x="0" y="0"/>
          <a:chExt cx="0" cy="0"/>
        </a:xfrm>
      </p:grpSpPr>
      <p:sp>
        <p:nvSpPr>
          <p:cNvPr id="7995" name="Google Shape;7995;p42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96" name="Google Shape;7996;p42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997" name="Google Shape;7997;p42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98" name="Google Shape;7998;p42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99" name="Google Shape;7999;p42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00" name="Google Shape;8000;p42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8001"/>
        <p:cNvGrpSpPr/>
        <p:nvPr/>
      </p:nvGrpSpPr>
      <p:grpSpPr>
        <a:xfrm>
          <a:off x="0" y="0"/>
          <a:ext cx="0" cy="0"/>
          <a:chOff x="0" y="0"/>
          <a:chExt cx="0" cy="0"/>
        </a:xfrm>
      </p:grpSpPr>
      <p:sp>
        <p:nvSpPr>
          <p:cNvPr id="8002" name="Google Shape;8002;p95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03" name="Google Shape;8003;p95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04" name="Google Shape;8004;p9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005" name="Google Shape;8005;p9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006" name="Google Shape;8006;p9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007" name="Google Shape;8007;p95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008" name="Google Shape;8008;p95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009" name="Google Shape;8009;p95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10" name="Google Shape;8010;p95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30"/>
        <p:cNvGrpSpPr/>
        <p:nvPr/>
      </p:nvGrpSpPr>
      <p:grpSpPr>
        <a:xfrm>
          <a:off x="0" y="0"/>
          <a:ext cx="0" cy="0"/>
          <a:chOff x="0" y="0"/>
          <a:chExt cx="0" cy="0"/>
        </a:xfrm>
      </p:grpSpPr>
      <p:sp>
        <p:nvSpPr>
          <p:cNvPr id="831" name="Google Shape;831;p1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2" name="Google Shape;832;p1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3" name="Google Shape;833;p1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4" name="Google Shape;834;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5" name="Google Shape;835;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6" name="Google Shape;836;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37" name="Google Shape;837;p138"/>
          <p:cNvGrpSpPr/>
          <p:nvPr/>
        </p:nvGrpSpPr>
        <p:grpSpPr>
          <a:xfrm>
            <a:off x="7191542" y="1"/>
            <a:ext cx="5000459" cy="1425992"/>
            <a:chOff x="7191542" y="1"/>
            <a:chExt cx="5000459" cy="1425992"/>
          </a:xfrm>
        </p:grpSpPr>
        <p:pic>
          <p:nvPicPr>
            <p:cNvPr id="838" name="Google Shape;838;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9" name="Google Shape;839;p138"/>
            <p:cNvGrpSpPr/>
            <p:nvPr/>
          </p:nvGrpSpPr>
          <p:grpSpPr>
            <a:xfrm>
              <a:off x="7191542" y="1"/>
              <a:ext cx="5000459" cy="1425992"/>
              <a:chOff x="7186272" y="0"/>
              <a:chExt cx="5005729" cy="1427495"/>
            </a:xfrm>
          </p:grpSpPr>
          <p:sp>
            <p:nvSpPr>
              <p:cNvPr id="840" name="Google Shape;840;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1" name="Google Shape;841;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2" name="Google Shape;842;p1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8011"/>
        <p:cNvGrpSpPr/>
        <p:nvPr/>
      </p:nvGrpSpPr>
      <p:grpSpPr>
        <a:xfrm>
          <a:off x="0" y="0"/>
          <a:ext cx="0" cy="0"/>
          <a:chOff x="0" y="0"/>
          <a:chExt cx="0" cy="0"/>
        </a:xfrm>
      </p:grpSpPr>
      <p:sp>
        <p:nvSpPr>
          <p:cNvPr id="8012" name="Google Shape;8012;p95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13" name="Google Shape;8013;p95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14" name="Google Shape;8014;p95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15" name="Google Shape;8015;p95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16" name="Google Shape;8016;p95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8017"/>
        <p:cNvGrpSpPr/>
        <p:nvPr/>
      </p:nvGrpSpPr>
      <p:grpSpPr>
        <a:xfrm>
          <a:off x="0" y="0"/>
          <a:ext cx="0" cy="0"/>
          <a:chOff x="0" y="0"/>
          <a:chExt cx="0" cy="0"/>
        </a:xfrm>
      </p:grpSpPr>
      <p:sp>
        <p:nvSpPr>
          <p:cNvPr id="8018" name="Google Shape;8018;p9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019" name="Google Shape;8019;p95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20" name="Google Shape;8020;p9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21" name="Google Shape;8021;p95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22" name="Google Shape;8022;p95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8023"/>
        <p:cNvGrpSpPr/>
        <p:nvPr/>
      </p:nvGrpSpPr>
      <p:grpSpPr>
        <a:xfrm>
          <a:off x="0" y="0"/>
          <a:ext cx="0" cy="0"/>
          <a:chOff x="0" y="0"/>
          <a:chExt cx="0" cy="0"/>
        </a:xfrm>
      </p:grpSpPr>
      <p:sp>
        <p:nvSpPr>
          <p:cNvPr id="8024" name="Google Shape;8024;p95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25" name="Google Shape;8025;p95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26" name="Google Shape;8026;p95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7" name="Google Shape;8027;p95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8" name="Google Shape;8028;p95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29" name="Google Shape;8029;p95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8030"/>
        <p:cNvGrpSpPr/>
        <p:nvPr/>
      </p:nvGrpSpPr>
      <p:grpSpPr>
        <a:xfrm>
          <a:off x="0" y="0"/>
          <a:ext cx="0" cy="0"/>
          <a:chOff x="0" y="0"/>
          <a:chExt cx="0" cy="0"/>
        </a:xfrm>
      </p:grpSpPr>
      <p:sp>
        <p:nvSpPr>
          <p:cNvPr id="8031" name="Google Shape;8031;p95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32" name="Google Shape;8032;p9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33" name="Google Shape;8033;p9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34" name="Google Shape;8034;p95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35" name="Google Shape;8035;p9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8036"/>
        <p:cNvGrpSpPr/>
        <p:nvPr/>
      </p:nvGrpSpPr>
      <p:grpSpPr>
        <a:xfrm>
          <a:off x="0" y="0"/>
          <a:ext cx="0" cy="0"/>
          <a:chOff x="0" y="0"/>
          <a:chExt cx="0" cy="0"/>
        </a:xfrm>
      </p:grpSpPr>
      <p:sp>
        <p:nvSpPr>
          <p:cNvPr id="8037" name="Google Shape;8037;p95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038" name="Google Shape;8038;p95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39" name="Google Shape;8039;p95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40" name="Google Shape;8040;p95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41" name="Google Shape;8041;p95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8042"/>
        <p:cNvGrpSpPr/>
        <p:nvPr/>
      </p:nvGrpSpPr>
      <p:grpSpPr>
        <a:xfrm>
          <a:off x="0" y="0"/>
          <a:ext cx="0" cy="0"/>
          <a:chOff x="0" y="0"/>
          <a:chExt cx="0" cy="0"/>
        </a:xfrm>
      </p:grpSpPr>
      <p:sp>
        <p:nvSpPr>
          <p:cNvPr id="8043" name="Google Shape;8043;p9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44" name="Google Shape;8044;p9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45" name="Google Shape;8045;p95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46" name="Google Shape;8046;p95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47" name="Google Shape;8047;p95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48" name="Google Shape;8048;p9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2">
    <p:spTree>
      <p:nvGrpSpPr>
        <p:cNvPr id="1" name="Shape 8049"/>
        <p:cNvGrpSpPr/>
        <p:nvPr/>
      </p:nvGrpSpPr>
      <p:grpSpPr>
        <a:xfrm>
          <a:off x="0" y="0"/>
          <a:ext cx="0" cy="0"/>
          <a:chOff x="0" y="0"/>
          <a:chExt cx="0" cy="0"/>
        </a:xfrm>
      </p:grpSpPr>
      <p:sp>
        <p:nvSpPr>
          <p:cNvPr id="8050" name="Google Shape;8050;p95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51" name="Google Shape;8051;p95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52" name="Google Shape;8052;p95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053" name="Google Shape;8053;p9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054" name="Google Shape;8054;p9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055" name="Google Shape;8055;p95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056" name="Google Shape;8056;p95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057" name="Google Shape;8057;p95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58" name="Google Shape;8058;p95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2">
    <p:spTree>
      <p:nvGrpSpPr>
        <p:cNvPr id="1" name="Shape 8059"/>
        <p:cNvGrpSpPr/>
        <p:nvPr/>
      </p:nvGrpSpPr>
      <p:grpSpPr>
        <a:xfrm>
          <a:off x="0" y="0"/>
          <a:ext cx="0" cy="0"/>
          <a:chOff x="0" y="0"/>
          <a:chExt cx="0" cy="0"/>
        </a:xfrm>
      </p:grpSpPr>
      <p:sp>
        <p:nvSpPr>
          <p:cNvPr id="8060" name="Google Shape;8060;p95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61" name="Google Shape;8061;p95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62" name="Google Shape;8062;p95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063" name="Google Shape;8063;p9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064" name="Google Shape;8064;p9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065" name="Google Shape;8065;p95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066" name="Google Shape;8066;p95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067" name="Google Shape;8067;p95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68" name="Google Shape;8068;p95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2">
    <p:spTree>
      <p:nvGrpSpPr>
        <p:cNvPr id="1" name="Shape 8069"/>
        <p:cNvGrpSpPr/>
        <p:nvPr/>
      </p:nvGrpSpPr>
      <p:grpSpPr>
        <a:xfrm>
          <a:off x="0" y="0"/>
          <a:ext cx="0" cy="0"/>
          <a:chOff x="0" y="0"/>
          <a:chExt cx="0" cy="0"/>
        </a:xfrm>
      </p:grpSpPr>
      <p:sp>
        <p:nvSpPr>
          <p:cNvPr id="8070" name="Google Shape;8070;p96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71" name="Google Shape;8071;p96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72" name="Google Shape;8072;p96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73" name="Google Shape;8073;p96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74" name="Google Shape;8074;p96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2">
    <p:spTree>
      <p:nvGrpSpPr>
        <p:cNvPr id="1" name="Shape 8075"/>
        <p:cNvGrpSpPr/>
        <p:nvPr/>
      </p:nvGrpSpPr>
      <p:grpSpPr>
        <a:xfrm>
          <a:off x="0" y="0"/>
          <a:ext cx="0" cy="0"/>
          <a:chOff x="0" y="0"/>
          <a:chExt cx="0" cy="0"/>
        </a:xfrm>
      </p:grpSpPr>
      <p:sp>
        <p:nvSpPr>
          <p:cNvPr id="8076" name="Google Shape;8076;p9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077" name="Google Shape;8077;p96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078" name="Google Shape;8078;p9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79" name="Google Shape;8079;p96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80" name="Google Shape;8080;p96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91"/>
        <p:cNvGrpSpPr/>
        <p:nvPr/>
      </p:nvGrpSpPr>
      <p:grpSpPr>
        <a:xfrm>
          <a:off x="0" y="0"/>
          <a:ext cx="0" cy="0"/>
          <a:chOff x="0" y="0"/>
          <a:chExt cx="0" cy="0"/>
        </a:xfrm>
      </p:grpSpPr>
      <p:grpSp>
        <p:nvGrpSpPr>
          <p:cNvPr id="92" name="Google Shape;92;p59"/>
          <p:cNvGrpSpPr/>
          <p:nvPr/>
        </p:nvGrpSpPr>
        <p:grpSpPr>
          <a:xfrm>
            <a:off x="7191542" y="1"/>
            <a:ext cx="5000459" cy="1425992"/>
            <a:chOff x="7191542" y="1"/>
            <a:chExt cx="5000459" cy="1425992"/>
          </a:xfrm>
        </p:grpSpPr>
        <p:pic>
          <p:nvPicPr>
            <p:cNvPr id="93" name="Google Shape;93;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 name="Google Shape;94;p59"/>
            <p:cNvGrpSpPr/>
            <p:nvPr/>
          </p:nvGrpSpPr>
          <p:grpSpPr>
            <a:xfrm>
              <a:off x="7191542" y="1"/>
              <a:ext cx="5000459" cy="1425992"/>
              <a:chOff x="7186272" y="0"/>
              <a:chExt cx="5005729" cy="1427495"/>
            </a:xfrm>
          </p:grpSpPr>
          <p:sp>
            <p:nvSpPr>
              <p:cNvPr id="95" name="Google Shape;95;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 name="Google Shape;96;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7" name="Google Shape;97;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 name="Google Shape;98;p5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 name="Google Shape;99;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 name="Google Shape;100;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 name="Google Shape;101;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843"/>
        <p:cNvGrpSpPr/>
        <p:nvPr/>
      </p:nvGrpSpPr>
      <p:grpSpPr>
        <a:xfrm>
          <a:off x="0" y="0"/>
          <a:ext cx="0" cy="0"/>
          <a:chOff x="0" y="0"/>
          <a:chExt cx="0" cy="0"/>
        </a:xfrm>
      </p:grpSpPr>
      <p:grpSp>
        <p:nvGrpSpPr>
          <p:cNvPr id="844" name="Google Shape;844;p139"/>
          <p:cNvGrpSpPr/>
          <p:nvPr/>
        </p:nvGrpSpPr>
        <p:grpSpPr>
          <a:xfrm>
            <a:off x="7191542" y="1"/>
            <a:ext cx="5000459" cy="1425992"/>
            <a:chOff x="7191542" y="1"/>
            <a:chExt cx="5000459" cy="1425992"/>
          </a:xfrm>
        </p:grpSpPr>
        <p:pic>
          <p:nvPicPr>
            <p:cNvPr id="845" name="Google Shape;845;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6" name="Google Shape;846;p139"/>
            <p:cNvGrpSpPr/>
            <p:nvPr/>
          </p:nvGrpSpPr>
          <p:grpSpPr>
            <a:xfrm>
              <a:off x="7191542" y="1"/>
              <a:ext cx="5000459" cy="1425992"/>
              <a:chOff x="7186272" y="0"/>
              <a:chExt cx="5005729" cy="1427495"/>
            </a:xfrm>
          </p:grpSpPr>
          <p:sp>
            <p:nvSpPr>
              <p:cNvPr id="847" name="Google Shape;847;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8" name="Google Shape;848;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49" name="Google Shape;849;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0" name="Google Shape;850;p1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1" name="Google Shape;851;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2" name="Google Shape;852;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3" name="Google Shape;853;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2">
    <p:spTree>
      <p:nvGrpSpPr>
        <p:cNvPr id="1" name="Shape 8081"/>
        <p:cNvGrpSpPr/>
        <p:nvPr/>
      </p:nvGrpSpPr>
      <p:grpSpPr>
        <a:xfrm>
          <a:off x="0" y="0"/>
          <a:ext cx="0" cy="0"/>
          <a:chOff x="0" y="0"/>
          <a:chExt cx="0" cy="0"/>
        </a:xfrm>
      </p:grpSpPr>
      <p:sp>
        <p:nvSpPr>
          <p:cNvPr id="8082" name="Google Shape;8082;p9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83" name="Google Shape;8083;p9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084" name="Google Shape;8084;p96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85" name="Google Shape;8085;p96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86" name="Google Shape;8086;p96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87" name="Google Shape;8087;p96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2">
    <p:spTree>
      <p:nvGrpSpPr>
        <p:cNvPr id="1" name="Shape 8088"/>
        <p:cNvGrpSpPr/>
        <p:nvPr/>
      </p:nvGrpSpPr>
      <p:grpSpPr>
        <a:xfrm>
          <a:off x="0" y="0"/>
          <a:ext cx="0" cy="0"/>
          <a:chOff x="0" y="0"/>
          <a:chExt cx="0" cy="0"/>
        </a:xfrm>
      </p:grpSpPr>
      <p:sp>
        <p:nvSpPr>
          <p:cNvPr id="8089" name="Google Shape;8089;p96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90" name="Google Shape;8090;p96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91" name="Google Shape;8091;p96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092" name="Google Shape;8092;p9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093" name="Google Shape;8093;p9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094" name="Google Shape;8094;p96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095" name="Google Shape;8095;p96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096" name="Google Shape;8096;p96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097" name="Google Shape;8097;p96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2">
    <p:spTree>
      <p:nvGrpSpPr>
        <p:cNvPr id="1" name="Shape 8098"/>
        <p:cNvGrpSpPr/>
        <p:nvPr/>
      </p:nvGrpSpPr>
      <p:grpSpPr>
        <a:xfrm>
          <a:off x="0" y="0"/>
          <a:ext cx="0" cy="0"/>
          <a:chOff x="0" y="0"/>
          <a:chExt cx="0" cy="0"/>
        </a:xfrm>
      </p:grpSpPr>
      <p:sp>
        <p:nvSpPr>
          <p:cNvPr id="8099" name="Google Shape;8099;p96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00" name="Google Shape;8100;p96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01" name="Google Shape;8101;p96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02" name="Google Shape;8102;p96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103" name="Google Shape;8103;p96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2">
    <p:spTree>
      <p:nvGrpSpPr>
        <p:cNvPr id="1" name="Shape 8104"/>
        <p:cNvGrpSpPr/>
        <p:nvPr/>
      </p:nvGrpSpPr>
      <p:grpSpPr>
        <a:xfrm>
          <a:off x="0" y="0"/>
          <a:ext cx="0" cy="0"/>
          <a:chOff x="0" y="0"/>
          <a:chExt cx="0" cy="0"/>
        </a:xfrm>
      </p:grpSpPr>
      <p:sp>
        <p:nvSpPr>
          <p:cNvPr id="8105" name="Google Shape;8105;p9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106" name="Google Shape;8106;p96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107" name="Google Shape;8107;p9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08" name="Google Shape;8108;p96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09" name="Google Shape;8109;p96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2">
    <p:spTree>
      <p:nvGrpSpPr>
        <p:cNvPr id="1" name="Shape 8110"/>
        <p:cNvGrpSpPr/>
        <p:nvPr/>
      </p:nvGrpSpPr>
      <p:grpSpPr>
        <a:xfrm>
          <a:off x="0" y="0"/>
          <a:ext cx="0" cy="0"/>
          <a:chOff x="0" y="0"/>
          <a:chExt cx="0" cy="0"/>
        </a:xfrm>
      </p:grpSpPr>
      <p:sp>
        <p:nvSpPr>
          <p:cNvPr id="8111" name="Google Shape;8111;p9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12" name="Google Shape;8112;p9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13" name="Google Shape;8113;p96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14" name="Google Shape;8114;p96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15" name="Google Shape;8115;p96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116" name="Google Shape;8116;p96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3">
    <p:spTree>
      <p:nvGrpSpPr>
        <p:cNvPr id="1" name="Shape 8117"/>
        <p:cNvGrpSpPr/>
        <p:nvPr/>
      </p:nvGrpSpPr>
      <p:grpSpPr>
        <a:xfrm>
          <a:off x="0" y="0"/>
          <a:ext cx="0" cy="0"/>
          <a:chOff x="0" y="0"/>
          <a:chExt cx="0" cy="0"/>
        </a:xfrm>
      </p:grpSpPr>
      <p:sp>
        <p:nvSpPr>
          <p:cNvPr id="8118" name="Google Shape;8118;p96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19" name="Google Shape;8119;p96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20" name="Google Shape;8120;p96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121" name="Google Shape;8121;p9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122" name="Google Shape;8122;p9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123" name="Google Shape;8123;p96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124" name="Google Shape;8124;p96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125" name="Google Shape;8125;p96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126" name="Google Shape;8126;p96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3">
    <p:spTree>
      <p:nvGrpSpPr>
        <p:cNvPr id="1" name="Shape 8127"/>
        <p:cNvGrpSpPr/>
        <p:nvPr/>
      </p:nvGrpSpPr>
      <p:grpSpPr>
        <a:xfrm>
          <a:off x="0" y="0"/>
          <a:ext cx="0" cy="0"/>
          <a:chOff x="0" y="0"/>
          <a:chExt cx="0" cy="0"/>
        </a:xfrm>
      </p:grpSpPr>
      <p:sp>
        <p:nvSpPr>
          <p:cNvPr id="8128" name="Google Shape;8128;p9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29" name="Google Shape;8129;p9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30" name="Google Shape;8130;p9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131" name="Google Shape;8131;p9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132" name="Google Shape;8132;p9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133" name="Google Shape;8133;p9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134" name="Google Shape;8134;p9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135" name="Google Shape;8135;p9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136" name="Google Shape;8136;p96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3">
    <p:spTree>
      <p:nvGrpSpPr>
        <p:cNvPr id="1" name="Shape 8137"/>
        <p:cNvGrpSpPr/>
        <p:nvPr/>
      </p:nvGrpSpPr>
      <p:grpSpPr>
        <a:xfrm>
          <a:off x="0" y="0"/>
          <a:ext cx="0" cy="0"/>
          <a:chOff x="0" y="0"/>
          <a:chExt cx="0" cy="0"/>
        </a:xfrm>
      </p:grpSpPr>
      <p:sp>
        <p:nvSpPr>
          <p:cNvPr id="8138" name="Google Shape;8138;p96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39" name="Google Shape;8139;p96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40" name="Google Shape;8140;p96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41" name="Google Shape;8141;p96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142" name="Google Shape;8142;p96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3">
    <p:spTree>
      <p:nvGrpSpPr>
        <p:cNvPr id="1" name="Shape 8143"/>
        <p:cNvGrpSpPr/>
        <p:nvPr/>
      </p:nvGrpSpPr>
      <p:grpSpPr>
        <a:xfrm>
          <a:off x="0" y="0"/>
          <a:ext cx="0" cy="0"/>
          <a:chOff x="0" y="0"/>
          <a:chExt cx="0" cy="0"/>
        </a:xfrm>
      </p:grpSpPr>
      <p:sp>
        <p:nvSpPr>
          <p:cNvPr id="8144" name="Google Shape;8144;p9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145" name="Google Shape;8145;p97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146" name="Google Shape;8146;p9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47" name="Google Shape;8147;p97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48" name="Google Shape;8148;p97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3">
    <p:spTree>
      <p:nvGrpSpPr>
        <p:cNvPr id="1" name="Shape 8149"/>
        <p:cNvGrpSpPr/>
        <p:nvPr/>
      </p:nvGrpSpPr>
      <p:grpSpPr>
        <a:xfrm>
          <a:off x="0" y="0"/>
          <a:ext cx="0" cy="0"/>
          <a:chOff x="0" y="0"/>
          <a:chExt cx="0" cy="0"/>
        </a:xfrm>
      </p:grpSpPr>
      <p:sp>
        <p:nvSpPr>
          <p:cNvPr id="8150" name="Google Shape;8150;p9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51" name="Google Shape;8151;p9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52" name="Google Shape;8152;p97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53" name="Google Shape;8153;p97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54" name="Google Shape;8154;p97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155" name="Google Shape;8155;p97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54"/>
        <p:cNvGrpSpPr/>
        <p:nvPr/>
      </p:nvGrpSpPr>
      <p:grpSpPr>
        <a:xfrm>
          <a:off x="0" y="0"/>
          <a:ext cx="0" cy="0"/>
          <a:chOff x="0" y="0"/>
          <a:chExt cx="0" cy="0"/>
        </a:xfrm>
      </p:grpSpPr>
      <p:sp>
        <p:nvSpPr>
          <p:cNvPr id="855" name="Google Shape;855;p1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6" name="Google Shape;856;p14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57" name="Google Shape;857;p140"/>
          <p:cNvGrpSpPr/>
          <p:nvPr/>
        </p:nvGrpSpPr>
        <p:grpSpPr>
          <a:xfrm>
            <a:off x="7191542" y="1"/>
            <a:ext cx="5000459" cy="1425992"/>
            <a:chOff x="7191542" y="1"/>
            <a:chExt cx="5000459" cy="1425992"/>
          </a:xfrm>
        </p:grpSpPr>
        <p:pic>
          <p:nvPicPr>
            <p:cNvPr id="858" name="Google Shape;858;p1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9" name="Google Shape;859;p140"/>
            <p:cNvGrpSpPr/>
            <p:nvPr/>
          </p:nvGrpSpPr>
          <p:grpSpPr>
            <a:xfrm>
              <a:off x="7191542" y="1"/>
              <a:ext cx="5000459" cy="1425992"/>
              <a:chOff x="7186272" y="0"/>
              <a:chExt cx="5005729" cy="1427495"/>
            </a:xfrm>
          </p:grpSpPr>
          <p:sp>
            <p:nvSpPr>
              <p:cNvPr id="860" name="Google Shape;860;p1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1" name="Google Shape;861;p1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2" name="Google Shape;862;p14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3" name="Google Shape;863;p14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4" name="Google Shape;864;p1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5" name="Google Shape;865;p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3">
    <p:spTree>
      <p:nvGrpSpPr>
        <p:cNvPr id="1" name="Shape 8156"/>
        <p:cNvGrpSpPr/>
        <p:nvPr/>
      </p:nvGrpSpPr>
      <p:grpSpPr>
        <a:xfrm>
          <a:off x="0" y="0"/>
          <a:ext cx="0" cy="0"/>
          <a:chOff x="0" y="0"/>
          <a:chExt cx="0" cy="0"/>
        </a:xfrm>
      </p:grpSpPr>
      <p:sp>
        <p:nvSpPr>
          <p:cNvPr id="8157" name="Google Shape;8157;p97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58" name="Google Shape;8158;p97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59" name="Google Shape;8159;p97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160" name="Google Shape;8160;p9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161" name="Google Shape;8161;p9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162" name="Google Shape;8162;p97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163" name="Google Shape;8163;p97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164" name="Google Shape;8164;p97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165" name="Google Shape;8165;p97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3">
    <p:spTree>
      <p:nvGrpSpPr>
        <p:cNvPr id="1" name="Shape 8166"/>
        <p:cNvGrpSpPr/>
        <p:nvPr/>
      </p:nvGrpSpPr>
      <p:grpSpPr>
        <a:xfrm>
          <a:off x="0" y="0"/>
          <a:ext cx="0" cy="0"/>
          <a:chOff x="0" y="0"/>
          <a:chExt cx="0" cy="0"/>
        </a:xfrm>
      </p:grpSpPr>
      <p:sp>
        <p:nvSpPr>
          <p:cNvPr id="8167" name="Google Shape;8167;p97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68" name="Google Shape;8168;p97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69" name="Google Shape;8169;p97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70" name="Google Shape;8170;p97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171" name="Google Shape;8171;p97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3">
    <p:spTree>
      <p:nvGrpSpPr>
        <p:cNvPr id="1" name="Shape 8172"/>
        <p:cNvGrpSpPr/>
        <p:nvPr/>
      </p:nvGrpSpPr>
      <p:grpSpPr>
        <a:xfrm>
          <a:off x="0" y="0"/>
          <a:ext cx="0" cy="0"/>
          <a:chOff x="0" y="0"/>
          <a:chExt cx="0" cy="0"/>
        </a:xfrm>
      </p:grpSpPr>
      <p:sp>
        <p:nvSpPr>
          <p:cNvPr id="8173" name="Google Shape;8173;p97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174" name="Google Shape;8174;p97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175" name="Google Shape;8175;p97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76" name="Google Shape;8176;p97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77" name="Google Shape;8177;p97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3">
    <p:spTree>
      <p:nvGrpSpPr>
        <p:cNvPr id="1" name="Shape 8178"/>
        <p:cNvGrpSpPr/>
        <p:nvPr/>
      </p:nvGrpSpPr>
      <p:grpSpPr>
        <a:xfrm>
          <a:off x="0" y="0"/>
          <a:ext cx="0" cy="0"/>
          <a:chOff x="0" y="0"/>
          <a:chExt cx="0" cy="0"/>
        </a:xfrm>
      </p:grpSpPr>
      <p:sp>
        <p:nvSpPr>
          <p:cNvPr id="8179" name="Google Shape;8179;p97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80" name="Google Shape;8180;p97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181" name="Google Shape;8181;p97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82" name="Google Shape;8182;p97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83" name="Google Shape;8183;p97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184" name="Google Shape;8184;p97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8185"/>
        <p:cNvGrpSpPr/>
        <p:nvPr/>
      </p:nvGrpSpPr>
      <p:grpSpPr>
        <a:xfrm>
          <a:off x="0" y="0"/>
          <a:ext cx="0" cy="0"/>
          <a:chOff x="0" y="0"/>
          <a:chExt cx="0" cy="0"/>
        </a:xfrm>
      </p:grpSpPr>
      <p:sp>
        <p:nvSpPr>
          <p:cNvPr id="8186" name="Google Shape;8186;p97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87" name="Google Shape;8187;p97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88" name="Google Shape;8188;p97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89" name="Google Shape;8189;p976"/>
          <p:cNvSpPr>
            <a:spLocks noGrp="1"/>
          </p:cNvSpPr>
          <p:nvPr>
            <p:ph type="pic" idx="2"/>
          </p:nvPr>
        </p:nvSpPr>
        <p:spPr>
          <a:xfrm>
            <a:off x="7118684" y="233915"/>
            <a:ext cx="5073316" cy="5943600"/>
          </a:xfrm>
          <a:prstGeom prst="rect">
            <a:avLst/>
          </a:prstGeom>
          <a:noFill/>
          <a:ln>
            <a:noFill/>
          </a:ln>
        </p:spPr>
      </p:sp>
      <p:grpSp>
        <p:nvGrpSpPr>
          <p:cNvPr id="8190" name="Google Shape;8190;p976"/>
          <p:cNvGrpSpPr/>
          <p:nvPr/>
        </p:nvGrpSpPr>
        <p:grpSpPr>
          <a:xfrm>
            <a:off x="0" y="5020348"/>
            <a:ext cx="12192000" cy="1837653"/>
            <a:chOff x="0" y="5020348"/>
            <a:chExt cx="12192000" cy="1837653"/>
          </a:xfrm>
        </p:grpSpPr>
        <p:sp>
          <p:nvSpPr>
            <p:cNvPr id="8191" name="Google Shape;8191;p9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92" name="Google Shape;8192;p9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193" name="Google Shape;8193;p9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8194"/>
        <p:cNvGrpSpPr/>
        <p:nvPr/>
      </p:nvGrpSpPr>
      <p:grpSpPr>
        <a:xfrm>
          <a:off x="0" y="0"/>
          <a:ext cx="0" cy="0"/>
          <a:chOff x="0" y="0"/>
          <a:chExt cx="0" cy="0"/>
        </a:xfrm>
      </p:grpSpPr>
      <p:grpSp>
        <p:nvGrpSpPr>
          <p:cNvPr id="8195" name="Google Shape;8195;p977"/>
          <p:cNvGrpSpPr/>
          <p:nvPr/>
        </p:nvGrpSpPr>
        <p:grpSpPr>
          <a:xfrm>
            <a:off x="0" y="5020347"/>
            <a:ext cx="12192000" cy="1837653"/>
            <a:chOff x="0" y="5020347"/>
            <a:chExt cx="12192000" cy="1837653"/>
          </a:xfrm>
        </p:grpSpPr>
        <p:sp>
          <p:nvSpPr>
            <p:cNvPr id="8196" name="Google Shape;8196;p97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97" name="Google Shape;8197;p9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98" name="Google Shape;8198;p97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199" name="Google Shape;8199;p9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00" name="Google Shape;8200;p97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01" name="Google Shape;8201;p97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8202"/>
        <p:cNvGrpSpPr/>
        <p:nvPr/>
      </p:nvGrpSpPr>
      <p:grpSpPr>
        <a:xfrm>
          <a:off x="0" y="0"/>
          <a:ext cx="0" cy="0"/>
          <a:chOff x="0" y="0"/>
          <a:chExt cx="0" cy="0"/>
        </a:xfrm>
      </p:grpSpPr>
      <p:sp>
        <p:nvSpPr>
          <p:cNvPr id="8203" name="Google Shape;8203;p9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04" name="Google Shape;8204;p9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05" name="Google Shape;8205;p978"/>
          <p:cNvGrpSpPr/>
          <p:nvPr/>
        </p:nvGrpSpPr>
        <p:grpSpPr>
          <a:xfrm>
            <a:off x="0" y="5379426"/>
            <a:ext cx="2807368" cy="753891"/>
            <a:chOff x="0" y="5379426"/>
            <a:chExt cx="2807368" cy="753891"/>
          </a:xfrm>
        </p:grpSpPr>
        <p:sp>
          <p:nvSpPr>
            <p:cNvPr id="8206" name="Google Shape;8206;p9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7" name="Google Shape;8207;p9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208" name="Google Shape;8208;p978"/>
          <p:cNvSpPr>
            <a:spLocks noGrp="1"/>
          </p:cNvSpPr>
          <p:nvPr>
            <p:ph type="pic" idx="2"/>
          </p:nvPr>
        </p:nvSpPr>
        <p:spPr>
          <a:xfrm>
            <a:off x="2807368" y="457202"/>
            <a:ext cx="8915400" cy="5943598"/>
          </a:xfrm>
          <a:prstGeom prst="rect">
            <a:avLst/>
          </a:prstGeom>
          <a:noFill/>
          <a:ln>
            <a:noFill/>
          </a:ln>
        </p:spPr>
      </p:sp>
      <p:pic>
        <p:nvPicPr>
          <p:cNvPr id="8209" name="Google Shape;8209;p9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8210"/>
        <p:cNvGrpSpPr/>
        <p:nvPr/>
      </p:nvGrpSpPr>
      <p:grpSpPr>
        <a:xfrm>
          <a:off x="0" y="0"/>
          <a:ext cx="0" cy="0"/>
          <a:chOff x="0" y="0"/>
          <a:chExt cx="0" cy="0"/>
        </a:xfrm>
      </p:grpSpPr>
      <p:sp>
        <p:nvSpPr>
          <p:cNvPr id="8211" name="Google Shape;8211;p9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12" name="Google Shape;8212;p9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13" name="Google Shape;8213;p9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14" name="Google Shape;8214;p9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15" name="Google Shape;8215;p9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16" name="Google Shape;8216;p9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217" name="Google Shape;8217;p979"/>
          <p:cNvGrpSpPr/>
          <p:nvPr/>
        </p:nvGrpSpPr>
        <p:grpSpPr>
          <a:xfrm>
            <a:off x="7191542" y="1"/>
            <a:ext cx="5000459" cy="1425992"/>
            <a:chOff x="7191542" y="1"/>
            <a:chExt cx="5000459" cy="1425992"/>
          </a:xfrm>
        </p:grpSpPr>
        <p:pic>
          <p:nvPicPr>
            <p:cNvPr id="8218" name="Google Shape;8218;p9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19" name="Google Shape;8219;p979"/>
            <p:cNvGrpSpPr/>
            <p:nvPr/>
          </p:nvGrpSpPr>
          <p:grpSpPr>
            <a:xfrm>
              <a:off x="7191542" y="1"/>
              <a:ext cx="5000459" cy="1425992"/>
              <a:chOff x="7186272" y="0"/>
              <a:chExt cx="5005729" cy="1427495"/>
            </a:xfrm>
          </p:grpSpPr>
          <p:sp>
            <p:nvSpPr>
              <p:cNvPr id="8220" name="Google Shape;8220;p9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21" name="Google Shape;8221;p9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222" name="Google Shape;8222;p9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Quotation">
  <p:cSld name="Quotation 16 2">
    <p:spTree>
      <p:nvGrpSpPr>
        <p:cNvPr id="1" name="Shape 8223"/>
        <p:cNvGrpSpPr/>
        <p:nvPr/>
      </p:nvGrpSpPr>
      <p:grpSpPr>
        <a:xfrm>
          <a:off x="0" y="0"/>
          <a:ext cx="0" cy="0"/>
          <a:chOff x="0" y="0"/>
          <a:chExt cx="0" cy="0"/>
        </a:xfrm>
      </p:grpSpPr>
      <p:sp>
        <p:nvSpPr>
          <p:cNvPr id="8224" name="Google Shape;8224;p9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25" name="Google Shape;8225;p9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26" name="Google Shape;8226;p9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27" name="Google Shape;8227;p9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28" name="Google Shape;8228;p9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29" name="Google Shape;8229;p9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230" name="Google Shape;8230;p980"/>
          <p:cNvGrpSpPr/>
          <p:nvPr/>
        </p:nvGrpSpPr>
        <p:grpSpPr>
          <a:xfrm>
            <a:off x="7191542" y="1"/>
            <a:ext cx="5000459" cy="1425992"/>
            <a:chOff x="7191542" y="1"/>
            <a:chExt cx="5000459" cy="1425992"/>
          </a:xfrm>
        </p:grpSpPr>
        <p:pic>
          <p:nvPicPr>
            <p:cNvPr id="8231" name="Google Shape;8231;p9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32" name="Google Shape;8232;p980"/>
            <p:cNvGrpSpPr/>
            <p:nvPr/>
          </p:nvGrpSpPr>
          <p:grpSpPr>
            <a:xfrm>
              <a:off x="7191542" y="1"/>
              <a:ext cx="5000459" cy="1425992"/>
              <a:chOff x="7186272" y="0"/>
              <a:chExt cx="5005729" cy="1427495"/>
            </a:xfrm>
          </p:grpSpPr>
          <p:sp>
            <p:nvSpPr>
              <p:cNvPr id="8233" name="Google Shape;8233;p9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34" name="Google Shape;8234;p9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235" name="Google Shape;8235;p9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8236"/>
        <p:cNvGrpSpPr/>
        <p:nvPr/>
      </p:nvGrpSpPr>
      <p:grpSpPr>
        <a:xfrm>
          <a:off x="0" y="0"/>
          <a:ext cx="0" cy="0"/>
          <a:chOff x="0" y="0"/>
          <a:chExt cx="0" cy="0"/>
        </a:xfrm>
      </p:grpSpPr>
      <p:sp>
        <p:nvSpPr>
          <p:cNvPr id="8237" name="Google Shape;8237;p9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38" name="Google Shape;8238;p9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239" name="Google Shape;8239;p981"/>
          <p:cNvGrpSpPr/>
          <p:nvPr/>
        </p:nvGrpSpPr>
        <p:grpSpPr>
          <a:xfrm>
            <a:off x="7191542" y="1"/>
            <a:ext cx="5000459" cy="1425992"/>
            <a:chOff x="7191542" y="1"/>
            <a:chExt cx="5000459" cy="1425992"/>
          </a:xfrm>
        </p:grpSpPr>
        <p:pic>
          <p:nvPicPr>
            <p:cNvPr id="8240" name="Google Shape;8240;p9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41" name="Google Shape;8241;p981"/>
            <p:cNvGrpSpPr/>
            <p:nvPr/>
          </p:nvGrpSpPr>
          <p:grpSpPr>
            <a:xfrm>
              <a:off x="7191542" y="1"/>
              <a:ext cx="5000459" cy="1425992"/>
              <a:chOff x="7186272" y="0"/>
              <a:chExt cx="5005729" cy="1427495"/>
            </a:xfrm>
          </p:grpSpPr>
          <p:sp>
            <p:nvSpPr>
              <p:cNvPr id="8242" name="Google Shape;8242;p9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43" name="Google Shape;8243;p9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244" name="Google Shape;8244;p9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45" name="Google Shape;8245;p9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46" name="Google Shape;8246;p9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47" name="Google Shape;8247;p9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866"/>
        <p:cNvGrpSpPr/>
        <p:nvPr/>
      </p:nvGrpSpPr>
      <p:grpSpPr>
        <a:xfrm>
          <a:off x="0" y="0"/>
          <a:ext cx="0" cy="0"/>
          <a:chOff x="0" y="0"/>
          <a:chExt cx="0" cy="0"/>
        </a:xfrm>
      </p:grpSpPr>
      <p:grpSp>
        <p:nvGrpSpPr>
          <p:cNvPr id="867" name="Google Shape;867;p141"/>
          <p:cNvGrpSpPr/>
          <p:nvPr/>
        </p:nvGrpSpPr>
        <p:grpSpPr>
          <a:xfrm>
            <a:off x="7191542" y="1"/>
            <a:ext cx="5000459" cy="1425992"/>
            <a:chOff x="7191542" y="1"/>
            <a:chExt cx="5000459" cy="1425992"/>
          </a:xfrm>
        </p:grpSpPr>
        <p:pic>
          <p:nvPicPr>
            <p:cNvPr id="868" name="Google Shape;868;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9" name="Google Shape;869;p141"/>
            <p:cNvGrpSpPr/>
            <p:nvPr/>
          </p:nvGrpSpPr>
          <p:grpSpPr>
            <a:xfrm>
              <a:off x="7191542" y="1"/>
              <a:ext cx="5000459" cy="1425992"/>
              <a:chOff x="7186272" y="0"/>
              <a:chExt cx="5005729" cy="1427495"/>
            </a:xfrm>
          </p:grpSpPr>
          <p:sp>
            <p:nvSpPr>
              <p:cNvPr id="870" name="Google Shape;870;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1" name="Google Shape;871;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72" name="Google Shape;872;p1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 name="Google Shape;873;p14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4" name="Google Shape;874;p14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5" name="Google Shape;875;p14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6" name="Google Shape;876;p14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7" name="Google Shape;877;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8" name="Google Shape;878;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9" name="Google Shape;879;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8248"/>
        <p:cNvGrpSpPr/>
        <p:nvPr/>
      </p:nvGrpSpPr>
      <p:grpSpPr>
        <a:xfrm>
          <a:off x="0" y="0"/>
          <a:ext cx="0" cy="0"/>
          <a:chOff x="0" y="0"/>
          <a:chExt cx="0" cy="0"/>
        </a:xfrm>
      </p:grpSpPr>
      <p:grpSp>
        <p:nvGrpSpPr>
          <p:cNvPr id="8249" name="Google Shape;8249;p982"/>
          <p:cNvGrpSpPr/>
          <p:nvPr/>
        </p:nvGrpSpPr>
        <p:grpSpPr>
          <a:xfrm>
            <a:off x="7191542" y="1"/>
            <a:ext cx="5000459" cy="1425992"/>
            <a:chOff x="7191542" y="1"/>
            <a:chExt cx="5000459" cy="1425992"/>
          </a:xfrm>
        </p:grpSpPr>
        <p:pic>
          <p:nvPicPr>
            <p:cNvPr id="8250" name="Google Shape;8250;p9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51" name="Google Shape;8251;p982"/>
            <p:cNvGrpSpPr/>
            <p:nvPr/>
          </p:nvGrpSpPr>
          <p:grpSpPr>
            <a:xfrm>
              <a:off x="7191542" y="1"/>
              <a:ext cx="5000459" cy="1425992"/>
              <a:chOff x="7186272" y="0"/>
              <a:chExt cx="5005729" cy="1427495"/>
            </a:xfrm>
          </p:grpSpPr>
          <p:sp>
            <p:nvSpPr>
              <p:cNvPr id="8252" name="Google Shape;8252;p9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53" name="Google Shape;8253;p9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254" name="Google Shape;8254;p9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55" name="Google Shape;8255;p9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256" name="Google Shape;8256;p9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57" name="Google Shape;8257;p9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258" name="Google Shape;8258;p9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59" name="Google Shape;8259;p9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60" name="Google Shape;8260;p9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61" name="Google Shape;8261;p9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8262"/>
        <p:cNvGrpSpPr/>
        <p:nvPr/>
      </p:nvGrpSpPr>
      <p:grpSpPr>
        <a:xfrm>
          <a:off x="0" y="0"/>
          <a:ext cx="0" cy="0"/>
          <a:chOff x="0" y="0"/>
          <a:chExt cx="0" cy="0"/>
        </a:xfrm>
      </p:grpSpPr>
      <p:grpSp>
        <p:nvGrpSpPr>
          <p:cNvPr id="8263" name="Google Shape;8263;p983"/>
          <p:cNvGrpSpPr/>
          <p:nvPr/>
        </p:nvGrpSpPr>
        <p:grpSpPr>
          <a:xfrm>
            <a:off x="7191542" y="1"/>
            <a:ext cx="5000459" cy="1425992"/>
            <a:chOff x="7191542" y="1"/>
            <a:chExt cx="5000459" cy="1425992"/>
          </a:xfrm>
        </p:grpSpPr>
        <p:pic>
          <p:nvPicPr>
            <p:cNvPr id="8264" name="Google Shape;8264;p9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65" name="Google Shape;8265;p983"/>
            <p:cNvGrpSpPr/>
            <p:nvPr/>
          </p:nvGrpSpPr>
          <p:grpSpPr>
            <a:xfrm>
              <a:off x="7191542" y="1"/>
              <a:ext cx="5000459" cy="1425992"/>
              <a:chOff x="7186272" y="0"/>
              <a:chExt cx="5005729" cy="1427495"/>
            </a:xfrm>
          </p:grpSpPr>
          <p:sp>
            <p:nvSpPr>
              <p:cNvPr id="8266" name="Google Shape;8266;p9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67" name="Google Shape;8267;p9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268" name="Google Shape;8268;p9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69" name="Google Shape;8269;p9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70" name="Google Shape;8270;p9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71" name="Google Shape;8271;p9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8272"/>
        <p:cNvGrpSpPr/>
        <p:nvPr/>
      </p:nvGrpSpPr>
      <p:grpSpPr>
        <a:xfrm>
          <a:off x="0" y="0"/>
          <a:ext cx="0" cy="0"/>
          <a:chOff x="0" y="0"/>
          <a:chExt cx="0" cy="0"/>
        </a:xfrm>
      </p:grpSpPr>
      <p:grpSp>
        <p:nvGrpSpPr>
          <p:cNvPr id="8273" name="Google Shape;8273;p984"/>
          <p:cNvGrpSpPr/>
          <p:nvPr/>
        </p:nvGrpSpPr>
        <p:grpSpPr>
          <a:xfrm>
            <a:off x="0" y="0"/>
            <a:ext cx="12192000" cy="2148830"/>
            <a:chOff x="0" y="0"/>
            <a:chExt cx="12192000" cy="2148830"/>
          </a:xfrm>
        </p:grpSpPr>
        <p:sp>
          <p:nvSpPr>
            <p:cNvPr id="8274" name="Google Shape;8274;p9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75" name="Google Shape;8275;p9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276" name="Google Shape;8276;p9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77" name="Google Shape;8277;p9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78" name="Google Shape;8278;p9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279" name="Google Shape;8279;p9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280" name="Google Shape;8280;p9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8281"/>
        <p:cNvGrpSpPr/>
        <p:nvPr/>
      </p:nvGrpSpPr>
      <p:grpSpPr>
        <a:xfrm>
          <a:off x="0" y="0"/>
          <a:ext cx="0" cy="0"/>
          <a:chOff x="0" y="0"/>
          <a:chExt cx="0" cy="0"/>
        </a:xfrm>
      </p:grpSpPr>
      <p:sp>
        <p:nvSpPr>
          <p:cNvPr id="8282" name="Google Shape;8282;p9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83" name="Google Shape;8283;p9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84" name="Google Shape;8284;p9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285" name="Google Shape;8285;p985"/>
          <p:cNvGrpSpPr/>
          <p:nvPr/>
        </p:nvGrpSpPr>
        <p:grpSpPr>
          <a:xfrm>
            <a:off x="7191542" y="1"/>
            <a:ext cx="5000459" cy="1425992"/>
            <a:chOff x="7191542" y="1"/>
            <a:chExt cx="5000459" cy="1425992"/>
          </a:xfrm>
        </p:grpSpPr>
        <p:pic>
          <p:nvPicPr>
            <p:cNvPr id="8286" name="Google Shape;8286;p9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87" name="Google Shape;8287;p985"/>
            <p:cNvGrpSpPr/>
            <p:nvPr/>
          </p:nvGrpSpPr>
          <p:grpSpPr>
            <a:xfrm>
              <a:off x="7191542" y="1"/>
              <a:ext cx="5000459" cy="1425992"/>
              <a:chOff x="7186272" y="0"/>
              <a:chExt cx="5005729" cy="1427495"/>
            </a:xfrm>
          </p:grpSpPr>
          <p:sp>
            <p:nvSpPr>
              <p:cNvPr id="8288" name="Google Shape;8288;p9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89" name="Google Shape;8289;p9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8290"/>
        <p:cNvGrpSpPr/>
        <p:nvPr/>
      </p:nvGrpSpPr>
      <p:grpSpPr>
        <a:xfrm>
          <a:off x="0" y="0"/>
          <a:ext cx="0" cy="0"/>
          <a:chOff x="0" y="0"/>
          <a:chExt cx="0" cy="0"/>
        </a:xfrm>
      </p:grpSpPr>
      <p:sp>
        <p:nvSpPr>
          <p:cNvPr id="8291" name="Google Shape;8291;p9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92" name="Google Shape;8292;p9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93" name="Google Shape;8293;p9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294" name="Google Shape;8294;p986"/>
          <p:cNvSpPr>
            <a:spLocks noGrp="1"/>
          </p:cNvSpPr>
          <p:nvPr>
            <p:ph type="pic" idx="2"/>
          </p:nvPr>
        </p:nvSpPr>
        <p:spPr>
          <a:xfrm>
            <a:off x="7118684" y="233915"/>
            <a:ext cx="5073316" cy="5943600"/>
          </a:xfrm>
          <a:prstGeom prst="rect">
            <a:avLst/>
          </a:prstGeom>
          <a:noFill/>
          <a:ln>
            <a:noFill/>
          </a:ln>
        </p:spPr>
      </p:sp>
      <p:grpSp>
        <p:nvGrpSpPr>
          <p:cNvPr id="8295" name="Google Shape;8295;p986"/>
          <p:cNvGrpSpPr/>
          <p:nvPr/>
        </p:nvGrpSpPr>
        <p:grpSpPr>
          <a:xfrm>
            <a:off x="0" y="5020348"/>
            <a:ext cx="12192000" cy="1837653"/>
            <a:chOff x="0" y="5020348"/>
            <a:chExt cx="12192000" cy="1837653"/>
          </a:xfrm>
        </p:grpSpPr>
        <p:sp>
          <p:nvSpPr>
            <p:cNvPr id="8296" name="Google Shape;8296;p9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97" name="Google Shape;8297;p9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98" name="Google Shape;8298;p9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8299"/>
        <p:cNvGrpSpPr/>
        <p:nvPr/>
      </p:nvGrpSpPr>
      <p:grpSpPr>
        <a:xfrm>
          <a:off x="0" y="0"/>
          <a:ext cx="0" cy="0"/>
          <a:chOff x="0" y="0"/>
          <a:chExt cx="0" cy="0"/>
        </a:xfrm>
      </p:grpSpPr>
      <p:grpSp>
        <p:nvGrpSpPr>
          <p:cNvPr id="8300" name="Google Shape;8300;p987"/>
          <p:cNvGrpSpPr/>
          <p:nvPr/>
        </p:nvGrpSpPr>
        <p:grpSpPr>
          <a:xfrm>
            <a:off x="0" y="5020347"/>
            <a:ext cx="12192000" cy="1837653"/>
            <a:chOff x="0" y="5020347"/>
            <a:chExt cx="12192000" cy="1837653"/>
          </a:xfrm>
        </p:grpSpPr>
        <p:sp>
          <p:nvSpPr>
            <p:cNvPr id="8301" name="Google Shape;8301;p9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02" name="Google Shape;8302;p9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03" name="Google Shape;8303;p9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304" name="Google Shape;8304;p9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305" name="Google Shape;8305;p9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06" name="Google Shape;8306;p9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8307"/>
        <p:cNvGrpSpPr/>
        <p:nvPr/>
      </p:nvGrpSpPr>
      <p:grpSpPr>
        <a:xfrm>
          <a:off x="0" y="0"/>
          <a:ext cx="0" cy="0"/>
          <a:chOff x="0" y="0"/>
          <a:chExt cx="0" cy="0"/>
        </a:xfrm>
      </p:grpSpPr>
      <p:sp>
        <p:nvSpPr>
          <p:cNvPr id="8308" name="Google Shape;8308;p9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309" name="Google Shape;8309;p9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310" name="Google Shape;8310;p988"/>
          <p:cNvGrpSpPr/>
          <p:nvPr/>
        </p:nvGrpSpPr>
        <p:grpSpPr>
          <a:xfrm>
            <a:off x="0" y="5379426"/>
            <a:ext cx="2807368" cy="753891"/>
            <a:chOff x="0" y="5379426"/>
            <a:chExt cx="2807368" cy="753891"/>
          </a:xfrm>
        </p:grpSpPr>
        <p:sp>
          <p:nvSpPr>
            <p:cNvPr id="8311" name="Google Shape;8311;p9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12" name="Google Shape;8312;p9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13" name="Google Shape;8313;p988"/>
          <p:cNvSpPr>
            <a:spLocks noGrp="1"/>
          </p:cNvSpPr>
          <p:nvPr>
            <p:ph type="pic" idx="2"/>
          </p:nvPr>
        </p:nvSpPr>
        <p:spPr>
          <a:xfrm>
            <a:off x="2807368" y="457202"/>
            <a:ext cx="8915400" cy="5943598"/>
          </a:xfrm>
          <a:prstGeom prst="rect">
            <a:avLst/>
          </a:prstGeom>
          <a:noFill/>
          <a:ln>
            <a:noFill/>
          </a:ln>
        </p:spPr>
      </p:sp>
      <p:pic>
        <p:nvPicPr>
          <p:cNvPr id="8314" name="Google Shape;8314;p9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8315"/>
        <p:cNvGrpSpPr/>
        <p:nvPr/>
      </p:nvGrpSpPr>
      <p:grpSpPr>
        <a:xfrm>
          <a:off x="0" y="0"/>
          <a:ext cx="0" cy="0"/>
          <a:chOff x="0" y="0"/>
          <a:chExt cx="0" cy="0"/>
        </a:xfrm>
      </p:grpSpPr>
      <p:sp>
        <p:nvSpPr>
          <p:cNvPr id="8316" name="Google Shape;8316;p9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17" name="Google Shape;8317;p9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18" name="Google Shape;8318;p9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19" name="Google Shape;8319;p9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20" name="Google Shape;8320;p9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21" name="Google Shape;8321;p9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322" name="Google Shape;8322;p989"/>
          <p:cNvGrpSpPr/>
          <p:nvPr/>
        </p:nvGrpSpPr>
        <p:grpSpPr>
          <a:xfrm>
            <a:off x="7191542" y="1"/>
            <a:ext cx="5000459" cy="1425992"/>
            <a:chOff x="7191542" y="1"/>
            <a:chExt cx="5000459" cy="1425992"/>
          </a:xfrm>
        </p:grpSpPr>
        <p:pic>
          <p:nvPicPr>
            <p:cNvPr id="8323" name="Google Shape;8323;p9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24" name="Google Shape;8324;p989"/>
            <p:cNvGrpSpPr/>
            <p:nvPr/>
          </p:nvGrpSpPr>
          <p:grpSpPr>
            <a:xfrm>
              <a:off x="7191542" y="1"/>
              <a:ext cx="5000459" cy="1425992"/>
              <a:chOff x="7186272" y="0"/>
              <a:chExt cx="5005729" cy="1427495"/>
            </a:xfrm>
          </p:grpSpPr>
          <p:sp>
            <p:nvSpPr>
              <p:cNvPr id="8325" name="Google Shape;8325;p9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26" name="Google Shape;8326;p9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327" name="Google Shape;8327;p9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Quotation">
  <p:cSld name="Quotation 17 2">
    <p:spTree>
      <p:nvGrpSpPr>
        <p:cNvPr id="1" name="Shape 8328"/>
        <p:cNvGrpSpPr/>
        <p:nvPr/>
      </p:nvGrpSpPr>
      <p:grpSpPr>
        <a:xfrm>
          <a:off x="0" y="0"/>
          <a:ext cx="0" cy="0"/>
          <a:chOff x="0" y="0"/>
          <a:chExt cx="0" cy="0"/>
        </a:xfrm>
      </p:grpSpPr>
      <p:sp>
        <p:nvSpPr>
          <p:cNvPr id="8329" name="Google Shape;8329;p9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30" name="Google Shape;8330;p9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31" name="Google Shape;8331;p9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32" name="Google Shape;8332;p9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33" name="Google Shape;8333;p9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34" name="Google Shape;8334;p9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335" name="Google Shape;8335;p990"/>
          <p:cNvGrpSpPr/>
          <p:nvPr/>
        </p:nvGrpSpPr>
        <p:grpSpPr>
          <a:xfrm>
            <a:off x="7191542" y="1"/>
            <a:ext cx="5000459" cy="1425992"/>
            <a:chOff x="7191542" y="1"/>
            <a:chExt cx="5000459" cy="1425992"/>
          </a:xfrm>
        </p:grpSpPr>
        <p:pic>
          <p:nvPicPr>
            <p:cNvPr id="8336" name="Google Shape;8336;p9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37" name="Google Shape;8337;p990"/>
            <p:cNvGrpSpPr/>
            <p:nvPr/>
          </p:nvGrpSpPr>
          <p:grpSpPr>
            <a:xfrm>
              <a:off x="7191542" y="1"/>
              <a:ext cx="5000459" cy="1425992"/>
              <a:chOff x="7186272" y="0"/>
              <a:chExt cx="5005729" cy="1427495"/>
            </a:xfrm>
          </p:grpSpPr>
          <p:sp>
            <p:nvSpPr>
              <p:cNvPr id="8338" name="Google Shape;8338;p9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39" name="Google Shape;8339;p9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340" name="Google Shape;8340;p9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8341"/>
        <p:cNvGrpSpPr/>
        <p:nvPr/>
      </p:nvGrpSpPr>
      <p:grpSpPr>
        <a:xfrm>
          <a:off x="0" y="0"/>
          <a:ext cx="0" cy="0"/>
          <a:chOff x="0" y="0"/>
          <a:chExt cx="0" cy="0"/>
        </a:xfrm>
      </p:grpSpPr>
      <p:grpSp>
        <p:nvGrpSpPr>
          <p:cNvPr id="8342" name="Google Shape;8342;p991"/>
          <p:cNvGrpSpPr/>
          <p:nvPr/>
        </p:nvGrpSpPr>
        <p:grpSpPr>
          <a:xfrm>
            <a:off x="7191542" y="1"/>
            <a:ext cx="5000459" cy="1425992"/>
            <a:chOff x="7191542" y="1"/>
            <a:chExt cx="5000459" cy="1425992"/>
          </a:xfrm>
        </p:grpSpPr>
        <p:pic>
          <p:nvPicPr>
            <p:cNvPr id="8343" name="Google Shape;8343;p9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4" name="Google Shape;8344;p991"/>
            <p:cNvGrpSpPr/>
            <p:nvPr/>
          </p:nvGrpSpPr>
          <p:grpSpPr>
            <a:xfrm>
              <a:off x="7191542" y="1"/>
              <a:ext cx="5000459" cy="1425992"/>
              <a:chOff x="7186272" y="0"/>
              <a:chExt cx="5005729" cy="1427495"/>
            </a:xfrm>
          </p:grpSpPr>
          <p:sp>
            <p:nvSpPr>
              <p:cNvPr id="8345" name="Google Shape;8345;p9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46" name="Google Shape;8346;p9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47" name="Google Shape;8347;p9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48" name="Google Shape;8348;p9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49" name="Google Shape;8349;p9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50" name="Google Shape;8350;p9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51" name="Google Shape;8351;p9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80"/>
        <p:cNvGrpSpPr/>
        <p:nvPr/>
      </p:nvGrpSpPr>
      <p:grpSpPr>
        <a:xfrm>
          <a:off x="0" y="0"/>
          <a:ext cx="0" cy="0"/>
          <a:chOff x="0" y="0"/>
          <a:chExt cx="0" cy="0"/>
        </a:xfrm>
      </p:grpSpPr>
      <p:sp>
        <p:nvSpPr>
          <p:cNvPr id="881" name="Google Shape;881;p1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2" name="Google Shape;882;p1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83" name="Google Shape;883;p142"/>
          <p:cNvGrpSpPr/>
          <p:nvPr/>
        </p:nvGrpSpPr>
        <p:grpSpPr>
          <a:xfrm>
            <a:off x="0" y="5379426"/>
            <a:ext cx="2807368" cy="753891"/>
            <a:chOff x="0" y="5379426"/>
            <a:chExt cx="2807368" cy="753891"/>
          </a:xfrm>
        </p:grpSpPr>
        <p:sp>
          <p:nvSpPr>
            <p:cNvPr id="884" name="Google Shape;884;p1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5" name="Google Shape;885;p1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86" name="Google Shape;886;p142"/>
          <p:cNvSpPr>
            <a:spLocks noGrp="1"/>
          </p:cNvSpPr>
          <p:nvPr>
            <p:ph type="pic" idx="2"/>
          </p:nvPr>
        </p:nvSpPr>
        <p:spPr>
          <a:xfrm>
            <a:off x="2807368" y="457202"/>
            <a:ext cx="8915400" cy="5943598"/>
          </a:xfrm>
          <a:prstGeom prst="rect">
            <a:avLst/>
          </a:prstGeom>
          <a:noFill/>
          <a:ln>
            <a:noFill/>
          </a:ln>
        </p:spPr>
      </p:sp>
      <p:pic>
        <p:nvPicPr>
          <p:cNvPr id="887" name="Google Shape;887;p1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8352"/>
        <p:cNvGrpSpPr/>
        <p:nvPr/>
      </p:nvGrpSpPr>
      <p:grpSpPr>
        <a:xfrm>
          <a:off x="0" y="0"/>
          <a:ext cx="0" cy="0"/>
          <a:chOff x="0" y="0"/>
          <a:chExt cx="0" cy="0"/>
        </a:xfrm>
      </p:grpSpPr>
      <p:sp>
        <p:nvSpPr>
          <p:cNvPr id="8353" name="Google Shape;8353;p9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54" name="Google Shape;8354;p9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355" name="Google Shape;8355;p992"/>
          <p:cNvGrpSpPr/>
          <p:nvPr/>
        </p:nvGrpSpPr>
        <p:grpSpPr>
          <a:xfrm>
            <a:off x="7191542" y="1"/>
            <a:ext cx="5000459" cy="1425992"/>
            <a:chOff x="7191542" y="1"/>
            <a:chExt cx="5000459" cy="1425992"/>
          </a:xfrm>
        </p:grpSpPr>
        <p:pic>
          <p:nvPicPr>
            <p:cNvPr id="8356" name="Google Shape;8356;p9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57" name="Google Shape;8357;p992"/>
            <p:cNvGrpSpPr/>
            <p:nvPr/>
          </p:nvGrpSpPr>
          <p:grpSpPr>
            <a:xfrm>
              <a:off x="7191542" y="1"/>
              <a:ext cx="5000459" cy="1425992"/>
              <a:chOff x="7186272" y="0"/>
              <a:chExt cx="5005729" cy="1427495"/>
            </a:xfrm>
          </p:grpSpPr>
          <p:sp>
            <p:nvSpPr>
              <p:cNvPr id="8358" name="Google Shape;8358;p9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59" name="Google Shape;8359;p9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60" name="Google Shape;8360;p9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61" name="Google Shape;8361;p9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62" name="Google Shape;8362;p9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63" name="Google Shape;8363;p9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8364"/>
        <p:cNvGrpSpPr/>
        <p:nvPr/>
      </p:nvGrpSpPr>
      <p:grpSpPr>
        <a:xfrm>
          <a:off x="0" y="0"/>
          <a:ext cx="0" cy="0"/>
          <a:chOff x="0" y="0"/>
          <a:chExt cx="0" cy="0"/>
        </a:xfrm>
      </p:grpSpPr>
      <p:grpSp>
        <p:nvGrpSpPr>
          <p:cNvPr id="8365" name="Google Shape;8365;p993"/>
          <p:cNvGrpSpPr/>
          <p:nvPr/>
        </p:nvGrpSpPr>
        <p:grpSpPr>
          <a:xfrm>
            <a:off x="7191542" y="1"/>
            <a:ext cx="5000459" cy="1425992"/>
            <a:chOff x="7191542" y="1"/>
            <a:chExt cx="5000459" cy="1425992"/>
          </a:xfrm>
        </p:grpSpPr>
        <p:pic>
          <p:nvPicPr>
            <p:cNvPr id="8366" name="Google Shape;8366;p9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67" name="Google Shape;8367;p993"/>
            <p:cNvGrpSpPr/>
            <p:nvPr/>
          </p:nvGrpSpPr>
          <p:grpSpPr>
            <a:xfrm>
              <a:off x="7191542" y="1"/>
              <a:ext cx="5000459" cy="1425992"/>
              <a:chOff x="7186272" y="0"/>
              <a:chExt cx="5005729" cy="1427495"/>
            </a:xfrm>
          </p:grpSpPr>
          <p:sp>
            <p:nvSpPr>
              <p:cNvPr id="8368" name="Google Shape;8368;p9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69" name="Google Shape;8369;p9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70" name="Google Shape;8370;p9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71" name="Google Shape;8371;p9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372" name="Google Shape;8372;p9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73" name="Google Shape;8373;p9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374" name="Google Shape;8374;p9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75" name="Google Shape;8375;p9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76" name="Google Shape;8376;p9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77" name="Google Shape;8377;p9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8378"/>
        <p:cNvGrpSpPr/>
        <p:nvPr/>
      </p:nvGrpSpPr>
      <p:grpSpPr>
        <a:xfrm>
          <a:off x="0" y="0"/>
          <a:ext cx="0" cy="0"/>
          <a:chOff x="0" y="0"/>
          <a:chExt cx="0" cy="0"/>
        </a:xfrm>
      </p:grpSpPr>
      <p:grpSp>
        <p:nvGrpSpPr>
          <p:cNvPr id="8379" name="Google Shape;8379;p994"/>
          <p:cNvGrpSpPr/>
          <p:nvPr/>
        </p:nvGrpSpPr>
        <p:grpSpPr>
          <a:xfrm>
            <a:off x="7191542" y="1"/>
            <a:ext cx="5000459" cy="1425992"/>
            <a:chOff x="7191542" y="1"/>
            <a:chExt cx="5000459" cy="1425992"/>
          </a:xfrm>
        </p:grpSpPr>
        <p:pic>
          <p:nvPicPr>
            <p:cNvPr id="8380" name="Google Shape;8380;p9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81" name="Google Shape;8381;p994"/>
            <p:cNvGrpSpPr/>
            <p:nvPr/>
          </p:nvGrpSpPr>
          <p:grpSpPr>
            <a:xfrm>
              <a:off x="7191542" y="1"/>
              <a:ext cx="5000459" cy="1425992"/>
              <a:chOff x="7186272" y="0"/>
              <a:chExt cx="5005729" cy="1427495"/>
            </a:xfrm>
          </p:grpSpPr>
          <p:sp>
            <p:nvSpPr>
              <p:cNvPr id="8382" name="Google Shape;8382;p9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83" name="Google Shape;8383;p9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84" name="Google Shape;8384;p9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85" name="Google Shape;8385;p9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86" name="Google Shape;8386;p9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87" name="Google Shape;8387;p9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8388"/>
        <p:cNvGrpSpPr/>
        <p:nvPr/>
      </p:nvGrpSpPr>
      <p:grpSpPr>
        <a:xfrm>
          <a:off x="0" y="0"/>
          <a:ext cx="0" cy="0"/>
          <a:chOff x="0" y="0"/>
          <a:chExt cx="0" cy="0"/>
        </a:xfrm>
      </p:grpSpPr>
      <p:grpSp>
        <p:nvGrpSpPr>
          <p:cNvPr id="8389" name="Google Shape;8389;p995"/>
          <p:cNvGrpSpPr/>
          <p:nvPr/>
        </p:nvGrpSpPr>
        <p:grpSpPr>
          <a:xfrm>
            <a:off x="0" y="0"/>
            <a:ext cx="12192000" cy="2148830"/>
            <a:chOff x="0" y="0"/>
            <a:chExt cx="12192000" cy="2148830"/>
          </a:xfrm>
        </p:grpSpPr>
        <p:sp>
          <p:nvSpPr>
            <p:cNvPr id="8390" name="Google Shape;8390;p9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91" name="Google Shape;8391;p9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392" name="Google Shape;8392;p9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93" name="Google Shape;8393;p9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94" name="Google Shape;8394;p9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395" name="Google Shape;8395;p9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396" name="Google Shape;8396;p9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8397"/>
        <p:cNvGrpSpPr/>
        <p:nvPr/>
      </p:nvGrpSpPr>
      <p:grpSpPr>
        <a:xfrm>
          <a:off x="0" y="0"/>
          <a:ext cx="0" cy="0"/>
          <a:chOff x="0" y="0"/>
          <a:chExt cx="0" cy="0"/>
        </a:xfrm>
      </p:grpSpPr>
      <p:sp>
        <p:nvSpPr>
          <p:cNvPr id="8398" name="Google Shape;8398;p9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99" name="Google Shape;8399;p9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00" name="Google Shape;8400;p9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401" name="Google Shape;8401;p996"/>
          <p:cNvGrpSpPr/>
          <p:nvPr/>
        </p:nvGrpSpPr>
        <p:grpSpPr>
          <a:xfrm>
            <a:off x="7191542" y="1"/>
            <a:ext cx="5000459" cy="1425992"/>
            <a:chOff x="7191542" y="1"/>
            <a:chExt cx="5000459" cy="1425992"/>
          </a:xfrm>
        </p:grpSpPr>
        <p:pic>
          <p:nvPicPr>
            <p:cNvPr id="8402" name="Google Shape;8402;p9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03" name="Google Shape;8403;p996"/>
            <p:cNvGrpSpPr/>
            <p:nvPr/>
          </p:nvGrpSpPr>
          <p:grpSpPr>
            <a:xfrm>
              <a:off x="7191542" y="1"/>
              <a:ext cx="5000459" cy="1425992"/>
              <a:chOff x="7186272" y="0"/>
              <a:chExt cx="5005729" cy="1427495"/>
            </a:xfrm>
          </p:grpSpPr>
          <p:sp>
            <p:nvSpPr>
              <p:cNvPr id="8404" name="Google Shape;8404;p9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05" name="Google Shape;8405;p9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8406"/>
        <p:cNvGrpSpPr/>
        <p:nvPr/>
      </p:nvGrpSpPr>
      <p:grpSpPr>
        <a:xfrm>
          <a:off x="0" y="0"/>
          <a:ext cx="0" cy="0"/>
          <a:chOff x="0" y="0"/>
          <a:chExt cx="0" cy="0"/>
        </a:xfrm>
      </p:grpSpPr>
      <p:sp>
        <p:nvSpPr>
          <p:cNvPr id="8407" name="Google Shape;8407;p997"/>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408" name="Google Shape;8408;p997"/>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409" name="Google Shape;8409;p997"/>
          <p:cNvGrpSpPr/>
          <p:nvPr/>
        </p:nvGrpSpPr>
        <p:grpSpPr>
          <a:xfrm>
            <a:off x="0" y="0"/>
            <a:ext cx="1862667" cy="6629400"/>
            <a:chOff x="-15876" y="0"/>
            <a:chExt cx="1927803" cy="6858000"/>
          </a:xfrm>
        </p:grpSpPr>
        <p:sp>
          <p:nvSpPr>
            <p:cNvPr id="8410" name="Google Shape;8410;p997"/>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411" name="Google Shape;8411;p997"/>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412" name="Google Shape;8412;p997"/>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413" name="Google Shape;8413;p997"/>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14" name="Google Shape;8414;p997"/>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15" name="Google Shape;8415;p997"/>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Cover">
  <p:cSld name="Cover 11 2">
    <p:spTree>
      <p:nvGrpSpPr>
        <p:cNvPr id="1" name="Shape 8416"/>
        <p:cNvGrpSpPr/>
        <p:nvPr/>
      </p:nvGrpSpPr>
      <p:grpSpPr>
        <a:xfrm>
          <a:off x="0" y="0"/>
          <a:ext cx="0" cy="0"/>
          <a:chOff x="0" y="0"/>
          <a:chExt cx="0" cy="0"/>
        </a:xfrm>
      </p:grpSpPr>
      <p:sp>
        <p:nvSpPr>
          <p:cNvPr id="8417" name="Google Shape;8417;p99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18" name="Google Shape;8418;p99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19" name="Google Shape;8419;p99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420" name="Google Shape;8420;p998"/>
          <p:cNvSpPr>
            <a:spLocks noGrp="1"/>
          </p:cNvSpPr>
          <p:nvPr>
            <p:ph type="pic" idx="2"/>
          </p:nvPr>
        </p:nvSpPr>
        <p:spPr>
          <a:xfrm>
            <a:off x="7118684" y="233915"/>
            <a:ext cx="5073316" cy="5943600"/>
          </a:xfrm>
          <a:prstGeom prst="rect">
            <a:avLst/>
          </a:prstGeom>
          <a:noFill/>
          <a:ln>
            <a:noFill/>
          </a:ln>
        </p:spPr>
      </p:sp>
      <p:grpSp>
        <p:nvGrpSpPr>
          <p:cNvPr id="8421" name="Google Shape;8421;p998"/>
          <p:cNvGrpSpPr/>
          <p:nvPr/>
        </p:nvGrpSpPr>
        <p:grpSpPr>
          <a:xfrm>
            <a:off x="0" y="5020348"/>
            <a:ext cx="12192000" cy="1837653"/>
            <a:chOff x="0" y="5020348"/>
            <a:chExt cx="12192000" cy="1837653"/>
          </a:xfrm>
        </p:grpSpPr>
        <p:sp>
          <p:nvSpPr>
            <p:cNvPr id="8422" name="Google Shape;8422;p9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23" name="Google Shape;8423;p99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424" name="Google Shape;8424;p9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Divider">
  <p:cSld name="Divider 12 2">
    <p:bg>
      <p:bgPr>
        <a:solidFill>
          <a:schemeClr val="lt2"/>
        </a:solidFill>
        <a:effectLst/>
      </p:bgPr>
    </p:bg>
    <p:spTree>
      <p:nvGrpSpPr>
        <p:cNvPr id="1" name="Shape 8425"/>
        <p:cNvGrpSpPr/>
        <p:nvPr/>
      </p:nvGrpSpPr>
      <p:grpSpPr>
        <a:xfrm>
          <a:off x="0" y="0"/>
          <a:ext cx="0" cy="0"/>
          <a:chOff x="0" y="0"/>
          <a:chExt cx="0" cy="0"/>
        </a:xfrm>
      </p:grpSpPr>
      <p:grpSp>
        <p:nvGrpSpPr>
          <p:cNvPr id="8426" name="Google Shape;8426;p999"/>
          <p:cNvGrpSpPr/>
          <p:nvPr/>
        </p:nvGrpSpPr>
        <p:grpSpPr>
          <a:xfrm>
            <a:off x="0" y="5020347"/>
            <a:ext cx="12192000" cy="1837653"/>
            <a:chOff x="0" y="5020347"/>
            <a:chExt cx="12192000" cy="1837653"/>
          </a:xfrm>
        </p:grpSpPr>
        <p:sp>
          <p:nvSpPr>
            <p:cNvPr id="8427" name="Google Shape;8427;p9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28" name="Google Shape;8428;p9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29" name="Google Shape;8429;p9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430" name="Google Shape;8430;p9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431" name="Google Shape;8431;p9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32" name="Google Shape;8432;p9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Photo Slide">
  <p:cSld name="Photo Slide 11 2">
    <p:spTree>
      <p:nvGrpSpPr>
        <p:cNvPr id="1" name="Shape 8433"/>
        <p:cNvGrpSpPr/>
        <p:nvPr/>
      </p:nvGrpSpPr>
      <p:grpSpPr>
        <a:xfrm>
          <a:off x="0" y="0"/>
          <a:ext cx="0" cy="0"/>
          <a:chOff x="0" y="0"/>
          <a:chExt cx="0" cy="0"/>
        </a:xfrm>
      </p:grpSpPr>
      <p:sp>
        <p:nvSpPr>
          <p:cNvPr id="8434" name="Google Shape;8434;p10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435" name="Google Shape;8435;p10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436" name="Google Shape;8436;p1000"/>
          <p:cNvGrpSpPr/>
          <p:nvPr/>
        </p:nvGrpSpPr>
        <p:grpSpPr>
          <a:xfrm>
            <a:off x="0" y="5379426"/>
            <a:ext cx="2807368" cy="753891"/>
            <a:chOff x="0" y="5379426"/>
            <a:chExt cx="2807368" cy="753891"/>
          </a:xfrm>
        </p:grpSpPr>
        <p:sp>
          <p:nvSpPr>
            <p:cNvPr id="8437" name="Google Shape;8437;p10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38" name="Google Shape;8438;p10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439" name="Google Shape;8439;p1000"/>
          <p:cNvSpPr>
            <a:spLocks noGrp="1"/>
          </p:cNvSpPr>
          <p:nvPr>
            <p:ph type="pic" idx="2"/>
          </p:nvPr>
        </p:nvSpPr>
        <p:spPr>
          <a:xfrm>
            <a:off x="2807368" y="457202"/>
            <a:ext cx="8915400" cy="5943598"/>
          </a:xfrm>
          <a:prstGeom prst="rect">
            <a:avLst/>
          </a:prstGeom>
          <a:noFill/>
          <a:ln>
            <a:noFill/>
          </a:ln>
        </p:spPr>
      </p:sp>
      <p:pic>
        <p:nvPicPr>
          <p:cNvPr id="8440" name="Google Shape;8440;p10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Quotation">
  <p:cSld name="Quotation 16 3">
    <p:spTree>
      <p:nvGrpSpPr>
        <p:cNvPr id="1" name="Shape 8441"/>
        <p:cNvGrpSpPr/>
        <p:nvPr/>
      </p:nvGrpSpPr>
      <p:grpSpPr>
        <a:xfrm>
          <a:off x="0" y="0"/>
          <a:ext cx="0" cy="0"/>
          <a:chOff x="0" y="0"/>
          <a:chExt cx="0" cy="0"/>
        </a:xfrm>
      </p:grpSpPr>
      <p:sp>
        <p:nvSpPr>
          <p:cNvPr id="8442" name="Google Shape;8442;p10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43" name="Google Shape;8443;p10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44" name="Google Shape;8444;p10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45" name="Google Shape;8445;p10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46" name="Google Shape;8446;p10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47" name="Google Shape;8447;p10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448" name="Google Shape;8448;p1001"/>
          <p:cNvGrpSpPr/>
          <p:nvPr/>
        </p:nvGrpSpPr>
        <p:grpSpPr>
          <a:xfrm>
            <a:off x="7191542" y="1"/>
            <a:ext cx="5000459" cy="1425992"/>
            <a:chOff x="7191542" y="1"/>
            <a:chExt cx="5000459" cy="1425992"/>
          </a:xfrm>
        </p:grpSpPr>
        <p:pic>
          <p:nvPicPr>
            <p:cNvPr id="8449" name="Google Shape;8449;p10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50" name="Google Shape;8450;p1001"/>
            <p:cNvGrpSpPr/>
            <p:nvPr/>
          </p:nvGrpSpPr>
          <p:grpSpPr>
            <a:xfrm>
              <a:off x="7191542" y="1"/>
              <a:ext cx="5000459" cy="1425992"/>
              <a:chOff x="7186272" y="0"/>
              <a:chExt cx="5005729" cy="1427495"/>
            </a:xfrm>
          </p:grpSpPr>
          <p:sp>
            <p:nvSpPr>
              <p:cNvPr id="8451" name="Google Shape;8451;p10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52" name="Google Shape;8452;p10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53" name="Google Shape;8453;p10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888"/>
        <p:cNvGrpSpPr/>
        <p:nvPr/>
      </p:nvGrpSpPr>
      <p:grpSpPr>
        <a:xfrm>
          <a:off x="0" y="0"/>
          <a:ext cx="0" cy="0"/>
          <a:chOff x="0" y="0"/>
          <a:chExt cx="0" cy="0"/>
        </a:xfrm>
      </p:grpSpPr>
      <p:sp>
        <p:nvSpPr>
          <p:cNvPr id="889" name="Google Shape;889;p1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0" name="Google Shape;890;p1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1" name="Google Shape;891;p1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2" name="Google Shape;892;p1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3" name="Google Shape;893;p1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4" name="Google Shape;894;p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95" name="Google Shape;895;p143"/>
          <p:cNvGrpSpPr/>
          <p:nvPr/>
        </p:nvGrpSpPr>
        <p:grpSpPr>
          <a:xfrm>
            <a:off x="7191542" y="1"/>
            <a:ext cx="5000459" cy="1425992"/>
            <a:chOff x="7191542" y="1"/>
            <a:chExt cx="5000459" cy="1425992"/>
          </a:xfrm>
        </p:grpSpPr>
        <p:pic>
          <p:nvPicPr>
            <p:cNvPr id="896" name="Google Shape;896;p1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7" name="Google Shape;897;p143"/>
            <p:cNvGrpSpPr/>
            <p:nvPr/>
          </p:nvGrpSpPr>
          <p:grpSpPr>
            <a:xfrm>
              <a:off x="7191542" y="1"/>
              <a:ext cx="5000459" cy="1425992"/>
              <a:chOff x="7186272" y="0"/>
              <a:chExt cx="5005729" cy="1427495"/>
            </a:xfrm>
          </p:grpSpPr>
          <p:sp>
            <p:nvSpPr>
              <p:cNvPr id="898" name="Google Shape;898;p1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9" name="Google Shape;899;p1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0" name="Google Shape;900;p1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Quotation">
  <p:cSld name="Quotation 16 4">
    <p:spTree>
      <p:nvGrpSpPr>
        <p:cNvPr id="1" name="Shape 8454"/>
        <p:cNvGrpSpPr/>
        <p:nvPr/>
      </p:nvGrpSpPr>
      <p:grpSpPr>
        <a:xfrm>
          <a:off x="0" y="0"/>
          <a:ext cx="0" cy="0"/>
          <a:chOff x="0" y="0"/>
          <a:chExt cx="0" cy="0"/>
        </a:xfrm>
      </p:grpSpPr>
      <p:sp>
        <p:nvSpPr>
          <p:cNvPr id="8455" name="Google Shape;8455;p10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56" name="Google Shape;8456;p10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57" name="Google Shape;8457;p10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58" name="Google Shape;8458;p10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59" name="Google Shape;8459;p10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60" name="Google Shape;8460;p10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461" name="Google Shape;8461;p1002"/>
          <p:cNvGrpSpPr/>
          <p:nvPr/>
        </p:nvGrpSpPr>
        <p:grpSpPr>
          <a:xfrm>
            <a:off x="7191542" y="1"/>
            <a:ext cx="5000459" cy="1425992"/>
            <a:chOff x="7191542" y="1"/>
            <a:chExt cx="5000459" cy="1425992"/>
          </a:xfrm>
        </p:grpSpPr>
        <p:pic>
          <p:nvPicPr>
            <p:cNvPr id="8462" name="Google Shape;8462;p10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63" name="Google Shape;8463;p1002"/>
            <p:cNvGrpSpPr/>
            <p:nvPr/>
          </p:nvGrpSpPr>
          <p:grpSpPr>
            <a:xfrm>
              <a:off x="7191542" y="1"/>
              <a:ext cx="5000459" cy="1425992"/>
              <a:chOff x="7186272" y="0"/>
              <a:chExt cx="5005729" cy="1427495"/>
            </a:xfrm>
          </p:grpSpPr>
          <p:sp>
            <p:nvSpPr>
              <p:cNvPr id="8464" name="Google Shape;8464;p10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65" name="Google Shape;8465;p10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66" name="Google Shape;8466;p10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Quotation">
  <p:cSld name="Quotation 16 5">
    <p:spTree>
      <p:nvGrpSpPr>
        <p:cNvPr id="1" name="Shape 8467"/>
        <p:cNvGrpSpPr/>
        <p:nvPr/>
      </p:nvGrpSpPr>
      <p:grpSpPr>
        <a:xfrm>
          <a:off x="0" y="0"/>
          <a:ext cx="0" cy="0"/>
          <a:chOff x="0" y="0"/>
          <a:chExt cx="0" cy="0"/>
        </a:xfrm>
      </p:grpSpPr>
      <p:sp>
        <p:nvSpPr>
          <p:cNvPr id="8468" name="Google Shape;8468;p10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69" name="Google Shape;8469;p10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70" name="Google Shape;8470;p10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71" name="Google Shape;8471;p10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72" name="Google Shape;8472;p10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73" name="Google Shape;8473;p10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474" name="Google Shape;8474;p1003"/>
          <p:cNvGrpSpPr/>
          <p:nvPr/>
        </p:nvGrpSpPr>
        <p:grpSpPr>
          <a:xfrm>
            <a:off x="7191542" y="1"/>
            <a:ext cx="5000459" cy="1425992"/>
            <a:chOff x="7191542" y="1"/>
            <a:chExt cx="5000459" cy="1425992"/>
          </a:xfrm>
        </p:grpSpPr>
        <p:pic>
          <p:nvPicPr>
            <p:cNvPr id="8475" name="Google Shape;8475;p10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76" name="Google Shape;8476;p1003"/>
            <p:cNvGrpSpPr/>
            <p:nvPr/>
          </p:nvGrpSpPr>
          <p:grpSpPr>
            <a:xfrm>
              <a:off x="7191542" y="1"/>
              <a:ext cx="5000459" cy="1425992"/>
              <a:chOff x="7186272" y="0"/>
              <a:chExt cx="5005729" cy="1427495"/>
            </a:xfrm>
          </p:grpSpPr>
          <p:sp>
            <p:nvSpPr>
              <p:cNvPr id="8477" name="Google Shape;8477;p10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78" name="Google Shape;8478;p10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79" name="Google Shape;8479;p10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Two Content">
  <p:cSld name="Two Content 10 2">
    <p:spTree>
      <p:nvGrpSpPr>
        <p:cNvPr id="1" name="Shape 8480"/>
        <p:cNvGrpSpPr/>
        <p:nvPr/>
      </p:nvGrpSpPr>
      <p:grpSpPr>
        <a:xfrm>
          <a:off x="0" y="0"/>
          <a:ext cx="0" cy="0"/>
          <a:chOff x="0" y="0"/>
          <a:chExt cx="0" cy="0"/>
        </a:xfrm>
      </p:grpSpPr>
      <p:sp>
        <p:nvSpPr>
          <p:cNvPr id="8481" name="Google Shape;8481;p10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82" name="Google Shape;8482;p10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483" name="Google Shape;8483;p1004"/>
          <p:cNvGrpSpPr/>
          <p:nvPr/>
        </p:nvGrpSpPr>
        <p:grpSpPr>
          <a:xfrm>
            <a:off x="7191542" y="1"/>
            <a:ext cx="5000459" cy="1425992"/>
            <a:chOff x="7191542" y="1"/>
            <a:chExt cx="5000459" cy="1425992"/>
          </a:xfrm>
        </p:grpSpPr>
        <p:pic>
          <p:nvPicPr>
            <p:cNvPr id="8484" name="Google Shape;8484;p10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85" name="Google Shape;8485;p1004"/>
            <p:cNvGrpSpPr/>
            <p:nvPr/>
          </p:nvGrpSpPr>
          <p:grpSpPr>
            <a:xfrm>
              <a:off x="7191542" y="1"/>
              <a:ext cx="5000459" cy="1425992"/>
              <a:chOff x="7186272" y="0"/>
              <a:chExt cx="5005729" cy="1427495"/>
            </a:xfrm>
          </p:grpSpPr>
          <p:sp>
            <p:nvSpPr>
              <p:cNvPr id="8486" name="Google Shape;8486;p10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87" name="Google Shape;8487;p10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488" name="Google Shape;8488;p10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89" name="Google Shape;8489;p10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90" name="Google Shape;8490;p10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91" name="Google Shape;8491;p10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Comparison">
  <p:cSld name="Comparison 9 2">
    <p:spTree>
      <p:nvGrpSpPr>
        <p:cNvPr id="1" name="Shape 8492"/>
        <p:cNvGrpSpPr/>
        <p:nvPr/>
      </p:nvGrpSpPr>
      <p:grpSpPr>
        <a:xfrm>
          <a:off x="0" y="0"/>
          <a:ext cx="0" cy="0"/>
          <a:chOff x="0" y="0"/>
          <a:chExt cx="0" cy="0"/>
        </a:xfrm>
      </p:grpSpPr>
      <p:grpSp>
        <p:nvGrpSpPr>
          <p:cNvPr id="8493" name="Google Shape;8493;p1005"/>
          <p:cNvGrpSpPr/>
          <p:nvPr/>
        </p:nvGrpSpPr>
        <p:grpSpPr>
          <a:xfrm>
            <a:off x="7191542" y="1"/>
            <a:ext cx="5000459" cy="1425992"/>
            <a:chOff x="7191542" y="1"/>
            <a:chExt cx="5000459" cy="1425992"/>
          </a:xfrm>
        </p:grpSpPr>
        <p:pic>
          <p:nvPicPr>
            <p:cNvPr id="8494" name="Google Shape;8494;p10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95" name="Google Shape;8495;p1005"/>
            <p:cNvGrpSpPr/>
            <p:nvPr/>
          </p:nvGrpSpPr>
          <p:grpSpPr>
            <a:xfrm>
              <a:off x="7191542" y="1"/>
              <a:ext cx="5000459" cy="1425992"/>
              <a:chOff x="7186272" y="0"/>
              <a:chExt cx="5005729" cy="1427495"/>
            </a:xfrm>
          </p:grpSpPr>
          <p:sp>
            <p:nvSpPr>
              <p:cNvPr id="8496" name="Google Shape;8496;p10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97" name="Google Shape;8497;p10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498" name="Google Shape;8498;p10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99" name="Google Shape;8499;p10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500" name="Google Shape;8500;p10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01" name="Google Shape;8501;p10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502" name="Google Shape;8502;p10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03" name="Google Shape;8503;p10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04" name="Google Shape;8504;p10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05" name="Google Shape;8505;p10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Title Only">
  <p:cSld name="Title Only 9 2">
    <p:spTree>
      <p:nvGrpSpPr>
        <p:cNvPr id="1" name="Shape 8506"/>
        <p:cNvGrpSpPr/>
        <p:nvPr/>
      </p:nvGrpSpPr>
      <p:grpSpPr>
        <a:xfrm>
          <a:off x="0" y="0"/>
          <a:ext cx="0" cy="0"/>
          <a:chOff x="0" y="0"/>
          <a:chExt cx="0" cy="0"/>
        </a:xfrm>
      </p:grpSpPr>
      <p:grpSp>
        <p:nvGrpSpPr>
          <p:cNvPr id="8507" name="Google Shape;8507;p1006"/>
          <p:cNvGrpSpPr/>
          <p:nvPr/>
        </p:nvGrpSpPr>
        <p:grpSpPr>
          <a:xfrm>
            <a:off x="7191542" y="1"/>
            <a:ext cx="5000459" cy="1425992"/>
            <a:chOff x="7191542" y="1"/>
            <a:chExt cx="5000459" cy="1425992"/>
          </a:xfrm>
        </p:grpSpPr>
        <p:pic>
          <p:nvPicPr>
            <p:cNvPr id="8508" name="Google Shape;8508;p10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09" name="Google Shape;8509;p1006"/>
            <p:cNvGrpSpPr/>
            <p:nvPr/>
          </p:nvGrpSpPr>
          <p:grpSpPr>
            <a:xfrm>
              <a:off x="7191542" y="1"/>
              <a:ext cx="5000459" cy="1425992"/>
              <a:chOff x="7186272" y="0"/>
              <a:chExt cx="5005729" cy="1427495"/>
            </a:xfrm>
          </p:grpSpPr>
          <p:sp>
            <p:nvSpPr>
              <p:cNvPr id="8510" name="Google Shape;8510;p10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11" name="Google Shape;8511;p10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512" name="Google Shape;8512;p10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13" name="Google Shape;8513;p10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14" name="Google Shape;8514;p10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15" name="Google Shape;8515;p10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End">
  <p:cSld name="End 10 2">
    <p:spTree>
      <p:nvGrpSpPr>
        <p:cNvPr id="1" name="Shape 8516"/>
        <p:cNvGrpSpPr/>
        <p:nvPr/>
      </p:nvGrpSpPr>
      <p:grpSpPr>
        <a:xfrm>
          <a:off x="0" y="0"/>
          <a:ext cx="0" cy="0"/>
          <a:chOff x="0" y="0"/>
          <a:chExt cx="0" cy="0"/>
        </a:xfrm>
      </p:grpSpPr>
      <p:grpSp>
        <p:nvGrpSpPr>
          <p:cNvPr id="8517" name="Google Shape;8517;p1007"/>
          <p:cNvGrpSpPr/>
          <p:nvPr/>
        </p:nvGrpSpPr>
        <p:grpSpPr>
          <a:xfrm>
            <a:off x="0" y="0"/>
            <a:ext cx="12192000" cy="2148830"/>
            <a:chOff x="0" y="0"/>
            <a:chExt cx="12192000" cy="2148830"/>
          </a:xfrm>
        </p:grpSpPr>
        <p:sp>
          <p:nvSpPr>
            <p:cNvPr id="8518" name="Google Shape;8518;p10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19" name="Google Shape;8519;p10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520" name="Google Shape;8520;p10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21" name="Google Shape;8521;p10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22" name="Google Shape;8522;p10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523" name="Google Shape;8523;p10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524" name="Google Shape;8524;p10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Blank">
  <p:cSld name="Blank 8 2">
    <p:spTree>
      <p:nvGrpSpPr>
        <p:cNvPr id="1" name="Shape 8525"/>
        <p:cNvGrpSpPr/>
        <p:nvPr/>
      </p:nvGrpSpPr>
      <p:grpSpPr>
        <a:xfrm>
          <a:off x="0" y="0"/>
          <a:ext cx="0" cy="0"/>
          <a:chOff x="0" y="0"/>
          <a:chExt cx="0" cy="0"/>
        </a:xfrm>
      </p:grpSpPr>
      <p:sp>
        <p:nvSpPr>
          <p:cNvPr id="8526" name="Google Shape;8526;p10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27" name="Google Shape;8527;p10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28" name="Google Shape;8528;p10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529" name="Google Shape;8529;p1008"/>
          <p:cNvGrpSpPr/>
          <p:nvPr/>
        </p:nvGrpSpPr>
        <p:grpSpPr>
          <a:xfrm>
            <a:off x="7191542" y="1"/>
            <a:ext cx="5000459" cy="1425992"/>
            <a:chOff x="7191542" y="1"/>
            <a:chExt cx="5000459" cy="1425992"/>
          </a:xfrm>
        </p:grpSpPr>
        <p:pic>
          <p:nvPicPr>
            <p:cNvPr id="8530" name="Google Shape;8530;p10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31" name="Google Shape;8531;p1008"/>
            <p:cNvGrpSpPr/>
            <p:nvPr/>
          </p:nvGrpSpPr>
          <p:grpSpPr>
            <a:xfrm>
              <a:off x="7191542" y="1"/>
              <a:ext cx="5000459" cy="1425992"/>
              <a:chOff x="7186272" y="0"/>
              <a:chExt cx="5005729" cy="1427495"/>
            </a:xfrm>
          </p:grpSpPr>
          <p:sp>
            <p:nvSpPr>
              <p:cNvPr id="8532" name="Google Shape;8532;p10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33" name="Google Shape;8533;p10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Cover">
  <p:cSld name="Cover 12 2">
    <p:spTree>
      <p:nvGrpSpPr>
        <p:cNvPr id="1" name="Shape 8534"/>
        <p:cNvGrpSpPr/>
        <p:nvPr/>
      </p:nvGrpSpPr>
      <p:grpSpPr>
        <a:xfrm>
          <a:off x="0" y="0"/>
          <a:ext cx="0" cy="0"/>
          <a:chOff x="0" y="0"/>
          <a:chExt cx="0" cy="0"/>
        </a:xfrm>
      </p:grpSpPr>
      <p:sp>
        <p:nvSpPr>
          <p:cNvPr id="8535" name="Google Shape;8535;p10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36" name="Google Shape;8536;p10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37" name="Google Shape;8537;p10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538" name="Google Shape;8538;p1009"/>
          <p:cNvSpPr>
            <a:spLocks noGrp="1"/>
          </p:cNvSpPr>
          <p:nvPr>
            <p:ph type="pic" idx="2"/>
          </p:nvPr>
        </p:nvSpPr>
        <p:spPr>
          <a:xfrm>
            <a:off x="7118684" y="233915"/>
            <a:ext cx="5073316" cy="5943600"/>
          </a:xfrm>
          <a:prstGeom prst="rect">
            <a:avLst/>
          </a:prstGeom>
          <a:noFill/>
          <a:ln>
            <a:noFill/>
          </a:ln>
        </p:spPr>
      </p:sp>
      <p:grpSp>
        <p:nvGrpSpPr>
          <p:cNvPr id="8539" name="Google Shape;8539;p1009"/>
          <p:cNvGrpSpPr/>
          <p:nvPr/>
        </p:nvGrpSpPr>
        <p:grpSpPr>
          <a:xfrm>
            <a:off x="0" y="5020348"/>
            <a:ext cx="12192000" cy="1837653"/>
            <a:chOff x="0" y="5020348"/>
            <a:chExt cx="12192000" cy="1837653"/>
          </a:xfrm>
        </p:grpSpPr>
        <p:sp>
          <p:nvSpPr>
            <p:cNvPr id="8540" name="Google Shape;8540;p10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41" name="Google Shape;8541;p10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542" name="Google Shape;8542;p10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Divider">
  <p:cSld name="Divider 13 2">
    <p:bg>
      <p:bgPr>
        <a:solidFill>
          <a:schemeClr val="lt2"/>
        </a:solidFill>
        <a:effectLst/>
      </p:bgPr>
    </p:bg>
    <p:spTree>
      <p:nvGrpSpPr>
        <p:cNvPr id="1" name="Shape 8543"/>
        <p:cNvGrpSpPr/>
        <p:nvPr/>
      </p:nvGrpSpPr>
      <p:grpSpPr>
        <a:xfrm>
          <a:off x="0" y="0"/>
          <a:ext cx="0" cy="0"/>
          <a:chOff x="0" y="0"/>
          <a:chExt cx="0" cy="0"/>
        </a:xfrm>
      </p:grpSpPr>
      <p:grpSp>
        <p:nvGrpSpPr>
          <p:cNvPr id="8544" name="Google Shape;8544;p1010"/>
          <p:cNvGrpSpPr/>
          <p:nvPr/>
        </p:nvGrpSpPr>
        <p:grpSpPr>
          <a:xfrm>
            <a:off x="0" y="5020347"/>
            <a:ext cx="12192000" cy="1837653"/>
            <a:chOff x="0" y="5020347"/>
            <a:chExt cx="12192000" cy="1837653"/>
          </a:xfrm>
        </p:grpSpPr>
        <p:sp>
          <p:nvSpPr>
            <p:cNvPr id="8545" name="Google Shape;8545;p10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46" name="Google Shape;8546;p10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47" name="Google Shape;8547;p10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548" name="Google Shape;8548;p10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549" name="Google Shape;8549;p10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50" name="Google Shape;8550;p10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Photo Slide">
  <p:cSld name="Photo Slide 12 2">
    <p:spTree>
      <p:nvGrpSpPr>
        <p:cNvPr id="1" name="Shape 8551"/>
        <p:cNvGrpSpPr/>
        <p:nvPr/>
      </p:nvGrpSpPr>
      <p:grpSpPr>
        <a:xfrm>
          <a:off x="0" y="0"/>
          <a:ext cx="0" cy="0"/>
          <a:chOff x="0" y="0"/>
          <a:chExt cx="0" cy="0"/>
        </a:xfrm>
      </p:grpSpPr>
      <p:sp>
        <p:nvSpPr>
          <p:cNvPr id="8552" name="Google Shape;8552;p10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553" name="Google Shape;8553;p10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554" name="Google Shape;8554;p1011"/>
          <p:cNvGrpSpPr/>
          <p:nvPr/>
        </p:nvGrpSpPr>
        <p:grpSpPr>
          <a:xfrm>
            <a:off x="0" y="5379426"/>
            <a:ext cx="2807368" cy="753891"/>
            <a:chOff x="0" y="5379426"/>
            <a:chExt cx="2807368" cy="753891"/>
          </a:xfrm>
        </p:grpSpPr>
        <p:sp>
          <p:nvSpPr>
            <p:cNvPr id="8555" name="Google Shape;8555;p10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56" name="Google Shape;8556;p10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557" name="Google Shape;8557;p1011"/>
          <p:cNvSpPr>
            <a:spLocks noGrp="1"/>
          </p:cNvSpPr>
          <p:nvPr>
            <p:ph type="pic" idx="2"/>
          </p:nvPr>
        </p:nvSpPr>
        <p:spPr>
          <a:xfrm>
            <a:off x="2807368" y="457202"/>
            <a:ext cx="8915400" cy="5943598"/>
          </a:xfrm>
          <a:prstGeom prst="rect">
            <a:avLst/>
          </a:prstGeom>
          <a:noFill/>
          <a:ln>
            <a:noFill/>
          </a:ln>
        </p:spPr>
      </p:sp>
      <p:pic>
        <p:nvPicPr>
          <p:cNvPr id="8558" name="Google Shape;8558;p10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901"/>
        <p:cNvGrpSpPr/>
        <p:nvPr/>
      </p:nvGrpSpPr>
      <p:grpSpPr>
        <a:xfrm>
          <a:off x="0" y="0"/>
          <a:ext cx="0" cy="0"/>
          <a:chOff x="0" y="0"/>
          <a:chExt cx="0" cy="0"/>
        </a:xfrm>
      </p:grpSpPr>
      <p:grpSp>
        <p:nvGrpSpPr>
          <p:cNvPr id="902" name="Google Shape;902;p144"/>
          <p:cNvGrpSpPr/>
          <p:nvPr/>
        </p:nvGrpSpPr>
        <p:grpSpPr>
          <a:xfrm>
            <a:off x="0" y="0"/>
            <a:ext cx="12192000" cy="2148830"/>
            <a:chOff x="0" y="0"/>
            <a:chExt cx="12192000" cy="2148830"/>
          </a:xfrm>
        </p:grpSpPr>
        <p:sp>
          <p:nvSpPr>
            <p:cNvPr id="903" name="Google Shape;903;p1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4" name="Google Shape;904;p1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05" name="Google Shape;905;p14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6" name="Google Shape;906;p14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7" name="Google Shape;907;p1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08" name="Google Shape;908;p14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09" name="Google Shape;909;p1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Quotation">
  <p:cSld name="Quotation 17 3">
    <p:spTree>
      <p:nvGrpSpPr>
        <p:cNvPr id="1" name="Shape 8559"/>
        <p:cNvGrpSpPr/>
        <p:nvPr/>
      </p:nvGrpSpPr>
      <p:grpSpPr>
        <a:xfrm>
          <a:off x="0" y="0"/>
          <a:ext cx="0" cy="0"/>
          <a:chOff x="0" y="0"/>
          <a:chExt cx="0" cy="0"/>
        </a:xfrm>
      </p:grpSpPr>
      <p:sp>
        <p:nvSpPr>
          <p:cNvPr id="8560" name="Google Shape;8560;p10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61" name="Google Shape;8561;p10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62" name="Google Shape;8562;p10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63" name="Google Shape;8563;p10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64" name="Google Shape;8564;p10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65" name="Google Shape;8565;p10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566" name="Google Shape;8566;p1012"/>
          <p:cNvGrpSpPr/>
          <p:nvPr/>
        </p:nvGrpSpPr>
        <p:grpSpPr>
          <a:xfrm>
            <a:off x="7191542" y="1"/>
            <a:ext cx="5000459" cy="1425992"/>
            <a:chOff x="7191542" y="1"/>
            <a:chExt cx="5000459" cy="1425992"/>
          </a:xfrm>
        </p:grpSpPr>
        <p:pic>
          <p:nvPicPr>
            <p:cNvPr id="8567" name="Google Shape;8567;p10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68" name="Google Shape;8568;p1012"/>
            <p:cNvGrpSpPr/>
            <p:nvPr/>
          </p:nvGrpSpPr>
          <p:grpSpPr>
            <a:xfrm>
              <a:off x="7191542" y="1"/>
              <a:ext cx="5000459" cy="1425992"/>
              <a:chOff x="7186272" y="0"/>
              <a:chExt cx="5005729" cy="1427495"/>
            </a:xfrm>
          </p:grpSpPr>
          <p:sp>
            <p:nvSpPr>
              <p:cNvPr id="8569" name="Google Shape;8569;p10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70" name="Google Shape;8570;p10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571" name="Google Shape;8571;p10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Quotation">
  <p:cSld name="Quotation 17 4">
    <p:spTree>
      <p:nvGrpSpPr>
        <p:cNvPr id="1" name="Shape 8572"/>
        <p:cNvGrpSpPr/>
        <p:nvPr/>
      </p:nvGrpSpPr>
      <p:grpSpPr>
        <a:xfrm>
          <a:off x="0" y="0"/>
          <a:ext cx="0" cy="0"/>
          <a:chOff x="0" y="0"/>
          <a:chExt cx="0" cy="0"/>
        </a:xfrm>
      </p:grpSpPr>
      <p:sp>
        <p:nvSpPr>
          <p:cNvPr id="8573" name="Google Shape;8573;p10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74" name="Google Shape;8574;p10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75" name="Google Shape;8575;p10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76" name="Google Shape;8576;p10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77" name="Google Shape;8577;p10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78" name="Google Shape;8578;p10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579" name="Google Shape;8579;p1013"/>
          <p:cNvGrpSpPr/>
          <p:nvPr/>
        </p:nvGrpSpPr>
        <p:grpSpPr>
          <a:xfrm>
            <a:off x="7191542" y="1"/>
            <a:ext cx="5000459" cy="1425992"/>
            <a:chOff x="7191542" y="1"/>
            <a:chExt cx="5000459" cy="1425992"/>
          </a:xfrm>
        </p:grpSpPr>
        <p:pic>
          <p:nvPicPr>
            <p:cNvPr id="8580" name="Google Shape;8580;p10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81" name="Google Shape;8581;p1013"/>
            <p:cNvGrpSpPr/>
            <p:nvPr/>
          </p:nvGrpSpPr>
          <p:grpSpPr>
            <a:xfrm>
              <a:off x="7191542" y="1"/>
              <a:ext cx="5000459" cy="1425992"/>
              <a:chOff x="7186272" y="0"/>
              <a:chExt cx="5005729" cy="1427495"/>
            </a:xfrm>
          </p:grpSpPr>
          <p:sp>
            <p:nvSpPr>
              <p:cNvPr id="8582" name="Google Shape;8582;p10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83" name="Google Shape;8583;p10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584" name="Google Shape;8584;p10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Quotation">
  <p:cSld name="Quotation 17 5">
    <p:spTree>
      <p:nvGrpSpPr>
        <p:cNvPr id="1" name="Shape 8585"/>
        <p:cNvGrpSpPr/>
        <p:nvPr/>
      </p:nvGrpSpPr>
      <p:grpSpPr>
        <a:xfrm>
          <a:off x="0" y="0"/>
          <a:ext cx="0" cy="0"/>
          <a:chOff x="0" y="0"/>
          <a:chExt cx="0" cy="0"/>
        </a:xfrm>
      </p:grpSpPr>
      <p:sp>
        <p:nvSpPr>
          <p:cNvPr id="8586" name="Google Shape;8586;p10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87" name="Google Shape;8587;p10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88" name="Google Shape;8588;p10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9" name="Google Shape;8589;p10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90" name="Google Shape;8590;p10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91" name="Google Shape;8591;p10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592" name="Google Shape;8592;p1014"/>
          <p:cNvGrpSpPr/>
          <p:nvPr/>
        </p:nvGrpSpPr>
        <p:grpSpPr>
          <a:xfrm>
            <a:off x="7191542" y="1"/>
            <a:ext cx="5000459" cy="1425992"/>
            <a:chOff x="7191542" y="1"/>
            <a:chExt cx="5000459" cy="1425992"/>
          </a:xfrm>
        </p:grpSpPr>
        <p:pic>
          <p:nvPicPr>
            <p:cNvPr id="8593" name="Google Shape;8593;p10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94" name="Google Shape;8594;p1014"/>
            <p:cNvGrpSpPr/>
            <p:nvPr/>
          </p:nvGrpSpPr>
          <p:grpSpPr>
            <a:xfrm>
              <a:off x="7191542" y="1"/>
              <a:ext cx="5000459" cy="1425992"/>
              <a:chOff x="7186272" y="0"/>
              <a:chExt cx="5005729" cy="1427495"/>
            </a:xfrm>
          </p:grpSpPr>
          <p:sp>
            <p:nvSpPr>
              <p:cNvPr id="8595" name="Google Shape;8595;p10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96" name="Google Shape;8596;p10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597" name="Google Shape;8597;p10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Title and Content">
  <p:cSld name="Title and Content 14 2">
    <p:spTree>
      <p:nvGrpSpPr>
        <p:cNvPr id="1" name="Shape 8598"/>
        <p:cNvGrpSpPr/>
        <p:nvPr/>
      </p:nvGrpSpPr>
      <p:grpSpPr>
        <a:xfrm>
          <a:off x="0" y="0"/>
          <a:ext cx="0" cy="0"/>
          <a:chOff x="0" y="0"/>
          <a:chExt cx="0" cy="0"/>
        </a:xfrm>
      </p:grpSpPr>
      <p:grpSp>
        <p:nvGrpSpPr>
          <p:cNvPr id="8599" name="Google Shape;8599;p1015"/>
          <p:cNvGrpSpPr/>
          <p:nvPr/>
        </p:nvGrpSpPr>
        <p:grpSpPr>
          <a:xfrm>
            <a:off x="7191542" y="1"/>
            <a:ext cx="5000459" cy="1425992"/>
            <a:chOff x="7191542" y="1"/>
            <a:chExt cx="5000459" cy="1425992"/>
          </a:xfrm>
        </p:grpSpPr>
        <p:pic>
          <p:nvPicPr>
            <p:cNvPr id="8600" name="Google Shape;8600;p10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01" name="Google Shape;8601;p1015"/>
            <p:cNvGrpSpPr/>
            <p:nvPr/>
          </p:nvGrpSpPr>
          <p:grpSpPr>
            <a:xfrm>
              <a:off x="7191542" y="1"/>
              <a:ext cx="5000459" cy="1425992"/>
              <a:chOff x="7186272" y="0"/>
              <a:chExt cx="5005729" cy="1427495"/>
            </a:xfrm>
          </p:grpSpPr>
          <p:sp>
            <p:nvSpPr>
              <p:cNvPr id="8602" name="Google Shape;8602;p10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03" name="Google Shape;8603;p10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04" name="Google Shape;8604;p10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05" name="Google Shape;8605;p10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06" name="Google Shape;8606;p10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07" name="Google Shape;8607;p10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08" name="Google Shape;8608;p10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Two Content">
  <p:cSld name="Two Content 11 2">
    <p:spTree>
      <p:nvGrpSpPr>
        <p:cNvPr id="1" name="Shape 8609"/>
        <p:cNvGrpSpPr/>
        <p:nvPr/>
      </p:nvGrpSpPr>
      <p:grpSpPr>
        <a:xfrm>
          <a:off x="0" y="0"/>
          <a:ext cx="0" cy="0"/>
          <a:chOff x="0" y="0"/>
          <a:chExt cx="0" cy="0"/>
        </a:xfrm>
      </p:grpSpPr>
      <p:sp>
        <p:nvSpPr>
          <p:cNvPr id="8610" name="Google Shape;8610;p10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11" name="Google Shape;8611;p10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612" name="Google Shape;8612;p1016"/>
          <p:cNvGrpSpPr/>
          <p:nvPr/>
        </p:nvGrpSpPr>
        <p:grpSpPr>
          <a:xfrm>
            <a:off x="7191542" y="1"/>
            <a:ext cx="5000459" cy="1425992"/>
            <a:chOff x="7191542" y="1"/>
            <a:chExt cx="5000459" cy="1425992"/>
          </a:xfrm>
        </p:grpSpPr>
        <p:pic>
          <p:nvPicPr>
            <p:cNvPr id="8613" name="Google Shape;8613;p10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14" name="Google Shape;8614;p1016"/>
            <p:cNvGrpSpPr/>
            <p:nvPr/>
          </p:nvGrpSpPr>
          <p:grpSpPr>
            <a:xfrm>
              <a:off x="7191542" y="1"/>
              <a:ext cx="5000459" cy="1425992"/>
              <a:chOff x="7186272" y="0"/>
              <a:chExt cx="5005729" cy="1427495"/>
            </a:xfrm>
          </p:grpSpPr>
          <p:sp>
            <p:nvSpPr>
              <p:cNvPr id="8615" name="Google Shape;8615;p10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16" name="Google Shape;8616;p10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17" name="Google Shape;8617;p10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18" name="Google Shape;8618;p10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19" name="Google Shape;8619;p10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20" name="Google Shape;8620;p10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Comparison">
  <p:cSld name="Comparison 10 2">
    <p:spTree>
      <p:nvGrpSpPr>
        <p:cNvPr id="1" name="Shape 8621"/>
        <p:cNvGrpSpPr/>
        <p:nvPr/>
      </p:nvGrpSpPr>
      <p:grpSpPr>
        <a:xfrm>
          <a:off x="0" y="0"/>
          <a:ext cx="0" cy="0"/>
          <a:chOff x="0" y="0"/>
          <a:chExt cx="0" cy="0"/>
        </a:xfrm>
      </p:grpSpPr>
      <p:grpSp>
        <p:nvGrpSpPr>
          <p:cNvPr id="8622" name="Google Shape;8622;p1017"/>
          <p:cNvGrpSpPr/>
          <p:nvPr/>
        </p:nvGrpSpPr>
        <p:grpSpPr>
          <a:xfrm>
            <a:off x="7191542" y="1"/>
            <a:ext cx="5000459" cy="1425992"/>
            <a:chOff x="7191542" y="1"/>
            <a:chExt cx="5000459" cy="1425992"/>
          </a:xfrm>
        </p:grpSpPr>
        <p:pic>
          <p:nvPicPr>
            <p:cNvPr id="8623" name="Google Shape;8623;p10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24" name="Google Shape;8624;p1017"/>
            <p:cNvGrpSpPr/>
            <p:nvPr/>
          </p:nvGrpSpPr>
          <p:grpSpPr>
            <a:xfrm>
              <a:off x="7191542" y="1"/>
              <a:ext cx="5000459" cy="1425992"/>
              <a:chOff x="7186272" y="0"/>
              <a:chExt cx="5005729" cy="1427495"/>
            </a:xfrm>
          </p:grpSpPr>
          <p:sp>
            <p:nvSpPr>
              <p:cNvPr id="8625" name="Google Shape;8625;p10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26" name="Google Shape;8626;p10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27" name="Google Shape;8627;p10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28" name="Google Shape;8628;p101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629" name="Google Shape;8629;p101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30" name="Google Shape;8630;p101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631" name="Google Shape;8631;p101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32" name="Google Shape;8632;p10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33" name="Google Shape;8633;p10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34" name="Google Shape;8634;p10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Title Only">
  <p:cSld name="Title Only 10 2">
    <p:spTree>
      <p:nvGrpSpPr>
        <p:cNvPr id="1" name="Shape 8635"/>
        <p:cNvGrpSpPr/>
        <p:nvPr/>
      </p:nvGrpSpPr>
      <p:grpSpPr>
        <a:xfrm>
          <a:off x="0" y="0"/>
          <a:ext cx="0" cy="0"/>
          <a:chOff x="0" y="0"/>
          <a:chExt cx="0" cy="0"/>
        </a:xfrm>
      </p:grpSpPr>
      <p:grpSp>
        <p:nvGrpSpPr>
          <p:cNvPr id="8636" name="Google Shape;8636;p1018"/>
          <p:cNvGrpSpPr/>
          <p:nvPr/>
        </p:nvGrpSpPr>
        <p:grpSpPr>
          <a:xfrm>
            <a:off x="7191542" y="1"/>
            <a:ext cx="5000459" cy="1425992"/>
            <a:chOff x="7191542" y="1"/>
            <a:chExt cx="5000459" cy="1425992"/>
          </a:xfrm>
        </p:grpSpPr>
        <p:pic>
          <p:nvPicPr>
            <p:cNvPr id="8637" name="Google Shape;8637;p10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38" name="Google Shape;8638;p1018"/>
            <p:cNvGrpSpPr/>
            <p:nvPr/>
          </p:nvGrpSpPr>
          <p:grpSpPr>
            <a:xfrm>
              <a:off x="7191542" y="1"/>
              <a:ext cx="5000459" cy="1425992"/>
              <a:chOff x="7186272" y="0"/>
              <a:chExt cx="5005729" cy="1427495"/>
            </a:xfrm>
          </p:grpSpPr>
          <p:sp>
            <p:nvSpPr>
              <p:cNvPr id="8639" name="Google Shape;8639;p10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40" name="Google Shape;8640;p10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641" name="Google Shape;8641;p10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42" name="Google Shape;8642;p10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43" name="Google Shape;8643;p10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44" name="Google Shape;8644;p10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End">
  <p:cSld name="End 11 2">
    <p:spTree>
      <p:nvGrpSpPr>
        <p:cNvPr id="1" name="Shape 8645"/>
        <p:cNvGrpSpPr/>
        <p:nvPr/>
      </p:nvGrpSpPr>
      <p:grpSpPr>
        <a:xfrm>
          <a:off x="0" y="0"/>
          <a:ext cx="0" cy="0"/>
          <a:chOff x="0" y="0"/>
          <a:chExt cx="0" cy="0"/>
        </a:xfrm>
      </p:grpSpPr>
      <p:grpSp>
        <p:nvGrpSpPr>
          <p:cNvPr id="8646" name="Google Shape;8646;p1019"/>
          <p:cNvGrpSpPr/>
          <p:nvPr/>
        </p:nvGrpSpPr>
        <p:grpSpPr>
          <a:xfrm>
            <a:off x="0" y="0"/>
            <a:ext cx="12192000" cy="2148830"/>
            <a:chOff x="0" y="0"/>
            <a:chExt cx="12192000" cy="2148830"/>
          </a:xfrm>
        </p:grpSpPr>
        <p:sp>
          <p:nvSpPr>
            <p:cNvPr id="8647" name="Google Shape;8647;p101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48" name="Google Shape;8648;p101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649" name="Google Shape;8649;p101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50" name="Google Shape;8650;p101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51" name="Google Shape;8651;p101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652" name="Google Shape;8652;p101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653" name="Google Shape;8653;p101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Blank">
  <p:cSld name="Blank 9 2">
    <p:spTree>
      <p:nvGrpSpPr>
        <p:cNvPr id="1" name="Shape 8654"/>
        <p:cNvGrpSpPr/>
        <p:nvPr/>
      </p:nvGrpSpPr>
      <p:grpSpPr>
        <a:xfrm>
          <a:off x="0" y="0"/>
          <a:ext cx="0" cy="0"/>
          <a:chOff x="0" y="0"/>
          <a:chExt cx="0" cy="0"/>
        </a:xfrm>
      </p:grpSpPr>
      <p:sp>
        <p:nvSpPr>
          <p:cNvPr id="8655" name="Google Shape;8655;p10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56" name="Google Shape;8656;p10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57" name="Google Shape;8657;p10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658" name="Google Shape;8658;p1020"/>
          <p:cNvGrpSpPr/>
          <p:nvPr/>
        </p:nvGrpSpPr>
        <p:grpSpPr>
          <a:xfrm>
            <a:off x="7191542" y="1"/>
            <a:ext cx="5000459" cy="1425992"/>
            <a:chOff x="7191542" y="1"/>
            <a:chExt cx="5000459" cy="1425992"/>
          </a:xfrm>
        </p:grpSpPr>
        <p:pic>
          <p:nvPicPr>
            <p:cNvPr id="8659" name="Google Shape;8659;p10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60" name="Google Shape;8660;p1020"/>
            <p:cNvGrpSpPr/>
            <p:nvPr/>
          </p:nvGrpSpPr>
          <p:grpSpPr>
            <a:xfrm>
              <a:off x="7191542" y="1"/>
              <a:ext cx="5000459" cy="1425992"/>
              <a:chOff x="7186272" y="0"/>
              <a:chExt cx="5005729" cy="1427495"/>
            </a:xfrm>
          </p:grpSpPr>
          <p:sp>
            <p:nvSpPr>
              <p:cNvPr id="8661" name="Google Shape;8661;p10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62" name="Google Shape;8662;p10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8663"/>
        <p:cNvGrpSpPr/>
        <p:nvPr/>
      </p:nvGrpSpPr>
      <p:grpSpPr>
        <a:xfrm>
          <a:off x="0" y="0"/>
          <a:ext cx="0" cy="0"/>
          <a:chOff x="0" y="0"/>
          <a:chExt cx="0" cy="0"/>
        </a:xfrm>
      </p:grpSpPr>
      <p:sp>
        <p:nvSpPr>
          <p:cNvPr id="8664" name="Google Shape;8664;p1021"/>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665" name="Google Shape;8665;p1021"/>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666" name="Google Shape;8666;p1021"/>
          <p:cNvGrpSpPr/>
          <p:nvPr/>
        </p:nvGrpSpPr>
        <p:grpSpPr>
          <a:xfrm>
            <a:off x="0" y="0"/>
            <a:ext cx="1862667" cy="6629400"/>
            <a:chOff x="-15876" y="0"/>
            <a:chExt cx="1927803" cy="6858000"/>
          </a:xfrm>
        </p:grpSpPr>
        <p:sp>
          <p:nvSpPr>
            <p:cNvPr id="8667" name="Google Shape;8667;p1021"/>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668" name="Google Shape;8668;p1021"/>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669" name="Google Shape;8669;p1021"/>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670" name="Google Shape;8670;p1021"/>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71" name="Google Shape;8671;p1021"/>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72" name="Google Shape;8672;p1021"/>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910"/>
        <p:cNvGrpSpPr/>
        <p:nvPr/>
      </p:nvGrpSpPr>
      <p:grpSpPr>
        <a:xfrm>
          <a:off x="0" y="0"/>
          <a:ext cx="0" cy="0"/>
          <a:chOff x="0" y="0"/>
          <a:chExt cx="0" cy="0"/>
        </a:xfrm>
      </p:grpSpPr>
      <p:sp>
        <p:nvSpPr>
          <p:cNvPr id="911" name="Google Shape;911;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2" name="Google Shape;912;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3" name="Google Shape;913;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14" name="Google Shape;914;p145"/>
          <p:cNvGrpSpPr/>
          <p:nvPr/>
        </p:nvGrpSpPr>
        <p:grpSpPr>
          <a:xfrm>
            <a:off x="7191542" y="1"/>
            <a:ext cx="5000459" cy="1425992"/>
            <a:chOff x="7191542" y="1"/>
            <a:chExt cx="5000459" cy="1425992"/>
          </a:xfrm>
        </p:grpSpPr>
        <p:pic>
          <p:nvPicPr>
            <p:cNvPr id="915" name="Google Shape;915;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6" name="Google Shape;916;p145"/>
            <p:cNvGrpSpPr/>
            <p:nvPr/>
          </p:nvGrpSpPr>
          <p:grpSpPr>
            <a:xfrm>
              <a:off x="7191542" y="1"/>
              <a:ext cx="5000459" cy="1425992"/>
              <a:chOff x="7186272" y="0"/>
              <a:chExt cx="5005729" cy="1427495"/>
            </a:xfrm>
          </p:grpSpPr>
          <p:sp>
            <p:nvSpPr>
              <p:cNvPr id="917" name="Google Shape;917;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8" name="Google Shape;918;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3">
    <p:spTree>
      <p:nvGrpSpPr>
        <p:cNvPr id="1" name="Shape 8673"/>
        <p:cNvGrpSpPr/>
        <p:nvPr/>
      </p:nvGrpSpPr>
      <p:grpSpPr>
        <a:xfrm>
          <a:off x="0" y="0"/>
          <a:ext cx="0" cy="0"/>
          <a:chOff x="0" y="0"/>
          <a:chExt cx="0" cy="0"/>
        </a:xfrm>
      </p:grpSpPr>
      <p:sp>
        <p:nvSpPr>
          <p:cNvPr id="8674" name="Google Shape;8674;p102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675" name="Google Shape;8675;p1022"/>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676" name="Google Shape;8676;p1022"/>
          <p:cNvGrpSpPr/>
          <p:nvPr/>
        </p:nvGrpSpPr>
        <p:grpSpPr>
          <a:xfrm>
            <a:off x="0" y="0"/>
            <a:ext cx="1862667" cy="6629400"/>
            <a:chOff x="-15876" y="0"/>
            <a:chExt cx="1927803" cy="6858000"/>
          </a:xfrm>
        </p:grpSpPr>
        <p:sp>
          <p:nvSpPr>
            <p:cNvPr id="8677" name="Google Shape;8677;p102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678" name="Google Shape;8678;p1022"/>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679" name="Google Shape;8679;p102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680" name="Google Shape;8680;p102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81" name="Google Shape;8681;p102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82" name="Google Shape;8682;p102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4">
    <p:spTree>
      <p:nvGrpSpPr>
        <p:cNvPr id="1" name="Shape 8683"/>
        <p:cNvGrpSpPr/>
        <p:nvPr/>
      </p:nvGrpSpPr>
      <p:grpSpPr>
        <a:xfrm>
          <a:off x="0" y="0"/>
          <a:ext cx="0" cy="0"/>
          <a:chOff x="0" y="0"/>
          <a:chExt cx="0" cy="0"/>
        </a:xfrm>
      </p:grpSpPr>
      <p:sp>
        <p:nvSpPr>
          <p:cNvPr id="8684" name="Google Shape;8684;p102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685" name="Google Shape;8685;p1023"/>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686" name="Google Shape;8686;p1023"/>
          <p:cNvGrpSpPr/>
          <p:nvPr/>
        </p:nvGrpSpPr>
        <p:grpSpPr>
          <a:xfrm>
            <a:off x="0" y="0"/>
            <a:ext cx="1862667" cy="6629400"/>
            <a:chOff x="-15876" y="0"/>
            <a:chExt cx="1927803" cy="6858000"/>
          </a:xfrm>
        </p:grpSpPr>
        <p:sp>
          <p:nvSpPr>
            <p:cNvPr id="8687" name="Google Shape;8687;p102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688" name="Google Shape;8688;p1023"/>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689" name="Google Shape;8689;p102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690" name="Google Shape;8690;p102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91" name="Google Shape;8691;p102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92" name="Google Shape;8692;p102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8693"/>
        <p:cNvGrpSpPr/>
        <p:nvPr/>
      </p:nvGrpSpPr>
      <p:grpSpPr>
        <a:xfrm>
          <a:off x="0" y="0"/>
          <a:ext cx="0" cy="0"/>
          <a:chOff x="0" y="0"/>
          <a:chExt cx="0" cy="0"/>
        </a:xfrm>
      </p:grpSpPr>
      <p:sp>
        <p:nvSpPr>
          <p:cNvPr id="8694" name="Google Shape;8694;p102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695" name="Google Shape;8695;p102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96" name="Google Shape;8696;p102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97" name="Google Shape;8697;p102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98" name="Google Shape;8698;p10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699" name="Google Shape;8699;p1024"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8700"/>
        <p:cNvGrpSpPr/>
        <p:nvPr/>
      </p:nvGrpSpPr>
      <p:grpSpPr>
        <a:xfrm>
          <a:off x="0" y="0"/>
          <a:ext cx="0" cy="0"/>
          <a:chOff x="0" y="0"/>
          <a:chExt cx="0" cy="0"/>
        </a:xfrm>
      </p:grpSpPr>
      <p:sp>
        <p:nvSpPr>
          <p:cNvPr id="8701" name="Google Shape;8701;p4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02" name="Google Shape;8702;p4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3" name="Google Shape;8703;p4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704" name="Google Shape;8704;p4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705" name="Google Shape;8705;p4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706" name="Google Shape;8706;p4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07" name="Google Shape;8707;p4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08" name="Google Shape;8708;p4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709" name="Google Shape;8709;p43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2">
    <p:spTree>
      <p:nvGrpSpPr>
        <p:cNvPr id="1" name="Shape 8710"/>
        <p:cNvGrpSpPr/>
        <p:nvPr/>
      </p:nvGrpSpPr>
      <p:grpSpPr>
        <a:xfrm>
          <a:off x="0" y="0"/>
          <a:ext cx="0" cy="0"/>
          <a:chOff x="0" y="0"/>
          <a:chExt cx="0" cy="0"/>
        </a:xfrm>
      </p:grpSpPr>
      <p:sp>
        <p:nvSpPr>
          <p:cNvPr id="8711" name="Google Shape;8711;p431"/>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712" name="Google Shape;8712;p431"/>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713" name="Google Shape;8713;p431"/>
          <p:cNvGrpSpPr/>
          <p:nvPr/>
        </p:nvGrpSpPr>
        <p:grpSpPr>
          <a:xfrm>
            <a:off x="0" y="0"/>
            <a:ext cx="1862667" cy="6629400"/>
            <a:chOff x="-15876" y="0"/>
            <a:chExt cx="1927803" cy="6858000"/>
          </a:xfrm>
        </p:grpSpPr>
        <p:sp>
          <p:nvSpPr>
            <p:cNvPr id="8714" name="Google Shape;8714;p431"/>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715" name="Google Shape;8715;p431"/>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716" name="Google Shape;8716;p431"/>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717" name="Google Shape;8717;p431"/>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18" name="Google Shape;8718;p431"/>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19" name="Google Shape;8719;p431"/>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8720"/>
        <p:cNvGrpSpPr/>
        <p:nvPr/>
      </p:nvGrpSpPr>
      <p:grpSpPr>
        <a:xfrm>
          <a:off x="0" y="0"/>
          <a:ext cx="0" cy="0"/>
          <a:chOff x="0" y="0"/>
          <a:chExt cx="0" cy="0"/>
        </a:xfrm>
      </p:grpSpPr>
      <p:sp>
        <p:nvSpPr>
          <p:cNvPr id="8721" name="Google Shape;8721;p1027"/>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22" name="Google Shape;8722;p1027"/>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23" name="Google Shape;8723;p1027"/>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24" name="Google Shape;8724;p1027"/>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25" name="Google Shape;8725;p10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726" name="Google Shape;8726;p102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2">
    <p:spTree>
      <p:nvGrpSpPr>
        <p:cNvPr id="1" name="Shape 8727"/>
        <p:cNvGrpSpPr/>
        <p:nvPr/>
      </p:nvGrpSpPr>
      <p:grpSpPr>
        <a:xfrm>
          <a:off x="0" y="0"/>
          <a:ext cx="0" cy="0"/>
          <a:chOff x="0" y="0"/>
          <a:chExt cx="0" cy="0"/>
        </a:xfrm>
      </p:grpSpPr>
      <p:sp>
        <p:nvSpPr>
          <p:cNvPr id="8728" name="Google Shape;8728;p130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29" name="Google Shape;8729;p130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30" name="Google Shape;8730;p13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731" name="Google Shape;8731;p13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732" name="Google Shape;8732;p13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733" name="Google Shape;8733;p130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34" name="Google Shape;8734;p130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35" name="Google Shape;8735;p130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736" name="Google Shape;8736;p130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3">
    <p:spTree>
      <p:nvGrpSpPr>
        <p:cNvPr id="1" name="Shape 8737"/>
        <p:cNvGrpSpPr/>
        <p:nvPr/>
      </p:nvGrpSpPr>
      <p:grpSpPr>
        <a:xfrm>
          <a:off x="0" y="0"/>
          <a:ext cx="0" cy="0"/>
          <a:chOff x="0" y="0"/>
          <a:chExt cx="0" cy="0"/>
        </a:xfrm>
      </p:grpSpPr>
      <p:sp>
        <p:nvSpPr>
          <p:cNvPr id="8738" name="Google Shape;8738;p130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739" name="Google Shape;8739;p1304"/>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740" name="Google Shape;8740;p1304"/>
          <p:cNvGrpSpPr/>
          <p:nvPr/>
        </p:nvGrpSpPr>
        <p:grpSpPr>
          <a:xfrm>
            <a:off x="0" y="0"/>
            <a:ext cx="1862667" cy="6629400"/>
            <a:chOff x="-15876" y="0"/>
            <a:chExt cx="1927803" cy="6858000"/>
          </a:xfrm>
        </p:grpSpPr>
        <p:sp>
          <p:nvSpPr>
            <p:cNvPr id="8741" name="Google Shape;8741;p130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742" name="Google Shape;8742;p1304"/>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743" name="Google Shape;8743;p130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744" name="Google Shape;8744;p1304"/>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5" name="Google Shape;8745;p130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46" name="Google Shape;8746;p130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2">
    <p:spTree>
      <p:nvGrpSpPr>
        <p:cNvPr id="1" name="Shape 8747"/>
        <p:cNvGrpSpPr/>
        <p:nvPr/>
      </p:nvGrpSpPr>
      <p:grpSpPr>
        <a:xfrm>
          <a:off x="0" y="0"/>
          <a:ext cx="0" cy="0"/>
          <a:chOff x="0" y="0"/>
          <a:chExt cx="0" cy="0"/>
        </a:xfrm>
      </p:grpSpPr>
      <p:sp>
        <p:nvSpPr>
          <p:cNvPr id="8748" name="Google Shape;8748;p130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49" name="Google Shape;8749;p130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0" name="Google Shape;8750;p130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51" name="Google Shape;8751;p130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52" name="Google Shape;8752;p13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753" name="Google Shape;8753;p130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8754"/>
        <p:cNvGrpSpPr/>
        <p:nvPr/>
      </p:nvGrpSpPr>
      <p:grpSpPr>
        <a:xfrm>
          <a:off x="0" y="0"/>
          <a:ext cx="0" cy="0"/>
          <a:chOff x="0" y="0"/>
          <a:chExt cx="0" cy="0"/>
        </a:xfrm>
      </p:grpSpPr>
      <p:sp>
        <p:nvSpPr>
          <p:cNvPr id="8755" name="Google Shape;8755;p43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56" name="Google Shape;8756;p43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57" name="Google Shape;8757;p43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758" name="Google Shape;8758;p4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759" name="Google Shape;8759;p4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760" name="Google Shape;8760;p43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61" name="Google Shape;8761;p43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62" name="Google Shape;8762;p43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763" name="Google Shape;8763;p43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19"/>
        <p:cNvGrpSpPr/>
        <p:nvPr/>
      </p:nvGrpSpPr>
      <p:grpSpPr>
        <a:xfrm>
          <a:off x="0" y="0"/>
          <a:ext cx="0" cy="0"/>
          <a:chOff x="0" y="0"/>
          <a:chExt cx="0" cy="0"/>
        </a:xfrm>
      </p:grpSpPr>
      <p:grpSp>
        <p:nvGrpSpPr>
          <p:cNvPr id="920" name="Google Shape;920;p146"/>
          <p:cNvGrpSpPr/>
          <p:nvPr/>
        </p:nvGrpSpPr>
        <p:grpSpPr>
          <a:xfrm>
            <a:off x="7191542" y="1"/>
            <a:ext cx="5000459" cy="1425992"/>
            <a:chOff x="7191542" y="1"/>
            <a:chExt cx="5000459" cy="1425992"/>
          </a:xfrm>
        </p:grpSpPr>
        <p:pic>
          <p:nvPicPr>
            <p:cNvPr id="921" name="Google Shape;921;p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2" name="Google Shape;922;p146"/>
            <p:cNvGrpSpPr/>
            <p:nvPr/>
          </p:nvGrpSpPr>
          <p:grpSpPr>
            <a:xfrm>
              <a:off x="7191542" y="1"/>
              <a:ext cx="5000459" cy="1425992"/>
              <a:chOff x="7186272" y="0"/>
              <a:chExt cx="5005729" cy="1427495"/>
            </a:xfrm>
          </p:grpSpPr>
          <p:sp>
            <p:nvSpPr>
              <p:cNvPr id="923" name="Google Shape;923;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4" name="Google Shape;924;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5" name="Google Shape;925;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6" name="Google Shape;926;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7" name="Google Shape;927;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8" name="Google Shape;928;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8764"/>
        <p:cNvGrpSpPr/>
        <p:nvPr/>
      </p:nvGrpSpPr>
      <p:grpSpPr>
        <a:xfrm>
          <a:off x="0" y="0"/>
          <a:ext cx="0" cy="0"/>
          <a:chOff x="0" y="0"/>
          <a:chExt cx="0" cy="0"/>
        </a:xfrm>
      </p:grpSpPr>
      <p:sp>
        <p:nvSpPr>
          <p:cNvPr id="8765" name="Google Shape;8765;p130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6" name="Google Shape;8766;p130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67" name="Google Shape;8767;p130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68" name="Google Shape;8768;p130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769" name="Google Shape;8769;p130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8770"/>
        <p:cNvGrpSpPr/>
        <p:nvPr/>
      </p:nvGrpSpPr>
      <p:grpSpPr>
        <a:xfrm>
          <a:off x="0" y="0"/>
          <a:ext cx="0" cy="0"/>
          <a:chOff x="0" y="0"/>
          <a:chExt cx="0" cy="0"/>
        </a:xfrm>
      </p:grpSpPr>
      <p:sp>
        <p:nvSpPr>
          <p:cNvPr id="8771" name="Google Shape;8771;p4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772" name="Google Shape;8772;p43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773" name="Google Shape;8773;p4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74" name="Google Shape;8774;p43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75" name="Google Shape;8775;p43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8776"/>
        <p:cNvGrpSpPr/>
        <p:nvPr/>
      </p:nvGrpSpPr>
      <p:grpSpPr>
        <a:xfrm>
          <a:off x="0" y="0"/>
          <a:ext cx="0" cy="0"/>
          <a:chOff x="0" y="0"/>
          <a:chExt cx="0" cy="0"/>
        </a:xfrm>
      </p:grpSpPr>
      <p:sp>
        <p:nvSpPr>
          <p:cNvPr id="8777" name="Google Shape;8777;p4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78" name="Google Shape;8778;p4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779" name="Google Shape;8779;p43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80" name="Google Shape;8780;p43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81" name="Google Shape;8781;p43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782" name="Google Shape;8782;p43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4">
    <p:spTree>
      <p:nvGrpSpPr>
        <p:cNvPr id="1" name="Shape 8783"/>
        <p:cNvGrpSpPr/>
        <p:nvPr/>
      </p:nvGrpSpPr>
      <p:grpSpPr>
        <a:xfrm>
          <a:off x="0" y="0"/>
          <a:ext cx="0" cy="0"/>
          <a:chOff x="0" y="0"/>
          <a:chExt cx="0" cy="0"/>
        </a:xfrm>
      </p:grpSpPr>
      <p:sp>
        <p:nvSpPr>
          <p:cNvPr id="8784" name="Google Shape;8784;p1035"/>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785" name="Google Shape;8785;p1035"/>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786" name="Google Shape;8786;p1035"/>
          <p:cNvGrpSpPr/>
          <p:nvPr/>
        </p:nvGrpSpPr>
        <p:grpSpPr>
          <a:xfrm>
            <a:off x="0" y="0"/>
            <a:ext cx="1862667" cy="6629400"/>
            <a:chOff x="-15876" y="0"/>
            <a:chExt cx="1927803" cy="6858000"/>
          </a:xfrm>
        </p:grpSpPr>
        <p:sp>
          <p:nvSpPr>
            <p:cNvPr id="8787" name="Google Shape;8787;p1035"/>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788" name="Google Shape;8788;p1035"/>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789" name="Google Shape;8789;p1035"/>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790" name="Google Shape;8790;p1035"/>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91" name="Google Shape;8791;p1035"/>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2" name="Google Shape;8792;p1035"/>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3">
    <p:spTree>
      <p:nvGrpSpPr>
        <p:cNvPr id="1" name="Shape 8793"/>
        <p:cNvGrpSpPr/>
        <p:nvPr/>
      </p:nvGrpSpPr>
      <p:grpSpPr>
        <a:xfrm>
          <a:off x="0" y="0"/>
          <a:ext cx="0" cy="0"/>
          <a:chOff x="0" y="0"/>
          <a:chExt cx="0" cy="0"/>
        </a:xfrm>
      </p:grpSpPr>
      <p:sp>
        <p:nvSpPr>
          <p:cNvPr id="8794" name="Google Shape;8794;p43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795" name="Google Shape;8795;p43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96" name="Google Shape;8796;p43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7" name="Google Shape;8797;p43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8" name="Google Shape;8798;p4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799" name="Google Shape;8799;p43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2">
    <p:spTree>
      <p:nvGrpSpPr>
        <p:cNvPr id="1" name="Shape 8800"/>
        <p:cNvGrpSpPr/>
        <p:nvPr/>
      </p:nvGrpSpPr>
      <p:grpSpPr>
        <a:xfrm>
          <a:off x="0" y="0"/>
          <a:ext cx="0" cy="0"/>
          <a:chOff x="0" y="0"/>
          <a:chExt cx="0" cy="0"/>
        </a:xfrm>
      </p:grpSpPr>
      <p:sp>
        <p:nvSpPr>
          <p:cNvPr id="8801" name="Google Shape;8801;p103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02" name="Google Shape;8802;p103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03" name="Google Shape;8803;p10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804" name="Google Shape;8804;p10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805" name="Google Shape;8805;p10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806" name="Google Shape;8806;p103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807" name="Google Shape;8807;p103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808" name="Google Shape;8808;p103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809" name="Google Shape;8809;p103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5">
    <p:spTree>
      <p:nvGrpSpPr>
        <p:cNvPr id="1" name="Shape 8810"/>
        <p:cNvGrpSpPr/>
        <p:nvPr/>
      </p:nvGrpSpPr>
      <p:grpSpPr>
        <a:xfrm>
          <a:off x="0" y="0"/>
          <a:ext cx="0" cy="0"/>
          <a:chOff x="0" y="0"/>
          <a:chExt cx="0" cy="0"/>
        </a:xfrm>
      </p:grpSpPr>
      <p:sp>
        <p:nvSpPr>
          <p:cNvPr id="8811" name="Google Shape;8811;p1038"/>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812" name="Google Shape;8812;p1038"/>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813" name="Google Shape;8813;p1038"/>
          <p:cNvGrpSpPr/>
          <p:nvPr/>
        </p:nvGrpSpPr>
        <p:grpSpPr>
          <a:xfrm>
            <a:off x="0" y="0"/>
            <a:ext cx="1862667" cy="6629400"/>
            <a:chOff x="-15876" y="0"/>
            <a:chExt cx="1927803" cy="6858000"/>
          </a:xfrm>
        </p:grpSpPr>
        <p:sp>
          <p:nvSpPr>
            <p:cNvPr id="8814" name="Google Shape;8814;p1038"/>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815" name="Google Shape;8815;p1038"/>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816" name="Google Shape;8816;p1038"/>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817" name="Google Shape;8817;p1038"/>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18" name="Google Shape;8818;p1038"/>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19" name="Google Shape;8819;p1038"/>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3">
    <p:spTree>
      <p:nvGrpSpPr>
        <p:cNvPr id="1" name="Shape 8820"/>
        <p:cNvGrpSpPr/>
        <p:nvPr/>
      </p:nvGrpSpPr>
      <p:grpSpPr>
        <a:xfrm>
          <a:off x="0" y="0"/>
          <a:ext cx="0" cy="0"/>
          <a:chOff x="0" y="0"/>
          <a:chExt cx="0" cy="0"/>
        </a:xfrm>
      </p:grpSpPr>
      <p:sp>
        <p:nvSpPr>
          <p:cNvPr id="8821" name="Google Shape;8821;p10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22" name="Google Shape;8822;p10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23" name="Google Shape;8823;p10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824" name="Google Shape;8824;p10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825" name="Google Shape;8825;p10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826" name="Google Shape;8826;p10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827" name="Google Shape;8827;p10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828" name="Google Shape;8828;p10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829" name="Google Shape;8829;p10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830"/>
        <p:cNvGrpSpPr/>
        <p:nvPr/>
      </p:nvGrpSpPr>
      <p:grpSpPr>
        <a:xfrm>
          <a:off x="0" y="0"/>
          <a:ext cx="0" cy="0"/>
          <a:chOff x="0" y="0"/>
          <a:chExt cx="0" cy="0"/>
        </a:xfrm>
      </p:grpSpPr>
      <p:sp>
        <p:nvSpPr>
          <p:cNvPr id="8831" name="Google Shape;8831;p1040"/>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32" name="Google Shape;8832;p1040"/>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8833" name="Google Shape;8833;p10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834" name="Google Shape;8834;p10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835" name="Google Shape;8835;p10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8836"/>
        <p:cNvGrpSpPr/>
        <p:nvPr/>
      </p:nvGrpSpPr>
      <p:grpSpPr>
        <a:xfrm>
          <a:off x="0" y="0"/>
          <a:ext cx="0" cy="0"/>
          <a:chOff x="0" y="0"/>
          <a:chExt cx="0" cy="0"/>
        </a:xfrm>
      </p:grpSpPr>
      <p:sp>
        <p:nvSpPr>
          <p:cNvPr id="8837" name="Google Shape;8837;p1041"/>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38" name="Google Shape;8838;p1041"/>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8839" name="Google Shape;8839;p1041"/>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8840" name="Google Shape;8840;p104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841" name="Google Shape;8841;p10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842" name="Google Shape;8842;p10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29"/>
        <p:cNvGrpSpPr/>
        <p:nvPr/>
      </p:nvGrpSpPr>
      <p:grpSpPr>
        <a:xfrm>
          <a:off x="0" y="0"/>
          <a:ext cx="0" cy="0"/>
          <a:chOff x="0" y="0"/>
          <a:chExt cx="0" cy="0"/>
        </a:xfrm>
      </p:grpSpPr>
      <p:sp>
        <p:nvSpPr>
          <p:cNvPr id="930" name="Google Shape;930;p14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1" name="Google Shape;931;p14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2" name="Google Shape;932;p14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33" name="Google Shape;933;p147"/>
          <p:cNvSpPr>
            <a:spLocks noGrp="1"/>
          </p:cNvSpPr>
          <p:nvPr>
            <p:ph type="pic" idx="2"/>
          </p:nvPr>
        </p:nvSpPr>
        <p:spPr>
          <a:xfrm>
            <a:off x="7118684" y="233915"/>
            <a:ext cx="5073316" cy="5943600"/>
          </a:xfrm>
          <a:prstGeom prst="rect">
            <a:avLst/>
          </a:prstGeom>
          <a:noFill/>
          <a:ln>
            <a:noFill/>
          </a:ln>
        </p:spPr>
      </p:sp>
      <p:grpSp>
        <p:nvGrpSpPr>
          <p:cNvPr id="934" name="Google Shape;934;p147"/>
          <p:cNvGrpSpPr/>
          <p:nvPr/>
        </p:nvGrpSpPr>
        <p:grpSpPr>
          <a:xfrm>
            <a:off x="0" y="5020348"/>
            <a:ext cx="12192000" cy="1837653"/>
            <a:chOff x="0" y="5020348"/>
            <a:chExt cx="12192000" cy="1837653"/>
          </a:xfrm>
        </p:grpSpPr>
        <p:sp>
          <p:nvSpPr>
            <p:cNvPr id="935" name="Google Shape;935;p1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 name="Google Shape;936;p14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37" name="Google Shape;937;p1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8843"/>
        <p:cNvGrpSpPr/>
        <p:nvPr/>
      </p:nvGrpSpPr>
      <p:grpSpPr>
        <a:xfrm>
          <a:off x="0" y="0"/>
          <a:ext cx="0" cy="0"/>
          <a:chOff x="0" y="0"/>
          <a:chExt cx="0" cy="0"/>
        </a:xfrm>
      </p:grpSpPr>
      <p:sp>
        <p:nvSpPr>
          <p:cNvPr id="8844" name="Google Shape;8844;p104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45" name="Google Shape;8845;p104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846" name="Google Shape;8846;p1042"/>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47" name="Google Shape;8847;p104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848" name="Google Shape;8848;p104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49" name="Google Shape;8849;p1042"/>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50" name="Google Shape;8850;p1042"/>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851" name="Google Shape;8851;p1042"/>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852" name="Google Shape;8852;p1042"/>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8853"/>
        <p:cNvGrpSpPr/>
        <p:nvPr/>
      </p:nvGrpSpPr>
      <p:grpSpPr>
        <a:xfrm>
          <a:off x="0" y="0"/>
          <a:ext cx="0" cy="0"/>
          <a:chOff x="0" y="0"/>
          <a:chExt cx="0" cy="0"/>
        </a:xfrm>
      </p:grpSpPr>
      <p:sp>
        <p:nvSpPr>
          <p:cNvPr id="8854" name="Google Shape;8854;p10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55" name="Google Shape;8855;p10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56" name="Google Shape;8856;p10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57" name="Google Shape;8857;p10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58" name="Google Shape;8858;p10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59" name="Google Shape;8859;p10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860" name="Google Shape;8860;p1043"/>
          <p:cNvGrpSpPr/>
          <p:nvPr/>
        </p:nvGrpSpPr>
        <p:grpSpPr>
          <a:xfrm>
            <a:off x="7191542" y="1"/>
            <a:ext cx="5000459" cy="1425992"/>
            <a:chOff x="7191542" y="1"/>
            <a:chExt cx="5000459" cy="1425992"/>
          </a:xfrm>
        </p:grpSpPr>
        <p:pic>
          <p:nvPicPr>
            <p:cNvPr id="8861" name="Google Shape;8861;p10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62" name="Google Shape;8862;p1043"/>
            <p:cNvGrpSpPr/>
            <p:nvPr/>
          </p:nvGrpSpPr>
          <p:grpSpPr>
            <a:xfrm>
              <a:off x="7191542" y="1"/>
              <a:ext cx="5000459" cy="1425992"/>
              <a:chOff x="7186272" y="0"/>
              <a:chExt cx="5005729" cy="1427495"/>
            </a:xfrm>
          </p:grpSpPr>
          <p:sp>
            <p:nvSpPr>
              <p:cNvPr id="8863" name="Google Shape;8863;p10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64" name="Google Shape;8864;p10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865" name="Google Shape;8865;p10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8866"/>
        <p:cNvGrpSpPr/>
        <p:nvPr/>
      </p:nvGrpSpPr>
      <p:grpSpPr>
        <a:xfrm>
          <a:off x="0" y="0"/>
          <a:ext cx="0" cy="0"/>
          <a:chOff x="0" y="0"/>
          <a:chExt cx="0" cy="0"/>
        </a:xfrm>
      </p:grpSpPr>
      <p:sp>
        <p:nvSpPr>
          <p:cNvPr id="8867" name="Google Shape;8867;p1044"/>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68" name="Google Shape;8868;p1044"/>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869" name="Google Shape;8869;p1044"/>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70" name="Google Shape;8870;p1044"/>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871" name="Google Shape;8871;p1044"/>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72" name="Google Shape;8872;p1044"/>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73" name="Google Shape;8873;p1044"/>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874" name="Google Shape;8874;p1044"/>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875" name="Google Shape;8875;p1044"/>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8876"/>
        <p:cNvGrpSpPr/>
        <p:nvPr/>
      </p:nvGrpSpPr>
      <p:grpSpPr>
        <a:xfrm>
          <a:off x="0" y="0"/>
          <a:ext cx="0" cy="0"/>
          <a:chOff x="0" y="0"/>
          <a:chExt cx="0" cy="0"/>
        </a:xfrm>
      </p:grpSpPr>
      <p:sp>
        <p:nvSpPr>
          <p:cNvPr id="8877" name="Google Shape;8877;p10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78" name="Google Shape;8878;p10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79" name="Google Shape;8879;p10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80" name="Google Shape;8880;p10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81" name="Google Shape;8881;p10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82" name="Google Shape;8882;p10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883" name="Google Shape;8883;p1045"/>
          <p:cNvGrpSpPr/>
          <p:nvPr/>
        </p:nvGrpSpPr>
        <p:grpSpPr>
          <a:xfrm>
            <a:off x="7191542" y="1"/>
            <a:ext cx="5000459" cy="1425992"/>
            <a:chOff x="7191542" y="1"/>
            <a:chExt cx="5000459" cy="1425992"/>
          </a:xfrm>
        </p:grpSpPr>
        <p:pic>
          <p:nvPicPr>
            <p:cNvPr id="8884" name="Google Shape;8884;p10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85" name="Google Shape;8885;p1045"/>
            <p:cNvGrpSpPr/>
            <p:nvPr/>
          </p:nvGrpSpPr>
          <p:grpSpPr>
            <a:xfrm>
              <a:off x="7191542" y="1"/>
              <a:ext cx="5000459" cy="1425992"/>
              <a:chOff x="7186272" y="0"/>
              <a:chExt cx="5005729" cy="1427495"/>
            </a:xfrm>
          </p:grpSpPr>
          <p:sp>
            <p:nvSpPr>
              <p:cNvPr id="8886" name="Google Shape;8886;p10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87" name="Google Shape;8887;p10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888" name="Google Shape;8888;p10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2">
    <p:spTree>
      <p:nvGrpSpPr>
        <p:cNvPr id="1" name="Shape 8889"/>
        <p:cNvGrpSpPr/>
        <p:nvPr/>
      </p:nvGrpSpPr>
      <p:grpSpPr>
        <a:xfrm>
          <a:off x="0" y="0"/>
          <a:ext cx="0" cy="0"/>
          <a:chOff x="0" y="0"/>
          <a:chExt cx="0" cy="0"/>
        </a:xfrm>
      </p:grpSpPr>
      <p:sp>
        <p:nvSpPr>
          <p:cNvPr id="8890" name="Google Shape;8890;p1046"/>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91" name="Google Shape;8891;p1046"/>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892" name="Google Shape;8892;p1046"/>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93" name="Google Shape;8893;p1046"/>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894" name="Google Shape;8894;p1046"/>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95" name="Google Shape;8895;p1046"/>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96" name="Google Shape;8896;p1046"/>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897" name="Google Shape;8897;p1046"/>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898" name="Google Shape;8898;p1046"/>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8899"/>
        <p:cNvGrpSpPr/>
        <p:nvPr/>
      </p:nvGrpSpPr>
      <p:grpSpPr>
        <a:xfrm>
          <a:off x="0" y="0"/>
          <a:ext cx="0" cy="0"/>
          <a:chOff x="0" y="0"/>
          <a:chExt cx="0" cy="0"/>
        </a:xfrm>
      </p:grpSpPr>
      <p:sp>
        <p:nvSpPr>
          <p:cNvPr id="8900" name="Google Shape;8900;p104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01" name="Google Shape;8901;p104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02" name="Google Shape;8902;p104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903" name="Google Shape;8903;p1047"/>
          <p:cNvSpPr>
            <a:spLocks noGrp="1"/>
          </p:cNvSpPr>
          <p:nvPr>
            <p:ph type="pic" idx="2"/>
          </p:nvPr>
        </p:nvSpPr>
        <p:spPr>
          <a:xfrm>
            <a:off x="7118684" y="233915"/>
            <a:ext cx="5073316" cy="5943600"/>
          </a:xfrm>
          <a:prstGeom prst="rect">
            <a:avLst/>
          </a:prstGeom>
          <a:noFill/>
          <a:ln>
            <a:noFill/>
          </a:ln>
        </p:spPr>
      </p:sp>
      <p:grpSp>
        <p:nvGrpSpPr>
          <p:cNvPr id="8904" name="Google Shape;8904;p1047"/>
          <p:cNvGrpSpPr/>
          <p:nvPr/>
        </p:nvGrpSpPr>
        <p:grpSpPr>
          <a:xfrm>
            <a:off x="0" y="5020348"/>
            <a:ext cx="12192000" cy="1837653"/>
            <a:chOff x="0" y="5020348"/>
            <a:chExt cx="12192000" cy="1837653"/>
          </a:xfrm>
        </p:grpSpPr>
        <p:sp>
          <p:nvSpPr>
            <p:cNvPr id="8905" name="Google Shape;8905;p10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06" name="Google Shape;8906;p104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907" name="Google Shape;8907;p10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8908"/>
        <p:cNvGrpSpPr/>
        <p:nvPr/>
      </p:nvGrpSpPr>
      <p:grpSpPr>
        <a:xfrm>
          <a:off x="0" y="0"/>
          <a:ext cx="0" cy="0"/>
          <a:chOff x="0" y="0"/>
          <a:chExt cx="0" cy="0"/>
        </a:xfrm>
      </p:grpSpPr>
      <p:grpSp>
        <p:nvGrpSpPr>
          <p:cNvPr id="8909" name="Google Shape;8909;p1048"/>
          <p:cNvGrpSpPr/>
          <p:nvPr/>
        </p:nvGrpSpPr>
        <p:grpSpPr>
          <a:xfrm>
            <a:off x="0" y="5020347"/>
            <a:ext cx="12192000" cy="1837653"/>
            <a:chOff x="0" y="5020347"/>
            <a:chExt cx="12192000" cy="1837653"/>
          </a:xfrm>
        </p:grpSpPr>
        <p:sp>
          <p:nvSpPr>
            <p:cNvPr id="8910" name="Google Shape;8910;p10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11" name="Google Shape;8911;p10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12" name="Google Shape;8912;p10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913" name="Google Shape;8913;p10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914" name="Google Shape;8914;p104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15" name="Google Shape;8915;p104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8916"/>
        <p:cNvGrpSpPr/>
        <p:nvPr/>
      </p:nvGrpSpPr>
      <p:grpSpPr>
        <a:xfrm>
          <a:off x="0" y="0"/>
          <a:ext cx="0" cy="0"/>
          <a:chOff x="0" y="0"/>
          <a:chExt cx="0" cy="0"/>
        </a:xfrm>
      </p:grpSpPr>
      <p:sp>
        <p:nvSpPr>
          <p:cNvPr id="8917" name="Google Shape;8917;p104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918" name="Google Shape;8918;p104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19" name="Google Shape;8919;p1049"/>
          <p:cNvGrpSpPr/>
          <p:nvPr/>
        </p:nvGrpSpPr>
        <p:grpSpPr>
          <a:xfrm>
            <a:off x="0" y="5379426"/>
            <a:ext cx="2807368" cy="753891"/>
            <a:chOff x="0" y="5379426"/>
            <a:chExt cx="2807368" cy="753891"/>
          </a:xfrm>
        </p:grpSpPr>
        <p:sp>
          <p:nvSpPr>
            <p:cNvPr id="8920" name="Google Shape;8920;p104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21" name="Google Shape;8921;p104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922" name="Google Shape;8922;p1049"/>
          <p:cNvSpPr>
            <a:spLocks noGrp="1"/>
          </p:cNvSpPr>
          <p:nvPr>
            <p:ph type="pic" idx="2"/>
          </p:nvPr>
        </p:nvSpPr>
        <p:spPr>
          <a:xfrm>
            <a:off x="2807368" y="457202"/>
            <a:ext cx="8915400" cy="5943598"/>
          </a:xfrm>
          <a:prstGeom prst="rect">
            <a:avLst/>
          </a:prstGeom>
          <a:noFill/>
          <a:ln>
            <a:noFill/>
          </a:ln>
        </p:spPr>
      </p:sp>
      <p:pic>
        <p:nvPicPr>
          <p:cNvPr id="8923" name="Google Shape;8923;p104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8924"/>
        <p:cNvGrpSpPr/>
        <p:nvPr/>
      </p:nvGrpSpPr>
      <p:grpSpPr>
        <a:xfrm>
          <a:off x="0" y="0"/>
          <a:ext cx="0" cy="0"/>
          <a:chOff x="0" y="0"/>
          <a:chExt cx="0" cy="0"/>
        </a:xfrm>
      </p:grpSpPr>
      <p:sp>
        <p:nvSpPr>
          <p:cNvPr id="8925" name="Google Shape;8925;p10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26" name="Google Shape;8926;p10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27" name="Google Shape;8927;p10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28" name="Google Shape;8928;p10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29" name="Google Shape;8929;p10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30" name="Google Shape;8930;p10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931" name="Google Shape;8931;p1050"/>
          <p:cNvGrpSpPr/>
          <p:nvPr/>
        </p:nvGrpSpPr>
        <p:grpSpPr>
          <a:xfrm>
            <a:off x="7191542" y="1"/>
            <a:ext cx="5000459" cy="1425992"/>
            <a:chOff x="7191542" y="1"/>
            <a:chExt cx="5000459" cy="1425992"/>
          </a:xfrm>
        </p:grpSpPr>
        <p:pic>
          <p:nvPicPr>
            <p:cNvPr id="8932" name="Google Shape;8932;p10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33" name="Google Shape;8933;p1050"/>
            <p:cNvGrpSpPr/>
            <p:nvPr/>
          </p:nvGrpSpPr>
          <p:grpSpPr>
            <a:xfrm>
              <a:off x="7191542" y="1"/>
              <a:ext cx="5000459" cy="1425992"/>
              <a:chOff x="7186272" y="0"/>
              <a:chExt cx="5005729" cy="1427495"/>
            </a:xfrm>
          </p:grpSpPr>
          <p:sp>
            <p:nvSpPr>
              <p:cNvPr id="8934" name="Google Shape;8934;p10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35" name="Google Shape;8935;p10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936" name="Google Shape;8936;p10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3">
    <p:spTree>
      <p:nvGrpSpPr>
        <p:cNvPr id="1" name="Shape 8937"/>
        <p:cNvGrpSpPr/>
        <p:nvPr/>
      </p:nvGrpSpPr>
      <p:grpSpPr>
        <a:xfrm>
          <a:off x="0" y="0"/>
          <a:ext cx="0" cy="0"/>
          <a:chOff x="0" y="0"/>
          <a:chExt cx="0" cy="0"/>
        </a:xfrm>
      </p:grpSpPr>
      <p:sp>
        <p:nvSpPr>
          <p:cNvPr id="8938" name="Google Shape;8938;p105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39" name="Google Shape;8939;p105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940" name="Google Shape;8940;p105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41" name="Google Shape;8941;p105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942" name="Google Shape;8942;p105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43" name="Google Shape;8943;p105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944" name="Google Shape;8944;p1051"/>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945" name="Google Shape;8945;p1051"/>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946" name="Google Shape;8946;p1051"/>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938"/>
        <p:cNvGrpSpPr/>
        <p:nvPr/>
      </p:nvGrpSpPr>
      <p:grpSpPr>
        <a:xfrm>
          <a:off x="0" y="0"/>
          <a:ext cx="0" cy="0"/>
          <a:chOff x="0" y="0"/>
          <a:chExt cx="0" cy="0"/>
        </a:xfrm>
      </p:grpSpPr>
      <p:grpSp>
        <p:nvGrpSpPr>
          <p:cNvPr id="939" name="Google Shape;939;p365"/>
          <p:cNvGrpSpPr/>
          <p:nvPr/>
        </p:nvGrpSpPr>
        <p:grpSpPr>
          <a:xfrm>
            <a:off x="0" y="5020347"/>
            <a:ext cx="12192000" cy="1837653"/>
            <a:chOff x="0" y="5020347"/>
            <a:chExt cx="12192000" cy="1837653"/>
          </a:xfrm>
        </p:grpSpPr>
        <p:sp>
          <p:nvSpPr>
            <p:cNvPr id="940" name="Google Shape;940;p3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1" name="Google Shape;941;p3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2" name="Google Shape;942;p3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43" name="Google Shape;943;p3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44" name="Google Shape;944;p3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5" name="Google Shape;945;p3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Cover">
  <p:cSld name="Cover 13 2">
    <p:spTree>
      <p:nvGrpSpPr>
        <p:cNvPr id="1" name="Shape 8947"/>
        <p:cNvGrpSpPr/>
        <p:nvPr/>
      </p:nvGrpSpPr>
      <p:grpSpPr>
        <a:xfrm>
          <a:off x="0" y="0"/>
          <a:ext cx="0" cy="0"/>
          <a:chOff x="0" y="0"/>
          <a:chExt cx="0" cy="0"/>
        </a:xfrm>
      </p:grpSpPr>
      <p:sp>
        <p:nvSpPr>
          <p:cNvPr id="8948" name="Google Shape;8948;p10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49" name="Google Shape;8949;p10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50" name="Google Shape;8950;p10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951" name="Google Shape;8951;p1052"/>
          <p:cNvSpPr>
            <a:spLocks noGrp="1"/>
          </p:cNvSpPr>
          <p:nvPr>
            <p:ph type="pic" idx="2"/>
          </p:nvPr>
        </p:nvSpPr>
        <p:spPr>
          <a:xfrm>
            <a:off x="7118684" y="233915"/>
            <a:ext cx="5073316" cy="5943600"/>
          </a:xfrm>
          <a:prstGeom prst="rect">
            <a:avLst/>
          </a:prstGeom>
          <a:noFill/>
          <a:ln>
            <a:noFill/>
          </a:ln>
        </p:spPr>
      </p:sp>
      <p:grpSp>
        <p:nvGrpSpPr>
          <p:cNvPr id="8952" name="Google Shape;8952;p1052"/>
          <p:cNvGrpSpPr/>
          <p:nvPr/>
        </p:nvGrpSpPr>
        <p:grpSpPr>
          <a:xfrm>
            <a:off x="0" y="5020348"/>
            <a:ext cx="12192000" cy="1837653"/>
            <a:chOff x="0" y="5020348"/>
            <a:chExt cx="12192000" cy="1837653"/>
          </a:xfrm>
        </p:grpSpPr>
        <p:sp>
          <p:nvSpPr>
            <p:cNvPr id="8953" name="Google Shape;8953;p10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54" name="Google Shape;8954;p10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955" name="Google Shape;8955;p10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Divider">
  <p:cSld name="Divider 14 2">
    <p:bg>
      <p:bgPr>
        <a:solidFill>
          <a:schemeClr val="lt2"/>
        </a:solidFill>
        <a:effectLst/>
      </p:bgPr>
    </p:bg>
    <p:spTree>
      <p:nvGrpSpPr>
        <p:cNvPr id="1" name="Shape 8956"/>
        <p:cNvGrpSpPr/>
        <p:nvPr/>
      </p:nvGrpSpPr>
      <p:grpSpPr>
        <a:xfrm>
          <a:off x="0" y="0"/>
          <a:ext cx="0" cy="0"/>
          <a:chOff x="0" y="0"/>
          <a:chExt cx="0" cy="0"/>
        </a:xfrm>
      </p:grpSpPr>
      <p:grpSp>
        <p:nvGrpSpPr>
          <p:cNvPr id="8957" name="Google Shape;8957;p1053"/>
          <p:cNvGrpSpPr/>
          <p:nvPr/>
        </p:nvGrpSpPr>
        <p:grpSpPr>
          <a:xfrm>
            <a:off x="0" y="5020347"/>
            <a:ext cx="12192000" cy="1837653"/>
            <a:chOff x="0" y="5020347"/>
            <a:chExt cx="12192000" cy="1837653"/>
          </a:xfrm>
        </p:grpSpPr>
        <p:sp>
          <p:nvSpPr>
            <p:cNvPr id="8958" name="Google Shape;8958;p10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59" name="Google Shape;8959;p10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60" name="Google Shape;8960;p10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961" name="Google Shape;8961;p10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962" name="Google Shape;8962;p10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63" name="Google Shape;8963;p10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Photo Slide">
  <p:cSld name="Photo Slide 13 2">
    <p:spTree>
      <p:nvGrpSpPr>
        <p:cNvPr id="1" name="Shape 8964"/>
        <p:cNvGrpSpPr/>
        <p:nvPr/>
      </p:nvGrpSpPr>
      <p:grpSpPr>
        <a:xfrm>
          <a:off x="0" y="0"/>
          <a:ext cx="0" cy="0"/>
          <a:chOff x="0" y="0"/>
          <a:chExt cx="0" cy="0"/>
        </a:xfrm>
      </p:grpSpPr>
      <p:sp>
        <p:nvSpPr>
          <p:cNvPr id="8965" name="Google Shape;8965;p10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966" name="Google Shape;8966;p10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67" name="Google Shape;8967;p1054"/>
          <p:cNvGrpSpPr/>
          <p:nvPr/>
        </p:nvGrpSpPr>
        <p:grpSpPr>
          <a:xfrm>
            <a:off x="0" y="5379426"/>
            <a:ext cx="2807368" cy="753891"/>
            <a:chOff x="0" y="5379426"/>
            <a:chExt cx="2807368" cy="753891"/>
          </a:xfrm>
        </p:grpSpPr>
        <p:sp>
          <p:nvSpPr>
            <p:cNvPr id="8968" name="Google Shape;8968;p10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69" name="Google Shape;8969;p10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970" name="Google Shape;8970;p1054"/>
          <p:cNvSpPr>
            <a:spLocks noGrp="1"/>
          </p:cNvSpPr>
          <p:nvPr>
            <p:ph type="pic" idx="2"/>
          </p:nvPr>
        </p:nvSpPr>
        <p:spPr>
          <a:xfrm>
            <a:off x="2807368" y="457202"/>
            <a:ext cx="8915400" cy="5943598"/>
          </a:xfrm>
          <a:prstGeom prst="rect">
            <a:avLst/>
          </a:prstGeom>
          <a:noFill/>
          <a:ln>
            <a:noFill/>
          </a:ln>
        </p:spPr>
      </p:sp>
      <p:pic>
        <p:nvPicPr>
          <p:cNvPr id="8971" name="Google Shape;8971;p10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4_Quotation">
  <p:cSld name="4_Quotation 4">
    <p:spTree>
      <p:nvGrpSpPr>
        <p:cNvPr id="1" name="Shape 8972"/>
        <p:cNvGrpSpPr/>
        <p:nvPr/>
      </p:nvGrpSpPr>
      <p:grpSpPr>
        <a:xfrm>
          <a:off x="0" y="0"/>
          <a:ext cx="0" cy="0"/>
          <a:chOff x="0" y="0"/>
          <a:chExt cx="0" cy="0"/>
        </a:xfrm>
      </p:grpSpPr>
      <p:sp>
        <p:nvSpPr>
          <p:cNvPr id="8973" name="Google Shape;8973;p10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74" name="Google Shape;8974;p10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75" name="Google Shape;8975;p10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76" name="Google Shape;8976;p10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77" name="Google Shape;8977;p10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78" name="Google Shape;8978;p10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979" name="Google Shape;8979;p1055"/>
          <p:cNvGrpSpPr/>
          <p:nvPr/>
        </p:nvGrpSpPr>
        <p:grpSpPr>
          <a:xfrm>
            <a:off x="7191542" y="1"/>
            <a:ext cx="5000459" cy="1425992"/>
            <a:chOff x="7191542" y="1"/>
            <a:chExt cx="5000459" cy="1425992"/>
          </a:xfrm>
        </p:grpSpPr>
        <p:pic>
          <p:nvPicPr>
            <p:cNvPr id="8980" name="Google Shape;8980;p10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81" name="Google Shape;8981;p1055"/>
            <p:cNvGrpSpPr/>
            <p:nvPr/>
          </p:nvGrpSpPr>
          <p:grpSpPr>
            <a:xfrm>
              <a:off x="7191542" y="1"/>
              <a:ext cx="5000459" cy="1425992"/>
              <a:chOff x="7186272" y="0"/>
              <a:chExt cx="5005729" cy="1427495"/>
            </a:xfrm>
          </p:grpSpPr>
          <p:sp>
            <p:nvSpPr>
              <p:cNvPr id="8982" name="Google Shape;8982;p10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83" name="Google Shape;8983;p10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984" name="Google Shape;8984;p10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4_Quotation">
  <p:cSld name="4_Quotation 5">
    <p:spTree>
      <p:nvGrpSpPr>
        <p:cNvPr id="1" name="Shape 8985"/>
        <p:cNvGrpSpPr/>
        <p:nvPr/>
      </p:nvGrpSpPr>
      <p:grpSpPr>
        <a:xfrm>
          <a:off x="0" y="0"/>
          <a:ext cx="0" cy="0"/>
          <a:chOff x="0" y="0"/>
          <a:chExt cx="0" cy="0"/>
        </a:xfrm>
      </p:grpSpPr>
      <p:sp>
        <p:nvSpPr>
          <p:cNvPr id="8986" name="Google Shape;8986;p10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87" name="Google Shape;8987;p10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88" name="Google Shape;8988;p10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89" name="Google Shape;8989;p10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90" name="Google Shape;8990;p10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91" name="Google Shape;8991;p10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992" name="Google Shape;8992;p1056"/>
          <p:cNvGrpSpPr/>
          <p:nvPr/>
        </p:nvGrpSpPr>
        <p:grpSpPr>
          <a:xfrm>
            <a:off x="7191542" y="1"/>
            <a:ext cx="5000459" cy="1425992"/>
            <a:chOff x="7191542" y="1"/>
            <a:chExt cx="5000459" cy="1425992"/>
          </a:xfrm>
        </p:grpSpPr>
        <p:pic>
          <p:nvPicPr>
            <p:cNvPr id="8993" name="Google Shape;8993;p10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94" name="Google Shape;8994;p1056"/>
            <p:cNvGrpSpPr/>
            <p:nvPr/>
          </p:nvGrpSpPr>
          <p:grpSpPr>
            <a:xfrm>
              <a:off x="7191542" y="1"/>
              <a:ext cx="5000459" cy="1425992"/>
              <a:chOff x="7186272" y="0"/>
              <a:chExt cx="5005729" cy="1427495"/>
            </a:xfrm>
          </p:grpSpPr>
          <p:sp>
            <p:nvSpPr>
              <p:cNvPr id="8995" name="Google Shape;8995;p10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96" name="Google Shape;8996;p10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997" name="Google Shape;8997;p105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4">
    <p:spTree>
      <p:nvGrpSpPr>
        <p:cNvPr id="1" name="Shape 8998"/>
        <p:cNvGrpSpPr/>
        <p:nvPr/>
      </p:nvGrpSpPr>
      <p:grpSpPr>
        <a:xfrm>
          <a:off x="0" y="0"/>
          <a:ext cx="0" cy="0"/>
          <a:chOff x="0" y="0"/>
          <a:chExt cx="0" cy="0"/>
        </a:xfrm>
      </p:grpSpPr>
      <p:sp>
        <p:nvSpPr>
          <p:cNvPr id="8999" name="Google Shape;8999;p105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00" name="Google Shape;9000;p105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9001" name="Google Shape;9001;p105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02" name="Google Shape;9002;p105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568"/>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9003" name="Google Shape;9003;p105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04" name="Google Shape;9004;p105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005" name="Google Shape;9005;p105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9006" name="Google Shape;9006;p105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9007" name="Google Shape;9007;p105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Cover">
  <p:cSld name="Cover 13 3">
    <p:spTree>
      <p:nvGrpSpPr>
        <p:cNvPr id="1" name="Shape 9008"/>
        <p:cNvGrpSpPr/>
        <p:nvPr/>
      </p:nvGrpSpPr>
      <p:grpSpPr>
        <a:xfrm>
          <a:off x="0" y="0"/>
          <a:ext cx="0" cy="0"/>
          <a:chOff x="0" y="0"/>
          <a:chExt cx="0" cy="0"/>
        </a:xfrm>
      </p:grpSpPr>
      <p:sp>
        <p:nvSpPr>
          <p:cNvPr id="9009" name="Google Shape;9009;p105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10" name="Google Shape;9010;p105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11" name="Google Shape;9011;p105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012" name="Google Shape;9012;p1058"/>
          <p:cNvSpPr>
            <a:spLocks noGrp="1"/>
          </p:cNvSpPr>
          <p:nvPr>
            <p:ph type="pic" idx="2"/>
          </p:nvPr>
        </p:nvSpPr>
        <p:spPr>
          <a:xfrm>
            <a:off x="7118684" y="233915"/>
            <a:ext cx="5073316" cy="5943600"/>
          </a:xfrm>
          <a:prstGeom prst="rect">
            <a:avLst/>
          </a:prstGeom>
          <a:noFill/>
          <a:ln>
            <a:noFill/>
          </a:ln>
        </p:spPr>
      </p:sp>
      <p:grpSp>
        <p:nvGrpSpPr>
          <p:cNvPr id="9013" name="Google Shape;9013;p1058"/>
          <p:cNvGrpSpPr/>
          <p:nvPr/>
        </p:nvGrpSpPr>
        <p:grpSpPr>
          <a:xfrm>
            <a:off x="0" y="5020348"/>
            <a:ext cx="12192000" cy="1837653"/>
            <a:chOff x="0" y="5020348"/>
            <a:chExt cx="12192000" cy="1837653"/>
          </a:xfrm>
        </p:grpSpPr>
        <p:sp>
          <p:nvSpPr>
            <p:cNvPr id="9014" name="Google Shape;9014;p105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15" name="Google Shape;9015;p105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016" name="Google Shape;9016;p105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Divider">
  <p:cSld name="Divider 14 3">
    <p:bg>
      <p:bgPr>
        <a:solidFill>
          <a:schemeClr val="lt2"/>
        </a:solidFill>
        <a:effectLst/>
      </p:bgPr>
    </p:bg>
    <p:spTree>
      <p:nvGrpSpPr>
        <p:cNvPr id="1" name="Shape 9017"/>
        <p:cNvGrpSpPr/>
        <p:nvPr/>
      </p:nvGrpSpPr>
      <p:grpSpPr>
        <a:xfrm>
          <a:off x="0" y="0"/>
          <a:ext cx="0" cy="0"/>
          <a:chOff x="0" y="0"/>
          <a:chExt cx="0" cy="0"/>
        </a:xfrm>
      </p:grpSpPr>
      <p:grpSp>
        <p:nvGrpSpPr>
          <p:cNvPr id="9018" name="Google Shape;9018;p1059"/>
          <p:cNvGrpSpPr/>
          <p:nvPr/>
        </p:nvGrpSpPr>
        <p:grpSpPr>
          <a:xfrm>
            <a:off x="0" y="5020347"/>
            <a:ext cx="12192000" cy="1837653"/>
            <a:chOff x="0" y="5020347"/>
            <a:chExt cx="12192000" cy="1837653"/>
          </a:xfrm>
        </p:grpSpPr>
        <p:sp>
          <p:nvSpPr>
            <p:cNvPr id="9019" name="Google Shape;9019;p105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20" name="Google Shape;9020;p10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21" name="Google Shape;9021;p105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022" name="Google Shape;9022;p10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023" name="Google Shape;9023;p105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24" name="Google Shape;9024;p105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Photo Slide">
  <p:cSld name="Photo Slide 13 3">
    <p:spTree>
      <p:nvGrpSpPr>
        <p:cNvPr id="1" name="Shape 9025"/>
        <p:cNvGrpSpPr/>
        <p:nvPr/>
      </p:nvGrpSpPr>
      <p:grpSpPr>
        <a:xfrm>
          <a:off x="0" y="0"/>
          <a:ext cx="0" cy="0"/>
          <a:chOff x="0" y="0"/>
          <a:chExt cx="0" cy="0"/>
        </a:xfrm>
      </p:grpSpPr>
      <p:sp>
        <p:nvSpPr>
          <p:cNvPr id="9026" name="Google Shape;9026;p106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027" name="Google Shape;9027;p106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028" name="Google Shape;9028;p1060"/>
          <p:cNvGrpSpPr/>
          <p:nvPr/>
        </p:nvGrpSpPr>
        <p:grpSpPr>
          <a:xfrm>
            <a:off x="0" y="5379426"/>
            <a:ext cx="2807368" cy="753891"/>
            <a:chOff x="0" y="5379426"/>
            <a:chExt cx="2807368" cy="753891"/>
          </a:xfrm>
        </p:grpSpPr>
        <p:sp>
          <p:nvSpPr>
            <p:cNvPr id="9029" name="Google Shape;9029;p106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30" name="Google Shape;9030;p106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031" name="Google Shape;9031;p1060"/>
          <p:cNvSpPr>
            <a:spLocks noGrp="1"/>
          </p:cNvSpPr>
          <p:nvPr>
            <p:ph type="pic" idx="2"/>
          </p:nvPr>
        </p:nvSpPr>
        <p:spPr>
          <a:xfrm>
            <a:off x="2807368" y="457202"/>
            <a:ext cx="8915400" cy="5943598"/>
          </a:xfrm>
          <a:prstGeom prst="rect">
            <a:avLst/>
          </a:prstGeom>
          <a:noFill/>
          <a:ln>
            <a:noFill/>
          </a:ln>
        </p:spPr>
      </p:sp>
      <p:pic>
        <p:nvPicPr>
          <p:cNvPr id="9032" name="Google Shape;9032;p106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9033"/>
        <p:cNvGrpSpPr/>
        <p:nvPr/>
      </p:nvGrpSpPr>
      <p:grpSpPr>
        <a:xfrm>
          <a:off x="0" y="0"/>
          <a:ext cx="0" cy="0"/>
          <a:chOff x="0" y="0"/>
          <a:chExt cx="0" cy="0"/>
        </a:xfrm>
      </p:grpSpPr>
      <p:sp>
        <p:nvSpPr>
          <p:cNvPr id="9034" name="Google Shape;9034;p10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35" name="Google Shape;9035;p10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36" name="Google Shape;9036;p10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037" name="Google Shape;9037;p1061"/>
          <p:cNvGrpSpPr/>
          <p:nvPr/>
        </p:nvGrpSpPr>
        <p:grpSpPr>
          <a:xfrm>
            <a:off x="7191542" y="1"/>
            <a:ext cx="5000459" cy="1425992"/>
            <a:chOff x="7191542" y="1"/>
            <a:chExt cx="5000459" cy="1425992"/>
          </a:xfrm>
        </p:grpSpPr>
        <p:pic>
          <p:nvPicPr>
            <p:cNvPr id="9038" name="Google Shape;9038;p10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39" name="Google Shape;9039;p1061"/>
            <p:cNvGrpSpPr/>
            <p:nvPr/>
          </p:nvGrpSpPr>
          <p:grpSpPr>
            <a:xfrm>
              <a:off x="7191542" y="1"/>
              <a:ext cx="5000459" cy="1425992"/>
              <a:chOff x="7186272" y="0"/>
              <a:chExt cx="5005729" cy="1427495"/>
            </a:xfrm>
          </p:grpSpPr>
          <p:sp>
            <p:nvSpPr>
              <p:cNvPr id="9040" name="Google Shape;9040;p10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41" name="Google Shape;9041;p10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02"/>
        <p:cNvGrpSpPr/>
        <p:nvPr/>
      </p:nvGrpSpPr>
      <p:grpSpPr>
        <a:xfrm>
          <a:off x="0" y="0"/>
          <a:ext cx="0" cy="0"/>
          <a:chOff x="0" y="0"/>
          <a:chExt cx="0" cy="0"/>
        </a:xfrm>
      </p:grpSpPr>
      <p:grpSp>
        <p:nvGrpSpPr>
          <p:cNvPr id="103" name="Google Shape;103;p61"/>
          <p:cNvGrpSpPr/>
          <p:nvPr/>
        </p:nvGrpSpPr>
        <p:grpSpPr>
          <a:xfrm>
            <a:off x="7191542" y="1"/>
            <a:ext cx="5000459" cy="1425992"/>
            <a:chOff x="7191542" y="1"/>
            <a:chExt cx="5000459" cy="1425992"/>
          </a:xfrm>
        </p:grpSpPr>
        <p:pic>
          <p:nvPicPr>
            <p:cNvPr id="104" name="Google Shape;104;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 name="Google Shape;105;p61"/>
            <p:cNvGrpSpPr/>
            <p:nvPr/>
          </p:nvGrpSpPr>
          <p:grpSpPr>
            <a:xfrm>
              <a:off x="7191542" y="1"/>
              <a:ext cx="5000459" cy="1425992"/>
              <a:chOff x="7186272" y="0"/>
              <a:chExt cx="5005729" cy="1427495"/>
            </a:xfrm>
          </p:grpSpPr>
          <p:sp>
            <p:nvSpPr>
              <p:cNvPr id="106" name="Google Shape;106;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 name="Google Shape;107;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8" name="Google Shape;108;p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 name="Google Shape;109;p6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 name="Google Shape;110;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 name="Google Shape;111;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 name="Google Shape;112;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46"/>
        <p:cNvGrpSpPr/>
        <p:nvPr/>
      </p:nvGrpSpPr>
      <p:grpSpPr>
        <a:xfrm>
          <a:off x="0" y="0"/>
          <a:ext cx="0" cy="0"/>
          <a:chOff x="0" y="0"/>
          <a:chExt cx="0" cy="0"/>
        </a:xfrm>
      </p:grpSpPr>
      <p:sp>
        <p:nvSpPr>
          <p:cNvPr id="947" name="Google Shape;947;p14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48" name="Google Shape;948;p14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49" name="Google Shape;949;p149"/>
          <p:cNvGrpSpPr/>
          <p:nvPr/>
        </p:nvGrpSpPr>
        <p:grpSpPr>
          <a:xfrm>
            <a:off x="0" y="5379426"/>
            <a:ext cx="2807368" cy="753891"/>
            <a:chOff x="0" y="5379426"/>
            <a:chExt cx="2807368" cy="753891"/>
          </a:xfrm>
        </p:grpSpPr>
        <p:sp>
          <p:nvSpPr>
            <p:cNvPr id="950" name="Google Shape;950;p14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1" name="Google Shape;951;p14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52" name="Google Shape;952;p149"/>
          <p:cNvSpPr>
            <a:spLocks noGrp="1"/>
          </p:cNvSpPr>
          <p:nvPr>
            <p:ph type="pic" idx="2"/>
          </p:nvPr>
        </p:nvSpPr>
        <p:spPr>
          <a:xfrm>
            <a:off x="2807368" y="457202"/>
            <a:ext cx="8915400" cy="5943598"/>
          </a:xfrm>
          <a:prstGeom prst="rect">
            <a:avLst/>
          </a:prstGeom>
          <a:noFill/>
          <a:ln>
            <a:noFill/>
          </a:ln>
        </p:spPr>
      </p:sp>
      <p:pic>
        <p:nvPicPr>
          <p:cNvPr id="953" name="Google Shape;953;p14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9042"/>
        <p:cNvGrpSpPr/>
        <p:nvPr/>
      </p:nvGrpSpPr>
      <p:grpSpPr>
        <a:xfrm>
          <a:off x="0" y="0"/>
          <a:ext cx="0" cy="0"/>
          <a:chOff x="0" y="0"/>
          <a:chExt cx="0" cy="0"/>
        </a:xfrm>
      </p:grpSpPr>
      <p:sp>
        <p:nvSpPr>
          <p:cNvPr id="9043" name="Google Shape;9043;p10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44" name="Google Shape;9044;p10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45" name="Google Shape;9045;p10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46" name="Google Shape;9046;p10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47" name="Google Shape;9047;p10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48" name="Google Shape;9048;p10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049" name="Google Shape;9049;p1062"/>
          <p:cNvGrpSpPr/>
          <p:nvPr/>
        </p:nvGrpSpPr>
        <p:grpSpPr>
          <a:xfrm>
            <a:off x="7191542" y="1"/>
            <a:ext cx="5000459" cy="1425992"/>
            <a:chOff x="7191542" y="1"/>
            <a:chExt cx="5000459" cy="1425992"/>
          </a:xfrm>
        </p:grpSpPr>
        <p:pic>
          <p:nvPicPr>
            <p:cNvPr id="9050" name="Google Shape;9050;p10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51" name="Google Shape;9051;p1062"/>
            <p:cNvGrpSpPr/>
            <p:nvPr/>
          </p:nvGrpSpPr>
          <p:grpSpPr>
            <a:xfrm>
              <a:off x="7191542" y="1"/>
              <a:ext cx="5000459" cy="1425992"/>
              <a:chOff x="7186272" y="0"/>
              <a:chExt cx="5005729" cy="1427495"/>
            </a:xfrm>
          </p:grpSpPr>
          <p:sp>
            <p:nvSpPr>
              <p:cNvPr id="9052" name="Google Shape;9052;p10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53" name="Google Shape;9053;p10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54" name="Google Shape;9054;p10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Blank">
  <p:cSld name="Blank 10 2">
    <p:spTree>
      <p:nvGrpSpPr>
        <p:cNvPr id="1" name="Shape 9055"/>
        <p:cNvGrpSpPr/>
        <p:nvPr/>
      </p:nvGrpSpPr>
      <p:grpSpPr>
        <a:xfrm>
          <a:off x="0" y="0"/>
          <a:ext cx="0" cy="0"/>
          <a:chOff x="0" y="0"/>
          <a:chExt cx="0" cy="0"/>
        </a:xfrm>
      </p:grpSpPr>
      <p:sp>
        <p:nvSpPr>
          <p:cNvPr id="9056" name="Google Shape;9056;p10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57" name="Google Shape;9057;p10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58" name="Google Shape;9058;p10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059" name="Google Shape;9059;p1063"/>
          <p:cNvGrpSpPr/>
          <p:nvPr/>
        </p:nvGrpSpPr>
        <p:grpSpPr>
          <a:xfrm>
            <a:off x="7191542" y="1"/>
            <a:ext cx="5000459" cy="1425992"/>
            <a:chOff x="7191542" y="1"/>
            <a:chExt cx="5000459" cy="1425992"/>
          </a:xfrm>
        </p:grpSpPr>
        <p:pic>
          <p:nvPicPr>
            <p:cNvPr id="9060" name="Google Shape;9060;p10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61" name="Google Shape;9061;p1063"/>
            <p:cNvGrpSpPr/>
            <p:nvPr/>
          </p:nvGrpSpPr>
          <p:grpSpPr>
            <a:xfrm>
              <a:off x="7191542" y="1"/>
              <a:ext cx="5000459" cy="1425992"/>
              <a:chOff x="7186272" y="0"/>
              <a:chExt cx="5005729" cy="1427495"/>
            </a:xfrm>
          </p:grpSpPr>
          <p:sp>
            <p:nvSpPr>
              <p:cNvPr id="9062" name="Google Shape;9062;p10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63" name="Google Shape;9063;p10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Quotation">
  <p:cSld name="Quotation 18 2">
    <p:spTree>
      <p:nvGrpSpPr>
        <p:cNvPr id="1" name="Shape 9064"/>
        <p:cNvGrpSpPr/>
        <p:nvPr/>
      </p:nvGrpSpPr>
      <p:grpSpPr>
        <a:xfrm>
          <a:off x="0" y="0"/>
          <a:ext cx="0" cy="0"/>
          <a:chOff x="0" y="0"/>
          <a:chExt cx="0" cy="0"/>
        </a:xfrm>
      </p:grpSpPr>
      <p:sp>
        <p:nvSpPr>
          <p:cNvPr id="9065" name="Google Shape;9065;p10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66" name="Google Shape;9066;p10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67" name="Google Shape;9067;p10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68" name="Google Shape;9068;p10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69" name="Google Shape;9069;p10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70" name="Google Shape;9070;p10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071" name="Google Shape;9071;p1064"/>
          <p:cNvGrpSpPr/>
          <p:nvPr/>
        </p:nvGrpSpPr>
        <p:grpSpPr>
          <a:xfrm>
            <a:off x="7191542" y="1"/>
            <a:ext cx="5000459" cy="1425992"/>
            <a:chOff x="7191542" y="1"/>
            <a:chExt cx="5000459" cy="1425992"/>
          </a:xfrm>
        </p:grpSpPr>
        <p:pic>
          <p:nvPicPr>
            <p:cNvPr id="9072" name="Google Shape;9072;p10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73" name="Google Shape;9073;p1064"/>
            <p:cNvGrpSpPr/>
            <p:nvPr/>
          </p:nvGrpSpPr>
          <p:grpSpPr>
            <a:xfrm>
              <a:off x="7191542" y="1"/>
              <a:ext cx="5000459" cy="1425992"/>
              <a:chOff x="7186272" y="0"/>
              <a:chExt cx="5005729" cy="1427495"/>
            </a:xfrm>
          </p:grpSpPr>
          <p:sp>
            <p:nvSpPr>
              <p:cNvPr id="9074" name="Google Shape;9074;p10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75" name="Google Shape;9075;p10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76" name="Google Shape;9076;p10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9077"/>
        <p:cNvGrpSpPr/>
        <p:nvPr/>
      </p:nvGrpSpPr>
      <p:grpSpPr>
        <a:xfrm>
          <a:off x="0" y="0"/>
          <a:ext cx="0" cy="0"/>
          <a:chOff x="0" y="0"/>
          <a:chExt cx="0" cy="0"/>
        </a:xfrm>
      </p:grpSpPr>
      <p:sp>
        <p:nvSpPr>
          <p:cNvPr id="9078" name="Google Shape;9078;p10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79" name="Google Shape;9079;p106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080" name="Google Shape;9080;p1065"/>
          <p:cNvGrpSpPr/>
          <p:nvPr/>
        </p:nvGrpSpPr>
        <p:grpSpPr>
          <a:xfrm>
            <a:off x="7191542" y="1"/>
            <a:ext cx="5000459" cy="1425992"/>
            <a:chOff x="7191542" y="1"/>
            <a:chExt cx="5000459" cy="1425992"/>
          </a:xfrm>
        </p:grpSpPr>
        <p:pic>
          <p:nvPicPr>
            <p:cNvPr id="9081" name="Google Shape;9081;p10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82" name="Google Shape;9082;p1065"/>
            <p:cNvGrpSpPr/>
            <p:nvPr/>
          </p:nvGrpSpPr>
          <p:grpSpPr>
            <a:xfrm>
              <a:off x="7191542" y="1"/>
              <a:ext cx="5000459" cy="1425992"/>
              <a:chOff x="7186272" y="0"/>
              <a:chExt cx="5005729" cy="1427495"/>
            </a:xfrm>
          </p:grpSpPr>
          <p:sp>
            <p:nvSpPr>
              <p:cNvPr id="9083" name="Google Shape;9083;p10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84" name="Google Shape;9084;p10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85" name="Google Shape;9085;p106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86" name="Google Shape;9086;p106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87" name="Google Shape;9087;p10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88" name="Google Shape;9088;p10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9089"/>
        <p:cNvGrpSpPr/>
        <p:nvPr/>
      </p:nvGrpSpPr>
      <p:grpSpPr>
        <a:xfrm>
          <a:off x="0" y="0"/>
          <a:ext cx="0" cy="0"/>
          <a:chOff x="0" y="0"/>
          <a:chExt cx="0" cy="0"/>
        </a:xfrm>
      </p:grpSpPr>
      <p:grpSp>
        <p:nvGrpSpPr>
          <p:cNvPr id="9090" name="Google Shape;9090;p1066"/>
          <p:cNvGrpSpPr/>
          <p:nvPr/>
        </p:nvGrpSpPr>
        <p:grpSpPr>
          <a:xfrm>
            <a:off x="7191542" y="1"/>
            <a:ext cx="5000459" cy="1425992"/>
            <a:chOff x="7191542" y="1"/>
            <a:chExt cx="5000459" cy="1425992"/>
          </a:xfrm>
        </p:grpSpPr>
        <p:pic>
          <p:nvPicPr>
            <p:cNvPr id="9091" name="Google Shape;9091;p10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92" name="Google Shape;9092;p1066"/>
            <p:cNvGrpSpPr/>
            <p:nvPr/>
          </p:nvGrpSpPr>
          <p:grpSpPr>
            <a:xfrm>
              <a:off x="7191542" y="1"/>
              <a:ext cx="5000459" cy="1425992"/>
              <a:chOff x="7186272" y="0"/>
              <a:chExt cx="5005729" cy="1427495"/>
            </a:xfrm>
          </p:grpSpPr>
          <p:sp>
            <p:nvSpPr>
              <p:cNvPr id="9093" name="Google Shape;9093;p10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94" name="Google Shape;9094;p10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95" name="Google Shape;9095;p10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96" name="Google Shape;9096;p106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97" name="Google Shape;9097;p106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98" name="Google Shape;9098;p106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99" name="Google Shape;9099;p106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00" name="Google Shape;9100;p10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01" name="Google Shape;9101;p10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2" name="Google Shape;9102;p10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9103"/>
        <p:cNvGrpSpPr/>
        <p:nvPr/>
      </p:nvGrpSpPr>
      <p:grpSpPr>
        <a:xfrm>
          <a:off x="0" y="0"/>
          <a:ext cx="0" cy="0"/>
          <a:chOff x="0" y="0"/>
          <a:chExt cx="0" cy="0"/>
        </a:xfrm>
      </p:grpSpPr>
      <p:grpSp>
        <p:nvGrpSpPr>
          <p:cNvPr id="9104" name="Google Shape;9104;p1067"/>
          <p:cNvGrpSpPr/>
          <p:nvPr/>
        </p:nvGrpSpPr>
        <p:grpSpPr>
          <a:xfrm>
            <a:off x="7191542" y="1"/>
            <a:ext cx="5000459" cy="1425992"/>
            <a:chOff x="7191542" y="1"/>
            <a:chExt cx="5000459" cy="1425992"/>
          </a:xfrm>
        </p:grpSpPr>
        <p:pic>
          <p:nvPicPr>
            <p:cNvPr id="9105" name="Google Shape;9105;p10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06" name="Google Shape;9106;p1067"/>
            <p:cNvGrpSpPr/>
            <p:nvPr/>
          </p:nvGrpSpPr>
          <p:grpSpPr>
            <a:xfrm>
              <a:off x="7191542" y="1"/>
              <a:ext cx="5000459" cy="1425992"/>
              <a:chOff x="7186272" y="0"/>
              <a:chExt cx="5005729" cy="1427495"/>
            </a:xfrm>
          </p:grpSpPr>
          <p:sp>
            <p:nvSpPr>
              <p:cNvPr id="9107" name="Google Shape;9107;p10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08" name="Google Shape;9108;p10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09" name="Google Shape;9109;p10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10" name="Google Shape;9110;p10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11" name="Google Shape;9111;p10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12" name="Google Shape;9112;p10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9113"/>
        <p:cNvGrpSpPr/>
        <p:nvPr/>
      </p:nvGrpSpPr>
      <p:grpSpPr>
        <a:xfrm>
          <a:off x="0" y="0"/>
          <a:ext cx="0" cy="0"/>
          <a:chOff x="0" y="0"/>
          <a:chExt cx="0" cy="0"/>
        </a:xfrm>
      </p:grpSpPr>
      <p:grpSp>
        <p:nvGrpSpPr>
          <p:cNvPr id="9114" name="Google Shape;9114;p1068"/>
          <p:cNvGrpSpPr/>
          <p:nvPr/>
        </p:nvGrpSpPr>
        <p:grpSpPr>
          <a:xfrm>
            <a:off x="0" y="0"/>
            <a:ext cx="12192000" cy="2148830"/>
            <a:chOff x="0" y="0"/>
            <a:chExt cx="12192000" cy="2148830"/>
          </a:xfrm>
        </p:grpSpPr>
        <p:sp>
          <p:nvSpPr>
            <p:cNvPr id="9115" name="Google Shape;9115;p106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16" name="Google Shape;9116;p106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117" name="Google Shape;9117;p106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18" name="Google Shape;9118;p106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19" name="Google Shape;9119;p106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120" name="Google Shape;9120;p106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121" name="Google Shape;9121;p106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9122"/>
        <p:cNvGrpSpPr/>
        <p:nvPr/>
      </p:nvGrpSpPr>
      <p:grpSpPr>
        <a:xfrm>
          <a:off x="0" y="0"/>
          <a:ext cx="0" cy="0"/>
          <a:chOff x="0" y="0"/>
          <a:chExt cx="0" cy="0"/>
        </a:xfrm>
      </p:grpSpPr>
      <p:sp>
        <p:nvSpPr>
          <p:cNvPr id="9123" name="Google Shape;9123;p10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24" name="Google Shape;9124;p10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25" name="Google Shape;9125;p10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126" name="Google Shape;9126;p1069"/>
          <p:cNvGrpSpPr/>
          <p:nvPr/>
        </p:nvGrpSpPr>
        <p:grpSpPr>
          <a:xfrm>
            <a:off x="7191542" y="1"/>
            <a:ext cx="5000459" cy="1425992"/>
            <a:chOff x="7191542" y="1"/>
            <a:chExt cx="5000459" cy="1425992"/>
          </a:xfrm>
        </p:grpSpPr>
        <p:pic>
          <p:nvPicPr>
            <p:cNvPr id="9127" name="Google Shape;9127;p10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28" name="Google Shape;9128;p1069"/>
            <p:cNvGrpSpPr/>
            <p:nvPr/>
          </p:nvGrpSpPr>
          <p:grpSpPr>
            <a:xfrm>
              <a:off x="7191542" y="1"/>
              <a:ext cx="5000459" cy="1425992"/>
              <a:chOff x="7186272" y="0"/>
              <a:chExt cx="5005729" cy="1427495"/>
            </a:xfrm>
          </p:grpSpPr>
          <p:sp>
            <p:nvSpPr>
              <p:cNvPr id="9129" name="Google Shape;9129;p10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30" name="Google Shape;9130;p10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4_Quotation">
  <p:cSld name="4_Quotation 2 2">
    <p:spTree>
      <p:nvGrpSpPr>
        <p:cNvPr id="1" name="Shape 9131"/>
        <p:cNvGrpSpPr/>
        <p:nvPr/>
      </p:nvGrpSpPr>
      <p:grpSpPr>
        <a:xfrm>
          <a:off x="0" y="0"/>
          <a:ext cx="0" cy="0"/>
          <a:chOff x="0" y="0"/>
          <a:chExt cx="0" cy="0"/>
        </a:xfrm>
      </p:grpSpPr>
      <p:sp>
        <p:nvSpPr>
          <p:cNvPr id="9132" name="Google Shape;9132;p10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33" name="Google Shape;9133;p10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34" name="Google Shape;9134;p10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35" name="Google Shape;9135;p10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36" name="Google Shape;9136;p10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37" name="Google Shape;9137;p10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138" name="Google Shape;9138;p1070"/>
          <p:cNvGrpSpPr/>
          <p:nvPr/>
        </p:nvGrpSpPr>
        <p:grpSpPr>
          <a:xfrm>
            <a:off x="7191542" y="1"/>
            <a:ext cx="5000459" cy="1425992"/>
            <a:chOff x="7191542" y="1"/>
            <a:chExt cx="5000459" cy="1425992"/>
          </a:xfrm>
        </p:grpSpPr>
        <p:pic>
          <p:nvPicPr>
            <p:cNvPr id="9139" name="Google Shape;9139;p10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40" name="Google Shape;9140;p1070"/>
            <p:cNvGrpSpPr/>
            <p:nvPr/>
          </p:nvGrpSpPr>
          <p:grpSpPr>
            <a:xfrm>
              <a:off x="7191542" y="1"/>
              <a:ext cx="5000459" cy="1425992"/>
              <a:chOff x="7186272" y="0"/>
              <a:chExt cx="5005729" cy="1427495"/>
            </a:xfrm>
          </p:grpSpPr>
          <p:sp>
            <p:nvSpPr>
              <p:cNvPr id="9141" name="Google Shape;9141;p10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42" name="Google Shape;9142;p10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143" name="Google Shape;9143;p10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9144"/>
        <p:cNvGrpSpPr/>
        <p:nvPr/>
      </p:nvGrpSpPr>
      <p:grpSpPr>
        <a:xfrm>
          <a:off x="0" y="0"/>
          <a:ext cx="0" cy="0"/>
          <a:chOff x="0" y="0"/>
          <a:chExt cx="0" cy="0"/>
        </a:xfrm>
      </p:grpSpPr>
      <p:sp>
        <p:nvSpPr>
          <p:cNvPr id="9145" name="Google Shape;9145;p107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46" name="Google Shape;9146;p107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147" name="Google Shape;9147;p1071"/>
          <p:cNvGrpSpPr/>
          <p:nvPr/>
        </p:nvGrpSpPr>
        <p:grpSpPr>
          <a:xfrm flipH="1">
            <a:off x="-1" y="1"/>
            <a:ext cx="6418725" cy="1509822"/>
            <a:chOff x="7522541" y="1"/>
            <a:chExt cx="4669459" cy="1098357"/>
          </a:xfrm>
        </p:grpSpPr>
        <p:sp>
          <p:nvSpPr>
            <p:cNvPr id="9148" name="Google Shape;9148;p107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49" name="Google Shape;9149;p107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9150" name="Google Shape;9150;p1071"/>
          <p:cNvPicPr preferRelativeResize="0"/>
          <p:nvPr/>
        </p:nvPicPr>
        <p:blipFill rotWithShape="1">
          <a:blip r:embed="rId2">
            <a:alphaModFix/>
          </a:blip>
          <a:srcRect/>
          <a:stretch/>
        </p:blipFill>
        <p:spPr>
          <a:xfrm>
            <a:off x="513348" y="136525"/>
            <a:ext cx="1945206" cy="879974"/>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54"/>
        <p:cNvGrpSpPr/>
        <p:nvPr/>
      </p:nvGrpSpPr>
      <p:grpSpPr>
        <a:xfrm>
          <a:off x="0" y="0"/>
          <a:ext cx="0" cy="0"/>
          <a:chOff x="0" y="0"/>
          <a:chExt cx="0" cy="0"/>
        </a:xfrm>
      </p:grpSpPr>
      <p:sp>
        <p:nvSpPr>
          <p:cNvPr id="955" name="Google Shape;955;p1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6" name="Google Shape;956;p1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7" name="Google Shape;957;p1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8" name="Google Shape;958;p1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9" name="Google Shape;959;p1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0" name="Google Shape;960;p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1" name="Google Shape;961;p150"/>
          <p:cNvGrpSpPr/>
          <p:nvPr/>
        </p:nvGrpSpPr>
        <p:grpSpPr>
          <a:xfrm>
            <a:off x="7191542" y="1"/>
            <a:ext cx="5000459" cy="1425992"/>
            <a:chOff x="7191542" y="1"/>
            <a:chExt cx="5000459" cy="1425992"/>
          </a:xfrm>
        </p:grpSpPr>
        <p:pic>
          <p:nvPicPr>
            <p:cNvPr id="962" name="Google Shape;962;p1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3" name="Google Shape;963;p150"/>
            <p:cNvGrpSpPr/>
            <p:nvPr/>
          </p:nvGrpSpPr>
          <p:grpSpPr>
            <a:xfrm>
              <a:off x="7191542" y="1"/>
              <a:ext cx="5000459" cy="1425992"/>
              <a:chOff x="7186272" y="0"/>
              <a:chExt cx="5005729" cy="1427495"/>
            </a:xfrm>
          </p:grpSpPr>
          <p:sp>
            <p:nvSpPr>
              <p:cNvPr id="964" name="Google Shape;964;p1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5" name="Google Shape;965;p1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6" name="Google Shape;966;p1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9151"/>
        <p:cNvGrpSpPr/>
        <p:nvPr/>
      </p:nvGrpSpPr>
      <p:grpSpPr>
        <a:xfrm>
          <a:off x="0" y="0"/>
          <a:ext cx="0" cy="0"/>
          <a:chOff x="0" y="0"/>
          <a:chExt cx="0" cy="0"/>
        </a:xfrm>
      </p:grpSpPr>
      <p:sp>
        <p:nvSpPr>
          <p:cNvPr id="9152" name="Google Shape;9152;p10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53" name="Google Shape;9153;p10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54" name="Google Shape;9154;p10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155" name="Google Shape;9155;p1072"/>
          <p:cNvSpPr>
            <a:spLocks noGrp="1"/>
          </p:cNvSpPr>
          <p:nvPr>
            <p:ph type="pic" idx="2"/>
          </p:nvPr>
        </p:nvSpPr>
        <p:spPr>
          <a:xfrm>
            <a:off x="7118684" y="233915"/>
            <a:ext cx="5073316" cy="5943600"/>
          </a:xfrm>
          <a:prstGeom prst="rect">
            <a:avLst/>
          </a:prstGeom>
          <a:noFill/>
          <a:ln>
            <a:noFill/>
          </a:ln>
        </p:spPr>
      </p:sp>
      <p:grpSp>
        <p:nvGrpSpPr>
          <p:cNvPr id="9156" name="Google Shape;9156;p1072"/>
          <p:cNvGrpSpPr/>
          <p:nvPr/>
        </p:nvGrpSpPr>
        <p:grpSpPr>
          <a:xfrm>
            <a:off x="0" y="5020348"/>
            <a:ext cx="12192000" cy="1837653"/>
            <a:chOff x="0" y="5020348"/>
            <a:chExt cx="12192000" cy="1837653"/>
          </a:xfrm>
        </p:grpSpPr>
        <p:sp>
          <p:nvSpPr>
            <p:cNvPr id="9157" name="Google Shape;9157;p10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58" name="Google Shape;9158;p10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159" name="Google Shape;9159;p10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9160"/>
        <p:cNvGrpSpPr/>
        <p:nvPr/>
      </p:nvGrpSpPr>
      <p:grpSpPr>
        <a:xfrm>
          <a:off x="0" y="0"/>
          <a:ext cx="0" cy="0"/>
          <a:chOff x="0" y="0"/>
          <a:chExt cx="0" cy="0"/>
        </a:xfrm>
      </p:grpSpPr>
      <p:grpSp>
        <p:nvGrpSpPr>
          <p:cNvPr id="9161" name="Google Shape;9161;p1073"/>
          <p:cNvGrpSpPr/>
          <p:nvPr/>
        </p:nvGrpSpPr>
        <p:grpSpPr>
          <a:xfrm>
            <a:off x="0" y="5020347"/>
            <a:ext cx="12192000" cy="1837653"/>
            <a:chOff x="0" y="5020347"/>
            <a:chExt cx="12192000" cy="1837653"/>
          </a:xfrm>
        </p:grpSpPr>
        <p:sp>
          <p:nvSpPr>
            <p:cNvPr id="9162" name="Google Shape;9162;p10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63" name="Google Shape;9163;p10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64" name="Google Shape;9164;p10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165" name="Google Shape;9165;p10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166" name="Google Shape;9166;p10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67" name="Google Shape;9167;p10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9168"/>
        <p:cNvGrpSpPr/>
        <p:nvPr/>
      </p:nvGrpSpPr>
      <p:grpSpPr>
        <a:xfrm>
          <a:off x="0" y="0"/>
          <a:ext cx="0" cy="0"/>
          <a:chOff x="0" y="0"/>
          <a:chExt cx="0" cy="0"/>
        </a:xfrm>
      </p:grpSpPr>
      <p:sp>
        <p:nvSpPr>
          <p:cNvPr id="9169" name="Google Shape;9169;p107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170" name="Google Shape;9170;p107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171" name="Google Shape;9171;p1074"/>
          <p:cNvGrpSpPr/>
          <p:nvPr/>
        </p:nvGrpSpPr>
        <p:grpSpPr>
          <a:xfrm>
            <a:off x="0" y="5379426"/>
            <a:ext cx="2807368" cy="753891"/>
            <a:chOff x="0" y="5379426"/>
            <a:chExt cx="2807368" cy="753891"/>
          </a:xfrm>
        </p:grpSpPr>
        <p:sp>
          <p:nvSpPr>
            <p:cNvPr id="9172" name="Google Shape;9172;p107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73" name="Google Shape;9173;p107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174" name="Google Shape;9174;p1074"/>
          <p:cNvSpPr>
            <a:spLocks noGrp="1"/>
          </p:cNvSpPr>
          <p:nvPr>
            <p:ph type="pic" idx="2"/>
          </p:nvPr>
        </p:nvSpPr>
        <p:spPr>
          <a:xfrm>
            <a:off x="2807368" y="457202"/>
            <a:ext cx="8915400" cy="5943598"/>
          </a:xfrm>
          <a:prstGeom prst="rect">
            <a:avLst/>
          </a:prstGeom>
          <a:noFill/>
          <a:ln>
            <a:noFill/>
          </a:ln>
        </p:spPr>
      </p:sp>
      <p:pic>
        <p:nvPicPr>
          <p:cNvPr id="9175" name="Google Shape;9175;p107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9176"/>
        <p:cNvGrpSpPr/>
        <p:nvPr/>
      </p:nvGrpSpPr>
      <p:grpSpPr>
        <a:xfrm>
          <a:off x="0" y="0"/>
          <a:ext cx="0" cy="0"/>
          <a:chOff x="0" y="0"/>
          <a:chExt cx="0" cy="0"/>
        </a:xfrm>
      </p:grpSpPr>
      <p:sp>
        <p:nvSpPr>
          <p:cNvPr id="9177" name="Google Shape;9177;p10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78" name="Google Shape;9178;p10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79" name="Google Shape;9179;p10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0" name="Google Shape;9180;p10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81" name="Google Shape;9181;p10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82" name="Google Shape;9182;p10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183" name="Google Shape;9183;p1075"/>
          <p:cNvGrpSpPr/>
          <p:nvPr/>
        </p:nvGrpSpPr>
        <p:grpSpPr>
          <a:xfrm>
            <a:off x="7191542" y="1"/>
            <a:ext cx="5000459" cy="1425992"/>
            <a:chOff x="7191542" y="1"/>
            <a:chExt cx="5000459" cy="1425992"/>
          </a:xfrm>
        </p:grpSpPr>
        <p:pic>
          <p:nvPicPr>
            <p:cNvPr id="9184" name="Google Shape;9184;p10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85" name="Google Shape;9185;p1075"/>
            <p:cNvGrpSpPr/>
            <p:nvPr/>
          </p:nvGrpSpPr>
          <p:grpSpPr>
            <a:xfrm>
              <a:off x="7191542" y="1"/>
              <a:ext cx="5000459" cy="1425992"/>
              <a:chOff x="7186272" y="0"/>
              <a:chExt cx="5005729" cy="1427495"/>
            </a:xfrm>
          </p:grpSpPr>
          <p:sp>
            <p:nvSpPr>
              <p:cNvPr id="9186" name="Google Shape;9186;p10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87" name="Google Shape;9187;p10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188" name="Google Shape;9188;p10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9189"/>
        <p:cNvGrpSpPr/>
        <p:nvPr/>
      </p:nvGrpSpPr>
      <p:grpSpPr>
        <a:xfrm>
          <a:off x="0" y="0"/>
          <a:ext cx="0" cy="0"/>
          <a:chOff x="0" y="0"/>
          <a:chExt cx="0" cy="0"/>
        </a:xfrm>
      </p:grpSpPr>
      <p:sp>
        <p:nvSpPr>
          <p:cNvPr id="9190" name="Google Shape;9190;p10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91" name="Google Shape;9191;p10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92" name="Google Shape;9192;p10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93" name="Google Shape;9193;p10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94" name="Google Shape;9194;p10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95" name="Google Shape;9195;p10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196" name="Google Shape;9196;p1076"/>
          <p:cNvGrpSpPr/>
          <p:nvPr/>
        </p:nvGrpSpPr>
        <p:grpSpPr>
          <a:xfrm>
            <a:off x="7191542" y="1"/>
            <a:ext cx="5000459" cy="1425992"/>
            <a:chOff x="7191542" y="1"/>
            <a:chExt cx="5000459" cy="1425992"/>
          </a:xfrm>
        </p:grpSpPr>
        <p:pic>
          <p:nvPicPr>
            <p:cNvPr id="9197" name="Google Shape;9197;p10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98" name="Google Shape;9198;p1076"/>
            <p:cNvGrpSpPr/>
            <p:nvPr/>
          </p:nvGrpSpPr>
          <p:grpSpPr>
            <a:xfrm>
              <a:off x="7191542" y="1"/>
              <a:ext cx="5000459" cy="1425992"/>
              <a:chOff x="7186272" y="0"/>
              <a:chExt cx="5005729" cy="1427495"/>
            </a:xfrm>
          </p:grpSpPr>
          <p:sp>
            <p:nvSpPr>
              <p:cNvPr id="9199" name="Google Shape;9199;p10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00" name="Google Shape;9200;p10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01" name="Google Shape;9201;p10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9202"/>
        <p:cNvGrpSpPr/>
        <p:nvPr/>
      </p:nvGrpSpPr>
      <p:grpSpPr>
        <a:xfrm>
          <a:off x="0" y="0"/>
          <a:ext cx="0" cy="0"/>
          <a:chOff x="0" y="0"/>
          <a:chExt cx="0" cy="0"/>
        </a:xfrm>
      </p:grpSpPr>
      <p:grpSp>
        <p:nvGrpSpPr>
          <p:cNvPr id="9203" name="Google Shape;9203;p1077"/>
          <p:cNvGrpSpPr/>
          <p:nvPr/>
        </p:nvGrpSpPr>
        <p:grpSpPr>
          <a:xfrm>
            <a:off x="7191542" y="1"/>
            <a:ext cx="5000459" cy="1425992"/>
            <a:chOff x="7191542" y="1"/>
            <a:chExt cx="5000459" cy="1425992"/>
          </a:xfrm>
        </p:grpSpPr>
        <p:pic>
          <p:nvPicPr>
            <p:cNvPr id="9204" name="Google Shape;9204;p10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05" name="Google Shape;9205;p1077"/>
            <p:cNvGrpSpPr/>
            <p:nvPr/>
          </p:nvGrpSpPr>
          <p:grpSpPr>
            <a:xfrm>
              <a:off x="7191542" y="1"/>
              <a:ext cx="5000459" cy="1425992"/>
              <a:chOff x="7186272" y="0"/>
              <a:chExt cx="5005729" cy="1427495"/>
            </a:xfrm>
          </p:grpSpPr>
          <p:sp>
            <p:nvSpPr>
              <p:cNvPr id="9206" name="Google Shape;9206;p10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07" name="Google Shape;9207;p10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08" name="Google Shape;9208;p10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09" name="Google Shape;9209;p107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10" name="Google Shape;9210;p10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11" name="Google Shape;9211;p10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12" name="Google Shape;9212;p10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9213"/>
        <p:cNvGrpSpPr/>
        <p:nvPr/>
      </p:nvGrpSpPr>
      <p:grpSpPr>
        <a:xfrm>
          <a:off x="0" y="0"/>
          <a:ext cx="0" cy="0"/>
          <a:chOff x="0" y="0"/>
          <a:chExt cx="0" cy="0"/>
        </a:xfrm>
      </p:grpSpPr>
      <p:sp>
        <p:nvSpPr>
          <p:cNvPr id="9214" name="Google Shape;9214;p10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15" name="Google Shape;9215;p107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216" name="Google Shape;9216;p1078"/>
          <p:cNvGrpSpPr/>
          <p:nvPr/>
        </p:nvGrpSpPr>
        <p:grpSpPr>
          <a:xfrm>
            <a:off x="7191542" y="1"/>
            <a:ext cx="5000459" cy="1425992"/>
            <a:chOff x="7191542" y="1"/>
            <a:chExt cx="5000459" cy="1425992"/>
          </a:xfrm>
        </p:grpSpPr>
        <p:pic>
          <p:nvPicPr>
            <p:cNvPr id="9217" name="Google Shape;9217;p10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18" name="Google Shape;9218;p1078"/>
            <p:cNvGrpSpPr/>
            <p:nvPr/>
          </p:nvGrpSpPr>
          <p:grpSpPr>
            <a:xfrm>
              <a:off x="7191542" y="1"/>
              <a:ext cx="5000459" cy="1425992"/>
              <a:chOff x="7186272" y="0"/>
              <a:chExt cx="5005729" cy="1427495"/>
            </a:xfrm>
          </p:grpSpPr>
          <p:sp>
            <p:nvSpPr>
              <p:cNvPr id="9219" name="Google Shape;9219;p10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20" name="Google Shape;9220;p10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21" name="Google Shape;9221;p107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2" name="Google Shape;9222;p107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23" name="Google Shape;9223;p10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24" name="Google Shape;9224;p10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9225"/>
        <p:cNvGrpSpPr/>
        <p:nvPr/>
      </p:nvGrpSpPr>
      <p:grpSpPr>
        <a:xfrm>
          <a:off x="0" y="0"/>
          <a:ext cx="0" cy="0"/>
          <a:chOff x="0" y="0"/>
          <a:chExt cx="0" cy="0"/>
        </a:xfrm>
      </p:grpSpPr>
      <p:grpSp>
        <p:nvGrpSpPr>
          <p:cNvPr id="9226" name="Google Shape;9226;p1079"/>
          <p:cNvGrpSpPr/>
          <p:nvPr/>
        </p:nvGrpSpPr>
        <p:grpSpPr>
          <a:xfrm>
            <a:off x="7191542" y="1"/>
            <a:ext cx="5000459" cy="1425992"/>
            <a:chOff x="7191542" y="1"/>
            <a:chExt cx="5000459" cy="1425992"/>
          </a:xfrm>
        </p:grpSpPr>
        <p:pic>
          <p:nvPicPr>
            <p:cNvPr id="9227" name="Google Shape;9227;p10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28" name="Google Shape;9228;p1079"/>
            <p:cNvGrpSpPr/>
            <p:nvPr/>
          </p:nvGrpSpPr>
          <p:grpSpPr>
            <a:xfrm>
              <a:off x="7191542" y="1"/>
              <a:ext cx="5000459" cy="1425992"/>
              <a:chOff x="7186272" y="0"/>
              <a:chExt cx="5005729" cy="1427495"/>
            </a:xfrm>
          </p:grpSpPr>
          <p:sp>
            <p:nvSpPr>
              <p:cNvPr id="9229" name="Google Shape;9229;p10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30" name="Google Shape;9230;p10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31" name="Google Shape;9231;p10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32" name="Google Shape;9232;p107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33" name="Google Shape;9233;p107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34" name="Google Shape;9234;p107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35" name="Google Shape;9235;p107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36" name="Google Shape;9236;p10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7" name="Google Shape;9237;p10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38" name="Google Shape;9238;p10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9239"/>
        <p:cNvGrpSpPr/>
        <p:nvPr/>
      </p:nvGrpSpPr>
      <p:grpSpPr>
        <a:xfrm>
          <a:off x="0" y="0"/>
          <a:ext cx="0" cy="0"/>
          <a:chOff x="0" y="0"/>
          <a:chExt cx="0" cy="0"/>
        </a:xfrm>
      </p:grpSpPr>
      <p:grpSp>
        <p:nvGrpSpPr>
          <p:cNvPr id="9240" name="Google Shape;9240;p1080"/>
          <p:cNvGrpSpPr/>
          <p:nvPr/>
        </p:nvGrpSpPr>
        <p:grpSpPr>
          <a:xfrm>
            <a:off x="7191542" y="1"/>
            <a:ext cx="5000459" cy="1425992"/>
            <a:chOff x="7191542" y="1"/>
            <a:chExt cx="5000459" cy="1425992"/>
          </a:xfrm>
        </p:grpSpPr>
        <p:pic>
          <p:nvPicPr>
            <p:cNvPr id="9241" name="Google Shape;9241;p10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42" name="Google Shape;9242;p1080"/>
            <p:cNvGrpSpPr/>
            <p:nvPr/>
          </p:nvGrpSpPr>
          <p:grpSpPr>
            <a:xfrm>
              <a:off x="7191542" y="1"/>
              <a:ext cx="5000459" cy="1425992"/>
              <a:chOff x="7186272" y="0"/>
              <a:chExt cx="5005729" cy="1427495"/>
            </a:xfrm>
          </p:grpSpPr>
          <p:sp>
            <p:nvSpPr>
              <p:cNvPr id="9243" name="Google Shape;9243;p10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44" name="Google Shape;9244;p10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45" name="Google Shape;9245;p10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46" name="Google Shape;9246;p10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47" name="Google Shape;9247;p10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8" name="Google Shape;9248;p10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9249"/>
        <p:cNvGrpSpPr/>
        <p:nvPr/>
      </p:nvGrpSpPr>
      <p:grpSpPr>
        <a:xfrm>
          <a:off x="0" y="0"/>
          <a:ext cx="0" cy="0"/>
          <a:chOff x="0" y="0"/>
          <a:chExt cx="0" cy="0"/>
        </a:xfrm>
      </p:grpSpPr>
      <p:grpSp>
        <p:nvGrpSpPr>
          <p:cNvPr id="9250" name="Google Shape;9250;p1081"/>
          <p:cNvGrpSpPr/>
          <p:nvPr/>
        </p:nvGrpSpPr>
        <p:grpSpPr>
          <a:xfrm>
            <a:off x="0" y="0"/>
            <a:ext cx="12192000" cy="2148830"/>
            <a:chOff x="0" y="0"/>
            <a:chExt cx="12192000" cy="2148830"/>
          </a:xfrm>
        </p:grpSpPr>
        <p:sp>
          <p:nvSpPr>
            <p:cNvPr id="9251" name="Google Shape;9251;p108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52" name="Google Shape;9252;p108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253" name="Google Shape;9253;p108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54" name="Google Shape;9254;p108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55" name="Google Shape;9255;p108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256" name="Google Shape;9256;p108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257" name="Google Shape;9257;p108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967"/>
        <p:cNvGrpSpPr/>
        <p:nvPr/>
      </p:nvGrpSpPr>
      <p:grpSpPr>
        <a:xfrm>
          <a:off x="0" y="0"/>
          <a:ext cx="0" cy="0"/>
          <a:chOff x="0" y="0"/>
          <a:chExt cx="0" cy="0"/>
        </a:xfrm>
      </p:grpSpPr>
      <p:sp>
        <p:nvSpPr>
          <p:cNvPr id="968" name="Google Shape;968;p1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9" name="Google Shape;969;p1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0" name="Google Shape;970;p1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1" name="Google Shape;971;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2" name="Google Shape;972;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3" name="Google Shape;973;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4" name="Google Shape;974;p151"/>
          <p:cNvGrpSpPr/>
          <p:nvPr/>
        </p:nvGrpSpPr>
        <p:grpSpPr>
          <a:xfrm>
            <a:off x="7191542" y="1"/>
            <a:ext cx="5000459" cy="1425992"/>
            <a:chOff x="7191542" y="1"/>
            <a:chExt cx="5000459" cy="1425992"/>
          </a:xfrm>
        </p:grpSpPr>
        <p:pic>
          <p:nvPicPr>
            <p:cNvPr id="975" name="Google Shape;975;p1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6" name="Google Shape;976;p151"/>
            <p:cNvGrpSpPr/>
            <p:nvPr/>
          </p:nvGrpSpPr>
          <p:grpSpPr>
            <a:xfrm>
              <a:off x="7191542" y="1"/>
              <a:ext cx="5000459" cy="1425992"/>
              <a:chOff x="7186272" y="0"/>
              <a:chExt cx="5005729" cy="1427495"/>
            </a:xfrm>
          </p:grpSpPr>
          <p:sp>
            <p:nvSpPr>
              <p:cNvPr id="977" name="Google Shape;977;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8" name="Google Shape;978;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9" name="Google Shape;979;p1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9258"/>
        <p:cNvGrpSpPr/>
        <p:nvPr/>
      </p:nvGrpSpPr>
      <p:grpSpPr>
        <a:xfrm>
          <a:off x="0" y="0"/>
          <a:ext cx="0" cy="0"/>
          <a:chOff x="0" y="0"/>
          <a:chExt cx="0" cy="0"/>
        </a:xfrm>
      </p:grpSpPr>
      <p:sp>
        <p:nvSpPr>
          <p:cNvPr id="9259" name="Google Shape;9259;p10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60" name="Google Shape;9260;p10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61" name="Google Shape;9261;p10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262" name="Google Shape;9262;p1082"/>
          <p:cNvGrpSpPr/>
          <p:nvPr/>
        </p:nvGrpSpPr>
        <p:grpSpPr>
          <a:xfrm>
            <a:off x="7191542" y="1"/>
            <a:ext cx="5000459" cy="1425992"/>
            <a:chOff x="7191542" y="1"/>
            <a:chExt cx="5000459" cy="1425992"/>
          </a:xfrm>
        </p:grpSpPr>
        <p:pic>
          <p:nvPicPr>
            <p:cNvPr id="9263" name="Google Shape;9263;p10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64" name="Google Shape;9264;p1082"/>
            <p:cNvGrpSpPr/>
            <p:nvPr/>
          </p:nvGrpSpPr>
          <p:grpSpPr>
            <a:xfrm>
              <a:off x="7191542" y="1"/>
              <a:ext cx="5000459" cy="1425992"/>
              <a:chOff x="7186272" y="0"/>
              <a:chExt cx="5005729" cy="1427495"/>
            </a:xfrm>
          </p:grpSpPr>
          <p:sp>
            <p:nvSpPr>
              <p:cNvPr id="9265" name="Google Shape;9265;p10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66" name="Google Shape;9266;p10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Quotation">
  <p:cSld name="Quotation 18 3">
    <p:spTree>
      <p:nvGrpSpPr>
        <p:cNvPr id="1" name="Shape 9267"/>
        <p:cNvGrpSpPr/>
        <p:nvPr/>
      </p:nvGrpSpPr>
      <p:grpSpPr>
        <a:xfrm>
          <a:off x="0" y="0"/>
          <a:ext cx="0" cy="0"/>
          <a:chOff x="0" y="0"/>
          <a:chExt cx="0" cy="0"/>
        </a:xfrm>
      </p:grpSpPr>
      <p:sp>
        <p:nvSpPr>
          <p:cNvPr id="9268" name="Google Shape;9268;p10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69" name="Google Shape;9269;p10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70" name="Google Shape;9270;p10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71" name="Google Shape;9271;p10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72" name="Google Shape;9272;p10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73" name="Google Shape;9273;p10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274" name="Google Shape;9274;p1083"/>
          <p:cNvGrpSpPr/>
          <p:nvPr/>
        </p:nvGrpSpPr>
        <p:grpSpPr>
          <a:xfrm>
            <a:off x="7191542" y="1"/>
            <a:ext cx="5000459" cy="1425992"/>
            <a:chOff x="7191542" y="1"/>
            <a:chExt cx="5000459" cy="1425992"/>
          </a:xfrm>
        </p:grpSpPr>
        <p:pic>
          <p:nvPicPr>
            <p:cNvPr id="9275" name="Google Shape;9275;p10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76" name="Google Shape;9276;p1083"/>
            <p:cNvGrpSpPr/>
            <p:nvPr/>
          </p:nvGrpSpPr>
          <p:grpSpPr>
            <a:xfrm>
              <a:off x="7191542" y="1"/>
              <a:ext cx="5000459" cy="1425992"/>
              <a:chOff x="7186272" y="0"/>
              <a:chExt cx="5005729" cy="1427495"/>
            </a:xfrm>
          </p:grpSpPr>
          <p:sp>
            <p:nvSpPr>
              <p:cNvPr id="9277" name="Google Shape;9277;p10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78" name="Google Shape;9278;p10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79" name="Google Shape;9279;p108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matchingName="Two Content">
  <p:cSld name="Two Content 12 2">
    <p:spTree>
      <p:nvGrpSpPr>
        <p:cNvPr id="1" name="Shape 9280"/>
        <p:cNvGrpSpPr/>
        <p:nvPr/>
      </p:nvGrpSpPr>
      <p:grpSpPr>
        <a:xfrm>
          <a:off x="0" y="0"/>
          <a:ext cx="0" cy="0"/>
          <a:chOff x="0" y="0"/>
          <a:chExt cx="0" cy="0"/>
        </a:xfrm>
      </p:grpSpPr>
      <p:sp>
        <p:nvSpPr>
          <p:cNvPr id="9281" name="Google Shape;9281;p10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82" name="Google Shape;9282;p108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283" name="Google Shape;9283;p1084"/>
          <p:cNvGrpSpPr/>
          <p:nvPr/>
        </p:nvGrpSpPr>
        <p:grpSpPr>
          <a:xfrm>
            <a:off x="7191542" y="1"/>
            <a:ext cx="5000459" cy="1425992"/>
            <a:chOff x="7191542" y="1"/>
            <a:chExt cx="5000459" cy="1425992"/>
          </a:xfrm>
        </p:grpSpPr>
        <p:pic>
          <p:nvPicPr>
            <p:cNvPr id="9284" name="Google Shape;9284;p10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85" name="Google Shape;9285;p1084"/>
            <p:cNvGrpSpPr/>
            <p:nvPr/>
          </p:nvGrpSpPr>
          <p:grpSpPr>
            <a:xfrm>
              <a:off x="7191542" y="1"/>
              <a:ext cx="5000459" cy="1425992"/>
              <a:chOff x="7186272" y="0"/>
              <a:chExt cx="5005729" cy="1427495"/>
            </a:xfrm>
          </p:grpSpPr>
          <p:sp>
            <p:nvSpPr>
              <p:cNvPr id="9286" name="Google Shape;9286;p10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87" name="Google Shape;9287;p10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88" name="Google Shape;9288;p108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89" name="Google Shape;9289;p108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90" name="Google Shape;9290;p10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91" name="Google Shape;9291;p10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Comparison">
  <p:cSld name="Comparison 11 2">
    <p:spTree>
      <p:nvGrpSpPr>
        <p:cNvPr id="1" name="Shape 9292"/>
        <p:cNvGrpSpPr/>
        <p:nvPr/>
      </p:nvGrpSpPr>
      <p:grpSpPr>
        <a:xfrm>
          <a:off x="0" y="0"/>
          <a:ext cx="0" cy="0"/>
          <a:chOff x="0" y="0"/>
          <a:chExt cx="0" cy="0"/>
        </a:xfrm>
      </p:grpSpPr>
      <p:grpSp>
        <p:nvGrpSpPr>
          <p:cNvPr id="9293" name="Google Shape;9293;p1085"/>
          <p:cNvGrpSpPr/>
          <p:nvPr/>
        </p:nvGrpSpPr>
        <p:grpSpPr>
          <a:xfrm>
            <a:off x="7191542" y="1"/>
            <a:ext cx="5000459" cy="1425992"/>
            <a:chOff x="7191542" y="1"/>
            <a:chExt cx="5000459" cy="1425992"/>
          </a:xfrm>
        </p:grpSpPr>
        <p:pic>
          <p:nvPicPr>
            <p:cNvPr id="9294" name="Google Shape;9294;p10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95" name="Google Shape;9295;p1085"/>
            <p:cNvGrpSpPr/>
            <p:nvPr/>
          </p:nvGrpSpPr>
          <p:grpSpPr>
            <a:xfrm>
              <a:off x="7191542" y="1"/>
              <a:ext cx="5000459" cy="1425992"/>
              <a:chOff x="7186272" y="0"/>
              <a:chExt cx="5005729" cy="1427495"/>
            </a:xfrm>
          </p:grpSpPr>
          <p:sp>
            <p:nvSpPr>
              <p:cNvPr id="9296" name="Google Shape;9296;p10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97" name="Google Shape;9297;p10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98" name="Google Shape;9298;p10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99" name="Google Shape;9299;p108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300" name="Google Shape;9300;p108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01" name="Google Shape;9301;p10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302" name="Google Shape;9302;p10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03" name="Google Shape;9303;p10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04" name="Google Shape;9304;p10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05" name="Google Shape;9305;p10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Title Only">
  <p:cSld name="Title Only 11 2">
    <p:spTree>
      <p:nvGrpSpPr>
        <p:cNvPr id="1" name="Shape 9306"/>
        <p:cNvGrpSpPr/>
        <p:nvPr/>
      </p:nvGrpSpPr>
      <p:grpSpPr>
        <a:xfrm>
          <a:off x="0" y="0"/>
          <a:ext cx="0" cy="0"/>
          <a:chOff x="0" y="0"/>
          <a:chExt cx="0" cy="0"/>
        </a:xfrm>
      </p:grpSpPr>
      <p:grpSp>
        <p:nvGrpSpPr>
          <p:cNvPr id="9307" name="Google Shape;9307;p1086"/>
          <p:cNvGrpSpPr/>
          <p:nvPr/>
        </p:nvGrpSpPr>
        <p:grpSpPr>
          <a:xfrm>
            <a:off x="7191542" y="1"/>
            <a:ext cx="5000459" cy="1425992"/>
            <a:chOff x="7191542" y="1"/>
            <a:chExt cx="5000459" cy="1425992"/>
          </a:xfrm>
        </p:grpSpPr>
        <p:pic>
          <p:nvPicPr>
            <p:cNvPr id="9308" name="Google Shape;9308;p10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09" name="Google Shape;9309;p1086"/>
            <p:cNvGrpSpPr/>
            <p:nvPr/>
          </p:nvGrpSpPr>
          <p:grpSpPr>
            <a:xfrm>
              <a:off x="7191542" y="1"/>
              <a:ext cx="5000459" cy="1425992"/>
              <a:chOff x="7186272" y="0"/>
              <a:chExt cx="5005729" cy="1427495"/>
            </a:xfrm>
          </p:grpSpPr>
          <p:sp>
            <p:nvSpPr>
              <p:cNvPr id="9310" name="Google Shape;9310;p10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11" name="Google Shape;9311;p10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312" name="Google Shape;9312;p10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13" name="Google Shape;9313;p10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14" name="Google Shape;9314;p10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15" name="Google Shape;9315;p10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End">
  <p:cSld name="End 12 2">
    <p:spTree>
      <p:nvGrpSpPr>
        <p:cNvPr id="1" name="Shape 9316"/>
        <p:cNvGrpSpPr/>
        <p:nvPr/>
      </p:nvGrpSpPr>
      <p:grpSpPr>
        <a:xfrm>
          <a:off x="0" y="0"/>
          <a:ext cx="0" cy="0"/>
          <a:chOff x="0" y="0"/>
          <a:chExt cx="0" cy="0"/>
        </a:xfrm>
      </p:grpSpPr>
      <p:grpSp>
        <p:nvGrpSpPr>
          <p:cNvPr id="9317" name="Google Shape;9317;p1087"/>
          <p:cNvGrpSpPr/>
          <p:nvPr/>
        </p:nvGrpSpPr>
        <p:grpSpPr>
          <a:xfrm>
            <a:off x="0" y="0"/>
            <a:ext cx="12192000" cy="2148830"/>
            <a:chOff x="0" y="0"/>
            <a:chExt cx="12192000" cy="2148830"/>
          </a:xfrm>
        </p:grpSpPr>
        <p:sp>
          <p:nvSpPr>
            <p:cNvPr id="9318" name="Google Shape;9318;p108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19" name="Google Shape;9319;p108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320" name="Google Shape;9320;p108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21" name="Google Shape;9321;p108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22" name="Google Shape;9322;p108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323" name="Google Shape;9323;p108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24" name="Google Shape;9324;p108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Blank">
  <p:cSld name="Blank 11 2">
    <p:spTree>
      <p:nvGrpSpPr>
        <p:cNvPr id="1" name="Shape 9325"/>
        <p:cNvGrpSpPr/>
        <p:nvPr/>
      </p:nvGrpSpPr>
      <p:grpSpPr>
        <a:xfrm>
          <a:off x="0" y="0"/>
          <a:ext cx="0" cy="0"/>
          <a:chOff x="0" y="0"/>
          <a:chExt cx="0" cy="0"/>
        </a:xfrm>
      </p:grpSpPr>
      <p:sp>
        <p:nvSpPr>
          <p:cNvPr id="9326" name="Google Shape;9326;p10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27" name="Google Shape;9327;p10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28" name="Google Shape;9328;p10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329" name="Google Shape;9329;p1088"/>
          <p:cNvGrpSpPr/>
          <p:nvPr/>
        </p:nvGrpSpPr>
        <p:grpSpPr>
          <a:xfrm>
            <a:off x="7191542" y="1"/>
            <a:ext cx="5000459" cy="1425992"/>
            <a:chOff x="7191542" y="1"/>
            <a:chExt cx="5000459" cy="1425992"/>
          </a:xfrm>
        </p:grpSpPr>
        <p:pic>
          <p:nvPicPr>
            <p:cNvPr id="9330" name="Google Shape;9330;p10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31" name="Google Shape;9331;p1088"/>
            <p:cNvGrpSpPr/>
            <p:nvPr/>
          </p:nvGrpSpPr>
          <p:grpSpPr>
            <a:xfrm>
              <a:off x="7191542" y="1"/>
              <a:ext cx="5000459" cy="1425992"/>
              <a:chOff x="7186272" y="0"/>
              <a:chExt cx="5005729" cy="1427495"/>
            </a:xfrm>
          </p:grpSpPr>
          <p:sp>
            <p:nvSpPr>
              <p:cNvPr id="9332" name="Google Shape;9332;p10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33" name="Google Shape;9333;p10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4_Quotation">
  <p:cSld name="4_Quotation 2 3">
    <p:spTree>
      <p:nvGrpSpPr>
        <p:cNvPr id="1" name="Shape 9334"/>
        <p:cNvGrpSpPr/>
        <p:nvPr/>
      </p:nvGrpSpPr>
      <p:grpSpPr>
        <a:xfrm>
          <a:off x="0" y="0"/>
          <a:ext cx="0" cy="0"/>
          <a:chOff x="0" y="0"/>
          <a:chExt cx="0" cy="0"/>
        </a:xfrm>
      </p:grpSpPr>
      <p:sp>
        <p:nvSpPr>
          <p:cNvPr id="9335" name="Google Shape;9335;p10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36" name="Google Shape;9336;p10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37" name="Google Shape;9337;p10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38" name="Google Shape;9338;p10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39" name="Google Shape;9339;p10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40" name="Google Shape;9340;p10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341" name="Google Shape;9341;p1089"/>
          <p:cNvGrpSpPr/>
          <p:nvPr/>
        </p:nvGrpSpPr>
        <p:grpSpPr>
          <a:xfrm>
            <a:off x="7191542" y="1"/>
            <a:ext cx="5000459" cy="1425992"/>
            <a:chOff x="7191542" y="1"/>
            <a:chExt cx="5000459" cy="1425992"/>
          </a:xfrm>
        </p:grpSpPr>
        <p:pic>
          <p:nvPicPr>
            <p:cNvPr id="9342" name="Google Shape;9342;p10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43" name="Google Shape;9343;p1089"/>
            <p:cNvGrpSpPr/>
            <p:nvPr/>
          </p:nvGrpSpPr>
          <p:grpSpPr>
            <a:xfrm>
              <a:off x="7191542" y="1"/>
              <a:ext cx="5000459" cy="1425992"/>
              <a:chOff x="7186272" y="0"/>
              <a:chExt cx="5005729" cy="1427495"/>
            </a:xfrm>
          </p:grpSpPr>
          <p:sp>
            <p:nvSpPr>
              <p:cNvPr id="9344" name="Google Shape;9344;p10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45" name="Google Shape;9345;p10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46" name="Google Shape;9346;p10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Cover">
  <p:cSld name="Cover 14 2">
    <p:spTree>
      <p:nvGrpSpPr>
        <p:cNvPr id="1" name="Shape 9347"/>
        <p:cNvGrpSpPr/>
        <p:nvPr/>
      </p:nvGrpSpPr>
      <p:grpSpPr>
        <a:xfrm>
          <a:off x="0" y="0"/>
          <a:ext cx="0" cy="0"/>
          <a:chOff x="0" y="0"/>
          <a:chExt cx="0" cy="0"/>
        </a:xfrm>
      </p:grpSpPr>
      <p:sp>
        <p:nvSpPr>
          <p:cNvPr id="9348" name="Google Shape;9348;p109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49" name="Google Shape;9349;p109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50" name="Google Shape;9350;p109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351" name="Google Shape;9351;p1090"/>
          <p:cNvSpPr>
            <a:spLocks noGrp="1"/>
          </p:cNvSpPr>
          <p:nvPr>
            <p:ph type="pic" idx="2"/>
          </p:nvPr>
        </p:nvSpPr>
        <p:spPr>
          <a:xfrm>
            <a:off x="7118684" y="233915"/>
            <a:ext cx="5073316" cy="5943600"/>
          </a:xfrm>
          <a:prstGeom prst="rect">
            <a:avLst/>
          </a:prstGeom>
          <a:noFill/>
          <a:ln>
            <a:noFill/>
          </a:ln>
        </p:spPr>
      </p:sp>
      <p:grpSp>
        <p:nvGrpSpPr>
          <p:cNvPr id="9352" name="Google Shape;9352;p1090"/>
          <p:cNvGrpSpPr/>
          <p:nvPr/>
        </p:nvGrpSpPr>
        <p:grpSpPr>
          <a:xfrm>
            <a:off x="0" y="5020348"/>
            <a:ext cx="12192000" cy="1837653"/>
            <a:chOff x="0" y="5020348"/>
            <a:chExt cx="12192000" cy="1837653"/>
          </a:xfrm>
        </p:grpSpPr>
        <p:sp>
          <p:nvSpPr>
            <p:cNvPr id="9353" name="Google Shape;9353;p10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54" name="Google Shape;9354;p10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355" name="Google Shape;9355;p10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Divider">
  <p:cSld name="Divider 15 2">
    <p:bg>
      <p:bgPr>
        <a:solidFill>
          <a:schemeClr val="lt2"/>
        </a:solidFill>
        <a:effectLst/>
      </p:bgPr>
    </p:bg>
    <p:spTree>
      <p:nvGrpSpPr>
        <p:cNvPr id="1" name="Shape 9356"/>
        <p:cNvGrpSpPr/>
        <p:nvPr/>
      </p:nvGrpSpPr>
      <p:grpSpPr>
        <a:xfrm>
          <a:off x="0" y="0"/>
          <a:ext cx="0" cy="0"/>
          <a:chOff x="0" y="0"/>
          <a:chExt cx="0" cy="0"/>
        </a:xfrm>
      </p:grpSpPr>
      <p:grpSp>
        <p:nvGrpSpPr>
          <p:cNvPr id="9357" name="Google Shape;9357;p1091"/>
          <p:cNvGrpSpPr/>
          <p:nvPr/>
        </p:nvGrpSpPr>
        <p:grpSpPr>
          <a:xfrm>
            <a:off x="0" y="5020347"/>
            <a:ext cx="12192000" cy="1837653"/>
            <a:chOff x="0" y="5020347"/>
            <a:chExt cx="12192000" cy="1837653"/>
          </a:xfrm>
        </p:grpSpPr>
        <p:sp>
          <p:nvSpPr>
            <p:cNvPr id="9358" name="Google Shape;9358;p10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59" name="Google Shape;9359;p10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0" name="Google Shape;9360;p10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361" name="Google Shape;9361;p10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362" name="Google Shape;9362;p109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63" name="Google Shape;9363;p109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980"/>
        <p:cNvGrpSpPr/>
        <p:nvPr/>
      </p:nvGrpSpPr>
      <p:grpSpPr>
        <a:xfrm>
          <a:off x="0" y="0"/>
          <a:ext cx="0" cy="0"/>
          <a:chOff x="0" y="0"/>
          <a:chExt cx="0" cy="0"/>
        </a:xfrm>
      </p:grpSpPr>
      <p:grpSp>
        <p:nvGrpSpPr>
          <p:cNvPr id="981" name="Google Shape;981;p152"/>
          <p:cNvGrpSpPr/>
          <p:nvPr/>
        </p:nvGrpSpPr>
        <p:grpSpPr>
          <a:xfrm>
            <a:off x="7191542" y="1"/>
            <a:ext cx="5000459" cy="1425992"/>
            <a:chOff x="7191542" y="1"/>
            <a:chExt cx="5000459" cy="1425992"/>
          </a:xfrm>
        </p:grpSpPr>
        <p:pic>
          <p:nvPicPr>
            <p:cNvPr id="982" name="Google Shape;982;p1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3" name="Google Shape;983;p152"/>
            <p:cNvGrpSpPr/>
            <p:nvPr/>
          </p:nvGrpSpPr>
          <p:grpSpPr>
            <a:xfrm>
              <a:off x="7191542" y="1"/>
              <a:ext cx="5000459" cy="1425992"/>
              <a:chOff x="7186272" y="0"/>
              <a:chExt cx="5005729" cy="1427495"/>
            </a:xfrm>
          </p:grpSpPr>
          <p:sp>
            <p:nvSpPr>
              <p:cNvPr id="984" name="Google Shape;984;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85" name="Google Shape;985;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86" name="Google Shape;986;p1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7" name="Google Shape;987;p1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8" name="Google Shape;988;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9" name="Google Shape;989;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0" name="Google Shape;990;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Photo Slide">
  <p:cSld name="Photo Slide 14 2">
    <p:spTree>
      <p:nvGrpSpPr>
        <p:cNvPr id="1" name="Shape 9364"/>
        <p:cNvGrpSpPr/>
        <p:nvPr/>
      </p:nvGrpSpPr>
      <p:grpSpPr>
        <a:xfrm>
          <a:off x="0" y="0"/>
          <a:ext cx="0" cy="0"/>
          <a:chOff x="0" y="0"/>
          <a:chExt cx="0" cy="0"/>
        </a:xfrm>
      </p:grpSpPr>
      <p:sp>
        <p:nvSpPr>
          <p:cNvPr id="9365" name="Google Shape;9365;p109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366" name="Google Shape;9366;p10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367" name="Google Shape;9367;p1092"/>
          <p:cNvGrpSpPr/>
          <p:nvPr/>
        </p:nvGrpSpPr>
        <p:grpSpPr>
          <a:xfrm>
            <a:off x="0" y="5379426"/>
            <a:ext cx="2807368" cy="753891"/>
            <a:chOff x="0" y="5379426"/>
            <a:chExt cx="2807368" cy="753891"/>
          </a:xfrm>
        </p:grpSpPr>
        <p:sp>
          <p:nvSpPr>
            <p:cNvPr id="9368" name="Google Shape;9368;p10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9" name="Google Shape;9369;p10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370" name="Google Shape;9370;p1092"/>
          <p:cNvSpPr>
            <a:spLocks noGrp="1"/>
          </p:cNvSpPr>
          <p:nvPr>
            <p:ph type="pic" idx="2"/>
          </p:nvPr>
        </p:nvSpPr>
        <p:spPr>
          <a:xfrm>
            <a:off x="2807368" y="457202"/>
            <a:ext cx="8915400" cy="5943598"/>
          </a:xfrm>
          <a:prstGeom prst="rect">
            <a:avLst/>
          </a:prstGeom>
          <a:noFill/>
          <a:ln>
            <a:noFill/>
          </a:ln>
        </p:spPr>
      </p:sp>
      <p:pic>
        <p:nvPicPr>
          <p:cNvPr id="9371" name="Google Shape;9371;p109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Quotation">
  <p:cSld name="Quotation 19 2">
    <p:spTree>
      <p:nvGrpSpPr>
        <p:cNvPr id="1" name="Shape 9372"/>
        <p:cNvGrpSpPr/>
        <p:nvPr/>
      </p:nvGrpSpPr>
      <p:grpSpPr>
        <a:xfrm>
          <a:off x="0" y="0"/>
          <a:ext cx="0" cy="0"/>
          <a:chOff x="0" y="0"/>
          <a:chExt cx="0" cy="0"/>
        </a:xfrm>
      </p:grpSpPr>
      <p:sp>
        <p:nvSpPr>
          <p:cNvPr id="9373" name="Google Shape;9373;p10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74" name="Google Shape;9374;p10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75" name="Google Shape;9375;p10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76" name="Google Shape;9376;p10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77" name="Google Shape;9377;p10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8" name="Google Shape;9378;p10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379" name="Google Shape;9379;p1093"/>
          <p:cNvGrpSpPr/>
          <p:nvPr/>
        </p:nvGrpSpPr>
        <p:grpSpPr>
          <a:xfrm>
            <a:off x="7191542" y="1"/>
            <a:ext cx="5000459" cy="1425992"/>
            <a:chOff x="7191542" y="1"/>
            <a:chExt cx="5000459" cy="1425992"/>
          </a:xfrm>
        </p:grpSpPr>
        <p:pic>
          <p:nvPicPr>
            <p:cNvPr id="9380" name="Google Shape;9380;p10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81" name="Google Shape;9381;p1093"/>
            <p:cNvGrpSpPr/>
            <p:nvPr/>
          </p:nvGrpSpPr>
          <p:grpSpPr>
            <a:xfrm>
              <a:off x="7191542" y="1"/>
              <a:ext cx="5000459" cy="1425992"/>
              <a:chOff x="7186272" y="0"/>
              <a:chExt cx="5005729" cy="1427495"/>
            </a:xfrm>
          </p:grpSpPr>
          <p:sp>
            <p:nvSpPr>
              <p:cNvPr id="9382" name="Google Shape;9382;p10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83" name="Google Shape;9383;p10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84" name="Google Shape;9384;p109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Quotation">
  <p:cSld name="Quotation 20 2">
    <p:spTree>
      <p:nvGrpSpPr>
        <p:cNvPr id="1" name="Shape 9385"/>
        <p:cNvGrpSpPr/>
        <p:nvPr/>
      </p:nvGrpSpPr>
      <p:grpSpPr>
        <a:xfrm>
          <a:off x="0" y="0"/>
          <a:ext cx="0" cy="0"/>
          <a:chOff x="0" y="0"/>
          <a:chExt cx="0" cy="0"/>
        </a:xfrm>
      </p:grpSpPr>
      <p:sp>
        <p:nvSpPr>
          <p:cNvPr id="9386" name="Google Shape;9386;p10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87" name="Google Shape;9387;p10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88" name="Google Shape;9388;p10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89" name="Google Shape;9389;p10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90" name="Google Shape;9390;p10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91" name="Google Shape;9391;p10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392" name="Google Shape;9392;p1094"/>
          <p:cNvGrpSpPr/>
          <p:nvPr/>
        </p:nvGrpSpPr>
        <p:grpSpPr>
          <a:xfrm>
            <a:off x="7191542" y="1"/>
            <a:ext cx="5000459" cy="1425992"/>
            <a:chOff x="7191542" y="1"/>
            <a:chExt cx="5000459" cy="1425992"/>
          </a:xfrm>
        </p:grpSpPr>
        <p:pic>
          <p:nvPicPr>
            <p:cNvPr id="9393" name="Google Shape;9393;p10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94" name="Google Shape;9394;p1094"/>
            <p:cNvGrpSpPr/>
            <p:nvPr/>
          </p:nvGrpSpPr>
          <p:grpSpPr>
            <a:xfrm>
              <a:off x="7191542" y="1"/>
              <a:ext cx="5000459" cy="1425992"/>
              <a:chOff x="7186272" y="0"/>
              <a:chExt cx="5005729" cy="1427495"/>
            </a:xfrm>
          </p:grpSpPr>
          <p:sp>
            <p:nvSpPr>
              <p:cNvPr id="9395" name="Google Shape;9395;p10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96" name="Google Shape;9396;p10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97" name="Google Shape;9397;p10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Title and Content">
  <p:cSld name="Title and Content 15 2">
    <p:spTree>
      <p:nvGrpSpPr>
        <p:cNvPr id="1" name="Shape 9398"/>
        <p:cNvGrpSpPr/>
        <p:nvPr/>
      </p:nvGrpSpPr>
      <p:grpSpPr>
        <a:xfrm>
          <a:off x="0" y="0"/>
          <a:ext cx="0" cy="0"/>
          <a:chOff x="0" y="0"/>
          <a:chExt cx="0" cy="0"/>
        </a:xfrm>
      </p:grpSpPr>
      <p:grpSp>
        <p:nvGrpSpPr>
          <p:cNvPr id="9399" name="Google Shape;9399;p1095"/>
          <p:cNvGrpSpPr/>
          <p:nvPr/>
        </p:nvGrpSpPr>
        <p:grpSpPr>
          <a:xfrm>
            <a:off x="7191542" y="1"/>
            <a:ext cx="5000459" cy="1425992"/>
            <a:chOff x="7191542" y="1"/>
            <a:chExt cx="5000459" cy="1425992"/>
          </a:xfrm>
        </p:grpSpPr>
        <p:pic>
          <p:nvPicPr>
            <p:cNvPr id="9400" name="Google Shape;9400;p10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01" name="Google Shape;9401;p1095"/>
            <p:cNvGrpSpPr/>
            <p:nvPr/>
          </p:nvGrpSpPr>
          <p:grpSpPr>
            <a:xfrm>
              <a:off x="7191542" y="1"/>
              <a:ext cx="5000459" cy="1425992"/>
              <a:chOff x="7186272" y="0"/>
              <a:chExt cx="5005729" cy="1427495"/>
            </a:xfrm>
          </p:grpSpPr>
          <p:sp>
            <p:nvSpPr>
              <p:cNvPr id="9402" name="Google Shape;9402;p10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03" name="Google Shape;9403;p10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04" name="Google Shape;9404;p10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05" name="Google Shape;9405;p10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06" name="Google Shape;9406;p10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07" name="Google Shape;9407;p10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08" name="Google Shape;9408;p10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Two Content">
  <p:cSld name="Two Content 13 2">
    <p:spTree>
      <p:nvGrpSpPr>
        <p:cNvPr id="1" name="Shape 9409"/>
        <p:cNvGrpSpPr/>
        <p:nvPr/>
      </p:nvGrpSpPr>
      <p:grpSpPr>
        <a:xfrm>
          <a:off x="0" y="0"/>
          <a:ext cx="0" cy="0"/>
          <a:chOff x="0" y="0"/>
          <a:chExt cx="0" cy="0"/>
        </a:xfrm>
      </p:grpSpPr>
      <p:sp>
        <p:nvSpPr>
          <p:cNvPr id="9410" name="Google Shape;9410;p10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11" name="Google Shape;9411;p10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412" name="Google Shape;9412;p1096"/>
          <p:cNvGrpSpPr/>
          <p:nvPr/>
        </p:nvGrpSpPr>
        <p:grpSpPr>
          <a:xfrm>
            <a:off x="7191542" y="1"/>
            <a:ext cx="5000459" cy="1425992"/>
            <a:chOff x="7191542" y="1"/>
            <a:chExt cx="5000459" cy="1425992"/>
          </a:xfrm>
        </p:grpSpPr>
        <p:pic>
          <p:nvPicPr>
            <p:cNvPr id="9413" name="Google Shape;9413;p10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14" name="Google Shape;9414;p1096"/>
            <p:cNvGrpSpPr/>
            <p:nvPr/>
          </p:nvGrpSpPr>
          <p:grpSpPr>
            <a:xfrm>
              <a:off x="7191542" y="1"/>
              <a:ext cx="5000459" cy="1425992"/>
              <a:chOff x="7186272" y="0"/>
              <a:chExt cx="5005729" cy="1427495"/>
            </a:xfrm>
          </p:grpSpPr>
          <p:sp>
            <p:nvSpPr>
              <p:cNvPr id="9415" name="Google Shape;9415;p10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16" name="Google Shape;9416;p10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17" name="Google Shape;9417;p10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18" name="Google Shape;9418;p10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19" name="Google Shape;9419;p10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20" name="Google Shape;9420;p10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Comparison">
  <p:cSld name="Comparison 12 2">
    <p:spTree>
      <p:nvGrpSpPr>
        <p:cNvPr id="1" name="Shape 9421"/>
        <p:cNvGrpSpPr/>
        <p:nvPr/>
      </p:nvGrpSpPr>
      <p:grpSpPr>
        <a:xfrm>
          <a:off x="0" y="0"/>
          <a:ext cx="0" cy="0"/>
          <a:chOff x="0" y="0"/>
          <a:chExt cx="0" cy="0"/>
        </a:xfrm>
      </p:grpSpPr>
      <p:grpSp>
        <p:nvGrpSpPr>
          <p:cNvPr id="9422" name="Google Shape;9422;p1097"/>
          <p:cNvGrpSpPr/>
          <p:nvPr/>
        </p:nvGrpSpPr>
        <p:grpSpPr>
          <a:xfrm>
            <a:off x="7191542" y="1"/>
            <a:ext cx="5000459" cy="1425992"/>
            <a:chOff x="7191542" y="1"/>
            <a:chExt cx="5000459" cy="1425992"/>
          </a:xfrm>
        </p:grpSpPr>
        <p:pic>
          <p:nvPicPr>
            <p:cNvPr id="9423" name="Google Shape;9423;p10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24" name="Google Shape;9424;p1097"/>
            <p:cNvGrpSpPr/>
            <p:nvPr/>
          </p:nvGrpSpPr>
          <p:grpSpPr>
            <a:xfrm>
              <a:off x="7191542" y="1"/>
              <a:ext cx="5000459" cy="1425992"/>
              <a:chOff x="7186272" y="0"/>
              <a:chExt cx="5005729" cy="1427495"/>
            </a:xfrm>
          </p:grpSpPr>
          <p:sp>
            <p:nvSpPr>
              <p:cNvPr id="9425" name="Google Shape;9425;p10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26" name="Google Shape;9426;p10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27" name="Google Shape;9427;p10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28" name="Google Shape;9428;p10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29" name="Google Shape;9429;p10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30" name="Google Shape;9430;p10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31" name="Google Shape;9431;p10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32" name="Google Shape;9432;p10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33" name="Google Shape;9433;p10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34" name="Google Shape;9434;p10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matchingName="Title Only">
  <p:cSld name="Title Only 12 2">
    <p:spTree>
      <p:nvGrpSpPr>
        <p:cNvPr id="1" name="Shape 9435"/>
        <p:cNvGrpSpPr/>
        <p:nvPr/>
      </p:nvGrpSpPr>
      <p:grpSpPr>
        <a:xfrm>
          <a:off x="0" y="0"/>
          <a:ext cx="0" cy="0"/>
          <a:chOff x="0" y="0"/>
          <a:chExt cx="0" cy="0"/>
        </a:xfrm>
      </p:grpSpPr>
      <p:grpSp>
        <p:nvGrpSpPr>
          <p:cNvPr id="9436" name="Google Shape;9436;p1098"/>
          <p:cNvGrpSpPr/>
          <p:nvPr/>
        </p:nvGrpSpPr>
        <p:grpSpPr>
          <a:xfrm>
            <a:off x="7191542" y="1"/>
            <a:ext cx="5000459" cy="1425992"/>
            <a:chOff x="7191542" y="1"/>
            <a:chExt cx="5000459" cy="1425992"/>
          </a:xfrm>
        </p:grpSpPr>
        <p:pic>
          <p:nvPicPr>
            <p:cNvPr id="9437" name="Google Shape;9437;p10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38" name="Google Shape;9438;p1098"/>
            <p:cNvGrpSpPr/>
            <p:nvPr/>
          </p:nvGrpSpPr>
          <p:grpSpPr>
            <a:xfrm>
              <a:off x="7191542" y="1"/>
              <a:ext cx="5000459" cy="1425992"/>
              <a:chOff x="7186272" y="0"/>
              <a:chExt cx="5005729" cy="1427495"/>
            </a:xfrm>
          </p:grpSpPr>
          <p:sp>
            <p:nvSpPr>
              <p:cNvPr id="9439" name="Google Shape;9439;p10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40" name="Google Shape;9440;p10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41" name="Google Shape;9441;p10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42" name="Google Shape;9442;p10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43" name="Google Shape;9443;p10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44" name="Google Shape;9444;p10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End">
  <p:cSld name="End 13 2">
    <p:spTree>
      <p:nvGrpSpPr>
        <p:cNvPr id="1" name="Shape 9445"/>
        <p:cNvGrpSpPr/>
        <p:nvPr/>
      </p:nvGrpSpPr>
      <p:grpSpPr>
        <a:xfrm>
          <a:off x="0" y="0"/>
          <a:ext cx="0" cy="0"/>
          <a:chOff x="0" y="0"/>
          <a:chExt cx="0" cy="0"/>
        </a:xfrm>
      </p:grpSpPr>
      <p:grpSp>
        <p:nvGrpSpPr>
          <p:cNvPr id="9446" name="Google Shape;9446;p1099"/>
          <p:cNvGrpSpPr/>
          <p:nvPr/>
        </p:nvGrpSpPr>
        <p:grpSpPr>
          <a:xfrm>
            <a:off x="0" y="0"/>
            <a:ext cx="12192000" cy="2148830"/>
            <a:chOff x="0" y="0"/>
            <a:chExt cx="12192000" cy="2148830"/>
          </a:xfrm>
        </p:grpSpPr>
        <p:sp>
          <p:nvSpPr>
            <p:cNvPr id="9447" name="Google Shape;9447;p10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48" name="Google Shape;9448;p10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449" name="Google Shape;9449;p10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50" name="Google Shape;9450;p10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51" name="Google Shape;9451;p10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452" name="Google Shape;9452;p10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453" name="Google Shape;9453;p10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Blank">
  <p:cSld name="Blank 12 2">
    <p:spTree>
      <p:nvGrpSpPr>
        <p:cNvPr id="1" name="Shape 9454"/>
        <p:cNvGrpSpPr/>
        <p:nvPr/>
      </p:nvGrpSpPr>
      <p:grpSpPr>
        <a:xfrm>
          <a:off x="0" y="0"/>
          <a:ext cx="0" cy="0"/>
          <a:chOff x="0" y="0"/>
          <a:chExt cx="0" cy="0"/>
        </a:xfrm>
      </p:grpSpPr>
      <p:sp>
        <p:nvSpPr>
          <p:cNvPr id="9455" name="Google Shape;9455;p1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56" name="Google Shape;9456;p1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57" name="Google Shape;9457;p1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458" name="Google Shape;9458;p1100"/>
          <p:cNvGrpSpPr/>
          <p:nvPr/>
        </p:nvGrpSpPr>
        <p:grpSpPr>
          <a:xfrm>
            <a:off x="7191542" y="1"/>
            <a:ext cx="5000459" cy="1425992"/>
            <a:chOff x="7191542" y="1"/>
            <a:chExt cx="5000459" cy="1425992"/>
          </a:xfrm>
        </p:grpSpPr>
        <p:pic>
          <p:nvPicPr>
            <p:cNvPr id="9459" name="Google Shape;9459;p11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60" name="Google Shape;9460;p1100"/>
            <p:cNvGrpSpPr/>
            <p:nvPr/>
          </p:nvGrpSpPr>
          <p:grpSpPr>
            <a:xfrm>
              <a:off x="7191542" y="1"/>
              <a:ext cx="5000459" cy="1425992"/>
              <a:chOff x="7186272" y="0"/>
              <a:chExt cx="5005729" cy="1427495"/>
            </a:xfrm>
          </p:grpSpPr>
          <p:sp>
            <p:nvSpPr>
              <p:cNvPr id="9461" name="Google Shape;9461;p1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62" name="Google Shape;9462;p1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Quotation">
  <p:cSld name="Quotation 18 4">
    <p:spTree>
      <p:nvGrpSpPr>
        <p:cNvPr id="1" name="Shape 9463"/>
        <p:cNvGrpSpPr/>
        <p:nvPr/>
      </p:nvGrpSpPr>
      <p:grpSpPr>
        <a:xfrm>
          <a:off x="0" y="0"/>
          <a:ext cx="0" cy="0"/>
          <a:chOff x="0" y="0"/>
          <a:chExt cx="0" cy="0"/>
        </a:xfrm>
      </p:grpSpPr>
      <p:sp>
        <p:nvSpPr>
          <p:cNvPr id="9464" name="Google Shape;9464;p11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65" name="Google Shape;9465;p11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66" name="Google Shape;9466;p11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67" name="Google Shape;9467;p1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68" name="Google Shape;9468;p1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69" name="Google Shape;9469;p1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470" name="Google Shape;9470;p1101"/>
          <p:cNvGrpSpPr/>
          <p:nvPr/>
        </p:nvGrpSpPr>
        <p:grpSpPr>
          <a:xfrm>
            <a:off x="7191542" y="1"/>
            <a:ext cx="5000459" cy="1425992"/>
            <a:chOff x="7191542" y="1"/>
            <a:chExt cx="5000459" cy="1425992"/>
          </a:xfrm>
        </p:grpSpPr>
        <p:pic>
          <p:nvPicPr>
            <p:cNvPr id="9471" name="Google Shape;9471;p1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72" name="Google Shape;9472;p1101"/>
            <p:cNvGrpSpPr/>
            <p:nvPr/>
          </p:nvGrpSpPr>
          <p:grpSpPr>
            <a:xfrm>
              <a:off x="7191542" y="1"/>
              <a:ext cx="5000459" cy="1425992"/>
              <a:chOff x="7186272" y="0"/>
              <a:chExt cx="5005729" cy="1427495"/>
            </a:xfrm>
          </p:grpSpPr>
          <p:sp>
            <p:nvSpPr>
              <p:cNvPr id="9473" name="Google Shape;9473;p1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74" name="Google Shape;9474;p1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475" name="Google Shape;9475;p11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991"/>
        <p:cNvGrpSpPr/>
        <p:nvPr/>
      </p:nvGrpSpPr>
      <p:grpSpPr>
        <a:xfrm>
          <a:off x="0" y="0"/>
          <a:ext cx="0" cy="0"/>
          <a:chOff x="0" y="0"/>
          <a:chExt cx="0" cy="0"/>
        </a:xfrm>
      </p:grpSpPr>
      <p:sp>
        <p:nvSpPr>
          <p:cNvPr id="992" name="Google Shape;992;p1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3" name="Google Shape;993;p1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4" name="Google Shape;994;p153"/>
          <p:cNvGrpSpPr/>
          <p:nvPr/>
        </p:nvGrpSpPr>
        <p:grpSpPr>
          <a:xfrm>
            <a:off x="7191542" y="1"/>
            <a:ext cx="5000459" cy="1425992"/>
            <a:chOff x="7191542" y="1"/>
            <a:chExt cx="5000459" cy="1425992"/>
          </a:xfrm>
        </p:grpSpPr>
        <p:pic>
          <p:nvPicPr>
            <p:cNvPr id="995" name="Google Shape;995;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6" name="Google Shape;996;p153"/>
            <p:cNvGrpSpPr/>
            <p:nvPr/>
          </p:nvGrpSpPr>
          <p:grpSpPr>
            <a:xfrm>
              <a:off x="7191542" y="1"/>
              <a:ext cx="5000459" cy="1425992"/>
              <a:chOff x="7186272" y="0"/>
              <a:chExt cx="5005729" cy="1427495"/>
            </a:xfrm>
          </p:grpSpPr>
          <p:sp>
            <p:nvSpPr>
              <p:cNvPr id="997" name="Google Shape;997;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8" name="Google Shape;998;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99" name="Google Shape;999;p1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0" name="Google Shape;1000;p1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1" name="Google Shape;1001;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2" name="Google Shape;1002;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Two Content">
  <p:cSld name="Two Content 12 3">
    <p:spTree>
      <p:nvGrpSpPr>
        <p:cNvPr id="1" name="Shape 9476"/>
        <p:cNvGrpSpPr/>
        <p:nvPr/>
      </p:nvGrpSpPr>
      <p:grpSpPr>
        <a:xfrm>
          <a:off x="0" y="0"/>
          <a:ext cx="0" cy="0"/>
          <a:chOff x="0" y="0"/>
          <a:chExt cx="0" cy="0"/>
        </a:xfrm>
      </p:grpSpPr>
      <p:sp>
        <p:nvSpPr>
          <p:cNvPr id="9477" name="Google Shape;9477;p11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78" name="Google Shape;9478;p110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479" name="Google Shape;9479;p1102"/>
          <p:cNvGrpSpPr/>
          <p:nvPr/>
        </p:nvGrpSpPr>
        <p:grpSpPr>
          <a:xfrm>
            <a:off x="7191542" y="1"/>
            <a:ext cx="5000459" cy="1425992"/>
            <a:chOff x="7191542" y="1"/>
            <a:chExt cx="5000459" cy="1425992"/>
          </a:xfrm>
        </p:grpSpPr>
        <p:pic>
          <p:nvPicPr>
            <p:cNvPr id="9480" name="Google Shape;9480;p11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81" name="Google Shape;9481;p1102"/>
            <p:cNvGrpSpPr/>
            <p:nvPr/>
          </p:nvGrpSpPr>
          <p:grpSpPr>
            <a:xfrm>
              <a:off x="7191542" y="1"/>
              <a:ext cx="5000459" cy="1425992"/>
              <a:chOff x="7186272" y="0"/>
              <a:chExt cx="5005729" cy="1427495"/>
            </a:xfrm>
          </p:grpSpPr>
          <p:sp>
            <p:nvSpPr>
              <p:cNvPr id="9482" name="Google Shape;9482;p1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83" name="Google Shape;9483;p1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84" name="Google Shape;9484;p110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5" name="Google Shape;9485;p110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86" name="Google Shape;9486;p1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87" name="Google Shape;9487;p1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Comparison">
  <p:cSld name="Comparison 11 3">
    <p:spTree>
      <p:nvGrpSpPr>
        <p:cNvPr id="1" name="Shape 9488"/>
        <p:cNvGrpSpPr/>
        <p:nvPr/>
      </p:nvGrpSpPr>
      <p:grpSpPr>
        <a:xfrm>
          <a:off x="0" y="0"/>
          <a:ext cx="0" cy="0"/>
          <a:chOff x="0" y="0"/>
          <a:chExt cx="0" cy="0"/>
        </a:xfrm>
      </p:grpSpPr>
      <p:grpSp>
        <p:nvGrpSpPr>
          <p:cNvPr id="9489" name="Google Shape;9489;p1103"/>
          <p:cNvGrpSpPr/>
          <p:nvPr/>
        </p:nvGrpSpPr>
        <p:grpSpPr>
          <a:xfrm>
            <a:off x="7191542" y="1"/>
            <a:ext cx="5000459" cy="1425992"/>
            <a:chOff x="7191542" y="1"/>
            <a:chExt cx="5000459" cy="1425992"/>
          </a:xfrm>
        </p:grpSpPr>
        <p:pic>
          <p:nvPicPr>
            <p:cNvPr id="9490" name="Google Shape;9490;p1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91" name="Google Shape;9491;p1103"/>
            <p:cNvGrpSpPr/>
            <p:nvPr/>
          </p:nvGrpSpPr>
          <p:grpSpPr>
            <a:xfrm>
              <a:off x="7191542" y="1"/>
              <a:ext cx="5000459" cy="1425992"/>
              <a:chOff x="7186272" y="0"/>
              <a:chExt cx="5005729" cy="1427495"/>
            </a:xfrm>
          </p:grpSpPr>
          <p:sp>
            <p:nvSpPr>
              <p:cNvPr id="9492" name="Google Shape;9492;p1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93" name="Google Shape;9493;p1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494" name="Google Shape;9494;p11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95" name="Google Shape;9495;p11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96" name="Google Shape;9496;p11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97" name="Google Shape;9497;p11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98" name="Google Shape;9498;p11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99" name="Google Shape;9499;p1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00" name="Google Shape;9500;p1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1" name="Google Shape;9501;p1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Title Only">
  <p:cSld name="Title Only 11 3">
    <p:spTree>
      <p:nvGrpSpPr>
        <p:cNvPr id="1" name="Shape 9502"/>
        <p:cNvGrpSpPr/>
        <p:nvPr/>
      </p:nvGrpSpPr>
      <p:grpSpPr>
        <a:xfrm>
          <a:off x="0" y="0"/>
          <a:ext cx="0" cy="0"/>
          <a:chOff x="0" y="0"/>
          <a:chExt cx="0" cy="0"/>
        </a:xfrm>
      </p:grpSpPr>
      <p:grpSp>
        <p:nvGrpSpPr>
          <p:cNvPr id="9503" name="Google Shape;9503;p1104"/>
          <p:cNvGrpSpPr/>
          <p:nvPr/>
        </p:nvGrpSpPr>
        <p:grpSpPr>
          <a:xfrm>
            <a:off x="7191542" y="1"/>
            <a:ext cx="5000459" cy="1425992"/>
            <a:chOff x="7191542" y="1"/>
            <a:chExt cx="5000459" cy="1425992"/>
          </a:xfrm>
        </p:grpSpPr>
        <p:pic>
          <p:nvPicPr>
            <p:cNvPr id="9504" name="Google Shape;9504;p11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05" name="Google Shape;9505;p1104"/>
            <p:cNvGrpSpPr/>
            <p:nvPr/>
          </p:nvGrpSpPr>
          <p:grpSpPr>
            <a:xfrm>
              <a:off x="7191542" y="1"/>
              <a:ext cx="5000459" cy="1425992"/>
              <a:chOff x="7186272" y="0"/>
              <a:chExt cx="5005729" cy="1427495"/>
            </a:xfrm>
          </p:grpSpPr>
          <p:sp>
            <p:nvSpPr>
              <p:cNvPr id="9506" name="Google Shape;9506;p11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07" name="Google Shape;9507;p11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508" name="Google Shape;9508;p11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09" name="Google Shape;9509;p1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10" name="Google Shape;9510;p11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11" name="Google Shape;9511;p1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End">
  <p:cSld name="End 12 3">
    <p:spTree>
      <p:nvGrpSpPr>
        <p:cNvPr id="1" name="Shape 9512"/>
        <p:cNvGrpSpPr/>
        <p:nvPr/>
      </p:nvGrpSpPr>
      <p:grpSpPr>
        <a:xfrm>
          <a:off x="0" y="0"/>
          <a:ext cx="0" cy="0"/>
          <a:chOff x="0" y="0"/>
          <a:chExt cx="0" cy="0"/>
        </a:xfrm>
      </p:grpSpPr>
      <p:grpSp>
        <p:nvGrpSpPr>
          <p:cNvPr id="9513" name="Google Shape;9513;p1105"/>
          <p:cNvGrpSpPr/>
          <p:nvPr/>
        </p:nvGrpSpPr>
        <p:grpSpPr>
          <a:xfrm>
            <a:off x="0" y="0"/>
            <a:ext cx="12192000" cy="2148830"/>
            <a:chOff x="0" y="0"/>
            <a:chExt cx="12192000" cy="2148830"/>
          </a:xfrm>
        </p:grpSpPr>
        <p:sp>
          <p:nvSpPr>
            <p:cNvPr id="9514" name="Google Shape;9514;p11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15" name="Google Shape;9515;p11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516" name="Google Shape;9516;p110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17" name="Google Shape;9517;p110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18" name="Google Shape;9518;p11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519" name="Google Shape;9519;p110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520" name="Google Shape;9520;p11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Blank">
  <p:cSld name="Blank 11 3">
    <p:spTree>
      <p:nvGrpSpPr>
        <p:cNvPr id="1" name="Shape 9521"/>
        <p:cNvGrpSpPr/>
        <p:nvPr/>
      </p:nvGrpSpPr>
      <p:grpSpPr>
        <a:xfrm>
          <a:off x="0" y="0"/>
          <a:ext cx="0" cy="0"/>
          <a:chOff x="0" y="0"/>
          <a:chExt cx="0" cy="0"/>
        </a:xfrm>
      </p:grpSpPr>
      <p:sp>
        <p:nvSpPr>
          <p:cNvPr id="9522" name="Google Shape;9522;p1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23" name="Google Shape;9523;p1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24" name="Google Shape;9524;p1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525" name="Google Shape;9525;p1106"/>
          <p:cNvGrpSpPr/>
          <p:nvPr/>
        </p:nvGrpSpPr>
        <p:grpSpPr>
          <a:xfrm>
            <a:off x="7191542" y="1"/>
            <a:ext cx="5000459" cy="1425992"/>
            <a:chOff x="7191542" y="1"/>
            <a:chExt cx="5000459" cy="1425992"/>
          </a:xfrm>
        </p:grpSpPr>
        <p:pic>
          <p:nvPicPr>
            <p:cNvPr id="9526" name="Google Shape;9526;p1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27" name="Google Shape;9527;p1106"/>
            <p:cNvGrpSpPr/>
            <p:nvPr/>
          </p:nvGrpSpPr>
          <p:grpSpPr>
            <a:xfrm>
              <a:off x="7191542" y="1"/>
              <a:ext cx="5000459" cy="1425992"/>
              <a:chOff x="7186272" y="0"/>
              <a:chExt cx="5005729" cy="1427495"/>
            </a:xfrm>
          </p:grpSpPr>
          <p:sp>
            <p:nvSpPr>
              <p:cNvPr id="9528" name="Google Shape;9528;p1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29" name="Google Shape;9529;p1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4_Quotation">
  <p:cSld name="4_Quotation 2 4">
    <p:spTree>
      <p:nvGrpSpPr>
        <p:cNvPr id="1" name="Shape 9530"/>
        <p:cNvGrpSpPr/>
        <p:nvPr/>
      </p:nvGrpSpPr>
      <p:grpSpPr>
        <a:xfrm>
          <a:off x="0" y="0"/>
          <a:ext cx="0" cy="0"/>
          <a:chOff x="0" y="0"/>
          <a:chExt cx="0" cy="0"/>
        </a:xfrm>
      </p:grpSpPr>
      <p:sp>
        <p:nvSpPr>
          <p:cNvPr id="9531" name="Google Shape;9531;p4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32" name="Google Shape;9532;p4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33" name="Google Shape;9533;p4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34" name="Google Shape;9534;p4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35" name="Google Shape;9535;p4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36" name="Google Shape;9536;p4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537" name="Google Shape;9537;p436"/>
          <p:cNvGrpSpPr/>
          <p:nvPr/>
        </p:nvGrpSpPr>
        <p:grpSpPr>
          <a:xfrm>
            <a:off x="7191542" y="1"/>
            <a:ext cx="5000459" cy="1425992"/>
            <a:chOff x="7191542" y="1"/>
            <a:chExt cx="5000459" cy="1425992"/>
          </a:xfrm>
        </p:grpSpPr>
        <p:pic>
          <p:nvPicPr>
            <p:cNvPr id="9538" name="Google Shape;9538;p4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39" name="Google Shape;9539;p436"/>
            <p:cNvGrpSpPr/>
            <p:nvPr/>
          </p:nvGrpSpPr>
          <p:grpSpPr>
            <a:xfrm>
              <a:off x="7191542" y="1"/>
              <a:ext cx="5000459" cy="1425992"/>
              <a:chOff x="7186272" y="0"/>
              <a:chExt cx="5005729" cy="1427495"/>
            </a:xfrm>
          </p:grpSpPr>
          <p:sp>
            <p:nvSpPr>
              <p:cNvPr id="9540" name="Google Shape;9540;p4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41" name="Google Shape;9541;p4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542" name="Google Shape;9542;p43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Cover">
  <p:cSld name="Cover 14 3">
    <p:spTree>
      <p:nvGrpSpPr>
        <p:cNvPr id="1" name="Shape 9543"/>
        <p:cNvGrpSpPr/>
        <p:nvPr/>
      </p:nvGrpSpPr>
      <p:grpSpPr>
        <a:xfrm>
          <a:off x="0" y="0"/>
          <a:ext cx="0" cy="0"/>
          <a:chOff x="0" y="0"/>
          <a:chExt cx="0" cy="0"/>
        </a:xfrm>
      </p:grpSpPr>
      <p:sp>
        <p:nvSpPr>
          <p:cNvPr id="9544" name="Google Shape;9544;p110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45" name="Google Shape;9545;p110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46" name="Google Shape;9546;p110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547" name="Google Shape;9547;p1108"/>
          <p:cNvSpPr>
            <a:spLocks noGrp="1"/>
          </p:cNvSpPr>
          <p:nvPr>
            <p:ph type="pic" idx="2"/>
          </p:nvPr>
        </p:nvSpPr>
        <p:spPr>
          <a:xfrm>
            <a:off x="7118684" y="233915"/>
            <a:ext cx="5073316" cy="5943600"/>
          </a:xfrm>
          <a:prstGeom prst="rect">
            <a:avLst/>
          </a:prstGeom>
          <a:noFill/>
          <a:ln>
            <a:noFill/>
          </a:ln>
        </p:spPr>
      </p:sp>
      <p:grpSp>
        <p:nvGrpSpPr>
          <p:cNvPr id="9548" name="Google Shape;9548;p1108"/>
          <p:cNvGrpSpPr/>
          <p:nvPr/>
        </p:nvGrpSpPr>
        <p:grpSpPr>
          <a:xfrm>
            <a:off x="0" y="5020348"/>
            <a:ext cx="12192000" cy="1837653"/>
            <a:chOff x="0" y="5020348"/>
            <a:chExt cx="12192000" cy="1837653"/>
          </a:xfrm>
        </p:grpSpPr>
        <p:sp>
          <p:nvSpPr>
            <p:cNvPr id="9549" name="Google Shape;9549;p11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50" name="Google Shape;9550;p11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551" name="Google Shape;9551;p11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Divider">
  <p:cSld name="Divider 15 3">
    <p:bg>
      <p:bgPr>
        <a:solidFill>
          <a:schemeClr val="lt2"/>
        </a:solidFill>
        <a:effectLst/>
      </p:bgPr>
    </p:bg>
    <p:spTree>
      <p:nvGrpSpPr>
        <p:cNvPr id="1" name="Shape 9552"/>
        <p:cNvGrpSpPr/>
        <p:nvPr/>
      </p:nvGrpSpPr>
      <p:grpSpPr>
        <a:xfrm>
          <a:off x="0" y="0"/>
          <a:ext cx="0" cy="0"/>
          <a:chOff x="0" y="0"/>
          <a:chExt cx="0" cy="0"/>
        </a:xfrm>
      </p:grpSpPr>
      <p:grpSp>
        <p:nvGrpSpPr>
          <p:cNvPr id="9553" name="Google Shape;9553;p1109"/>
          <p:cNvGrpSpPr/>
          <p:nvPr/>
        </p:nvGrpSpPr>
        <p:grpSpPr>
          <a:xfrm>
            <a:off x="0" y="5020347"/>
            <a:ext cx="12192000" cy="1837653"/>
            <a:chOff x="0" y="5020347"/>
            <a:chExt cx="12192000" cy="1837653"/>
          </a:xfrm>
        </p:grpSpPr>
        <p:sp>
          <p:nvSpPr>
            <p:cNvPr id="9554" name="Google Shape;9554;p11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55" name="Google Shape;9555;p11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56" name="Google Shape;9556;p11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557" name="Google Shape;9557;p11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558" name="Google Shape;9558;p110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59" name="Google Shape;9559;p110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Photo Slide">
  <p:cSld name="Photo Slide 14 3">
    <p:spTree>
      <p:nvGrpSpPr>
        <p:cNvPr id="1" name="Shape 9560"/>
        <p:cNvGrpSpPr/>
        <p:nvPr/>
      </p:nvGrpSpPr>
      <p:grpSpPr>
        <a:xfrm>
          <a:off x="0" y="0"/>
          <a:ext cx="0" cy="0"/>
          <a:chOff x="0" y="0"/>
          <a:chExt cx="0" cy="0"/>
        </a:xfrm>
      </p:grpSpPr>
      <p:sp>
        <p:nvSpPr>
          <p:cNvPr id="9561" name="Google Shape;9561;p11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562" name="Google Shape;9562;p11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563" name="Google Shape;9563;p1110"/>
          <p:cNvGrpSpPr/>
          <p:nvPr/>
        </p:nvGrpSpPr>
        <p:grpSpPr>
          <a:xfrm>
            <a:off x="0" y="5379426"/>
            <a:ext cx="2807368" cy="753891"/>
            <a:chOff x="0" y="5379426"/>
            <a:chExt cx="2807368" cy="753891"/>
          </a:xfrm>
        </p:grpSpPr>
        <p:sp>
          <p:nvSpPr>
            <p:cNvPr id="9564" name="Google Shape;9564;p11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65" name="Google Shape;9565;p11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566" name="Google Shape;9566;p1110"/>
          <p:cNvSpPr>
            <a:spLocks noGrp="1"/>
          </p:cNvSpPr>
          <p:nvPr>
            <p:ph type="pic" idx="2"/>
          </p:nvPr>
        </p:nvSpPr>
        <p:spPr>
          <a:xfrm>
            <a:off x="2807368" y="457202"/>
            <a:ext cx="8915400" cy="5943598"/>
          </a:xfrm>
          <a:prstGeom prst="rect">
            <a:avLst/>
          </a:prstGeom>
          <a:noFill/>
          <a:ln>
            <a:noFill/>
          </a:ln>
        </p:spPr>
      </p:sp>
      <p:pic>
        <p:nvPicPr>
          <p:cNvPr id="9567" name="Google Shape;9567;p111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Quotation">
  <p:cSld name="Quotation 19 3">
    <p:spTree>
      <p:nvGrpSpPr>
        <p:cNvPr id="1" name="Shape 9568"/>
        <p:cNvGrpSpPr/>
        <p:nvPr/>
      </p:nvGrpSpPr>
      <p:grpSpPr>
        <a:xfrm>
          <a:off x="0" y="0"/>
          <a:ext cx="0" cy="0"/>
          <a:chOff x="0" y="0"/>
          <a:chExt cx="0" cy="0"/>
        </a:xfrm>
      </p:grpSpPr>
      <p:sp>
        <p:nvSpPr>
          <p:cNvPr id="9569" name="Google Shape;9569;p11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70" name="Google Shape;9570;p11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71" name="Google Shape;9571;p11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72" name="Google Shape;9572;p1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73" name="Google Shape;9573;p1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74" name="Google Shape;9574;p1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575" name="Google Shape;9575;p1111"/>
          <p:cNvGrpSpPr/>
          <p:nvPr/>
        </p:nvGrpSpPr>
        <p:grpSpPr>
          <a:xfrm>
            <a:off x="7191542" y="1"/>
            <a:ext cx="5000459" cy="1425992"/>
            <a:chOff x="7191542" y="1"/>
            <a:chExt cx="5000459" cy="1425992"/>
          </a:xfrm>
        </p:grpSpPr>
        <p:pic>
          <p:nvPicPr>
            <p:cNvPr id="9576" name="Google Shape;9576;p1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77" name="Google Shape;9577;p1111"/>
            <p:cNvGrpSpPr/>
            <p:nvPr/>
          </p:nvGrpSpPr>
          <p:grpSpPr>
            <a:xfrm>
              <a:off x="7191542" y="1"/>
              <a:ext cx="5000459" cy="1425992"/>
              <a:chOff x="7186272" y="0"/>
              <a:chExt cx="5005729" cy="1427495"/>
            </a:xfrm>
          </p:grpSpPr>
          <p:sp>
            <p:nvSpPr>
              <p:cNvPr id="9578" name="Google Shape;9578;p1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79" name="Google Shape;9579;p1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580" name="Google Shape;9580;p11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03"/>
        <p:cNvGrpSpPr/>
        <p:nvPr/>
      </p:nvGrpSpPr>
      <p:grpSpPr>
        <a:xfrm>
          <a:off x="0" y="0"/>
          <a:ext cx="0" cy="0"/>
          <a:chOff x="0" y="0"/>
          <a:chExt cx="0" cy="0"/>
        </a:xfrm>
      </p:grpSpPr>
      <p:grpSp>
        <p:nvGrpSpPr>
          <p:cNvPr id="1004" name="Google Shape;1004;p154"/>
          <p:cNvGrpSpPr/>
          <p:nvPr/>
        </p:nvGrpSpPr>
        <p:grpSpPr>
          <a:xfrm>
            <a:off x="7191542" y="1"/>
            <a:ext cx="5000459" cy="1425992"/>
            <a:chOff x="7191542" y="1"/>
            <a:chExt cx="5000459" cy="1425992"/>
          </a:xfrm>
        </p:grpSpPr>
        <p:pic>
          <p:nvPicPr>
            <p:cNvPr id="1005" name="Google Shape;1005;p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 name="Google Shape;1006;p154"/>
            <p:cNvGrpSpPr/>
            <p:nvPr/>
          </p:nvGrpSpPr>
          <p:grpSpPr>
            <a:xfrm>
              <a:off x="7191542" y="1"/>
              <a:ext cx="5000459" cy="1425992"/>
              <a:chOff x="7186272" y="0"/>
              <a:chExt cx="5005729" cy="1427495"/>
            </a:xfrm>
          </p:grpSpPr>
          <p:sp>
            <p:nvSpPr>
              <p:cNvPr id="1007" name="Google Shape;1007;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08" name="Google Shape;1008;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09" name="Google Shape;1009;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0" name="Google Shape;1010;p1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1" name="Google Shape;1011;p1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2" name="Google Shape;1012;p1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3" name="Google Shape;1013;p1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4" name="Google Shape;1014;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5" name="Google Shape;1015;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6" name="Google Shape;1016;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Quotation">
  <p:cSld name="Quotation 20 3">
    <p:spTree>
      <p:nvGrpSpPr>
        <p:cNvPr id="1" name="Shape 9581"/>
        <p:cNvGrpSpPr/>
        <p:nvPr/>
      </p:nvGrpSpPr>
      <p:grpSpPr>
        <a:xfrm>
          <a:off x="0" y="0"/>
          <a:ext cx="0" cy="0"/>
          <a:chOff x="0" y="0"/>
          <a:chExt cx="0" cy="0"/>
        </a:xfrm>
      </p:grpSpPr>
      <p:sp>
        <p:nvSpPr>
          <p:cNvPr id="9582" name="Google Shape;9582;p11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83" name="Google Shape;9583;p11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84" name="Google Shape;9584;p11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85" name="Google Shape;9585;p1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86" name="Google Shape;9586;p1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87" name="Google Shape;9587;p1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588" name="Google Shape;9588;p1112"/>
          <p:cNvGrpSpPr/>
          <p:nvPr/>
        </p:nvGrpSpPr>
        <p:grpSpPr>
          <a:xfrm>
            <a:off x="7191542" y="1"/>
            <a:ext cx="5000459" cy="1425992"/>
            <a:chOff x="7191542" y="1"/>
            <a:chExt cx="5000459" cy="1425992"/>
          </a:xfrm>
        </p:grpSpPr>
        <p:pic>
          <p:nvPicPr>
            <p:cNvPr id="9589" name="Google Shape;9589;p1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90" name="Google Shape;9590;p1112"/>
            <p:cNvGrpSpPr/>
            <p:nvPr/>
          </p:nvGrpSpPr>
          <p:grpSpPr>
            <a:xfrm>
              <a:off x="7191542" y="1"/>
              <a:ext cx="5000459" cy="1425992"/>
              <a:chOff x="7186272" y="0"/>
              <a:chExt cx="5005729" cy="1427495"/>
            </a:xfrm>
          </p:grpSpPr>
          <p:sp>
            <p:nvSpPr>
              <p:cNvPr id="9591" name="Google Shape;9591;p1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92" name="Google Shape;9592;p1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593" name="Google Shape;9593;p11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Title and Content">
  <p:cSld name="Title and Content 15 3">
    <p:spTree>
      <p:nvGrpSpPr>
        <p:cNvPr id="1" name="Shape 9594"/>
        <p:cNvGrpSpPr/>
        <p:nvPr/>
      </p:nvGrpSpPr>
      <p:grpSpPr>
        <a:xfrm>
          <a:off x="0" y="0"/>
          <a:ext cx="0" cy="0"/>
          <a:chOff x="0" y="0"/>
          <a:chExt cx="0" cy="0"/>
        </a:xfrm>
      </p:grpSpPr>
      <p:grpSp>
        <p:nvGrpSpPr>
          <p:cNvPr id="9595" name="Google Shape;9595;p1113"/>
          <p:cNvGrpSpPr/>
          <p:nvPr/>
        </p:nvGrpSpPr>
        <p:grpSpPr>
          <a:xfrm>
            <a:off x="7191542" y="1"/>
            <a:ext cx="5000459" cy="1425992"/>
            <a:chOff x="7191542" y="1"/>
            <a:chExt cx="5000459" cy="1425992"/>
          </a:xfrm>
        </p:grpSpPr>
        <p:pic>
          <p:nvPicPr>
            <p:cNvPr id="9596" name="Google Shape;9596;p1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97" name="Google Shape;9597;p1113"/>
            <p:cNvGrpSpPr/>
            <p:nvPr/>
          </p:nvGrpSpPr>
          <p:grpSpPr>
            <a:xfrm>
              <a:off x="7191542" y="1"/>
              <a:ext cx="5000459" cy="1425992"/>
              <a:chOff x="7186272" y="0"/>
              <a:chExt cx="5005729" cy="1427495"/>
            </a:xfrm>
          </p:grpSpPr>
          <p:sp>
            <p:nvSpPr>
              <p:cNvPr id="9598" name="Google Shape;9598;p1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99" name="Google Shape;9599;p1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600" name="Google Shape;9600;p1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01" name="Google Shape;9601;p11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02" name="Google Shape;9602;p1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03" name="Google Shape;9603;p1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04" name="Google Shape;9604;p1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Two Content">
  <p:cSld name="Two Content 13 3">
    <p:spTree>
      <p:nvGrpSpPr>
        <p:cNvPr id="1" name="Shape 9605"/>
        <p:cNvGrpSpPr/>
        <p:nvPr/>
      </p:nvGrpSpPr>
      <p:grpSpPr>
        <a:xfrm>
          <a:off x="0" y="0"/>
          <a:ext cx="0" cy="0"/>
          <a:chOff x="0" y="0"/>
          <a:chExt cx="0" cy="0"/>
        </a:xfrm>
      </p:grpSpPr>
      <p:sp>
        <p:nvSpPr>
          <p:cNvPr id="9606" name="Google Shape;9606;p4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07" name="Google Shape;9607;p4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608" name="Google Shape;9608;p437"/>
          <p:cNvGrpSpPr/>
          <p:nvPr/>
        </p:nvGrpSpPr>
        <p:grpSpPr>
          <a:xfrm>
            <a:off x="7191542" y="1"/>
            <a:ext cx="5000459" cy="1425992"/>
            <a:chOff x="7191542" y="1"/>
            <a:chExt cx="5000459" cy="1425992"/>
          </a:xfrm>
        </p:grpSpPr>
        <p:pic>
          <p:nvPicPr>
            <p:cNvPr id="9609" name="Google Shape;9609;p4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10" name="Google Shape;9610;p437"/>
            <p:cNvGrpSpPr/>
            <p:nvPr/>
          </p:nvGrpSpPr>
          <p:grpSpPr>
            <a:xfrm>
              <a:off x="7191542" y="1"/>
              <a:ext cx="5000459" cy="1425992"/>
              <a:chOff x="7186272" y="0"/>
              <a:chExt cx="5005729" cy="1427495"/>
            </a:xfrm>
          </p:grpSpPr>
          <p:sp>
            <p:nvSpPr>
              <p:cNvPr id="9611" name="Google Shape;9611;p4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12" name="Google Shape;9612;p4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613" name="Google Shape;9613;p4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14" name="Google Shape;9614;p4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15" name="Google Shape;9615;p4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16" name="Google Shape;9616;p4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Comparison">
  <p:cSld name="Comparison 12 3">
    <p:spTree>
      <p:nvGrpSpPr>
        <p:cNvPr id="1" name="Shape 9617"/>
        <p:cNvGrpSpPr/>
        <p:nvPr/>
      </p:nvGrpSpPr>
      <p:grpSpPr>
        <a:xfrm>
          <a:off x="0" y="0"/>
          <a:ext cx="0" cy="0"/>
          <a:chOff x="0" y="0"/>
          <a:chExt cx="0" cy="0"/>
        </a:xfrm>
      </p:grpSpPr>
      <p:grpSp>
        <p:nvGrpSpPr>
          <p:cNvPr id="9618" name="Google Shape;9618;p1115"/>
          <p:cNvGrpSpPr/>
          <p:nvPr/>
        </p:nvGrpSpPr>
        <p:grpSpPr>
          <a:xfrm>
            <a:off x="7191542" y="1"/>
            <a:ext cx="5000459" cy="1425992"/>
            <a:chOff x="7191542" y="1"/>
            <a:chExt cx="5000459" cy="1425992"/>
          </a:xfrm>
        </p:grpSpPr>
        <p:pic>
          <p:nvPicPr>
            <p:cNvPr id="9619" name="Google Shape;9619;p11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20" name="Google Shape;9620;p1115"/>
            <p:cNvGrpSpPr/>
            <p:nvPr/>
          </p:nvGrpSpPr>
          <p:grpSpPr>
            <a:xfrm>
              <a:off x="7191542" y="1"/>
              <a:ext cx="5000459" cy="1425992"/>
              <a:chOff x="7186272" y="0"/>
              <a:chExt cx="5005729" cy="1427495"/>
            </a:xfrm>
          </p:grpSpPr>
          <p:sp>
            <p:nvSpPr>
              <p:cNvPr id="9621" name="Google Shape;9621;p11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22" name="Google Shape;9622;p11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623" name="Google Shape;9623;p11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24" name="Google Shape;9624;p111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625" name="Google Shape;9625;p111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26" name="Google Shape;9626;p11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627" name="Google Shape;9627;p11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28" name="Google Shape;9628;p11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29" name="Google Shape;9629;p11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30" name="Google Shape;9630;p1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Title Only">
  <p:cSld name="Title Only 12 3">
    <p:spTree>
      <p:nvGrpSpPr>
        <p:cNvPr id="1" name="Shape 9631"/>
        <p:cNvGrpSpPr/>
        <p:nvPr/>
      </p:nvGrpSpPr>
      <p:grpSpPr>
        <a:xfrm>
          <a:off x="0" y="0"/>
          <a:ext cx="0" cy="0"/>
          <a:chOff x="0" y="0"/>
          <a:chExt cx="0" cy="0"/>
        </a:xfrm>
      </p:grpSpPr>
      <p:grpSp>
        <p:nvGrpSpPr>
          <p:cNvPr id="9632" name="Google Shape;9632;p1116"/>
          <p:cNvGrpSpPr/>
          <p:nvPr/>
        </p:nvGrpSpPr>
        <p:grpSpPr>
          <a:xfrm>
            <a:off x="7191542" y="1"/>
            <a:ext cx="5000459" cy="1425992"/>
            <a:chOff x="7191542" y="1"/>
            <a:chExt cx="5000459" cy="1425992"/>
          </a:xfrm>
        </p:grpSpPr>
        <p:pic>
          <p:nvPicPr>
            <p:cNvPr id="9633" name="Google Shape;9633;p11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34" name="Google Shape;9634;p1116"/>
            <p:cNvGrpSpPr/>
            <p:nvPr/>
          </p:nvGrpSpPr>
          <p:grpSpPr>
            <a:xfrm>
              <a:off x="7191542" y="1"/>
              <a:ext cx="5000459" cy="1425992"/>
              <a:chOff x="7186272" y="0"/>
              <a:chExt cx="5005729" cy="1427495"/>
            </a:xfrm>
          </p:grpSpPr>
          <p:sp>
            <p:nvSpPr>
              <p:cNvPr id="9635" name="Google Shape;9635;p11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36" name="Google Shape;9636;p11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637" name="Google Shape;9637;p11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38" name="Google Shape;9638;p1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39" name="Google Shape;9639;p11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40" name="Google Shape;9640;p1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End">
  <p:cSld name="End 13 3">
    <p:spTree>
      <p:nvGrpSpPr>
        <p:cNvPr id="1" name="Shape 9641"/>
        <p:cNvGrpSpPr/>
        <p:nvPr/>
      </p:nvGrpSpPr>
      <p:grpSpPr>
        <a:xfrm>
          <a:off x="0" y="0"/>
          <a:ext cx="0" cy="0"/>
          <a:chOff x="0" y="0"/>
          <a:chExt cx="0" cy="0"/>
        </a:xfrm>
      </p:grpSpPr>
      <p:grpSp>
        <p:nvGrpSpPr>
          <p:cNvPr id="9642" name="Google Shape;9642;p1117"/>
          <p:cNvGrpSpPr/>
          <p:nvPr/>
        </p:nvGrpSpPr>
        <p:grpSpPr>
          <a:xfrm>
            <a:off x="0" y="0"/>
            <a:ext cx="12192000" cy="2148830"/>
            <a:chOff x="0" y="0"/>
            <a:chExt cx="12192000" cy="2148830"/>
          </a:xfrm>
        </p:grpSpPr>
        <p:sp>
          <p:nvSpPr>
            <p:cNvPr id="9643" name="Google Shape;9643;p11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44" name="Google Shape;9644;p11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645" name="Google Shape;9645;p11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46" name="Google Shape;9646;p11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47" name="Google Shape;9647;p11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648" name="Google Shape;9648;p11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649" name="Google Shape;9649;p11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Blank">
  <p:cSld name="Blank 12 3">
    <p:spTree>
      <p:nvGrpSpPr>
        <p:cNvPr id="1" name="Shape 9650"/>
        <p:cNvGrpSpPr/>
        <p:nvPr/>
      </p:nvGrpSpPr>
      <p:grpSpPr>
        <a:xfrm>
          <a:off x="0" y="0"/>
          <a:ext cx="0" cy="0"/>
          <a:chOff x="0" y="0"/>
          <a:chExt cx="0" cy="0"/>
        </a:xfrm>
      </p:grpSpPr>
      <p:sp>
        <p:nvSpPr>
          <p:cNvPr id="9651" name="Google Shape;9651;p4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52" name="Google Shape;9652;p4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53" name="Google Shape;9653;p4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654" name="Google Shape;9654;p438"/>
          <p:cNvGrpSpPr/>
          <p:nvPr/>
        </p:nvGrpSpPr>
        <p:grpSpPr>
          <a:xfrm>
            <a:off x="7191542" y="1"/>
            <a:ext cx="5000459" cy="1425992"/>
            <a:chOff x="7191542" y="1"/>
            <a:chExt cx="5000459" cy="1425992"/>
          </a:xfrm>
        </p:grpSpPr>
        <p:pic>
          <p:nvPicPr>
            <p:cNvPr id="9655" name="Google Shape;9655;p4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56" name="Google Shape;9656;p438"/>
            <p:cNvGrpSpPr/>
            <p:nvPr/>
          </p:nvGrpSpPr>
          <p:grpSpPr>
            <a:xfrm>
              <a:off x="7191542" y="1"/>
              <a:ext cx="5000459" cy="1425992"/>
              <a:chOff x="7186272" y="0"/>
              <a:chExt cx="5005729" cy="1427495"/>
            </a:xfrm>
          </p:grpSpPr>
          <p:sp>
            <p:nvSpPr>
              <p:cNvPr id="9657" name="Google Shape;9657;p4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58" name="Google Shape;9658;p4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matchingName="Title Slide">
  <p:cSld name="Title Slide 2 2">
    <p:bg>
      <p:bgPr>
        <a:solidFill>
          <a:schemeClr val="lt1"/>
        </a:solidFill>
        <a:effectLst/>
      </p:bgPr>
    </p:bg>
    <p:spTree>
      <p:nvGrpSpPr>
        <p:cNvPr id="1" name="Shape 9659"/>
        <p:cNvGrpSpPr/>
        <p:nvPr/>
      </p:nvGrpSpPr>
      <p:grpSpPr>
        <a:xfrm>
          <a:off x="0" y="0"/>
          <a:ext cx="0" cy="0"/>
          <a:chOff x="0" y="0"/>
          <a:chExt cx="0" cy="0"/>
        </a:xfrm>
      </p:grpSpPr>
      <p:sp>
        <p:nvSpPr>
          <p:cNvPr id="9660" name="Google Shape;9660;p1119"/>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61" name="Google Shape;9661;p1119"/>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662" name="Google Shape;9662;p1119"/>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663" name="Google Shape;9663;p1119"/>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664" name="Google Shape;9664;p1119"/>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9665" name="Google Shape;9665;p1119"/>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66" name="Google Shape;9666;p1119"/>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67" name="Google Shape;9667;p1119"/>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668" name="Google Shape;9668;p1119"/>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rgbClr val="919497"/>
              </a:buClr>
              <a:buSzPts val="1400"/>
              <a:buFont typeface="Calibri"/>
              <a:buNone/>
              <a:defRPr>
                <a:solidFill>
                  <a:srgbClr val="919497"/>
                </a:solidFill>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9669" name="Google Shape;9669;p1119"/>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919497"/>
              </a:buClr>
              <a:buSzPts val="1400"/>
              <a:buFont typeface="Calibri"/>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9670" name="Google Shape;9670;p1119"/>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matchingName="2_Quotation">
  <p:cSld name="2_Quotation 3 2">
    <p:spTree>
      <p:nvGrpSpPr>
        <p:cNvPr id="1" name="Shape 9671"/>
        <p:cNvGrpSpPr/>
        <p:nvPr/>
      </p:nvGrpSpPr>
      <p:grpSpPr>
        <a:xfrm>
          <a:off x="0" y="0"/>
          <a:ext cx="0" cy="0"/>
          <a:chOff x="0" y="0"/>
          <a:chExt cx="0" cy="0"/>
        </a:xfrm>
      </p:grpSpPr>
      <p:sp>
        <p:nvSpPr>
          <p:cNvPr id="9672" name="Google Shape;9672;p4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73" name="Google Shape;9673;p4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74" name="Google Shape;9674;p4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75" name="Google Shape;9675;p4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76" name="Google Shape;9676;p4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77" name="Google Shape;9677;p4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678" name="Google Shape;9678;p439"/>
          <p:cNvGrpSpPr/>
          <p:nvPr/>
        </p:nvGrpSpPr>
        <p:grpSpPr>
          <a:xfrm>
            <a:off x="7191542" y="1"/>
            <a:ext cx="5000459" cy="1425992"/>
            <a:chOff x="7191542" y="1"/>
            <a:chExt cx="5000459" cy="1425992"/>
          </a:xfrm>
        </p:grpSpPr>
        <p:pic>
          <p:nvPicPr>
            <p:cNvPr id="9679" name="Google Shape;9679;p4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80" name="Google Shape;9680;p439"/>
            <p:cNvGrpSpPr/>
            <p:nvPr/>
          </p:nvGrpSpPr>
          <p:grpSpPr>
            <a:xfrm>
              <a:off x="7191542" y="1"/>
              <a:ext cx="5000459" cy="1425992"/>
              <a:chOff x="7186272" y="0"/>
              <a:chExt cx="5005729" cy="1427495"/>
            </a:xfrm>
          </p:grpSpPr>
          <p:sp>
            <p:nvSpPr>
              <p:cNvPr id="9681" name="Google Shape;9681;p4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82" name="Google Shape;9682;p4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83" name="Google Shape;9683;p4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matchingName="2_Quotation">
  <p:cSld name="2_Quotation 3 3">
    <p:spTree>
      <p:nvGrpSpPr>
        <p:cNvPr id="1" name="Shape 9684"/>
        <p:cNvGrpSpPr/>
        <p:nvPr/>
      </p:nvGrpSpPr>
      <p:grpSpPr>
        <a:xfrm>
          <a:off x="0" y="0"/>
          <a:ext cx="0" cy="0"/>
          <a:chOff x="0" y="0"/>
          <a:chExt cx="0" cy="0"/>
        </a:xfrm>
      </p:grpSpPr>
      <p:sp>
        <p:nvSpPr>
          <p:cNvPr id="9685" name="Google Shape;9685;p11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86" name="Google Shape;9686;p11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87" name="Google Shape;9687;p11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88" name="Google Shape;9688;p1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89" name="Google Shape;9689;p1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90" name="Google Shape;9690;p1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691" name="Google Shape;9691;p1121"/>
          <p:cNvGrpSpPr/>
          <p:nvPr/>
        </p:nvGrpSpPr>
        <p:grpSpPr>
          <a:xfrm>
            <a:off x="7191542" y="1"/>
            <a:ext cx="5000459" cy="1425992"/>
            <a:chOff x="7191542" y="1"/>
            <a:chExt cx="5000459" cy="1425992"/>
          </a:xfrm>
        </p:grpSpPr>
        <p:pic>
          <p:nvPicPr>
            <p:cNvPr id="9692" name="Google Shape;9692;p1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93" name="Google Shape;9693;p1121"/>
            <p:cNvGrpSpPr/>
            <p:nvPr/>
          </p:nvGrpSpPr>
          <p:grpSpPr>
            <a:xfrm>
              <a:off x="7191542" y="1"/>
              <a:ext cx="5000459" cy="1425992"/>
              <a:chOff x="7186272" y="0"/>
              <a:chExt cx="5005729" cy="1427495"/>
            </a:xfrm>
          </p:grpSpPr>
          <p:sp>
            <p:nvSpPr>
              <p:cNvPr id="9694" name="Google Shape;9694;p1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95" name="Google Shape;9695;p1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96" name="Google Shape;9696;p11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17"/>
        <p:cNvGrpSpPr/>
        <p:nvPr/>
      </p:nvGrpSpPr>
      <p:grpSpPr>
        <a:xfrm>
          <a:off x="0" y="0"/>
          <a:ext cx="0" cy="0"/>
          <a:chOff x="0" y="0"/>
          <a:chExt cx="0" cy="0"/>
        </a:xfrm>
      </p:grpSpPr>
      <p:grpSp>
        <p:nvGrpSpPr>
          <p:cNvPr id="1018" name="Google Shape;1018;p155"/>
          <p:cNvGrpSpPr/>
          <p:nvPr/>
        </p:nvGrpSpPr>
        <p:grpSpPr>
          <a:xfrm>
            <a:off x="7191542" y="1"/>
            <a:ext cx="5000459" cy="1425992"/>
            <a:chOff x="7191542" y="1"/>
            <a:chExt cx="5000459" cy="1425992"/>
          </a:xfrm>
        </p:grpSpPr>
        <p:pic>
          <p:nvPicPr>
            <p:cNvPr id="1019" name="Google Shape;1019;p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0" name="Google Shape;1020;p155"/>
            <p:cNvGrpSpPr/>
            <p:nvPr/>
          </p:nvGrpSpPr>
          <p:grpSpPr>
            <a:xfrm>
              <a:off x="7191542" y="1"/>
              <a:ext cx="5000459" cy="1425992"/>
              <a:chOff x="7186272" y="0"/>
              <a:chExt cx="5005729" cy="1427495"/>
            </a:xfrm>
          </p:grpSpPr>
          <p:sp>
            <p:nvSpPr>
              <p:cNvPr id="1021" name="Google Shape;1021;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2" name="Google Shape;1022;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23" name="Google Shape;1023;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4" name="Google Shape;1024;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5" name="Google Shape;1025;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6" name="Google Shape;1026;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matchingName="Title Slide">
  <p:cSld name="Title Slide 2 3">
    <p:bg>
      <p:bgPr>
        <a:solidFill>
          <a:schemeClr val="lt1"/>
        </a:solidFill>
        <a:effectLst/>
      </p:bgPr>
    </p:bg>
    <p:spTree>
      <p:nvGrpSpPr>
        <p:cNvPr id="1" name="Shape 9697"/>
        <p:cNvGrpSpPr/>
        <p:nvPr/>
      </p:nvGrpSpPr>
      <p:grpSpPr>
        <a:xfrm>
          <a:off x="0" y="0"/>
          <a:ext cx="0" cy="0"/>
          <a:chOff x="0" y="0"/>
          <a:chExt cx="0" cy="0"/>
        </a:xfrm>
      </p:grpSpPr>
      <p:sp>
        <p:nvSpPr>
          <p:cNvPr id="9698" name="Google Shape;9698;p112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99" name="Google Shape;9699;p112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700" name="Google Shape;9700;p112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701" name="Google Shape;9701;p112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702" name="Google Shape;9702;p112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9703" name="Google Shape;9703;p112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04" name="Google Shape;9704;p112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05" name="Google Shape;9705;p112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706" name="Google Shape;9706;p112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rgbClr val="919497"/>
              </a:buClr>
              <a:buSzPts val="1400"/>
              <a:buFont typeface="Calibri"/>
              <a:buNone/>
              <a:defRPr>
                <a:solidFill>
                  <a:srgbClr val="919497"/>
                </a:solidFill>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9707" name="Google Shape;9707;p112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919497"/>
              </a:buClr>
              <a:buSzPts val="1400"/>
              <a:buFont typeface="Calibri"/>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9708" name="Google Shape;9708;p112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2_Quotation">
  <p:cSld name="2_Quotation 3 4">
    <p:spTree>
      <p:nvGrpSpPr>
        <p:cNvPr id="1" name="Shape 9709"/>
        <p:cNvGrpSpPr/>
        <p:nvPr/>
      </p:nvGrpSpPr>
      <p:grpSpPr>
        <a:xfrm>
          <a:off x="0" y="0"/>
          <a:ext cx="0" cy="0"/>
          <a:chOff x="0" y="0"/>
          <a:chExt cx="0" cy="0"/>
        </a:xfrm>
      </p:grpSpPr>
      <p:sp>
        <p:nvSpPr>
          <p:cNvPr id="9710" name="Google Shape;9710;p11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11" name="Google Shape;9711;p11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12" name="Google Shape;9712;p11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13" name="Google Shape;9713;p11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14" name="Google Shape;9714;p11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15" name="Google Shape;9715;p11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716" name="Google Shape;9716;p1123"/>
          <p:cNvGrpSpPr/>
          <p:nvPr/>
        </p:nvGrpSpPr>
        <p:grpSpPr>
          <a:xfrm>
            <a:off x="7191542" y="1"/>
            <a:ext cx="5000459" cy="1425992"/>
            <a:chOff x="7191542" y="1"/>
            <a:chExt cx="5000459" cy="1425992"/>
          </a:xfrm>
        </p:grpSpPr>
        <p:pic>
          <p:nvPicPr>
            <p:cNvPr id="9717" name="Google Shape;9717;p11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18" name="Google Shape;9718;p1123"/>
            <p:cNvGrpSpPr/>
            <p:nvPr/>
          </p:nvGrpSpPr>
          <p:grpSpPr>
            <a:xfrm>
              <a:off x="7191542" y="1"/>
              <a:ext cx="5000459" cy="1425992"/>
              <a:chOff x="7186272" y="0"/>
              <a:chExt cx="5005729" cy="1427495"/>
            </a:xfrm>
          </p:grpSpPr>
          <p:sp>
            <p:nvSpPr>
              <p:cNvPr id="9719" name="Google Shape;9719;p11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20" name="Google Shape;9720;p11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21" name="Google Shape;9721;p11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2_Quotation">
  <p:cSld name="2_Quotation 3 5">
    <p:spTree>
      <p:nvGrpSpPr>
        <p:cNvPr id="1" name="Shape 9722"/>
        <p:cNvGrpSpPr/>
        <p:nvPr/>
      </p:nvGrpSpPr>
      <p:grpSpPr>
        <a:xfrm>
          <a:off x="0" y="0"/>
          <a:ext cx="0" cy="0"/>
          <a:chOff x="0" y="0"/>
          <a:chExt cx="0" cy="0"/>
        </a:xfrm>
      </p:grpSpPr>
      <p:sp>
        <p:nvSpPr>
          <p:cNvPr id="9723" name="Google Shape;9723;p11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24" name="Google Shape;9724;p11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25" name="Google Shape;9725;p11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26" name="Google Shape;9726;p1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27" name="Google Shape;9727;p1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28" name="Google Shape;9728;p1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729" name="Google Shape;9729;p1124"/>
          <p:cNvGrpSpPr/>
          <p:nvPr/>
        </p:nvGrpSpPr>
        <p:grpSpPr>
          <a:xfrm>
            <a:off x="7191542" y="1"/>
            <a:ext cx="5000459" cy="1425992"/>
            <a:chOff x="7191542" y="1"/>
            <a:chExt cx="5000459" cy="1425992"/>
          </a:xfrm>
        </p:grpSpPr>
        <p:pic>
          <p:nvPicPr>
            <p:cNvPr id="9730" name="Google Shape;9730;p1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31" name="Google Shape;9731;p1124"/>
            <p:cNvGrpSpPr/>
            <p:nvPr/>
          </p:nvGrpSpPr>
          <p:grpSpPr>
            <a:xfrm>
              <a:off x="7191542" y="1"/>
              <a:ext cx="5000459" cy="1425992"/>
              <a:chOff x="7186272" y="0"/>
              <a:chExt cx="5005729" cy="1427495"/>
            </a:xfrm>
          </p:grpSpPr>
          <p:sp>
            <p:nvSpPr>
              <p:cNvPr id="9732" name="Google Shape;9732;p1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33" name="Google Shape;9733;p1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34" name="Google Shape;9734;p11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matchingName="2_Quotation">
  <p:cSld name="2_Quotation 3 6">
    <p:spTree>
      <p:nvGrpSpPr>
        <p:cNvPr id="1" name="Shape 9735"/>
        <p:cNvGrpSpPr/>
        <p:nvPr/>
      </p:nvGrpSpPr>
      <p:grpSpPr>
        <a:xfrm>
          <a:off x="0" y="0"/>
          <a:ext cx="0" cy="0"/>
          <a:chOff x="0" y="0"/>
          <a:chExt cx="0" cy="0"/>
        </a:xfrm>
      </p:grpSpPr>
      <p:sp>
        <p:nvSpPr>
          <p:cNvPr id="9736" name="Google Shape;9736;p11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37" name="Google Shape;9737;p11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38" name="Google Shape;9738;p11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9" name="Google Shape;9739;p1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0" name="Google Shape;9740;p1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41" name="Google Shape;9741;p1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742" name="Google Shape;9742;p1125"/>
          <p:cNvGrpSpPr/>
          <p:nvPr/>
        </p:nvGrpSpPr>
        <p:grpSpPr>
          <a:xfrm>
            <a:off x="7191542" y="1"/>
            <a:ext cx="5000459" cy="1425992"/>
            <a:chOff x="7191542" y="1"/>
            <a:chExt cx="5000459" cy="1425992"/>
          </a:xfrm>
        </p:grpSpPr>
        <p:pic>
          <p:nvPicPr>
            <p:cNvPr id="9743" name="Google Shape;9743;p1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44" name="Google Shape;9744;p1125"/>
            <p:cNvGrpSpPr/>
            <p:nvPr/>
          </p:nvGrpSpPr>
          <p:grpSpPr>
            <a:xfrm>
              <a:off x="7191542" y="1"/>
              <a:ext cx="5000459" cy="1425992"/>
              <a:chOff x="7186272" y="0"/>
              <a:chExt cx="5005729" cy="1427495"/>
            </a:xfrm>
          </p:grpSpPr>
          <p:sp>
            <p:nvSpPr>
              <p:cNvPr id="9745" name="Google Shape;9745;p1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46" name="Google Shape;9746;p1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47" name="Google Shape;9747;p11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9753"/>
        <p:cNvGrpSpPr/>
        <p:nvPr/>
      </p:nvGrpSpPr>
      <p:grpSpPr>
        <a:xfrm>
          <a:off x="0" y="0"/>
          <a:ext cx="0" cy="0"/>
          <a:chOff x="0" y="0"/>
          <a:chExt cx="0" cy="0"/>
        </a:xfrm>
      </p:grpSpPr>
      <p:grpSp>
        <p:nvGrpSpPr>
          <p:cNvPr id="9754" name="Google Shape;9754;p134"/>
          <p:cNvGrpSpPr/>
          <p:nvPr/>
        </p:nvGrpSpPr>
        <p:grpSpPr>
          <a:xfrm>
            <a:off x="7191543" y="1"/>
            <a:ext cx="5000459" cy="1425992"/>
            <a:chOff x="7191542" y="1"/>
            <a:chExt cx="5000459" cy="1425992"/>
          </a:xfrm>
        </p:grpSpPr>
        <p:pic>
          <p:nvPicPr>
            <p:cNvPr id="9755" name="Google Shape;9755;p1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56" name="Google Shape;9756;p134"/>
            <p:cNvGrpSpPr/>
            <p:nvPr/>
          </p:nvGrpSpPr>
          <p:grpSpPr>
            <a:xfrm>
              <a:off x="7191542" y="1"/>
              <a:ext cx="5000459" cy="1425992"/>
              <a:chOff x="7186272" y="0"/>
              <a:chExt cx="5005729" cy="1427495"/>
            </a:xfrm>
          </p:grpSpPr>
          <p:sp>
            <p:nvSpPr>
              <p:cNvPr id="9757" name="Google Shape;9757;p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758" name="Google Shape;9758;p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759" name="Google Shape;9759;p1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60" name="Google Shape;9760;p1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61" name="Google Shape;9761;p13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762" name="Google Shape;9762;p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63" name="Google Shape;9763;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9764"/>
        <p:cNvGrpSpPr/>
        <p:nvPr/>
      </p:nvGrpSpPr>
      <p:grpSpPr>
        <a:xfrm>
          <a:off x="0" y="0"/>
          <a:ext cx="0" cy="0"/>
          <a:chOff x="0" y="0"/>
          <a:chExt cx="0" cy="0"/>
        </a:xfrm>
      </p:grpSpPr>
      <p:grpSp>
        <p:nvGrpSpPr>
          <p:cNvPr id="9765" name="Google Shape;9765;p148"/>
          <p:cNvGrpSpPr/>
          <p:nvPr/>
        </p:nvGrpSpPr>
        <p:grpSpPr>
          <a:xfrm>
            <a:off x="0" y="5020348"/>
            <a:ext cx="12192000" cy="1837653"/>
            <a:chOff x="0" y="5020347"/>
            <a:chExt cx="12192000" cy="1837653"/>
          </a:xfrm>
        </p:grpSpPr>
        <p:sp>
          <p:nvSpPr>
            <p:cNvPr id="9766" name="Google Shape;9766;p1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67" name="Google Shape;9767;p1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68" name="Google Shape;9768;p1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769" name="Google Shape;9769;p1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770" name="Google Shape;9770;p148"/>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71" name="Google Shape;9771;p148"/>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9772"/>
        <p:cNvGrpSpPr/>
        <p:nvPr/>
      </p:nvGrpSpPr>
      <p:grpSpPr>
        <a:xfrm>
          <a:off x="0" y="0"/>
          <a:ext cx="0" cy="0"/>
          <a:chOff x="0" y="0"/>
          <a:chExt cx="0" cy="0"/>
        </a:xfrm>
      </p:grpSpPr>
      <p:sp>
        <p:nvSpPr>
          <p:cNvPr id="9773" name="Google Shape;9773;p1466"/>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74" name="Google Shape;9774;p1466"/>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75" name="Google Shape;9775;p1466"/>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76" name="Google Shape;9776;p1466"/>
          <p:cNvSpPr>
            <a:spLocks noGrp="1"/>
          </p:cNvSpPr>
          <p:nvPr>
            <p:ph type="pic" idx="2"/>
          </p:nvPr>
        </p:nvSpPr>
        <p:spPr>
          <a:xfrm>
            <a:off x="7118684" y="233915"/>
            <a:ext cx="5073316" cy="5943600"/>
          </a:xfrm>
          <a:prstGeom prst="rect">
            <a:avLst/>
          </a:prstGeom>
          <a:noFill/>
          <a:ln>
            <a:noFill/>
          </a:ln>
        </p:spPr>
      </p:sp>
      <p:grpSp>
        <p:nvGrpSpPr>
          <p:cNvPr id="9777" name="Google Shape;9777;p1466"/>
          <p:cNvGrpSpPr/>
          <p:nvPr/>
        </p:nvGrpSpPr>
        <p:grpSpPr>
          <a:xfrm>
            <a:off x="0" y="5020349"/>
            <a:ext cx="12192000" cy="1837653"/>
            <a:chOff x="0" y="5020348"/>
            <a:chExt cx="12192000" cy="1837653"/>
          </a:xfrm>
        </p:grpSpPr>
        <p:sp>
          <p:nvSpPr>
            <p:cNvPr id="9778" name="Google Shape;9778;p146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79" name="Google Shape;9779;p146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780" name="Google Shape;9780;p146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9781"/>
        <p:cNvGrpSpPr/>
        <p:nvPr/>
      </p:nvGrpSpPr>
      <p:grpSpPr>
        <a:xfrm>
          <a:off x="0" y="0"/>
          <a:ext cx="0" cy="0"/>
          <a:chOff x="0" y="0"/>
          <a:chExt cx="0" cy="0"/>
        </a:xfrm>
      </p:grpSpPr>
      <p:sp>
        <p:nvSpPr>
          <p:cNvPr id="9782" name="Google Shape;9782;p146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83" name="Google Shape;9783;p146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84" name="Google Shape;9784;p14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85" name="Google Shape;9785;p146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786" name="Google Shape;9786;p14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87" name="Google Shape;9787;p14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88" name="Google Shape;9788;p1467"/>
          <p:cNvGrpSpPr/>
          <p:nvPr/>
        </p:nvGrpSpPr>
        <p:grpSpPr>
          <a:xfrm>
            <a:off x="7191543" y="1"/>
            <a:ext cx="5000459" cy="1425992"/>
            <a:chOff x="7191542" y="1"/>
            <a:chExt cx="5000459" cy="1425992"/>
          </a:xfrm>
        </p:grpSpPr>
        <p:pic>
          <p:nvPicPr>
            <p:cNvPr id="9789" name="Google Shape;9789;p14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90" name="Google Shape;9790;p1467"/>
            <p:cNvGrpSpPr/>
            <p:nvPr/>
          </p:nvGrpSpPr>
          <p:grpSpPr>
            <a:xfrm>
              <a:off x="7191542" y="1"/>
              <a:ext cx="5000459" cy="1425992"/>
              <a:chOff x="7186272" y="0"/>
              <a:chExt cx="5005729" cy="1427495"/>
            </a:xfrm>
          </p:grpSpPr>
          <p:sp>
            <p:nvSpPr>
              <p:cNvPr id="9791" name="Google Shape;9791;p14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792" name="Google Shape;9792;p14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793" name="Google Shape;9793;p14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9794"/>
        <p:cNvGrpSpPr/>
        <p:nvPr/>
      </p:nvGrpSpPr>
      <p:grpSpPr>
        <a:xfrm>
          <a:off x="0" y="0"/>
          <a:ext cx="0" cy="0"/>
          <a:chOff x="0" y="0"/>
          <a:chExt cx="0" cy="0"/>
        </a:xfrm>
      </p:grpSpPr>
      <p:sp>
        <p:nvSpPr>
          <p:cNvPr id="9795" name="Google Shape;9795;p1468"/>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796" name="Google Shape;9796;p1468"/>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97" name="Google Shape;9797;p14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98" name="Google Shape;9798;p146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799" name="Google Shape;9799;p14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00" name="Google Shape;9800;p14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01" name="Google Shape;9801;p1468"/>
          <p:cNvGrpSpPr/>
          <p:nvPr/>
        </p:nvGrpSpPr>
        <p:grpSpPr>
          <a:xfrm>
            <a:off x="7191543" y="1"/>
            <a:ext cx="5000459" cy="1425992"/>
            <a:chOff x="7191542" y="1"/>
            <a:chExt cx="5000459" cy="1425992"/>
          </a:xfrm>
        </p:grpSpPr>
        <p:pic>
          <p:nvPicPr>
            <p:cNvPr id="9802" name="Google Shape;9802;p14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03" name="Google Shape;9803;p1468"/>
            <p:cNvGrpSpPr/>
            <p:nvPr/>
          </p:nvGrpSpPr>
          <p:grpSpPr>
            <a:xfrm>
              <a:off x="7191542" y="1"/>
              <a:ext cx="5000459" cy="1425992"/>
              <a:chOff x="7186272" y="0"/>
              <a:chExt cx="5005729" cy="1427495"/>
            </a:xfrm>
          </p:grpSpPr>
          <p:sp>
            <p:nvSpPr>
              <p:cNvPr id="9804" name="Google Shape;9804;p14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05" name="Google Shape;9805;p14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806" name="Google Shape;9806;p146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9807"/>
        <p:cNvGrpSpPr/>
        <p:nvPr/>
      </p:nvGrpSpPr>
      <p:grpSpPr>
        <a:xfrm>
          <a:off x="0" y="0"/>
          <a:ext cx="0" cy="0"/>
          <a:chOff x="0" y="0"/>
          <a:chExt cx="0" cy="0"/>
        </a:xfrm>
      </p:grpSpPr>
      <p:sp>
        <p:nvSpPr>
          <p:cNvPr id="9808" name="Google Shape;9808;p14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09" name="Google Shape;9809;p1469"/>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810" name="Google Shape;9810;p1469"/>
          <p:cNvGrpSpPr/>
          <p:nvPr/>
        </p:nvGrpSpPr>
        <p:grpSpPr>
          <a:xfrm>
            <a:off x="7191543" y="1"/>
            <a:ext cx="5000459" cy="1425992"/>
            <a:chOff x="7191542" y="1"/>
            <a:chExt cx="5000459" cy="1425992"/>
          </a:xfrm>
        </p:grpSpPr>
        <p:pic>
          <p:nvPicPr>
            <p:cNvPr id="9811" name="Google Shape;9811;p14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12" name="Google Shape;9812;p1469"/>
            <p:cNvGrpSpPr/>
            <p:nvPr/>
          </p:nvGrpSpPr>
          <p:grpSpPr>
            <a:xfrm>
              <a:off x="7191542" y="1"/>
              <a:ext cx="5000459" cy="1425992"/>
              <a:chOff x="7186272" y="0"/>
              <a:chExt cx="5005729" cy="1427495"/>
            </a:xfrm>
          </p:grpSpPr>
          <p:sp>
            <p:nvSpPr>
              <p:cNvPr id="9813" name="Google Shape;9813;p14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14" name="Google Shape;9814;p14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815" name="Google Shape;9815;p1469"/>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16" name="Google Shape;9816;p1469"/>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817" name="Google Shape;9817;p14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18" name="Google Shape;9818;p14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027"/>
        <p:cNvGrpSpPr/>
        <p:nvPr/>
      </p:nvGrpSpPr>
      <p:grpSpPr>
        <a:xfrm>
          <a:off x="0" y="0"/>
          <a:ext cx="0" cy="0"/>
          <a:chOff x="0" y="0"/>
          <a:chExt cx="0" cy="0"/>
        </a:xfrm>
      </p:grpSpPr>
      <p:grpSp>
        <p:nvGrpSpPr>
          <p:cNvPr id="1028" name="Google Shape;1028;p156"/>
          <p:cNvGrpSpPr/>
          <p:nvPr/>
        </p:nvGrpSpPr>
        <p:grpSpPr>
          <a:xfrm>
            <a:off x="0" y="0"/>
            <a:ext cx="12192000" cy="2148830"/>
            <a:chOff x="0" y="0"/>
            <a:chExt cx="12192000" cy="2148830"/>
          </a:xfrm>
        </p:grpSpPr>
        <p:sp>
          <p:nvSpPr>
            <p:cNvPr id="1029" name="Google Shape;1029;p1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0" name="Google Shape;1030;p1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31" name="Google Shape;1031;p1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32" name="Google Shape;1032;p1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3" name="Google Shape;1033;p1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34" name="Google Shape;1034;p1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35" name="Google Shape;1035;p1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9819"/>
        <p:cNvGrpSpPr/>
        <p:nvPr/>
      </p:nvGrpSpPr>
      <p:grpSpPr>
        <a:xfrm>
          <a:off x="0" y="0"/>
          <a:ext cx="0" cy="0"/>
          <a:chOff x="0" y="0"/>
          <a:chExt cx="0" cy="0"/>
        </a:xfrm>
      </p:grpSpPr>
      <p:sp>
        <p:nvSpPr>
          <p:cNvPr id="9820" name="Google Shape;9820;p1470"/>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821" name="Google Shape;9821;p14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822" name="Google Shape;9822;p1470"/>
          <p:cNvGrpSpPr/>
          <p:nvPr/>
        </p:nvGrpSpPr>
        <p:grpSpPr>
          <a:xfrm>
            <a:off x="0" y="5379427"/>
            <a:ext cx="2807368" cy="753891"/>
            <a:chOff x="0" y="5379426"/>
            <a:chExt cx="2807368" cy="753891"/>
          </a:xfrm>
        </p:grpSpPr>
        <p:sp>
          <p:nvSpPr>
            <p:cNvPr id="9823" name="Google Shape;9823;p14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24" name="Google Shape;9824;p14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9825" name="Google Shape;9825;p1470"/>
          <p:cNvSpPr>
            <a:spLocks noGrp="1"/>
          </p:cNvSpPr>
          <p:nvPr>
            <p:ph type="pic" idx="2"/>
          </p:nvPr>
        </p:nvSpPr>
        <p:spPr>
          <a:xfrm>
            <a:off x="2807368" y="457202"/>
            <a:ext cx="8915400" cy="5943598"/>
          </a:xfrm>
          <a:prstGeom prst="rect">
            <a:avLst/>
          </a:prstGeom>
          <a:noFill/>
          <a:ln>
            <a:noFill/>
          </a:ln>
        </p:spPr>
      </p:sp>
      <p:pic>
        <p:nvPicPr>
          <p:cNvPr id="9826" name="Google Shape;9826;p1470"/>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9827"/>
        <p:cNvGrpSpPr/>
        <p:nvPr/>
      </p:nvGrpSpPr>
      <p:grpSpPr>
        <a:xfrm>
          <a:off x="0" y="0"/>
          <a:ext cx="0" cy="0"/>
          <a:chOff x="0" y="0"/>
          <a:chExt cx="0" cy="0"/>
        </a:xfrm>
      </p:grpSpPr>
      <p:grpSp>
        <p:nvGrpSpPr>
          <p:cNvPr id="9828" name="Google Shape;9828;p1471"/>
          <p:cNvGrpSpPr/>
          <p:nvPr/>
        </p:nvGrpSpPr>
        <p:grpSpPr>
          <a:xfrm>
            <a:off x="7191543" y="1"/>
            <a:ext cx="5000459" cy="1425992"/>
            <a:chOff x="7191542" y="1"/>
            <a:chExt cx="5000459" cy="1425992"/>
          </a:xfrm>
        </p:grpSpPr>
        <p:pic>
          <p:nvPicPr>
            <p:cNvPr id="9829" name="Google Shape;9829;p14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30" name="Google Shape;9830;p1471"/>
            <p:cNvGrpSpPr/>
            <p:nvPr/>
          </p:nvGrpSpPr>
          <p:grpSpPr>
            <a:xfrm>
              <a:off x="7191542" y="1"/>
              <a:ext cx="5000459" cy="1425992"/>
              <a:chOff x="7186272" y="0"/>
              <a:chExt cx="5005729" cy="1427495"/>
            </a:xfrm>
          </p:grpSpPr>
          <p:sp>
            <p:nvSpPr>
              <p:cNvPr id="9831" name="Google Shape;9831;p14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32" name="Google Shape;9832;p14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833" name="Google Shape;9833;p1471"/>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34" name="Google Shape;9834;p1471"/>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35" name="Google Shape;9835;p1471"/>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36" name="Google Shape;9836;p147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37" name="Google Shape;9837;p147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38" name="Google Shape;9838;p1471"/>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839" name="Google Shape;9839;p14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40" name="Google Shape;9840;p14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matchingName="1_Cover">
  <p:cSld name="1_Cover">
    <p:spTree>
      <p:nvGrpSpPr>
        <p:cNvPr id="1" name="Shape 9841"/>
        <p:cNvGrpSpPr/>
        <p:nvPr/>
      </p:nvGrpSpPr>
      <p:grpSpPr>
        <a:xfrm>
          <a:off x="0" y="0"/>
          <a:ext cx="0" cy="0"/>
          <a:chOff x="0" y="0"/>
          <a:chExt cx="0" cy="0"/>
        </a:xfrm>
      </p:grpSpPr>
      <p:sp>
        <p:nvSpPr>
          <p:cNvPr id="9842" name="Google Shape;9842;p1472"/>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43" name="Google Shape;9843;p1472"/>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44" name="Google Shape;9844;p1472"/>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45" name="Google Shape;9845;p1472"/>
          <p:cNvSpPr>
            <a:spLocks noGrp="1"/>
          </p:cNvSpPr>
          <p:nvPr>
            <p:ph type="pic" idx="2"/>
          </p:nvPr>
        </p:nvSpPr>
        <p:spPr>
          <a:xfrm>
            <a:off x="7118684" y="233915"/>
            <a:ext cx="5073316" cy="5943600"/>
          </a:xfrm>
          <a:prstGeom prst="rect">
            <a:avLst/>
          </a:prstGeom>
          <a:noFill/>
          <a:ln>
            <a:noFill/>
          </a:ln>
        </p:spPr>
      </p:sp>
      <p:grpSp>
        <p:nvGrpSpPr>
          <p:cNvPr id="9846" name="Google Shape;9846;p1472"/>
          <p:cNvGrpSpPr/>
          <p:nvPr/>
        </p:nvGrpSpPr>
        <p:grpSpPr>
          <a:xfrm>
            <a:off x="0" y="5020349"/>
            <a:ext cx="12192000" cy="1837653"/>
            <a:chOff x="0" y="5020348"/>
            <a:chExt cx="12192000" cy="1837653"/>
          </a:xfrm>
        </p:grpSpPr>
        <p:sp>
          <p:nvSpPr>
            <p:cNvPr id="9847" name="Google Shape;9847;p14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48" name="Google Shape;9848;p14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849" name="Google Shape;9849;p14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1_Divider">
  <p:cSld name="1_Divider">
    <p:bg>
      <p:bgPr>
        <a:solidFill>
          <a:schemeClr val="lt2"/>
        </a:solidFill>
        <a:effectLst/>
      </p:bgPr>
    </p:bg>
    <p:spTree>
      <p:nvGrpSpPr>
        <p:cNvPr id="1" name="Shape 9850"/>
        <p:cNvGrpSpPr/>
        <p:nvPr/>
      </p:nvGrpSpPr>
      <p:grpSpPr>
        <a:xfrm>
          <a:off x="0" y="0"/>
          <a:ext cx="0" cy="0"/>
          <a:chOff x="0" y="0"/>
          <a:chExt cx="0" cy="0"/>
        </a:xfrm>
      </p:grpSpPr>
      <p:grpSp>
        <p:nvGrpSpPr>
          <p:cNvPr id="9851" name="Google Shape;9851;p1473"/>
          <p:cNvGrpSpPr/>
          <p:nvPr/>
        </p:nvGrpSpPr>
        <p:grpSpPr>
          <a:xfrm>
            <a:off x="0" y="5020348"/>
            <a:ext cx="12192000" cy="1837653"/>
            <a:chOff x="0" y="5020347"/>
            <a:chExt cx="12192000" cy="1837653"/>
          </a:xfrm>
        </p:grpSpPr>
        <p:sp>
          <p:nvSpPr>
            <p:cNvPr id="9852" name="Google Shape;9852;p14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53" name="Google Shape;9853;p14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54" name="Google Shape;9854;p14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855" name="Google Shape;9855;p14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856" name="Google Shape;9856;p1473"/>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7" name="Google Shape;9857;p1473"/>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matchingName="2_Photo Slide">
  <p:cSld name="2_Photo Slide">
    <p:spTree>
      <p:nvGrpSpPr>
        <p:cNvPr id="1" name="Shape 9858"/>
        <p:cNvGrpSpPr/>
        <p:nvPr/>
      </p:nvGrpSpPr>
      <p:grpSpPr>
        <a:xfrm>
          <a:off x="0" y="0"/>
          <a:ext cx="0" cy="0"/>
          <a:chOff x="0" y="0"/>
          <a:chExt cx="0" cy="0"/>
        </a:xfrm>
      </p:grpSpPr>
      <p:sp>
        <p:nvSpPr>
          <p:cNvPr id="9859" name="Google Shape;9859;p1474"/>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860" name="Google Shape;9860;p147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861" name="Google Shape;9861;p1474"/>
          <p:cNvGrpSpPr/>
          <p:nvPr/>
        </p:nvGrpSpPr>
        <p:grpSpPr>
          <a:xfrm>
            <a:off x="0" y="5379427"/>
            <a:ext cx="2807368" cy="753891"/>
            <a:chOff x="0" y="5379426"/>
            <a:chExt cx="2807368" cy="753891"/>
          </a:xfrm>
        </p:grpSpPr>
        <p:sp>
          <p:nvSpPr>
            <p:cNvPr id="9862" name="Google Shape;9862;p147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63" name="Google Shape;9863;p147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9864" name="Google Shape;9864;p1474"/>
          <p:cNvSpPr>
            <a:spLocks noGrp="1"/>
          </p:cNvSpPr>
          <p:nvPr>
            <p:ph type="pic" idx="2"/>
          </p:nvPr>
        </p:nvSpPr>
        <p:spPr>
          <a:xfrm>
            <a:off x="2807368" y="457202"/>
            <a:ext cx="8915400" cy="5943598"/>
          </a:xfrm>
          <a:prstGeom prst="rect">
            <a:avLst/>
          </a:prstGeom>
          <a:noFill/>
          <a:ln>
            <a:noFill/>
          </a:ln>
        </p:spPr>
      </p:sp>
      <p:pic>
        <p:nvPicPr>
          <p:cNvPr id="9865" name="Google Shape;9865;p1474"/>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9866"/>
        <p:cNvGrpSpPr/>
        <p:nvPr/>
      </p:nvGrpSpPr>
      <p:grpSpPr>
        <a:xfrm>
          <a:off x="0" y="0"/>
          <a:ext cx="0" cy="0"/>
          <a:chOff x="0" y="0"/>
          <a:chExt cx="0" cy="0"/>
        </a:xfrm>
      </p:grpSpPr>
      <p:sp>
        <p:nvSpPr>
          <p:cNvPr id="9867" name="Google Shape;9867;p1475"/>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68" name="Google Shape;9868;p1475"/>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69" name="Google Shape;9869;p14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70" name="Google Shape;9870;p147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71" name="Google Shape;9871;p14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72" name="Google Shape;9872;p14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73" name="Google Shape;9873;p1475"/>
          <p:cNvGrpSpPr/>
          <p:nvPr/>
        </p:nvGrpSpPr>
        <p:grpSpPr>
          <a:xfrm>
            <a:off x="7191543" y="1"/>
            <a:ext cx="5000459" cy="1425992"/>
            <a:chOff x="7191542" y="1"/>
            <a:chExt cx="5000459" cy="1425992"/>
          </a:xfrm>
        </p:grpSpPr>
        <p:pic>
          <p:nvPicPr>
            <p:cNvPr id="9874" name="Google Shape;9874;p14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75" name="Google Shape;9875;p1475"/>
            <p:cNvGrpSpPr/>
            <p:nvPr/>
          </p:nvGrpSpPr>
          <p:grpSpPr>
            <a:xfrm>
              <a:off x="7191542" y="1"/>
              <a:ext cx="5000459" cy="1425992"/>
              <a:chOff x="7186272" y="0"/>
              <a:chExt cx="5005729" cy="1427495"/>
            </a:xfrm>
          </p:grpSpPr>
          <p:sp>
            <p:nvSpPr>
              <p:cNvPr id="9876" name="Google Shape;9876;p14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77" name="Google Shape;9877;p14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878" name="Google Shape;9878;p14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matchingName="2_Title and Content">
  <p:cSld name="2_Title and Content">
    <p:spTree>
      <p:nvGrpSpPr>
        <p:cNvPr id="1" name="Shape 9879"/>
        <p:cNvGrpSpPr/>
        <p:nvPr/>
      </p:nvGrpSpPr>
      <p:grpSpPr>
        <a:xfrm>
          <a:off x="0" y="0"/>
          <a:ext cx="0" cy="0"/>
          <a:chOff x="0" y="0"/>
          <a:chExt cx="0" cy="0"/>
        </a:xfrm>
      </p:grpSpPr>
      <p:grpSp>
        <p:nvGrpSpPr>
          <p:cNvPr id="9880" name="Google Shape;9880;p1476"/>
          <p:cNvGrpSpPr/>
          <p:nvPr/>
        </p:nvGrpSpPr>
        <p:grpSpPr>
          <a:xfrm>
            <a:off x="7191543" y="1"/>
            <a:ext cx="5000459" cy="1425992"/>
            <a:chOff x="7191542" y="1"/>
            <a:chExt cx="5000459" cy="1425992"/>
          </a:xfrm>
        </p:grpSpPr>
        <p:pic>
          <p:nvPicPr>
            <p:cNvPr id="9881" name="Google Shape;9881;p14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82" name="Google Shape;9882;p1476"/>
            <p:cNvGrpSpPr/>
            <p:nvPr/>
          </p:nvGrpSpPr>
          <p:grpSpPr>
            <a:xfrm>
              <a:off x="7191542" y="1"/>
              <a:ext cx="5000459" cy="1425992"/>
              <a:chOff x="7186272" y="0"/>
              <a:chExt cx="5005729" cy="1427495"/>
            </a:xfrm>
          </p:grpSpPr>
          <p:sp>
            <p:nvSpPr>
              <p:cNvPr id="9883" name="Google Shape;9883;p14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884" name="Google Shape;9884;p14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885" name="Google Shape;9885;p14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86" name="Google Shape;9886;p147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87" name="Google Shape;9887;p147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88" name="Google Shape;9888;p14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89" name="Google Shape;9889;p14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9890"/>
        <p:cNvGrpSpPr/>
        <p:nvPr/>
      </p:nvGrpSpPr>
      <p:grpSpPr>
        <a:xfrm>
          <a:off x="0" y="0"/>
          <a:ext cx="0" cy="0"/>
          <a:chOff x="0" y="0"/>
          <a:chExt cx="0" cy="0"/>
        </a:xfrm>
      </p:grpSpPr>
      <p:sp>
        <p:nvSpPr>
          <p:cNvPr id="9891" name="Google Shape;9891;p1477"/>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892" name="Google Shape;9892;p1477"/>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93" name="Google Shape;9893;p14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94" name="Google Shape;9894;p147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95" name="Google Shape;9895;p14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96" name="Google Shape;9896;p14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97" name="Google Shape;9897;p1477"/>
          <p:cNvGrpSpPr/>
          <p:nvPr/>
        </p:nvGrpSpPr>
        <p:grpSpPr>
          <a:xfrm>
            <a:off x="7191543" y="1"/>
            <a:ext cx="5000459" cy="1425992"/>
            <a:chOff x="7191542" y="1"/>
            <a:chExt cx="5000459" cy="1425992"/>
          </a:xfrm>
        </p:grpSpPr>
        <p:pic>
          <p:nvPicPr>
            <p:cNvPr id="9898" name="Google Shape;9898;p14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99" name="Google Shape;9899;p1477"/>
            <p:cNvGrpSpPr/>
            <p:nvPr/>
          </p:nvGrpSpPr>
          <p:grpSpPr>
            <a:xfrm>
              <a:off x="7191542" y="1"/>
              <a:ext cx="5000459" cy="1425992"/>
              <a:chOff x="7186272" y="0"/>
              <a:chExt cx="5005729" cy="1427495"/>
            </a:xfrm>
          </p:grpSpPr>
          <p:sp>
            <p:nvSpPr>
              <p:cNvPr id="9900" name="Google Shape;9900;p14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01" name="Google Shape;9901;p14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902" name="Google Shape;9902;p14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9903"/>
        <p:cNvGrpSpPr/>
        <p:nvPr/>
      </p:nvGrpSpPr>
      <p:grpSpPr>
        <a:xfrm>
          <a:off x="0" y="0"/>
          <a:ext cx="0" cy="0"/>
          <a:chOff x="0" y="0"/>
          <a:chExt cx="0" cy="0"/>
        </a:xfrm>
      </p:grpSpPr>
      <p:sp>
        <p:nvSpPr>
          <p:cNvPr id="9904" name="Google Shape;9904;p1478"/>
          <p:cNvSpPr txBox="1">
            <a:spLocks noGrp="1"/>
          </p:cNvSpPr>
          <p:nvPr>
            <p:ph type="ctrTitle"/>
          </p:nvPr>
        </p:nvSpPr>
        <p:spPr>
          <a:xfrm>
            <a:off x="513349"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05" name="Google Shape;9905;p1478"/>
          <p:cNvSpPr txBox="1">
            <a:spLocks noGrp="1"/>
          </p:cNvSpPr>
          <p:nvPr>
            <p:ph type="subTitle" idx="1"/>
          </p:nvPr>
        </p:nvSpPr>
        <p:spPr>
          <a:xfrm>
            <a:off x="513349" y="5400326"/>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906" name="Google Shape;9906;p1478"/>
          <p:cNvGrpSpPr/>
          <p:nvPr/>
        </p:nvGrpSpPr>
        <p:grpSpPr>
          <a:xfrm flipH="1">
            <a:off x="-1" y="2"/>
            <a:ext cx="6418725" cy="1509822"/>
            <a:chOff x="7522541" y="1"/>
            <a:chExt cx="4669459" cy="1098357"/>
          </a:xfrm>
        </p:grpSpPr>
        <p:sp>
          <p:nvSpPr>
            <p:cNvPr id="9907" name="Google Shape;9907;p147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08" name="Google Shape;9908;p147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pic>
        <p:nvPicPr>
          <p:cNvPr id="9909" name="Google Shape;9909;p1478"/>
          <p:cNvPicPr preferRelativeResize="0"/>
          <p:nvPr/>
        </p:nvPicPr>
        <p:blipFill rotWithShape="1">
          <a:blip r:embed="rId2">
            <a:alphaModFix/>
          </a:blip>
          <a:srcRect/>
          <a:stretch/>
        </p:blipFill>
        <p:spPr>
          <a:xfrm>
            <a:off x="513348" y="136526"/>
            <a:ext cx="1945206" cy="879974"/>
          </a:xfrm>
          <a:prstGeom prst="rect">
            <a:avLst/>
          </a:prstGeom>
          <a:noFill/>
          <a:ln>
            <a:noFill/>
          </a:ln>
        </p:spPr>
      </p:pic>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matchingName="2_Cover">
  <p:cSld name="2_Cover">
    <p:spTree>
      <p:nvGrpSpPr>
        <p:cNvPr id="1" name="Shape 9910"/>
        <p:cNvGrpSpPr/>
        <p:nvPr/>
      </p:nvGrpSpPr>
      <p:grpSpPr>
        <a:xfrm>
          <a:off x="0" y="0"/>
          <a:ext cx="0" cy="0"/>
          <a:chOff x="0" y="0"/>
          <a:chExt cx="0" cy="0"/>
        </a:xfrm>
      </p:grpSpPr>
      <p:sp>
        <p:nvSpPr>
          <p:cNvPr id="9911" name="Google Shape;9911;p1479"/>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12" name="Google Shape;9912;p1479"/>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13" name="Google Shape;9913;p1479"/>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914" name="Google Shape;9914;p1479"/>
          <p:cNvSpPr>
            <a:spLocks noGrp="1"/>
          </p:cNvSpPr>
          <p:nvPr>
            <p:ph type="pic" idx="2"/>
          </p:nvPr>
        </p:nvSpPr>
        <p:spPr>
          <a:xfrm>
            <a:off x="7118684" y="233915"/>
            <a:ext cx="5073316" cy="5943600"/>
          </a:xfrm>
          <a:prstGeom prst="rect">
            <a:avLst/>
          </a:prstGeom>
          <a:noFill/>
          <a:ln>
            <a:noFill/>
          </a:ln>
        </p:spPr>
      </p:sp>
      <p:grpSp>
        <p:nvGrpSpPr>
          <p:cNvPr id="9915" name="Google Shape;9915;p1479"/>
          <p:cNvGrpSpPr/>
          <p:nvPr/>
        </p:nvGrpSpPr>
        <p:grpSpPr>
          <a:xfrm>
            <a:off x="0" y="5020349"/>
            <a:ext cx="12192000" cy="1837653"/>
            <a:chOff x="0" y="5020348"/>
            <a:chExt cx="12192000" cy="1837653"/>
          </a:xfrm>
        </p:grpSpPr>
        <p:sp>
          <p:nvSpPr>
            <p:cNvPr id="9916" name="Google Shape;9916;p14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17" name="Google Shape;9917;p147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918" name="Google Shape;9918;p14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036"/>
        <p:cNvGrpSpPr/>
        <p:nvPr/>
      </p:nvGrpSpPr>
      <p:grpSpPr>
        <a:xfrm>
          <a:off x="0" y="0"/>
          <a:ext cx="0" cy="0"/>
          <a:chOff x="0" y="0"/>
          <a:chExt cx="0" cy="0"/>
        </a:xfrm>
      </p:grpSpPr>
      <p:sp>
        <p:nvSpPr>
          <p:cNvPr id="1037" name="Google Shape;1037;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8" name="Google Shape;1038;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9" name="Google Shape;1039;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40" name="Google Shape;1040;p157"/>
          <p:cNvGrpSpPr/>
          <p:nvPr/>
        </p:nvGrpSpPr>
        <p:grpSpPr>
          <a:xfrm>
            <a:off x="7191542" y="1"/>
            <a:ext cx="5000459" cy="1425992"/>
            <a:chOff x="7191542" y="1"/>
            <a:chExt cx="5000459" cy="1425992"/>
          </a:xfrm>
        </p:grpSpPr>
        <p:pic>
          <p:nvPicPr>
            <p:cNvPr id="1041" name="Google Shape;1041;p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2" name="Google Shape;1042;p157"/>
            <p:cNvGrpSpPr/>
            <p:nvPr/>
          </p:nvGrpSpPr>
          <p:grpSpPr>
            <a:xfrm>
              <a:off x="7191542" y="1"/>
              <a:ext cx="5000459" cy="1425992"/>
              <a:chOff x="7186272" y="0"/>
              <a:chExt cx="5005729" cy="1427495"/>
            </a:xfrm>
          </p:grpSpPr>
          <p:sp>
            <p:nvSpPr>
              <p:cNvPr id="1043" name="Google Shape;1043;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4" name="Google Shape;1044;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matchingName="2_Divider">
  <p:cSld name="2_Divider">
    <p:bg>
      <p:bgPr>
        <a:solidFill>
          <a:schemeClr val="lt2"/>
        </a:solidFill>
        <a:effectLst/>
      </p:bgPr>
    </p:bg>
    <p:spTree>
      <p:nvGrpSpPr>
        <p:cNvPr id="1" name="Shape 9919"/>
        <p:cNvGrpSpPr/>
        <p:nvPr/>
      </p:nvGrpSpPr>
      <p:grpSpPr>
        <a:xfrm>
          <a:off x="0" y="0"/>
          <a:ext cx="0" cy="0"/>
          <a:chOff x="0" y="0"/>
          <a:chExt cx="0" cy="0"/>
        </a:xfrm>
      </p:grpSpPr>
      <p:grpSp>
        <p:nvGrpSpPr>
          <p:cNvPr id="9920" name="Google Shape;9920;p1480"/>
          <p:cNvGrpSpPr/>
          <p:nvPr/>
        </p:nvGrpSpPr>
        <p:grpSpPr>
          <a:xfrm>
            <a:off x="0" y="5020348"/>
            <a:ext cx="12192000" cy="1837653"/>
            <a:chOff x="0" y="5020347"/>
            <a:chExt cx="12192000" cy="1837653"/>
          </a:xfrm>
        </p:grpSpPr>
        <p:sp>
          <p:nvSpPr>
            <p:cNvPr id="9921" name="Google Shape;9921;p148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22" name="Google Shape;9922;p14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23" name="Google Shape;9923;p148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9924" name="Google Shape;9924;p14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25" name="Google Shape;9925;p1480"/>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26" name="Google Shape;9926;p1480"/>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matchingName="3_Photo Slide">
  <p:cSld name="3_Photo Slide">
    <p:spTree>
      <p:nvGrpSpPr>
        <p:cNvPr id="1" name="Shape 9927"/>
        <p:cNvGrpSpPr/>
        <p:nvPr/>
      </p:nvGrpSpPr>
      <p:grpSpPr>
        <a:xfrm>
          <a:off x="0" y="0"/>
          <a:ext cx="0" cy="0"/>
          <a:chOff x="0" y="0"/>
          <a:chExt cx="0" cy="0"/>
        </a:xfrm>
      </p:grpSpPr>
      <p:sp>
        <p:nvSpPr>
          <p:cNvPr id="9928" name="Google Shape;9928;p148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929" name="Google Shape;9929;p148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930" name="Google Shape;9930;p1481"/>
          <p:cNvGrpSpPr/>
          <p:nvPr/>
        </p:nvGrpSpPr>
        <p:grpSpPr>
          <a:xfrm>
            <a:off x="0" y="5379427"/>
            <a:ext cx="2807368" cy="753891"/>
            <a:chOff x="0" y="5379426"/>
            <a:chExt cx="2807368" cy="753891"/>
          </a:xfrm>
        </p:grpSpPr>
        <p:sp>
          <p:nvSpPr>
            <p:cNvPr id="9931" name="Google Shape;9931;p148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32" name="Google Shape;9932;p148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9933" name="Google Shape;9933;p1481"/>
          <p:cNvSpPr>
            <a:spLocks noGrp="1"/>
          </p:cNvSpPr>
          <p:nvPr>
            <p:ph type="pic" idx="2"/>
          </p:nvPr>
        </p:nvSpPr>
        <p:spPr>
          <a:xfrm>
            <a:off x="2807368" y="457202"/>
            <a:ext cx="8915400" cy="5943598"/>
          </a:xfrm>
          <a:prstGeom prst="rect">
            <a:avLst/>
          </a:prstGeom>
          <a:noFill/>
          <a:ln>
            <a:noFill/>
          </a:ln>
        </p:spPr>
      </p:sp>
      <p:pic>
        <p:nvPicPr>
          <p:cNvPr id="9934" name="Google Shape;9934;p148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9935"/>
        <p:cNvGrpSpPr/>
        <p:nvPr/>
      </p:nvGrpSpPr>
      <p:grpSpPr>
        <a:xfrm>
          <a:off x="0" y="0"/>
          <a:ext cx="0" cy="0"/>
          <a:chOff x="0" y="0"/>
          <a:chExt cx="0" cy="0"/>
        </a:xfrm>
      </p:grpSpPr>
      <p:sp>
        <p:nvSpPr>
          <p:cNvPr id="9936" name="Google Shape;9936;p1482"/>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37" name="Google Shape;9937;p1482"/>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38" name="Google Shape;9938;p148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39" name="Google Shape;9939;p1482"/>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40" name="Google Shape;9940;p14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41" name="Google Shape;9941;p14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42" name="Google Shape;9942;p1482"/>
          <p:cNvGrpSpPr/>
          <p:nvPr/>
        </p:nvGrpSpPr>
        <p:grpSpPr>
          <a:xfrm>
            <a:off x="7191543" y="1"/>
            <a:ext cx="5000459" cy="1425992"/>
            <a:chOff x="7191542" y="1"/>
            <a:chExt cx="5000459" cy="1425992"/>
          </a:xfrm>
        </p:grpSpPr>
        <p:pic>
          <p:nvPicPr>
            <p:cNvPr id="9943" name="Google Shape;9943;p14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44" name="Google Shape;9944;p1482"/>
            <p:cNvGrpSpPr/>
            <p:nvPr/>
          </p:nvGrpSpPr>
          <p:grpSpPr>
            <a:xfrm>
              <a:off x="7191542" y="1"/>
              <a:ext cx="5000459" cy="1425992"/>
              <a:chOff x="7186272" y="0"/>
              <a:chExt cx="5005729" cy="1427495"/>
            </a:xfrm>
          </p:grpSpPr>
          <p:sp>
            <p:nvSpPr>
              <p:cNvPr id="9945" name="Google Shape;9945;p14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46" name="Google Shape;9946;p14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947" name="Google Shape;9947;p148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5_Quotation">
  <p:cSld name="5_Quotation">
    <p:spTree>
      <p:nvGrpSpPr>
        <p:cNvPr id="1" name="Shape 9948"/>
        <p:cNvGrpSpPr/>
        <p:nvPr/>
      </p:nvGrpSpPr>
      <p:grpSpPr>
        <a:xfrm>
          <a:off x="0" y="0"/>
          <a:ext cx="0" cy="0"/>
          <a:chOff x="0" y="0"/>
          <a:chExt cx="0" cy="0"/>
        </a:xfrm>
      </p:grpSpPr>
      <p:sp>
        <p:nvSpPr>
          <p:cNvPr id="9949" name="Google Shape;9949;p148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9950" name="Google Shape;9950;p148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51" name="Google Shape;9951;p14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52" name="Google Shape;9952;p148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53" name="Google Shape;9953;p14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54" name="Google Shape;9954;p14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55" name="Google Shape;9955;p1483"/>
          <p:cNvGrpSpPr/>
          <p:nvPr/>
        </p:nvGrpSpPr>
        <p:grpSpPr>
          <a:xfrm>
            <a:off x="7191543" y="1"/>
            <a:ext cx="5000459" cy="1425992"/>
            <a:chOff x="7191542" y="1"/>
            <a:chExt cx="5000459" cy="1425992"/>
          </a:xfrm>
        </p:grpSpPr>
        <p:pic>
          <p:nvPicPr>
            <p:cNvPr id="9956" name="Google Shape;9956;p14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57" name="Google Shape;9957;p1483"/>
            <p:cNvGrpSpPr/>
            <p:nvPr/>
          </p:nvGrpSpPr>
          <p:grpSpPr>
            <a:xfrm>
              <a:off x="7191542" y="1"/>
              <a:ext cx="5000459" cy="1425992"/>
              <a:chOff x="7186272" y="0"/>
              <a:chExt cx="5005729" cy="1427495"/>
            </a:xfrm>
          </p:grpSpPr>
          <p:sp>
            <p:nvSpPr>
              <p:cNvPr id="9958" name="Google Shape;9958;p14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59" name="Google Shape;9959;p14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9960" name="Google Shape;9960;p148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9961"/>
        <p:cNvGrpSpPr/>
        <p:nvPr/>
      </p:nvGrpSpPr>
      <p:grpSpPr>
        <a:xfrm>
          <a:off x="0" y="0"/>
          <a:ext cx="0" cy="0"/>
          <a:chOff x="0" y="0"/>
          <a:chExt cx="0" cy="0"/>
        </a:xfrm>
      </p:grpSpPr>
      <p:grpSp>
        <p:nvGrpSpPr>
          <p:cNvPr id="9962" name="Google Shape;9962;p1484"/>
          <p:cNvGrpSpPr/>
          <p:nvPr/>
        </p:nvGrpSpPr>
        <p:grpSpPr>
          <a:xfrm>
            <a:off x="7191543" y="1"/>
            <a:ext cx="5000459" cy="1425992"/>
            <a:chOff x="7191542" y="1"/>
            <a:chExt cx="5000459" cy="1425992"/>
          </a:xfrm>
        </p:grpSpPr>
        <p:pic>
          <p:nvPicPr>
            <p:cNvPr id="9963" name="Google Shape;9963;p14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64" name="Google Shape;9964;p1484"/>
            <p:cNvGrpSpPr/>
            <p:nvPr/>
          </p:nvGrpSpPr>
          <p:grpSpPr>
            <a:xfrm>
              <a:off x="7191542" y="1"/>
              <a:ext cx="5000459" cy="1425992"/>
              <a:chOff x="7186272" y="0"/>
              <a:chExt cx="5005729" cy="1427495"/>
            </a:xfrm>
          </p:grpSpPr>
          <p:sp>
            <p:nvSpPr>
              <p:cNvPr id="9965" name="Google Shape;9965;p14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66" name="Google Shape;9966;p14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967" name="Google Shape;9967;p14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68" name="Google Shape;9968;p148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69" name="Google Shape;9969;p148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70" name="Google Shape;9970;p14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71" name="Google Shape;9971;p14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matchingName="1_Two Content">
  <p:cSld name="1_Two Content">
    <p:spTree>
      <p:nvGrpSpPr>
        <p:cNvPr id="1" name="Shape 9972"/>
        <p:cNvGrpSpPr/>
        <p:nvPr/>
      </p:nvGrpSpPr>
      <p:grpSpPr>
        <a:xfrm>
          <a:off x="0" y="0"/>
          <a:ext cx="0" cy="0"/>
          <a:chOff x="0" y="0"/>
          <a:chExt cx="0" cy="0"/>
        </a:xfrm>
      </p:grpSpPr>
      <p:sp>
        <p:nvSpPr>
          <p:cNvPr id="9973" name="Google Shape;9973;p14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74" name="Google Shape;9974;p148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75" name="Google Shape;9975;p1485"/>
          <p:cNvGrpSpPr/>
          <p:nvPr/>
        </p:nvGrpSpPr>
        <p:grpSpPr>
          <a:xfrm>
            <a:off x="7191543" y="1"/>
            <a:ext cx="5000459" cy="1425992"/>
            <a:chOff x="7191542" y="1"/>
            <a:chExt cx="5000459" cy="1425992"/>
          </a:xfrm>
        </p:grpSpPr>
        <p:pic>
          <p:nvPicPr>
            <p:cNvPr id="9976" name="Google Shape;9976;p14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77" name="Google Shape;9977;p1485"/>
            <p:cNvGrpSpPr/>
            <p:nvPr/>
          </p:nvGrpSpPr>
          <p:grpSpPr>
            <a:xfrm>
              <a:off x="7191542" y="1"/>
              <a:ext cx="5000459" cy="1425992"/>
              <a:chOff x="7186272" y="0"/>
              <a:chExt cx="5005729" cy="1427495"/>
            </a:xfrm>
          </p:grpSpPr>
          <p:sp>
            <p:nvSpPr>
              <p:cNvPr id="9978" name="Google Shape;9978;p14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79" name="Google Shape;9979;p14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980" name="Google Shape;9980;p148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81" name="Google Shape;9981;p148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982" name="Google Shape;9982;p14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83" name="Google Shape;9983;p14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matchingName="1_Comparison">
  <p:cSld name="1_Comparison">
    <p:spTree>
      <p:nvGrpSpPr>
        <p:cNvPr id="1" name="Shape 9984"/>
        <p:cNvGrpSpPr/>
        <p:nvPr/>
      </p:nvGrpSpPr>
      <p:grpSpPr>
        <a:xfrm>
          <a:off x="0" y="0"/>
          <a:ext cx="0" cy="0"/>
          <a:chOff x="0" y="0"/>
          <a:chExt cx="0" cy="0"/>
        </a:xfrm>
      </p:grpSpPr>
      <p:grpSp>
        <p:nvGrpSpPr>
          <p:cNvPr id="9985" name="Google Shape;9985;p1486"/>
          <p:cNvGrpSpPr/>
          <p:nvPr/>
        </p:nvGrpSpPr>
        <p:grpSpPr>
          <a:xfrm>
            <a:off x="7191543" y="1"/>
            <a:ext cx="5000459" cy="1425992"/>
            <a:chOff x="7191542" y="1"/>
            <a:chExt cx="5000459" cy="1425992"/>
          </a:xfrm>
        </p:grpSpPr>
        <p:pic>
          <p:nvPicPr>
            <p:cNvPr id="9986" name="Google Shape;9986;p14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87" name="Google Shape;9987;p1486"/>
            <p:cNvGrpSpPr/>
            <p:nvPr/>
          </p:nvGrpSpPr>
          <p:grpSpPr>
            <a:xfrm>
              <a:off x="7191542" y="1"/>
              <a:ext cx="5000459" cy="1425992"/>
              <a:chOff x="7186272" y="0"/>
              <a:chExt cx="5005729" cy="1427495"/>
            </a:xfrm>
          </p:grpSpPr>
          <p:sp>
            <p:nvSpPr>
              <p:cNvPr id="9988" name="Google Shape;9988;p14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989" name="Google Shape;9989;p14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9990" name="Google Shape;9990;p148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91" name="Google Shape;9991;p148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992" name="Google Shape;9992;p148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3" name="Google Shape;9993;p148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994" name="Google Shape;9994;p148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5" name="Google Shape;9995;p148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996" name="Google Shape;9996;p14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97" name="Google Shape;9997;p14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998"/>
        <p:cNvGrpSpPr/>
        <p:nvPr/>
      </p:nvGrpSpPr>
      <p:grpSpPr>
        <a:xfrm>
          <a:off x="0" y="0"/>
          <a:ext cx="0" cy="0"/>
          <a:chOff x="0" y="0"/>
          <a:chExt cx="0" cy="0"/>
        </a:xfrm>
      </p:grpSpPr>
      <p:grpSp>
        <p:nvGrpSpPr>
          <p:cNvPr id="9999" name="Google Shape;9999;p1487"/>
          <p:cNvGrpSpPr/>
          <p:nvPr/>
        </p:nvGrpSpPr>
        <p:grpSpPr>
          <a:xfrm>
            <a:off x="7191543" y="1"/>
            <a:ext cx="5000459" cy="1425992"/>
            <a:chOff x="7191542" y="1"/>
            <a:chExt cx="5000459" cy="1425992"/>
          </a:xfrm>
        </p:grpSpPr>
        <p:pic>
          <p:nvPicPr>
            <p:cNvPr id="10000" name="Google Shape;10000;p14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01" name="Google Shape;10001;p1487"/>
            <p:cNvGrpSpPr/>
            <p:nvPr/>
          </p:nvGrpSpPr>
          <p:grpSpPr>
            <a:xfrm>
              <a:off x="7191542" y="1"/>
              <a:ext cx="5000459" cy="1425992"/>
              <a:chOff x="7186272" y="0"/>
              <a:chExt cx="5005729" cy="1427495"/>
            </a:xfrm>
          </p:grpSpPr>
          <p:sp>
            <p:nvSpPr>
              <p:cNvPr id="10002" name="Google Shape;10002;p14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03" name="Google Shape;10003;p14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04" name="Google Shape;10004;p14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05" name="Google Shape;10005;p148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06" name="Google Shape;10006;p14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07" name="Google Shape;10007;p14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0008"/>
        <p:cNvGrpSpPr/>
        <p:nvPr/>
      </p:nvGrpSpPr>
      <p:grpSpPr>
        <a:xfrm>
          <a:off x="0" y="0"/>
          <a:ext cx="0" cy="0"/>
          <a:chOff x="0" y="0"/>
          <a:chExt cx="0" cy="0"/>
        </a:xfrm>
      </p:grpSpPr>
      <p:grpSp>
        <p:nvGrpSpPr>
          <p:cNvPr id="10009" name="Google Shape;10009;p1488"/>
          <p:cNvGrpSpPr/>
          <p:nvPr/>
        </p:nvGrpSpPr>
        <p:grpSpPr>
          <a:xfrm>
            <a:off x="0" y="0"/>
            <a:ext cx="12192000" cy="2148830"/>
            <a:chOff x="0" y="0"/>
            <a:chExt cx="12192000" cy="2148830"/>
          </a:xfrm>
        </p:grpSpPr>
        <p:sp>
          <p:nvSpPr>
            <p:cNvPr id="10010" name="Google Shape;10010;p148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11" name="Google Shape;10011;p148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012" name="Google Shape;10012;p148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13" name="Google Shape;10013;p1488"/>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14" name="Google Shape;10014;p148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015" name="Google Shape;10015;p148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016" name="Google Shape;10016;p148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017"/>
        <p:cNvGrpSpPr/>
        <p:nvPr/>
      </p:nvGrpSpPr>
      <p:grpSpPr>
        <a:xfrm>
          <a:off x="0" y="0"/>
          <a:ext cx="0" cy="0"/>
          <a:chOff x="0" y="0"/>
          <a:chExt cx="0" cy="0"/>
        </a:xfrm>
      </p:grpSpPr>
      <p:sp>
        <p:nvSpPr>
          <p:cNvPr id="10018" name="Google Shape;10018;p148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19" name="Google Shape;10019;p14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20" name="Google Shape;10020;p14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21" name="Google Shape;10021;p1489"/>
          <p:cNvGrpSpPr/>
          <p:nvPr/>
        </p:nvGrpSpPr>
        <p:grpSpPr>
          <a:xfrm>
            <a:off x="7191543" y="1"/>
            <a:ext cx="5000459" cy="1425992"/>
            <a:chOff x="7191542" y="1"/>
            <a:chExt cx="5000459" cy="1425992"/>
          </a:xfrm>
        </p:grpSpPr>
        <p:pic>
          <p:nvPicPr>
            <p:cNvPr id="10022" name="Google Shape;10022;p14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23" name="Google Shape;10023;p1489"/>
            <p:cNvGrpSpPr/>
            <p:nvPr/>
          </p:nvGrpSpPr>
          <p:grpSpPr>
            <a:xfrm>
              <a:off x="7191542" y="1"/>
              <a:ext cx="5000459" cy="1425992"/>
              <a:chOff x="7186272" y="0"/>
              <a:chExt cx="5005729" cy="1427495"/>
            </a:xfrm>
          </p:grpSpPr>
          <p:sp>
            <p:nvSpPr>
              <p:cNvPr id="10024" name="Google Shape;10024;p14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25" name="Google Shape;10025;p14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45"/>
        <p:cNvGrpSpPr/>
        <p:nvPr/>
      </p:nvGrpSpPr>
      <p:grpSpPr>
        <a:xfrm>
          <a:off x="0" y="0"/>
          <a:ext cx="0" cy="0"/>
          <a:chOff x="0" y="0"/>
          <a:chExt cx="0" cy="0"/>
        </a:xfrm>
      </p:grpSpPr>
      <p:sp>
        <p:nvSpPr>
          <p:cNvPr id="1046" name="Google Shape;1046;p15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47" name="Google Shape;1047;p15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8" name="Google Shape;1048;p1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9" name="Google Shape;1049;p1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0" name="Google Shape;1050;p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1" name="Google Shape;1051;p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2" name="Google Shape;1052;p158"/>
          <p:cNvGrpSpPr/>
          <p:nvPr/>
        </p:nvGrpSpPr>
        <p:grpSpPr>
          <a:xfrm>
            <a:off x="7191542" y="1"/>
            <a:ext cx="5000459" cy="1425992"/>
            <a:chOff x="7191542" y="1"/>
            <a:chExt cx="5000459" cy="1425992"/>
          </a:xfrm>
        </p:grpSpPr>
        <p:pic>
          <p:nvPicPr>
            <p:cNvPr id="1053" name="Google Shape;1053;p1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4" name="Google Shape;1054;p158"/>
            <p:cNvGrpSpPr/>
            <p:nvPr/>
          </p:nvGrpSpPr>
          <p:grpSpPr>
            <a:xfrm>
              <a:off x="7191542" y="1"/>
              <a:ext cx="5000459" cy="1425992"/>
              <a:chOff x="7186272" y="0"/>
              <a:chExt cx="5005729" cy="1427495"/>
            </a:xfrm>
          </p:grpSpPr>
          <p:sp>
            <p:nvSpPr>
              <p:cNvPr id="1055" name="Google Shape;1055;p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6" name="Google Shape;1056;p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57" name="Google Shape;1057;p1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matchingName="3_Cover">
  <p:cSld name="3_Cover">
    <p:spTree>
      <p:nvGrpSpPr>
        <p:cNvPr id="1" name="Shape 10026"/>
        <p:cNvGrpSpPr/>
        <p:nvPr/>
      </p:nvGrpSpPr>
      <p:grpSpPr>
        <a:xfrm>
          <a:off x="0" y="0"/>
          <a:ext cx="0" cy="0"/>
          <a:chOff x="0" y="0"/>
          <a:chExt cx="0" cy="0"/>
        </a:xfrm>
      </p:grpSpPr>
      <p:sp>
        <p:nvSpPr>
          <p:cNvPr id="10027" name="Google Shape;10027;p1490"/>
          <p:cNvSpPr/>
          <p:nvPr/>
        </p:nvSpPr>
        <p:spPr>
          <a:xfrm>
            <a:off x="902368" y="1294414"/>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28" name="Google Shape;10028;p1490"/>
          <p:cNvSpPr txBox="1">
            <a:spLocks noGrp="1"/>
          </p:cNvSpPr>
          <p:nvPr>
            <p:ph type="ctrTitle"/>
          </p:nvPr>
        </p:nvSpPr>
        <p:spPr>
          <a:xfrm>
            <a:off x="1413311" y="1561332"/>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29" name="Google Shape;10029;p1490"/>
          <p:cNvSpPr txBox="1">
            <a:spLocks noGrp="1"/>
          </p:cNvSpPr>
          <p:nvPr>
            <p:ph type="subTitle" idx="1"/>
          </p:nvPr>
        </p:nvSpPr>
        <p:spPr>
          <a:xfrm>
            <a:off x="1413311" y="3766863"/>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30" name="Google Shape;10030;p1490"/>
          <p:cNvSpPr>
            <a:spLocks noGrp="1"/>
          </p:cNvSpPr>
          <p:nvPr>
            <p:ph type="pic" idx="2"/>
          </p:nvPr>
        </p:nvSpPr>
        <p:spPr>
          <a:xfrm>
            <a:off x="7118684" y="233915"/>
            <a:ext cx="5073316" cy="5943600"/>
          </a:xfrm>
          <a:prstGeom prst="rect">
            <a:avLst/>
          </a:prstGeom>
          <a:noFill/>
          <a:ln>
            <a:noFill/>
          </a:ln>
        </p:spPr>
      </p:sp>
      <p:grpSp>
        <p:nvGrpSpPr>
          <p:cNvPr id="10031" name="Google Shape;10031;p1490"/>
          <p:cNvGrpSpPr/>
          <p:nvPr/>
        </p:nvGrpSpPr>
        <p:grpSpPr>
          <a:xfrm>
            <a:off x="0" y="5020349"/>
            <a:ext cx="12192000" cy="1837653"/>
            <a:chOff x="0" y="5020348"/>
            <a:chExt cx="12192000" cy="1837653"/>
          </a:xfrm>
        </p:grpSpPr>
        <p:sp>
          <p:nvSpPr>
            <p:cNvPr id="10032" name="Google Shape;10032;p14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33" name="Google Shape;10033;p14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034" name="Google Shape;10034;p14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matchingName="3_Divider">
  <p:cSld name="3_Divider">
    <p:bg>
      <p:bgPr>
        <a:solidFill>
          <a:schemeClr val="lt2"/>
        </a:solidFill>
        <a:effectLst/>
      </p:bgPr>
    </p:bg>
    <p:spTree>
      <p:nvGrpSpPr>
        <p:cNvPr id="1" name="Shape 10035"/>
        <p:cNvGrpSpPr/>
        <p:nvPr/>
      </p:nvGrpSpPr>
      <p:grpSpPr>
        <a:xfrm>
          <a:off x="0" y="0"/>
          <a:ext cx="0" cy="0"/>
          <a:chOff x="0" y="0"/>
          <a:chExt cx="0" cy="0"/>
        </a:xfrm>
      </p:grpSpPr>
      <p:grpSp>
        <p:nvGrpSpPr>
          <p:cNvPr id="10036" name="Google Shape;10036;p1491"/>
          <p:cNvGrpSpPr/>
          <p:nvPr/>
        </p:nvGrpSpPr>
        <p:grpSpPr>
          <a:xfrm>
            <a:off x="0" y="5020348"/>
            <a:ext cx="12192000" cy="1837653"/>
            <a:chOff x="0" y="5020347"/>
            <a:chExt cx="12192000" cy="1837653"/>
          </a:xfrm>
        </p:grpSpPr>
        <p:sp>
          <p:nvSpPr>
            <p:cNvPr id="10037" name="Google Shape;10037;p14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38" name="Google Shape;10038;p14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39" name="Google Shape;10039;p14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pic>
          <p:nvPicPr>
            <p:cNvPr id="10040" name="Google Shape;10040;p14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041" name="Google Shape;10041;p149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42" name="Google Shape;10042;p149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matchingName="4_Photo Slide">
  <p:cSld name="4_Photo Slide">
    <p:spTree>
      <p:nvGrpSpPr>
        <p:cNvPr id="1" name="Shape 10043"/>
        <p:cNvGrpSpPr/>
        <p:nvPr/>
      </p:nvGrpSpPr>
      <p:grpSpPr>
        <a:xfrm>
          <a:off x="0" y="0"/>
          <a:ext cx="0" cy="0"/>
          <a:chOff x="0" y="0"/>
          <a:chExt cx="0" cy="0"/>
        </a:xfrm>
      </p:grpSpPr>
      <p:sp>
        <p:nvSpPr>
          <p:cNvPr id="10044" name="Google Shape;10044;p1492"/>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45" name="Google Shape;10045;p14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46" name="Google Shape;10046;p1492"/>
          <p:cNvGrpSpPr/>
          <p:nvPr/>
        </p:nvGrpSpPr>
        <p:grpSpPr>
          <a:xfrm>
            <a:off x="0" y="5379427"/>
            <a:ext cx="2807368" cy="753891"/>
            <a:chOff x="0" y="5379426"/>
            <a:chExt cx="2807368" cy="753891"/>
          </a:xfrm>
        </p:grpSpPr>
        <p:sp>
          <p:nvSpPr>
            <p:cNvPr id="10047" name="Google Shape;10047;p14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48" name="Google Shape;10048;p14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grpSp>
      <p:sp>
        <p:nvSpPr>
          <p:cNvPr id="10049" name="Google Shape;10049;p1492"/>
          <p:cNvSpPr>
            <a:spLocks noGrp="1"/>
          </p:cNvSpPr>
          <p:nvPr>
            <p:ph type="pic" idx="2"/>
          </p:nvPr>
        </p:nvSpPr>
        <p:spPr>
          <a:xfrm>
            <a:off x="2807368" y="457202"/>
            <a:ext cx="8915400" cy="5943598"/>
          </a:xfrm>
          <a:prstGeom prst="rect">
            <a:avLst/>
          </a:prstGeom>
          <a:noFill/>
          <a:ln>
            <a:noFill/>
          </a:ln>
        </p:spPr>
      </p:sp>
      <p:pic>
        <p:nvPicPr>
          <p:cNvPr id="10050" name="Google Shape;10050;p1492"/>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matchingName="6_Quotation">
  <p:cSld name="6_Quotation">
    <p:spTree>
      <p:nvGrpSpPr>
        <p:cNvPr id="1" name="Shape 10051"/>
        <p:cNvGrpSpPr/>
        <p:nvPr/>
      </p:nvGrpSpPr>
      <p:grpSpPr>
        <a:xfrm>
          <a:off x="0" y="0"/>
          <a:ext cx="0" cy="0"/>
          <a:chOff x="0" y="0"/>
          <a:chExt cx="0" cy="0"/>
        </a:xfrm>
      </p:grpSpPr>
      <p:sp>
        <p:nvSpPr>
          <p:cNvPr id="10052" name="Google Shape;10052;p1493"/>
          <p:cNvSpPr/>
          <p:nvPr/>
        </p:nvSpPr>
        <p:spPr>
          <a:xfrm>
            <a:off x="1427357"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053" name="Google Shape;10053;p1493"/>
          <p:cNvSpPr txBox="1">
            <a:spLocks noGrp="1"/>
          </p:cNvSpPr>
          <p:nvPr>
            <p:ph type="title"/>
          </p:nvPr>
        </p:nvSpPr>
        <p:spPr>
          <a:xfrm>
            <a:off x="1427357"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54" name="Google Shape;10054;p14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55" name="Google Shape;10055;p1493"/>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056" name="Google Shape;10056;p14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57" name="Google Shape;10057;p14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58" name="Google Shape;10058;p1493"/>
          <p:cNvGrpSpPr/>
          <p:nvPr/>
        </p:nvGrpSpPr>
        <p:grpSpPr>
          <a:xfrm>
            <a:off x="7191543" y="1"/>
            <a:ext cx="5000459" cy="1425992"/>
            <a:chOff x="7191542" y="1"/>
            <a:chExt cx="5000459" cy="1425992"/>
          </a:xfrm>
        </p:grpSpPr>
        <p:pic>
          <p:nvPicPr>
            <p:cNvPr id="10059" name="Google Shape;10059;p14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0" name="Google Shape;10060;p1493"/>
            <p:cNvGrpSpPr/>
            <p:nvPr/>
          </p:nvGrpSpPr>
          <p:grpSpPr>
            <a:xfrm>
              <a:off x="7191542" y="1"/>
              <a:ext cx="5000459" cy="1425992"/>
              <a:chOff x="7186272" y="0"/>
              <a:chExt cx="5005729" cy="1427495"/>
            </a:xfrm>
          </p:grpSpPr>
          <p:sp>
            <p:nvSpPr>
              <p:cNvPr id="10061" name="Google Shape;10061;p14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62" name="Google Shape;10062;p14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pic>
        <p:nvPicPr>
          <p:cNvPr id="10063" name="Google Shape;10063;p149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matchingName="4_Title and Content">
  <p:cSld name="4_Title and Content">
    <p:spTree>
      <p:nvGrpSpPr>
        <p:cNvPr id="1" name="Shape 10064"/>
        <p:cNvGrpSpPr/>
        <p:nvPr/>
      </p:nvGrpSpPr>
      <p:grpSpPr>
        <a:xfrm>
          <a:off x="0" y="0"/>
          <a:ext cx="0" cy="0"/>
          <a:chOff x="0" y="0"/>
          <a:chExt cx="0" cy="0"/>
        </a:xfrm>
      </p:grpSpPr>
      <p:grpSp>
        <p:nvGrpSpPr>
          <p:cNvPr id="10065" name="Google Shape;10065;p1494"/>
          <p:cNvGrpSpPr/>
          <p:nvPr/>
        </p:nvGrpSpPr>
        <p:grpSpPr>
          <a:xfrm>
            <a:off x="7191543" y="1"/>
            <a:ext cx="5000459" cy="1425992"/>
            <a:chOff x="7191542" y="1"/>
            <a:chExt cx="5000459" cy="1425992"/>
          </a:xfrm>
        </p:grpSpPr>
        <p:pic>
          <p:nvPicPr>
            <p:cNvPr id="10066" name="Google Shape;10066;p14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7" name="Google Shape;10067;p1494"/>
            <p:cNvGrpSpPr/>
            <p:nvPr/>
          </p:nvGrpSpPr>
          <p:grpSpPr>
            <a:xfrm>
              <a:off x="7191542" y="1"/>
              <a:ext cx="5000459" cy="1425992"/>
              <a:chOff x="7186272" y="0"/>
              <a:chExt cx="5005729" cy="1427495"/>
            </a:xfrm>
          </p:grpSpPr>
          <p:sp>
            <p:nvSpPr>
              <p:cNvPr id="10068" name="Google Shape;10068;p14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69" name="Google Shape;10069;p14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70" name="Google Shape;10070;p14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71" name="Google Shape;10071;p149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72" name="Google Shape;10072;p149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073" name="Google Shape;10073;p14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74" name="Google Shape;10074;p14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matchingName="2_Two Content">
  <p:cSld name="2_Two Content">
    <p:spTree>
      <p:nvGrpSpPr>
        <p:cNvPr id="1" name="Shape 10075"/>
        <p:cNvGrpSpPr/>
        <p:nvPr/>
      </p:nvGrpSpPr>
      <p:grpSpPr>
        <a:xfrm>
          <a:off x="0" y="0"/>
          <a:ext cx="0" cy="0"/>
          <a:chOff x="0" y="0"/>
          <a:chExt cx="0" cy="0"/>
        </a:xfrm>
      </p:grpSpPr>
      <p:sp>
        <p:nvSpPr>
          <p:cNvPr id="10076" name="Google Shape;10076;p14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77" name="Google Shape;10077;p1495"/>
          <p:cNvSpPr txBox="1">
            <a:spLocks noGrp="1"/>
          </p:cNvSpPr>
          <p:nvPr>
            <p:ph type="body" idx="1"/>
          </p:nvPr>
        </p:nvSpPr>
        <p:spPr>
          <a:xfrm>
            <a:off x="609600" y="1825626"/>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078" name="Google Shape;10078;p1495"/>
          <p:cNvGrpSpPr/>
          <p:nvPr/>
        </p:nvGrpSpPr>
        <p:grpSpPr>
          <a:xfrm>
            <a:off x="7191543" y="1"/>
            <a:ext cx="5000459" cy="1425992"/>
            <a:chOff x="7191542" y="1"/>
            <a:chExt cx="5000459" cy="1425992"/>
          </a:xfrm>
        </p:grpSpPr>
        <p:pic>
          <p:nvPicPr>
            <p:cNvPr id="10079" name="Google Shape;10079;p14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80" name="Google Shape;10080;p1495"/>
            <p:cNvGrpSpPr/>
            <p:nvPr/>
          </p:nvGrpSpPr>
          <p:grpSpPr>
            <a:xfrm>
              <a:off x="7191542" y="1"/>
              <a:ext cx="5000459" cy="1425992"/>
              <a:chOff x="7186272" y="0"/>
              <a:chExt cx="5005729" cy="1427495"/>
            </a:xfrm>
          </p:grpSpPr>
          <p:sp>
            <p:nvSpPr>
              <p:cNvPr id="10081" name="Google Shape;10081;p14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82" name="Google Shape;10082;p14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83" name="Google Shape;10083;p1495"/>
          <p:cNvSpPr txBox="1">
            <a:spLocks noGrp="1"/>
          </p:cNvSpPr>
          <p:nvPr>
            <p:ph type="body" idx="2"/>
          </p:nvPr>
        </p:nvSpPr>
        <p:spPr>
          <a:xfrm>
            <a:off x="6172200" y="1825626"/>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84" name="Google Shape;10084;p1495"/>
          <p:cNvSpPr txBox="1">
            <a:spLocks noGrp="1"/>
          </p:cNvSpPr>
          <p:nvPr>
            <p:ph type="sldNum" idx="12"/>
          </p:nvPr>
        </p:nvSpPr>
        <p:spPr>
          <a:xfrm>
            <a:off x="8839198"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85" name="Google Shape;10085;p14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86" name="Google Shape;10086;p14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matchingName="2_Comparison">
  <p:cSld name="2_Comparison">
    <p:spTree>
      <p:nvGrpSpPr>
        <p:cNvPr id="1" name="Shape 10087"/>
        <p:cNvGrpSpPr/>
        <p:nvPr/>
      </p:nvGrpSpPr>
      <p:grpSpPr>
        <a:xfrm>
          <a:off x="0" y="0"/>
          <a:ext cx="0" cy="0"/>
          <a:chOff x="0" y="0"/>
          <a:chExt cx="0" cy="0"/>
        </a:xfrm>
      </p:grpSpPr>
      <p:grpSp>
        <p:nvGrpSpPr>
          <p:cNvPr id="10088" name="Google Shape;10088;p1496"/>
          <p:cNvGrpSpPr/>
          <p:nvPr/>
        </p:nvGrpSpPr>
        <p:grpSpPr>
          <a:xfrm>
            <a:off x="7191543" y="1"/>
            <a:ext cx="5000459" cy="1425992"/>
            <a:chOff x="7191542" y="1"/>
            <a:chExt cx="5000459" cy="1425992"/>
          </a:xfrm>
        </p:grpSpPr>
        <p:pic>
          <p:nvPicPr>
            <p:cNvPr id="10089" name="Google Shape;10089;p14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0" name="Google Shape;10090;p1496"/>
            <p:cNvGrpSpPr/>
            <p:nvPr/>
          </p:nvGrpSpPr>
          <p:grpSpPr>
            <a:xfrm>
              <a:off x="7191542" y="1"/>
              <a:ext cx="5000459" cy="1425992"/>
              <a:chOff x="7186272" y="0"/>
              <a:chExt cx="5005729" cy="1427495"/>
            </a:xfrm>
          </p:grpSpPr>
          <p:sp>
            <p:nvSpPr>
              <p:cNvPr id="10091" name="Google Shape;10091;p14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092" name="Google Shape;10092;p14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093" name="Google Shape;10093;p149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94" name="Google Shape;10094;p1496"/>
          <p:cNvSpPr txBox="1">
            <a:spLocks noGrp="1"/>
          </p:cNvSpPr>
          <p:nvPr>
            <p:ph type="body" idx="1"/>
          </p:nvPr>
        </p:nvSpPr>
        <p:spPr>
          <a:xfrm>
            <a:off x="609601"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95" name="Google Shape;10095;p1496"/>
          <p:cNvSpPr txBox="1">
            <a:spLocks noGrp="1"/>
          </p:cNvSpPr>
          <p:nvPr>
            <p:ph type="body" idx="2"/>
          </p:nvPr>
        </p:nvSpPr>
        <p:spPr>
          <a:xfrm>
            <a:off x="609601"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96" name="Google Shape;10096;p149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97" name="Google Shape;10097;p149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98" name="Google Shape;10098;p149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99" name="Google Shape;10099;p14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00" name="Google Shape;10100;p14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10101"/>
        <p:cNvGrpSpPr/>
        <p:nvPr/>
      </p:nvGrpSpPr>
      <p:grpSpPr>
        <a:xfrm>
          <a:off x="0" y="0"/>
          <a:ext cx="0" cy="0"/>
          <a:chOff x="0" y="0"/>
          <a:chExt cx="0" cy="0"/>
        </a:xfrm>
      </p:grpSpPr>
      <p:grpSp>
        <p:nvGrpSpPr>
          <p:cNvPr id="10102" name="Google Shape;10102;p1497"/>
          <p:cNvGrpSpPr/>
          <p:nvPr/>
        </p:nvGrpSpPr>
        <p:grpSpPr>
          <a:xfrm>
            <a:off x="7191543" y="1"/>
            <a:ext cx="5000459" cy="1425992"/>
            <a:chOff x="7191542" y="1"/>
            <a:chExt cx="5000459" cy="1425992"/>
          </a:xfrm>
        </p:grpSpPr>
        <p:pic>
          <p:nvPicPr>
            <p:cNvPr id="10103" name="Google Shape;10103;p14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04" name="Google Shape;10104;p1497"/>
            <p:cNvGrpSpPr/>
            <p:nvPr/>
          </p:nvGrpSpPr>
          <p:grpSpPr>
            <a:xfrm>
              <a:off x="7191542" y="1"/>
              <a:ext cx="5000459" cy="1425992"/>
              <a:chOff x="7186272" y="0"/>
              <a:chExt cx="5005729" cy="1427495"/>
            </a:xfrm>
          </p:grpSpPr>
          <p:sp>
            <p:nvSpPr>
              <p:cNvPr id="10105" name="Google Shape;10105;p14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06" name="Google Shape;10106;p14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
        <p:nvSpPr>
          <p:cNvPr id="10107" name="Google Shape;10107;p14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8" name="Google Shape;10108;p149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09" name="Google Shape;10109;p14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10" name="Google Shape;10110;p14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matchingName="1_End">
  <p:cSld name="1_End">
    <p:spTree>
      <p:nvGrpSpPr>
        <p:cNvPr id="1" name="Shape 10111"/>
        <p:cNvGrpSpPr/>
        <p:nvPr/>
      </p:nvGrpSpPr>
      <p:grpSpPr>
        <a:xfrm>
          <a:off x="0" y="0"/>
          <a:ext cx="0" cy="0"/>
          <a:chOff x="0" y="0"/>
          <a:chExt cx="0" cy="0"/>
        </a:xfrm>
      </p:grpSpPr>
      <p:grpSp>
        <p:nvGrpSpPr>
          <p:cNvPr id="10112" name="Google Shape;10112;p1498"/>
          <p:cNvGrpSpPr/>
          <p:nvPr/>
        </p:nvGrpSpPr>
        <p:grpSpPr>
          <a:xfrm>
            <a:off x="0" y="0"/>
            <a:ext cx="12192000" cy="2148830"/>
            <a:chOff x="0" y="0"/>
            <a:chExt cx="12192000" cy="2148830"/>
          </a:xfrm>
        </p:grpSpPr>
        <p:sp>
          <p:nvSpPr>
            <p:cNvPr id="10113" name="Google Shape;10113;p149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14" name="Google Shape;10114;p149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
        <p:nvSpPr>
          <p:cNvPr id="10115" name="Google Shape;10115;p1498"/>
          <p:cNvSpPr/>
          <p:nvPr/>
        </p:nvSpPr>
        <p:spPr>
          <a:xfrm>
            <a:off x="902368" y="1517698"/>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0116" name="Google Shape;10116;p1498"/>
          <p:cNvSpPr txBox="1">
            <a:spLocks noGrp="1"/>
          </p:cNvSpPr>
          <p:nvPr>
            <p:ph type="body" idx="1"/>
          </p:nvPr>
        </p:nvSpPr>
        <p:spPr>
          <a:xfrm>
            <a:off x="1219201" y="3429001"/>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7" name="Google Shape;10117;p149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118" name="Google Shape;10118;p1498"/>
          <p:cNvPicPr preferRelativeResize="0"/>
          <p:nvPr/>
        </p:nvPicPr>
        <p:blipFill rotWithShape="1">
          <a:blip r:embed="rId2">
            <a:alphaModFix/>
          </a:blip>
          <a:srcRect/>
          <a:stretch/>
        </p:blipFill>
        <p:spPr>
          <a:xfrm>
            <a:off x="902369" y="228371"/>
            <a:ext cx="2025315" cy="911940"/>
          </a:xfrm>
          <a:prstGeom prst="rect">
            <a:avLst/>
          </a:prstGeom>
          <a:noFill/>
          <a:ln>
            <a:noFill/>
          </a:ln>
        </p:spPr>
      </p:pic>
      <p:sp>
        <p:nvSpPr>
          <p:cNvPr id="10119" name="Google Shape;10119;p149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10120"/>
        <p:cNvGrpSpPr/>
        <p:nvPr/>
      </p:nvGrpSpPr>
      <p:grpSpPr>
        <a:xfrm>
          <a:off x="0" y="0"/>
          <a:ext cx="0" cy="0"/>
          <a:chOff x="0" y="0"/>
          <a:chExt cx="0" cy="0"/>
        </a:xfrm>
      </p:grpSpPr>
      <p:sp>
        <p:nvSpPr>
          <p:cNvPr id="10121" name="Google Shape;10121;p1499"/>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22" name="Google Shape;10122;p14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23" name="Google Shape;10123;p14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24" name="Google Shape;10124;p1499"/>
          <p:cNvGrpSpPr/>
          <p:nvPr/>
        </p:nvGrpSpPr>
        <p:grpSpPr>
          <a:xfrm>
            <a:off x="7191543" y="1"/>
            <a:ext cx="5000459" cy="1425992"/>
            <a:chOff x="7191542" y="1"/>
            <a:chExt cx="5000459" cy="1425992"/>
          </a:xfrm>
        </p:grpSpPr>
        <p:pic>
          <p:nvPicPr>
            <p:cNvPr id="10125" name="Google Shape;10125;p14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26" name="Google Shape;10126;p1499"/>
            <p:cNvGrpSpPr/>
            <p:nvPr/>
          </p:nvGrpSpPr>
          <p:grpSpPr>
            <a:xfrm>
              <a:off x="7191542" y="1"/>
              <a:ext cx="5000459" cy="1425992"/>
              <a:chOff x="7186272" y="0"/>
              <a:chExt cx="5005729" cy="1427495"/>
            </a:xfrm>
          </p:grpSpPr>
          <p:sp>
            <p:nvSpPr>
              <p:cNvPr id="10127" name="Google Shape;10127;p14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0128" name="Google Shape;10128;p14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81" Type="http://schemas.openxmlformats.org/officeDocument/2006/relationships/slideLayout" Target="../slideLayouts/slideLayout181.xml"/><Relationship Id="rId216" Type="http://schemas.openxmlformats.org/officeDocument/2006/relationships/slideLayout" Target="../slideLayouts/slideLayout216.xml"/><Relationship Id="rId237" Type="http://schemas.openxmlformats.org/officeDocument/2006/relationships/slideLayout" Target="../slideLayouts/slideLayout237.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27" Type="http://schemas.openxmlformats.org/officeDocument/2006/relationships/slideLayout" Target="../slideLayouts/slideLayout227.xml"/><Relationship Id="rId248" Type="http://schemas.openxmlformats.org/officeDocument/2006/relationships/slideLayout" Target="../slideLayouts/slideLayout248.xml"/><Relationship Id="rId269" Type="http://schemas.openxmlformats.org/officeDocument/2006/relationships/theme" Target="../theme/theme1.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217" Type="http://schemas.openxmlformats.org/officeDocument/2006/relationships/slideLayout" Target="../slideLayouts/slideLayout217.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28" Type="http://schemas.openxmlformats.org/officeDocument/2006/relationships/slideLayout" Target="../slideLayouts/slideLayout228.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4" Type="http://schemas.openxmlformats.org/officeDocument/2006/relationships/slideLayout" Target="../slideLayouts/slideLayout34.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8" Type="http://schemas.openxmlformats.org/officeDocument/2006/relationships/slideLayout" Target="../slideLayouts/slideLayout218.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4" Type="http://schemas.openxmlformats.org/officeDocument/2006/relationships/slideLayout" Target="../slideLayouts/slideLayout24.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31" Type="http://schemas.openxmlformats.org/officeDocument/2006/relationships/slideLayout" Target="../slideLayouts/slideLayout131.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8" Type="http://schemas.openxmlformats.org/officeDocument/2006/relationships/slideLayout" Target="../slideLayouts/slideLayout8.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128.xml"/><Relationship Id="rId13" Type="http://schemas.openxmlformats.org/officeDocument/2006/relationships/theme" Target="../theme/theme10.xml"/><Relationship Id="rId3" Type="http://schemas.openxmlformats.org/officeDocument/2006/relationships/slideLayout" Target="../slideLayouts/slideLayout2123.xml"/><Relationship Id="rId7" Type="http://schemas.openxmlformats.org/officeDocument/2006/relationships/slideLayout" Target="../slideLayouts/slideLayout2127.xml"/><Relationship Id="rId12" Type="http://schemas.openxmlformats.org/officeDocument/2006/relationships/slideLayout" Target="../slideLayouts/slideLayout2132.xml"/><Relationship Id="rId2" Type="http://schemas.openxmlformats.org/officeDocument/2006/relationships/slideLayout" Target="../slideLayouts/slideLayout2122.xml"/><Relationship Id="rId1" Type="http://schemas.openxmlformats.org/officeDocument/2006/relationships/slideLayout" Target="../slideLayouts/slideLayout2121.xml"/><Relationship Id="rId6" Type="http://schemas.openxmlformats.org/officeDocument/2006/relationships/slideLayout" Target="../slideLayouts/slideLayout2126.xml"/><Relationship Id="rId11" Type="http://schemas.openxmlformats.org/officeDocument/2006/relationships/slideLayout" Target="../slideLayouts/slideLayout2131.xml"/><Relationship Id="rId5" Type="http://schemas.openxmlformats.org/officeDocument/2006/relationships/slideLayout" Target="../slideLayouts/slideLayout2125.xml"/><Relationship Id="rId10" Type="http://schemas.openxmlformats.org/officeDocument/2006/relationships/slideLayout" Target="../slideLayouts/slideLayout2130.xml"/><Relationship Id="rId4" Type="http://schemas.openxmlformats.org/officeDocument/2006/relationships/slideLayout" Target="../slideLayouts/slideLayout2124.xml"/><Relationship Id="rId9" Type="http://schemas.openxmlformats.org/officeDocument/2006/relationships/slideLayout" Target="../slideLayouts/slideLayout2129.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385.xml"/><Relationship Id="rId21" Type="http://schemas.openxmlformats.org/officeDocument/2006/relationships/slideLayout" Target="../slideLayouts/slideLayout289.xml"/><Relationship Id="rId42" Type="http://schemas.openxmlformats.org/officeDocument/2006/relationships/slideLayout" Target="../slideLayouts/slideLayout310.xml"/><Relationship Id="rId63" Type="http://schemas.openxmlformats.org/officeDocument/2006/relationships/slideLayout" Target="../slideLayouts/slideLayout331.xml"/><Relationship Id="rId84" Type="http://schemas.openxmlformats.org/officeDocument/2006/relationships/slideLayout" Target="../slideLayouts/slideLayout352.xml"/><Relationship Id="rId138" Type="http://schemas.openxmlformats.org/officeDocument/2006/relationships/slideLayout" Target="../slideLayouts/slideLayout406.xml"/><Relationship Id="rId107" Type="http://schemas.openxmlformats.org/officeDocument/2006/relationships/slideLayout" Target="../slideLayouts/slideLayout375.xml"/><Relationship Id="rId11" Type="http://schemas.openxmlformats.org/officeDocument/2006/relationships/slideLayout" Target="../slideLayouts/slideLayout279.xml"/><Relationship Id="rId32" Type="http://schemas.openxmlformats.org/officeDocument/2006/relationships/slideLayout" Target="../slideLayouts/slideLayout300.xml"/><Relationship Id="rId53" Type="http://schemas.openxmlformats.org/officeDocument/2006/relationships/slideLayout" Target="../slideLayouts/slideLayout321.xml"/><Relationship Id="rId74" Type="http://schemas.openxmlformats.org/officeDocument/2006/relationships/slideLayout" Target="../slideLayouts/slideLayout342.xml"/><Relationship Id="rId128" Type="http://schemas.openxmlformats.org/officeDocument/2006/relationships/slideLayout" Target="../slideLayouts/slideLayout396.xml"/><Relationship Id="rId149" Type="http://schemas.openxmlformats.org/officeDocument/2006/relationships/slideLayout" Target="../slideLayouts/slideLayout417.xml"/><Relationship Id="rId5" Type="http://schemas.openxmlformats.org/officeDocument/2006/relationships/slideLayout" Target="../slideLayouts/slideLayout273.xml"/><Relationship Id="rId95" Type="http://schemas.openxmlformats.org/officeDocument/2006/relationships/slideLayout" Target="../slideLayouts/slideLayout363.xml"/><Relationship Id="rId22" Type="http://schemas.openxmlformats.org/officeDocument/2006/relationships/slideLayout" Target="../slideLayouts/slideLayout290.xml"/><Relationship Id="rId27" Type="http://schemas.openxmlformats.org/officeDocument/2006/relationships/slideLayout" Target="../slideLayouts/slideLayout295.xml"/><Relationship Id="rId43" Type="http://schemas.openxmlformats.org/officeDocument/2006/relationships/slideLayout" Target="../slideLayouts/slideLayout311.xml"/><Relationship Id="rId48" Type="http://schemas.openxmlformats.org/officeDocument/2006/relationships/slideLayout" Target="../slideLayouts/slideLayout316.xml"/><Relationship Id="rId64" Type="http://schemas.openxmlformats.org/officeDocument/2006/relationships/slideLayout" Target="../slideLayouts/slideLayout332.xml"/><Relationship Id="rId69" Type="http://schemas.openxmlformats.org/officeDocument/2006/relationships/slideLayout" Target="../slideLayouts/slideLayout337.xml"/><Relationship Id="rId113" Type="http://schemas.openxmlformats.org/officeDocument/2006/relationships/slideLayout" Target="../slideLayouts/slideLayout381.xml"/><Relationship Id="rId118" Type="http://schemas.openxmlformats.org/officeDocument/2006/relationships/slideLayout" Target="../slideLayouts/slideLayout386.xml"/><Relationship Id="rId134" Type="http://schemas.openxmlformats.org/officeDocument/2006/relationships/slideLayout" Target="../slideLayouts/slideLayout402.xml"/><Relationship Id="rId139" Type="http://schemas.openxmlformats.org/officeDocument/2006/relationships/slideLayout" Target="../slideLayouts/slideLayout407.xml"/><Relationship Id="rId80" Type="http://schemas.openxmlformats.org/officeDocument/2006/relationships/slideLayout" Target="../slideLayouts/slideLayout348.xml"/><Relationship Id="rId85" Type="http://schemas.openxmlformats.org/officeDocument/2006/relationships/slideLayout" Target="../slideLayouts/slideLayout353.xml"/><Relationship Id="rId150" Type="http://schemas.openxmlformats.org/officeDocument/2006/relationships/theme" Target="../theme/theme2.xml"/><Relationship Id="rId12" Type="http://schemas.openxmlformats.org/officeDocument/2006/relationships/slideLayout" Target="../slideLayouts/slideLayout280.xml"/><Relationship Id="rId17" Type="http://schemas.openxmlformats.org/officeDocument/2006/relationships/slideLayout" Target="../slideLayouts/slideLayout285.xml"/><Relationship Id="rId33" Type="http://schemas.openxmlformats.org/officeDocument/2006/relationships/slideLayout" Target="../slideLayouts/slideLayout301.xml"/><Relationship Id="rId38" Type="http://schemas.openxmlformats.org/officeDocument/2006/relationships/slideLayout" Target="../slideLayouts/slideLayout306.xml"/><Relationship Id="rId59" Type="http://schemas.openxmlformats.org/officeDocument/2006/relationships/slideLayout" Target="../slideLayouts/slideLayout327.xml"/><Relationship Id="rId103" Type="http://schemas.openxmlformats.org/officeDocument/2006/relationships/slideLayout" Target="../slideLayouts/slideLayout371.xml"/><Relationship Id="rId108" Type="http://schemas.openxmlformats.org/officeDocument/2006/relationships/slideLayout" Target="../slideLayouts/slideLayout376.xml"/><Relationship Id="rId124" Type="http://schemas.openxmlformats.org/officeDocument/2006/relationships/slideLayout" Target="../slideLayouts/slideLayout392.xml"/><Relationship Id="rId129" Type="http://schemas.openxmlformats.org/officeDocument/2006/relationships/slideLayout" Target="../slideLayouts/slideLayout397.xml"/><Relationship Id="rId54" Type="http://schemas.openxmlformats.org/officeDocument/2006/relationships/slideLayout" Target="../slideLayouts/slideLayout322.xml"/><Relationship Id="rId70" Type="http://schemas.openxmlformats.org/officeDocument/2006/relationships/slideLayout" Target="../slideLayouts/slideLayout338.xml"/><Relationship Id="rId75" Type="http://schemas.openxmlformats.org/officeDocument/2006/relationships/slideLayout" Target="../slideLayouts/slideLayout343.xml"/><Relationship Id="rId91" Type="http://schemas.openxmlformats.org/officeDocument/2006/relationships/slideLayout" Target="../slideLayouts/slideLayout359.xml"/><Relationship Id="rId96" Type="http://schemas.openxmlformats.org/officeDocument/2006/relationships/slideLayout" Target="../slideLayouts/slideLayout364.xml"/><Relationship Id="rId140" Type="http://schemas.openxmlformats.org/officeDocument/2006/relationships/slideLayout" Target="../slideLayouts/slideLayout408.xml"/><Relationship Id="rId145" Type="http://schemas.openxmlformats.org/officeDocument/2006/relationships/slideLayout" Target="../slideLayouts/slideLayout413.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23" Type="http://schemas.openxmlformats.org/officeDocument/2006/relationships/slideLayout" Target="../slideLayouts/slideLayout291.xml"/><Relationship Id="rId28" Type="http://schemas.openxmlformats.org/officeDocument/2006/relationships/slideLayout" Target="../slideLayouts/slideLayout296.xml"/><Relationship Id="rId49" Type="http://schemas.openxmlformats.org/officeDocument/2006/relationships/slideLayout" Target="../slideLayouts/slideLayout317.xml"/><Relationship Id="rId114" Type="http://schemas.openxmlformats.org/officeDocument/2006/relationships/slideLayout" Target="../slideLayouts/slideLayout382.xml"/><Relationship Id="rId119" Type="http://schemas.openxmlformats.org/officeDocument/2006/relationships/slideLayout" Target="../slideLayouts/slideLayout387.xml"/><Relationship Id="rId44" Type="http://schemas.openxmlformats.org/officeDocument/2006/relationships/slideLayout" Target="../slideLayouts/slideLayout312.xml"/><Relationship Id="rId60" Type="http://schemas.openxmlformats.org/officeDocument/2006/relationships/slideLayout" Target="../slideLayouts/slideLayout328.xml"/><Relationship Id="rId65" Type="http://schemas.openxmlformats.org/officeDocument/2006/relationships/slideLayout" Target="../slideLayouts/slideLayout333.xml"/><Relationship Id="rId81" Type="http://schemas.openxmlformats.org/officeDocument/2006/relationships/slideLayout" Target="../slideLayouts/slideLayout349.xml"/><Relationship Id="rId86" Type="http://schemas.openxmlformats.org/officeDocument/2006/relationships/slideLayout" Target="../slideLayouts/slideLayout354.xml"/><Relationship Id="rId130" Type="http://schemas.openxmlformats.org/officeDocument/2006/relationships/slideLayout" Target="../slideLayouts/slideLayout398.xml"/><Relationship Id="rId135" Type="http://schemas.openxmlformats.org/officeDocument/2006/relationships/slideLayout" Target="../slideLayouts/slideLayout403.xml"/><Relationship Id="rId13" Type="http://schemas.openxmlformats.org/officeDocument/2006/relationships/slideLayout" Target="../slideLayouts/slideLayout281.xml"/><Relationship Id="rId18" Type="http://schemas.openxmlformats.org/officeDocument/2006/relationships/slideLayout" Target="../slideLayouts/slideLayout286.xml"/><Relationship Id="rId39" Type="http://schemas.openxmlformats.org/officeDocument/2006/relationships/slideLayout" Target="../slideLayouts/slideLayout307.xml"/><Relationship Id="rId109" Type="http://schemas.openxmlformats.org/officeDocument/2006/relationships/slideLayout" Target="../slideLayouts/slideLayout377.xml"/><Relationship Id="rId34" Type="http://schemas.openxmlformats.org/officeDocument/2006/relationships/slideLayout" Target="../slideLayouts/slideLayout302.xml"/><Relationship Id="rId50" Type="http://schemas.openxmlformats.org/officeDocument/2006/relationships/slideLayout" Target="../slideLayouts/slideLayout318.xml"/><Relationship Id="rId55" Type="http://schemas.openxmlformats.org/officeDocument/2006/relationships/slideLayout" Target="../slideLayouts/slideLayout323.xml"/><Relationship Id="rId76" Type="http://schemas.openxmlformats.org/officeDocument/2006/relationships/slideLayout" Target="../slideLayouts/slideLayout344.xml"/><Relationship Id="rId97" Type="http://schemas.openxmlformats.org/officeDocument/2006/relationships/slideLayout" Target="../slideLayouts/slideLayout365.xml"/><Relationship Id="rId104" Type="http://schemas.openxmlformats.org/officeDocument/2006/relationships/slideLayout" Target="../slideLayouts/slideLayout372.xml"/><Relationship Id="rId120" Type="http://schemas.openxmlformats.org/officeDocument/2006/relationships/slideLayout" Target="../slideLayouts/slideLayout388.xml"/><Relationship Id="rId125" Type="http://schemas.openxmlformats.org/officeDocument/2006/relationships/slideLayout" Target="../slideLayouts/slideLayout393.xml"/><Relationship Id="rId141" Type="http://schemas.openxmlformats.org/officeDocument/2006/relationships/slideLayout" Target="../slideLayouts/slideLayout409.xml"/><Relationship Id="rId146" Type="http://schemas.openxmlformats.org/officeDocument/2006/relationships/slideLayout" Target="../slideLayouts/slideLayout414.xml"/><Relationship Id="rId7" Type="http://schemas.openxmlformats.org/officeDocument/2006/relationships/slideLayout" Target="../slideLayouts/slideLayout275.xml"/><Relationship Id="rId71" Type="http://schemas.openxmlformats.org/officeDocument/2006/relationships/slideLayout" Target="../slideLayouts/slideLayout339.xml"/><Relationship Id="rId92" Type="http://schemas.openxmlformats.org/officeDocument/2006/relationships/slideLayout" Target="../slideLayouts/slideLayout360.xml"/><Relationship Id="rId2" Type="http://schemas.openxmlformats.org/officeDocument/2006/relationships/slideLayout" Target="../slideLayouts/slideLayout270.xml"/><Relationship Id="rId29" Type="http://schemas.openxmlformats.org/officeDocument/2006/relationships/slideLayout" Target="../slideLayouts/slideLayout297.xml"/><Relationship Id="rId24" Type="http://schemas.openxmlformats.org/officeDocument/2006/relationships/slideLayout" Target="../slideLayouts/slideLayout292.xml"/><Relationship Id="rId40" Type="http://schemas.openxmlformats.org/officeDocument/2006/relationships/slideLayout" Target="../slideLayouts/slideLayout308.xml"/><Relationship Id="rId45" Type="http://schemas.openxmlformats.org/officeDocument/2006/relationships/slideLayout" Target="../slideLayouts/slideLayout313.xml"/><Relationship Id="rId66" Type="http://schemas.openxmlformats.org/officeDocument/2006/relationships/slideLayout" Target="../slideLayouts/slideLayout334.xml"/><Relationship Id="rId87" Type="http://schemas.openxmlformats.org/officeDocument/2006/relationships/slideLayout" Target="../slideLayouts/slideLayout355.xml"/><Relationship Id="rId110" Type="http://schemas.openxmlformats.org/officeDocument/2006/relationships/slideLayout" Target="../slideLayouts/slideLayout378.xml"/><Relationship Id="rId115" Type="http://schemas.openxmlformats.org/officeDocument/2006/relationships/slideLayout" Target="../slideLayouts/slideLayout383.xml"/><Relationship Id="rId131" Type="http://schemas.openxmlformats.org/officeDocument/2006/relationships/slideLayout" Target="../slideLayouts/slideLayout399.xml"/><Relationship Id="rId136" Type="http://schemas.openxmlformats.org/officeDocument/2006/relationships/slideLayout" Target="../slideLayouts/slideLayout404.xml"/><Relationship Id="rId61" Type="http://schemas.openxmlformats.org/officeDocument/2006/relationships/slideLayout" Target="../slideLayouts/slideLayout329.xml"/><Relationship Id="rId82" Type="http://schemas.openxmlformats.org/officeDocument/2006/relationships/slideLayout" Target="../slideLayouts/slideLayout350.xml"/><Relationship Id="rId19" Type="http://schemas.openxmlformats.org/officeDocument/2006/relationships/slideLayout" Target="../slideLayouts/slideLayout287.xml"/><Relationship Id="rId14" Type="http://schemas.openxmlformats.org/officeDocument/2006/relationships/slideLayout" Target="../slideLayouts/slideLayout282.xml"/><Relationship Id="rId30" Type="http://schemas.openxmlformats.org/officeDocument/2006/relationships/slideLayout" Target="../slideLayouts/slideLayout298.xml"/><Relationship Id="rId35" Type="http://schemas.openxmlformats.org/officeDocument/2006/relationships/slideLayout" Target="../slideLayouts/slideLayout303.xml"/><Relationship Id="rId56" Type="http://schemas.openxmlformats.org/officeDocument/2006/relationships/slideLayout" Target="../slideLayouts/slideLayout324.xml"/><Relationship Id="rId77" Type="http://schemas.openxmlformats.org/officeDocument/2006/relationships/slideLayout" Target="../slideLayouts/slideLayout345.xml"/><Relationship Id="rId100" Type="http://schemas.openxmlformats.org/officeDocument/2006/relationships/slideLayout" Target="../slideLayouts/slideLayout368.xml"/><Relationship Id="rId105" Type="http://schemas.openxmlformats.org/officeDocument/2006/relationships/slideLayout" Target="../slideLayouts/slideLayout373.xml"/><Relationship Id="rId126" Type="http://schemas.openxmlformats.org/officeDocument/2006/relationships/slideLayout" Target="../slideLayouts/slideLayout394.xml"/><Relationship Id="rId147" Type="http://schemas.openxmlformats.org/officeDocument/2006/relationships/slideLayout" Target="../slideLayouts/slideLayout415.xml"/><Relationship Id="rId8" Type="http://schemas.openxmlformats.org/officeDocument/2006/relationships/slideLayout" Target="../slideLayouts/slideLayout276.xml"/><Relationship Id="rId51" Type="http://schemas.openxmlformats.org/officeDocument/2006/relationships/slideLayout" Target="../slideLayouts/slideLayout319.xml"/><Relationship Id="rId72" Type="http://schemas.openxmlformats.org/officeDocument/2006/relationships/slideLayout" Target="../slideLayouts/slideLayout340.xml"/><Relationship Id="rId93" Type="http://schemas.openxmlformats.org/officeDocument/2006/relationships/slideLayout" Target="../slideLayouts/slideLayout361.xml"/><Relationship Id="rId98" Type="http://schemas.openxmlformats.org/officeDocument/2006/relationships/slideLayout" Target="../slideLayouts/slideLayout366.xml"/><Relationship Id="rId121" Type="http://schemas.openxmlformats.org/officeDocument/2006/relationships/slideLayout" Target="../slideLayouts/slideLayout389.xml"/><Relationship Id="rId142" Type="http://schemas.openxmlformats.org/officeDocument/2006/relationships/slideLayout" Target="../slideLayouts/slideLayout410.xml"/><Relationship Id="rId3" Type="http://schemas.openxmlformats.org/officeDocument/2006/relationships/slideLayout" Target="../slideLayouts/slideLayout271.xml"/><Relationship Id="rId25" Type="http://schemas.openxmlformats.org/officeDocument/2006/relationships/slideLayout" Target="../slideLayouts/slideLayout293.xml"/><Relationship Id="rId46" Type="http://schemas.openxmlformats.org/officeDocument/2006/relationships/slideLayout" Target="../slideLayouts/slideLayout314.xml"/><Relationship Id="rId67" Type="http://schemas.openxmlformats.org/officeDocument/2006/relationships/slideLayout" Target="../slideLayouts/slideLayout335.xml"/><Relationship Id="rId116" Type="http://schemas.openxmlformats.org/officeDocument/2006/relationships/slideLayout" Target="../slideLayouts/slideLayout384.xml"/><Relationship Id="rId137" Type="http://schemas.openxmlformats.org/officeDocument/2006/relationships/slideLayout" Target="../slideLayouts/slideLayout405.xml"/><Relationship Id="rId20" Type="http://schemas.openxmlformats.org/officeDocument/2006/relationships/slideLayout" Target="../slideLayouts/slideLayout288.xml"/><Relationship Id="rId41" Type="http://schemas.openxmlformats.org/officeDocument/2006/relationships/slideLayout" Target="../slideLayouts/slideLayout309.xml"/><Relationship Id="rId62" Type="http://schemas.openxmlformats.org/officeDocument/2006/relationships/slideLayout" Target="../slideLayouts/slideLayout330.xml"/><Relationship Id="rId83" Type="http://schemas.openxmlformats.org/officeDocument/2006/relationships/slideLayout" Target="../slideLayouts/slideLayout351.xml"/><Relationship Id="rId88" Type="http://schemas.openxmlformats.org/officeDocument/2006/relationships/slideLayout" Target="../slideLayouts/slideLayout356.xml"/><Relationship Id="rId111" Type="http://schemas.openxmlformats.org/officeDocument/2006/relationships/slideLayout" Target="../slideLayouts/slideLayout379.xml"/><Relationship Id="rId132" Type="http://schemas.openxmlformats.org/officeDocument/2006/relationships/slideLayout" Target="../slideLayouts/slideLayout400.xml"/><Relationship Id="rId15" Type="http://schemas.openxmlformats.org/officeDocument/2006/relationships/slideLayout" Target="../slideLayouts/slideLayout283.xml"/><Relationship Id="rId36" Type="http://schemas.openxmlformats.org/officeDocument/2006/relationships/slideLayout" Target="../slideLayouts/slideLayout304.xml"/><Relationship Id="rId57" Type="http://schemas.openxmlformats.org/officeDocument/2006/relationships/slideLayout" Target="../slideLayouts/slideLayout325.xml"/><Relationship Id="rId106" Type="http://schemas.openxmlformats.org/officeDocument/2006/relationships/slideLayout" Target="../slideLayouts/slideLayout374.xml"/><Relationship Id="rId127" Type="http://schemas.openxmlformats.org/officeDocument/2006/relationships/slideLayout" Target="../slideLayouts/slideLayout395.xml"/><Relationship Id="rId10" Type="http://schemas.openxmlformats.org/officeDocument/2006/relationships/slideLayout" Target="../slideLayouts/slideLayout278.xml"/><Relationship Id="rId31" Type="http://schemas.openxmlformats.org/officeDocument/2006/relationships/slideLayout" Target="../slideLayouts/slideLayout299.xml"/><Relationship Id="rId52" Type="http://schemas.openxmlformats.org/officeDocument/2006/relationships/slideLayout" Target="../slideLayouts/slideLayout320.xml"/><Relationship Id="rId73" Type="http://schemas.openxmlformats.org/officeDocument/2006/relationships/slideLayout" Target="../slideLayouts/slideLayout341.xml"/><Relationship Id="rId78" Type="http://schemas.openxmlformats.org/officeDocument/2006/relationships/slideLayout" Target="../slideLayouts/slideLayout346.xml"/><Relationship Id="rId94" Type="http://schemas.openxmlformats.org/officeDocument/2006/relationships/slideLayout" Target="../slideLayouts/slideLayout362.xml"/><Relationship Id="rId99" Type="http://schemas.openxmlformats.org/officeDocument/2006/relationships/slideLayout" Target="../slideLayouts/slideLayout367.xml"/><Relationship Id="rId101" Type="http://schemas.openxmlformats.org/officeDocument/2006/relationships/slideLayout" Target="../slideLayouts/slideLayout369.xml"/><Relationship Id="rId122" Type="http://schemas.openxmlformats.org/officeDocument/2006/relationships/slideLayout" Target="../slideLayouts/slideLayout390.xml"/><Relationship Id="rId143" Type="http://schemas.openxmlformats.org/officeDocument/2006/relationships/slideLayout" Target="../slideLayouts/slideLayout411.xml"/><Relationship Id="rId148" Type="http://schemas.openxmlformats.org/officeDocument/2006/relationships/slideLayout" Target="../slideLayouts/slideLayout416.xml"/><Relationship Id="rId4" Type="http://schemas.openxmlformats.org/officeDocument/2006/relationships/slideLayout" Target="../slideLayouts/slideLayout272.xml"/><Relationship Id="rId9" Type="http://schemas.openxmlformats.org/officeDocument/2006/relationships/slideLayout" Target="../slideLayouts/slideLayout277.xml"/><Relationship Id="rId26" Type="http://schemas.openxmlformats.org/officeDocument/2006/relationships/slideLayout" Target="../slideLayouts/slideLayout294.xml"/><Relationship Id="rId47" Type="http://schemas.openxmlformats.org/officeDocument/2006/relationships/slideLayout" Target="../slideLayouts/slideLayout315.xml"/><Relationship Id="rId68" Type="http://schemas.openxmlformats.org/officeDocument/2006/relationships/slideLayout" Target="../slideLayouts/slideLayout336.xml"/><Relationship Id="rId89" Type="http://schemas.openxmlformats.org/officeDocument/2006/relationships/slideLayout" Target="../slideLayouts/slideLayout357.xml"/><Relationship Id="rId112" Type="http://schemas.openxmlformats.org/officeDocument/2006/relationships/slideLayout" Target="../slideLayouts/slideLayout380.xml"/><Relationship Id="rId133" Type="http://schemas.openxmlformats.org/officeDocument/2006/relationships/slideLayout" Target="../slideLayouts/slideLayout401.xml"/><Relationship Id="rId16" Type="http://schemas.openxmlformats.org/officeDocument/2006/relationships/slideLayout" Target="../slideLayouts/slideLayout284.xml"/><Relationship Id="rId37" Type="http://schemas.openxmlformats.org/officeDocument/2006/relationships/slideLayout" Target="../slideLayouts/slideLayout305.xml"/><Relationship Id="rId58" Type="http://schemas.openxmlformats.org/officeDocument/2006/relationships/slideLayout" Target="../slideLayouts/slideLayout326.xml"/><Relationship Id="rId79" Type="http://schemas.openxmlformats.org/officeDocument/2006/relationships/slideLayout" Target="../slideLayouts/slideLayout347.xml"/><Relationship Id="rId102" Type="http://schemas.openxmlformats.org/officeDocument/2006/relationships/slideLayout" Target="../slideLayouts/slideLayout370.xml"/><Relationship Id="rId123" Type="http://schemas.openxmlformats.org/officeDocument/2006/relationships/slideLayout" Target="../slideLayouts/slideLayout391.xml"/><Relationship Id="rId144" Type="http://schemas.openxmlformats.org/officeDocument/2006/relationships/slideLayout" Target="../slideLayouts/slideLayout412.xml"/><Relationship Id="rId90" Type="http://schemas.openxmlformats.org/officeDocument/2006/relationships/slideLayout" Target="../slideLayouts/slideLayout35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5.xml"/><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theme" Target="../theme/theme3.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slideLayout" Target="../slideLayouts/slideLayout441.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slideLayout" Target="../slideLayouts/slideLayout440.xml"/><Relationship Id="rId17" Type="http://schemas.openxmlformats.org/officeDocument/2006/relationships/theme" Target="../theme/theme4.xml"/><Relationship Id="rId2" Type="http://schemas.openxmlformats.org/officeDocument/2006/relationships/slideLayout" Target="../slideLayouts/slideLayout430.xml"/><Relationship Id="rId16" Type="http://schemas.openxmlformats.org/officeDocument/2006/relationships/slideLayout" Target="../slideLayouts/slideLayout444.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5" Type="http://schemas.openxmlformats.org/officeDocument/2006/relationships/slideLayout" Target="../slideLayouts/slideLayout44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 Id="rId14" Type="http://schemas.openxmlformats.org/officeDocument/2006/relationships/slideLayout" Target="../slideLayouts/slideLayout4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52.xml"/><Relationship Id="rId13" Type="http://schemas.openxmlformats.org/officeDocument/2006/relationships/slideLayout" Target="../slideLayouts/slideLayout457.xml"/><Relationship Id="rId3" Type="http://schemas.openxmlformats.org/officeDocument/2006/relationships/slideLayout" Target="../slideLayouts/slideLayout447.xml"/><Relationship Id="rId7" Type="http://schemas.openxmlformats.org/officeDocument/2006/relationships/slideLayout" Target="../slideLayouts/slideLayout451.xml"/><Relationship Id="rId12" Type="http://schemas.openxmlformats.org/officeDocument/2006/relationships/slideLayout" Target="../slideLayouts/slideLayout456.xml"/><Relationship Id="rId2" Type="http://schemas.openxmlformats.org/officeDocument/2006/relationships/slideLayout" Target="../slideLayouts/slideLayout446.xml"/><Relationship Id="rId1" Type="http://schemas.openxmlformats.org/officeDocument/2006/relationships/slideLayout" Target="../slideLayouts/slideLayout445.xml"/><Relationship Id="rId6" Type="http://schemas.openxmlformats.org/officeDocument/2006/relationships/slideLayout" Target="../slideLayouts/slideLayout450.xml"/><Relationship Id="rId11" Type="http://schemas.openxmlformats.org/officeDocument/2006/relationships/slideLayout" Target="../slideLayouts/slideLayout455.xml"/><Relationship Id="rId5" Type="http://schemas.openxmlformats.org/officeDocument/2006/relationships/slideLayout" Target="../slideLayouts/slideLayout449.xml"/><Relationship Id="rId10" Type="http://schemas.openxmlformats.org/officeDocument/2006/relationships/slideLayout" Target="../slideLayouts/slideLayout454.xml"/><Relationship Id="rId4" Type="http://schemas.openxmlformats.org/officeDocument/2006/relationships/slideLayout" Target="../slideLayouts/slideLayout448.xml"/><Relationship Id="rId9" Type="http://schemas.openxmlformats.org/officeDocument/2006/relationships/slideLayout" Target="../slideLayouts/slideLayout453.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574.xml"/><Relationship Id="rId299" Type="http://schemas.openxmlformats.org/officeDocument/2006/relationships/slideLayout" Target="../slideLayouts/slideLayout756.xml"/><Relationship Id="rId21" Type="http://schemas.openxmlformats.org/officeDocument/2006/relationships/slideLayout" Target="../slideLayouts/slideLayout478.xml"/><Relationship Id="rId63" Type="http://schemas.openxmlformats.org/officeDocument/2006/relationships/slideLayout" Target="../slideLayouts/slideLayout520.xml"/><Relationship Id="rId159" Type="http://schemas.openxmlformats.org/officeDocument/2006/relationships/slideLayout" Target="../slideLayouts/slideLayout616.xml"/><Relationship Id="rId324" Type="http://schemas.openxmlformats.org/officeDocument/2006/relationships/slideLayout" Target="../slideLayouts/slideLayout781.xml"/><Relationship Id="rId366" Type="http://schemas.openxmlformats.org/officeDocument/2006/relationships/slideLayout" Target="../slideLayouts/slideLayout823.xml"/><Relationship Id="rId170" Type="http://schemas.openxmlformats.org/officeDocument/2006/relationships/slideLayout" Target="../slideLayouts/slideLayout627.xml"/><Relationship Id="rId226" Type="http://schemas.openxmlformats.org/officeDocument/2006/relationships/slideLayout" Target="../slideLayouts/slideLayout683.xml"/><Relationship Id="rId433" Type="http://schemas.openxmlformats.org/officeDocument/2006/relationships/slideLayout" Target="../slideLayouts/slideLayout890.xml"/><Relationship Id="rId268" Type="http://schemas.openxmlformats.org/officeDocument/2006/relationships/slideLayout" Target="../slideLayouts/slideLayout725.xml"/><Relationship Id="rId475" Type="http://schemas.openxmlformats.org/officeDocument/2006/relationships/slideLayout" Target="../slideLayouts/slideLayout932.xml"/><Relationship Id="rId32" Type="http://schemas.openxmlformats.org/officeDocument/2006/relationships/slideLayout" Target="../slideLayouts/slideLayout489.xml"/><Relationship Id="rId74" Type="http://schemas.openxmlformats.org/officeDocument/2006/relationships/slideLayout" Target="../slideLayouts/slideLayout531.xml"/><Relationship Id="rId128" Type="http://schemas.openxmlformats.org/officeDocument/2006/relationships/slideLayout" Target="../slideLayouts/slideLayout585.xml"/><Relationship Id="rId335" Type="http://schemas.openxmlformats.org/officeDocument/2006/relationships/slideLayout" Target="../slideLayouts/slideLayout792.xml"/><Relationship Id="rId377" Type="http://schemas.openxmlformats.org/officeDocument/2006/relationships/slideLayout" Target="../slideLayouts/slideLayout834.xml"/><Relationship Id="rId500" Type="http://schemas.openxmlformats.org/officeDocument/2006/relationships/slideLayout" Target="../slideLayouts/slideLayout957.xml"/><Relationship Id="rId5" Type="http://schemas.openxmlformats.org/officeDocument/2006/relationships/slideLayout" Target="../slideLayouts/slideLayout462.xml"/><Relationship Id="rId181" Type="http://schemas.openxmlformats.org/officeDocument/2006/relationships/slideLayout" Target="../slideLayouts/slideLayout638.xml"/><Relationship Id="rId237" Type="http://schemas.openxmlformats.org/officeDocument/2006/relationships/slideLayout" Target="../slideLayouts/slideLayout694.xml"/><Relationship Id="rId402" Type="http://schemas.openxmlformats.org/officeDocument/2006/relationships/slideLayout" Target="../slideLayouts/slideLayout859.xml"/><Relationship Id="rId279" Type="http://schemas.openxmlformats.org/officeDocument/2006/relationships/slideLayout" Target="../slideLayouts/slideLayout736.xml"/><Relationship Id="rId444" Type="http://schemas.openxmlformats.org/officeDocument/2006/relationships/slideLayout" Target="../slideLayouts/slideLayout901.xml"/><Relationship Id="rId486" Type="http://schemas.openxmlformats.org/officeDocument/2006/relationships/slideLayout" Target="../slideLayouts/slideLayout943.xml"/><Relationship Id="rId43" Type="http://schemas.openxmlformats.org/officeDocument/2006/relationships/slideLayout" Target="../slideLayouts/slideLayout500.xml"/><Relationship Id="rId139" Type="http://schemas.openxmlformats.org/officeDocument/2006/relationships/slideLayout" Target="../slideLayouts/slideLayout596.xml"/><Relationship Id="rId290" Type="http://schemas.openxmlformats.org/officeDocument/2006/relationships/slideLayout" Target="../slideLayouts/slideLayout747.xml"/><Relationship Id="rId304" Type="http://schemas.openxmlformats.org/officeDocument/2006/relationships/slideLayout" Target="../slideLayouts/slideLayout761.xml"/><Relationship Id="rId346" Type="http://schemas.openxmlformats.org/officeDocument/2006/relationships/slideLayout" Target="../slideLayouts/slideLayout803.xml"/><Relationship Id="rId388" Type="http://schemas.openxmlformats.org/officeDocument/2006/relationships/slideLayout" Target="../slideLayouts/slideLayout845.xml"/><Relationship Id="rId85" Type="http://schemas.openxmlformats.org/officeDocument/2006/relationships/slideLayout" Target="../slideLayouts/slideLayout542.xml"/><Relationship Id="rId150" Type="http://schemas.openxmlformats.org/officeDocument/2006/relationships/slideLayout" Target="../slideLayouts/slideLayout607.xml"/><Relationship Id="rId192" Type="http://schemas.openxmlformats.org/officeDocument/2006/relationships/slideLayout" Target="../slideLayouts/slideLayout649.xml"/><Relationship Id="rId206" Type="http://schemas.openxmlformats.org/officeDocument/2006/relationships/slideLayout" Target="../slideLayouts/slideLayout663.xml"/><Relationship Id="rId413" Type="http://schemas.openxmlformats.org/officeDocument/2006/relationships/slideLayout" Target="../slideLayouts/slideLayout870.xml"/><Relationship Id="rId248" Type="http://schemas.openxmlformats.org/officeDocument/2006/relationships/slideLayout" Target="../slideLayouts/slideLayout705.xml"/><Relationship Id="rId455" Type="http://schemas.openxmlformats.org/officeDocument/2006/relationships/slideLayout" Target="../slideLayouts/slideLayout912.xml"/><Relationship Id="rId497" Type="http://schemas.openxmlformats.org/officeDocument/2006/relationships/slideLayout" Target="../slideLayouts/slideLayout954.xml"/><Relationship Id="rId12" Type="http://schemas.openxmlformats.org/officeDocument/2006/relationships/slideLayout" Target="../slideLayouts/slideLayout469.xml"/><Relationship Id="rId108" Type="http://schemas.openxmlformats.org/officeDocument/2006/relationships/slideLayout" Target="../slideLayouts/slideLayout565.xml"/><Relationship Id="rId315" Type="http://schemas.openxmlformats.org/officeDocument/2006/relationships/slideLayout" Target="../slideLayouts/slideLayout772.xml"/><Relationship Id="rId357" Type="http://schemas.openxmlformats.org/officeDocument/2006/relationships/slideLayout" Target="../slideLayouts/slideLayout814.xml"/><Relationship Id="rId54" Type="http://schemas.openxmlformats.org/officeDocument/2006/relationships/slideLayout" Target="../slideLayouts/slideLayout511.xml"/><Relationship Id="rId96" Type="http://schemas.openxmlformats.org/officeDocument/2006/relationships/slideLayout" Target="../slideLayouts/slideLayout553.xml"/><Relationship Id="rId161" Type="http://schemas.openxmlformats.org/officeDocument/2006/relationships/slideLayout" Target="../slideLayouts/slideLayout618.xml"/><Relationship Id="rId217" Type="http://schemas.openxmlformats.org/officeDocument/2006/relationships/slideLayout" Target="../slideLayouts/slideLayout674.xml"/><Relationship Id="rId399" Type="http://schemas.openxmlformats.org/officeDocument/2006/relationships/slideLayout" Target="../slideLayouts/slideLayout856.xml"/><Relationship Id="rId259" Type="http://schemas.openxmlformats.org/officeDocument/2006/relationships/slideLayout" Target="../slideLayouts/slideLayout716.xml"/><Relationship Id="rId424" Type="http://schemas.openxmlformats.org/officeDocument/2006/relationships/slideLayout" Target="../slideLayouts/slideLayout881.xml"/><Relationship Id="rId466" Type="http://schemas.openxmlformats.org/officeDocument/2006/relationships/slideLayout" Target="../slideLayouts/slideLayout923.xml"/><Relationship Id="rId23" Type="http://schemas.openxmlformats.org/officeDocument/2006/relationships/slideLayout" Target="../slideLayouts/slideLayout480.xml"/><Relationship Id="rId119" Type="http://schemas.openxmlformats.org/officeDocument/2006/relationships/slideLayout" Target="../slideLayouts/slideLayout576.xml"/><Relationship Id="rId270" Type="http://schemas.openxmlformats.org/officeDocument/2006/relationships/slideLayout" Target="../slideLayouts/slideLayout727.xml"/><Relationship Id="rId326" Type="http://schemas.openxmlformats.org/officeDocument/2006/relationships/slideLayout" Target="../slideLayouts/slideLayout783.xml"/><Relationship Id="rId65" Type="http://schemas.openxmlformats.org/officeDocument/2006/relationships/slideLayout" Target="../slideLayouts/slideLayout522.xml"/><Relationship Id="rId130" Type="http://schemas.openxmlformats.org/officeDocument/2006/relationships/slideLayout" Target="../slideLayouts/slideLayout587.xml"/><Relationship Id="rId368" Type="http://schemas.openxmlformats.org/officeDocument/2006/relationships/slideLayout" Target="../slideLayouts/slideLayout825.xml"/><Relationship Id="rId172" Type="http://schemas.openxmlformats.org/officeDocument/2006/relationships/slideLayout" Target="../slideLayouts/slideLayout629.xml"/><Relationship Id="rId228" Type="http://schemas.openxmlformats.org/officeDocument/2006/relationships/slideLayout" Target="../slideLayouts/slideLayout685.xml"/><Relationship Id="rId435" Type="http://schemas.openxmlformats.org/officeDocument/2006/relationships/slideLayout" Target="../slideLayouts/slideLayout892.xml"/><Relationship Id="rId477" Type="http://schemas.openxmlformats.org/officeDocument/2006/relationships/slideLayout" Target="../slideLayouts/slideLayout934.xml"/><Relationship Id="rId281" Type="http://schemas.openxmlformats.org/officeDocument/2006/relationships/slideLayout" Target="../slideLayouts/slideLayout738.xml"/><Relationship Id="rId337" Type="http://schemas.openxmlformats.org/officeDocument/2006/relationships/slideLayout" Target="../slideLayouts/slideLayout794.xml"/><Relationship Id="rId502" Type="http://schemas.openxmlformats.org/officeDocument/2006/relationships/slideLayout" Target="../slideLayouts/slideLayout959.xml"/><Relationship Id="rId34" Type="http://schemas.openxmlformats.org/officeDocument/2006/relationships/slideLayout" Target="../slideLayouts/slideLayout491.xml"/><Relationship Id="rId76" Type="http://schemas.openxmlformats.org/officeDocument/2006/relationships/slideLayout" Target="../slideLayouts/slideLayout533.xml"/><Relationship Id="rId141" Type="http://schemas.openxmlformats.org/officeDocument/2006/relationships/slideLayout" Target="../slideLayouts/slideLayout598.xml"/><Relationship Id="rId379" Type="http://schemas.openxmlformats.org/officeDocument/2006/relationships/slideLayout" Target="../slideLayouts/slideLayout836.xml"/><Relationship Id="rId7" Type="http://schemas.openxmlformats.org/officeDocument/2006/relationships/slideLayout" Target="../slideLayouts/slideLayout464.xml"/><Relationship Id="rId183" Type="http://schemas.openxmlformats.org/officeDocument/2006/relationships/slideLayout" Target="../slideLayouts/slideLayout640.xml"/><Relationship Id="rId239" Type="http://schemas.openxmlformats.org/officeDocument/2006/relationships/slideLayout" Target="../slideLayouts/slideLayout696.xml"/><Relationship Id="rId390" Type="http://schemas.openxmlformats.org/officeDocument/2006/relationships/slideLayout" Target="../slideLayouts/slideLayout847.xml"/><Relationship Id="rId404" Type="http://schemas.openxmlformats.org/officeDocument/2006/relationships/slideLayout" Target="../slideLayouts/slideLayout861.xml"/><Relationship Id="rId446" Type="http://schemas.openxmlformats.org/officeDocument/2006/relationships/slideLayout" Target="../slideLayouts/slideLayout903.xml"/><Relationship Id="rId250" Type="http://schemas.openxmlformats.org/officeDocument/2006/relationships/slideLayout" Target="../slideLayouts/slideLayout707.xml"/><Relationship Id="rId292" Type="http://schemas.openxmlformats.org/officeDocument/2006/relationships/slideLayout" Target="../slideLayouts/slideLayout749.xml"/><Relationship Id="rId306" Type="http://schemas.openxmlformats.org/officeDocument/2006/relationships/slideLayout" Target="../slideLayouts/slideLayout763.xml"/><Relationship Id="rId488" Type="http://schemas.openxmlformats.org/officeDocument/2006/relationships/slideLayout" Target="../slideLayouts/slideLayout945.xml"/><Relationship Id="rId45" Type="http://schemas.openxmlformats.org/officeDocument/2006/relationships/slideLayout" Target="../slideLayouts/slideLayout502.xml"/><Relationship Id="rId87" Type="http://schemas.openxmlformats.org/officeDocument/2006/relationships/slideLayout" Target="../slideLayouts/slideLayout544.xml"/><Relationship Id="rId110" Type="http://schemas.openxmlformats.org/officeDocument/2006/relationships/slideLayout" Target="../slideLayouts/slideLayout567.xml"/><Relationship Id="rId348" Type="http://schemas.openxmlformats.org/officeDocument/2006/relationships/slideLayout" Target="../slideLayouts/slideLayout805.xml"/><Relationship Id="rId152" Type="http://schemas.openxmlformats.org/officeDocument/2006/relationships/slideLayout" Target="../slideLayouts/slideLayout609.xml"/><Relationship Id="rId194" Type="http://schemas.openxmlformats.org/officeDocument/2006/relationships/slideLayout" Target="../slideLayouts/slideLayout651.xml"/><Relationship Id="rId208" Type="http://schemas.openxmlformats.org/officeDocument/2006/relationships/slideLayout" Target="../slideLayouts/slideLayout665.xml"/><Relationship Id="rId415" Type="http://schemas.openxmlformats.org/officeDocument/2006/relationships/slideLayout" Target="../slideLayouts/slideLayout872.xml"/><Relationship Id="rId457" Type="http://schemas.openxmlformats.org/officeDocument/2006/relationships/slideLayout" Target="../slideLayouts/slideLayout914.xml"/><Relationship Id="rId261" Type="http://schemas.openxmlformats.org/officeDocument/2006/relationships/slideLayout" Target="../slideLayouts/slideLayout718.xml"/><Relationship Id="rId499" Type="http://schemas.openxmlformats.org/officeDocument/2006/relationships/slideLayout" Target="../slideLayouts/slideLayout956.xml"/><Relationship Id="rId14" Type="http://schemas.openxmlformats.org/officeDocument/2006/relationships/slideLayout" Target="../slideLayouts/slideLayout471.xml"/><Relationship Id="rId56" Type="http://schemas.openxmlformats.org/officeDocument/2006/relationships/slideLayout" Target="../slideLayouts/slideLayout513.xml"/><Relationship Id="rId317" Type="http://schemas.openxmlformats.org/officeDocument/2006/relationships/slideLayout" Target="../slideLayouts/slideLayout774.xml"/><Relationship Id="rId359" Type="http://schemas.openxmlformats.org/officeDocument/2006/relationships/slideLayout" Target="../slideLayouts/slideLayout816.xml"/><Relationship Id="rId98" Type="http://schemas.openxmlformats.org/officeDocument/2006/relationships/slideLayout" Target="../slideLayouts/slideLayout555.xml"/><Relationship Id="rId121" Type="http://schemas.openxmlformats.org/officeDocument/2006/relationships/slideLayout" Target="../slideLayouts/slideLayout578.xml"/><Relationship Id="rId163" Type="http://schemas.openxmlformats.org/officeDocument/2006/relationships/slideLayout" Target="../slideLayouts/slideLayout620.xml"/><Relationship Id="rId219" Type="http://schemas.openxmlformats.org/officeDocument/2006/relationships/slideLayout" Target="../slideLayouts/slideLayout676.xml"/><Relationship Id="rId370" Type="http://schemas.openxmlformats.org/officeDocument/2006/relationships/slideLayout" Target="../slideLayouts/slideLayout827.xml"/><Relationship Id="rId426" Type="http://schemas.openxmlformats.org/officeDocument/2006/relationships/slideLayout" Target="../slideLayouts/slideLayout883.xml"/><Relationship Id="rId230" Type="http://schemas.openxmlformats.org/officeDocument/2006/relationships/slideLayout" Target="../slideLayouts/slideLayout687.xml"/><Relationship Id="rId468" Type="http://schemas.openxmlformats.org/officeDocument/2006/relationships/slideLayout" Target="../slideLayouts/slideLayout925.xml"/><Relationship Id="rId25" Type="http://schemas.openxmlformats.org/officeDocument/2006/relationships/slideLayout" Target="../slideLayouts/slideLayout482.xml"/><Relationship Id="rId67" Type="http://schemas.openxmlformats.org/officeDocument/2006/relationships/slideLayout" Target="../slideLayouts/slideLayout524.xml"/><Relationship Id="rId272" Type="http://schemas.openxmlformats.org/officeDocument/2006/relationships/slideLayout" Target="../slideLayouts/slideLayout729.xml"/><Relationship Id="rId328" Type="http://schemas.openxmlformats.org/officeDocument/2006/relationships/slideLayout" Target="../slideLayouts/slideLayout785.xml"/><Relationship Id="rId132" Type="http://schemas.openxmlformats.org/officeDocument/2006/relationships/slideLayout" Target="../slideLayouts/slideLayout589.xml"/><Relationship Id="rId174" Type="http://schemas.openxmlformats.org/officeDocument/2006/relationships/slideLayout" Target="../slideLayouts/slideLayout631.xml"/><Relationship Id="rId381" Type="http://schemas.openxmlformats.org/officeDocument/2006/relationships/slideLayout" Target="../slideLayouts/slideLayout838.xml"/><Relationship Id="rId241" Type="http://schemas.openxmlformats.org/officeDocument/2006/relationships/slideLayout" Target="../slideLayouts/slideLayout698.xml"/><Relationship Id="rId437" Type="http://schemas.openxmlformats.org/officeDocument/2006/relationships/slideLayout" Target="../slideLayouts/slideLayout894.xml"/><Relationship Id="rId479" Type="http://schemas.openxmlformats.org/officeDocument/2006/relationships/slideLayout" Target="../slideLayouts/slideLayout936.xml"/><Relationship Id="rId36" Type="http://schemas.openxmlformats.org/officeDocument/2006/relationships/slideLayout" Target="../slideLayouts/slideLayout493.xml"/><Relationship Id="rId283" Type="http://schemas.openxmlformats.org/officeDocument/2006/relationships/slideLayout" Target="../slideLayouts/slideLayout740.xml"/><Relationship Id="rId339" Type="http://schemas.openxmlformats.org/officeDocument/2006/relationships/slideLayout" Target="../slideLayouts/slideLayout796.xml"/><Relationship Id="rId490" Type="http://schemas.openxmlformats.org/officeDocument/2006/relationships/slideLayout" Target="../slideLayouts/slideLayout947.xml"/><Relationship Id="rId504" Type="http://schemas.openxmlformats.org/officeDocument/2006/relationships/slideLayout" Target="../slideLayouts/slideLayout961.xml"/><Relationship Id="rId78" Type="http://schemas.openxmlformats.org/officeDocument/2006/relationships/slideLayout" Target="../slideLayouts/slideLayout535.xml"/><Relationship Id="rId101" Type="http://schemas.openxmlformats.org/officeDocument/2006/relationships/slideLayout" Target="../slideLayouts/slideLayout558.xml"/><Relationship Id="rId143" Type="http://schemas.openxmlformats.org/officeDocument/2006/relationships/slideLayout" Target="../slideLayouts/slideLayout600.xml"/><Relationship Id="rId185" Type="http://schemas.openxmlformats.org/officeDocument/2006/relationships/slideLayout" Target="../slideLayouts/slideLayout642.xml"/><Relationship Id="rId350" Type="http://schemas.openxmlformats.org/officeDocument/2006/relationships/slideLayout" Target="../slideLayouts/slideLayout807.xml"/><Relationship Id="rId406" Type="http://schemas.openxmlformats.org/officeDocument/2006/relationships/slideLayout" Target="../slideLayouts/slideLayout863.xml"/><Relationship Id="rId9" Type="http://schemas.openxmlformats.org/officeDocument/2006/relationships/slideLayout" Target="../slideLayouts/slideLayout466.xml"/><Relationship Id="rId210" Type="http://schemas.openxmlformats.org/officeDocument/2006/relationships/slideLayout" Target="../slideLayouts/slideLayout667.xml"/><Relationship Id="rId392" Type="http://schemas.openxmlformats.org/officeDocument/2006/relationships/slideLayout" Target="../slideLayouts/slideLayout849.xml"/><Relationship Id="rId448" Type="http://schemas.openxmlformats.org/officeDocument/2006/relationships/slideLayout" Target="../slideLayouts/slideLayout905.xml"/><Relationship Id="rId252" Type="http://schemas.openxmlformats.org/officeDocument/2006/relationships/slideLayout" Target="../slideLayouts/slideLayout709.xml"/><Relationship Id="rId294" Type="http://schemas.openxmlformats.org/officeDocument/2006/relationships/slideLayout" Target="../slideLayouts/slideLayout751.xml"/><Relationship Id="rId308" Type="http://schemas.openxmlformats.org/officeDocument/2006/relationships/slideLayout" Target="../slideLayouts/slideLayout765.xml"/><Relationship Id="rId47" Type="http://schemas.openxmlformats.org/officeDocument/2006/relationships/slideLayout" Target="../slideLayouts/slideLayout504.xml"/><Relationship Id="rId89" Type="http://schemas.openxmlformats.org/officeDocument/2006/relationships/slideLayout" Target="../slideLayouts/slideLayout546.xml"/><Relationship Id="rId112" Type="http://schemas.openxmlformats.org/officeDocument/2006/relationships/slideLayout" Target="../slideLayouts/slideLayout569.xml"/><Relationship Id="rId154" Type="http://schemas.openxmlformats.org/officeDocument/2006/relationships/slideLayout" Target="../slideLayouts/slideLayout611.xml"/><Relationship Id="rId361" Type="http://schemas.openxmlformats.org/officeDocument/2006/relationships/slideLayout" Target="../slideLayouts/slideLayout818.xml"/><Relationship Id="rId196" Type="http://schemas.openxmlformats.org/officeDocument/2006/relationships/slideLayout" Target="../slideLayouts/slideLayout653.xml"/><Relationship Id="rId417" Type="http://schemas.openxmlformats.org/officeDocument/2006/relationships/slideLayout" Target="../slideLayouts/slideLayout874.xml"/><Relationship Id="rId459" Type="http://schemas.openxmlformats.org/officeDocument/2006/relationships/slideLayout" Target="../slideLayouts/slideLayout916.xml"/><Relationship Id="rId16" Type="http://schemas.openxmlformats.org/officeDocument/2006/relationships/slideLayout" Target="../slideLayouts/slideLayout473.xml"/><Relationship Id="rId221" Type="http://schemas.openxmlformats.org/officeDocument/2006/relationships/slideLayout" Target="../slideLayouts/slideLayout678.xml"/><Relationship Id="rId263" Type="http://schemas.openxmlformats.org/officeDocument/2006/relationships/slideLayout" Target="../slideLayouts/slideLayout720.xml"/><Relationship Id="rId319" Type="http://schemas.openxmlformats.org/officeDocument/2006/relationships/slideLayout" Target="../slideLayouts/slideLayout776.xml"/><Relationship Id="rId470" Type="http://schemas.openxmlformats.org/officeDocument/2006/relationships/slideLayout" Target="../slideLayouts/slideLayout927.xml"/><Relationship Id="rId58" Type="http://schemas.openxmlformats.org/officeDocument/2006/relationships/slideLayout" Target="../slideLayouts/slideLayout515.xml"/><Relationship Id="rId123" Type="http://schemas.openxmlformats.org/officeDocument/2006/relationships/slideLayout" Target="../slideLayouts/slideLayout580.xml"/><Relationship Id="rId330" Type="http://schemas.openxmlformats.org/officeDocument/2006/relationships/slideLayout" Target="../slideLayouts/slideLayout787.xml"/><Relationship Id="rId165" Type="http://schemas.openxmlformats.org/officeDocument/2006/relationships/slideLayout" Target="../slideLayouts/slideLayout622.xml"/><Relationship Id="rId372" Type="http://schemas.openxmlformats.org/officeDocument/2006/relationships/slideLayout" Target="../slideLayouts/slideLayout829.xml"/><Relationship Id="rId428" Type="http://schemas.openxmlformats.org/officeDocument/2006/relationships/slideLayout" Target="../slideLayouts/slideLayout885.xml"/><Relationship Id="rId232" Type="http://schemas.openxmlformats.org/officeDocument/2006/relationships/slideLayout" Target="../slideLayouts/slideLayout689.xml"/><Relationship Id="rId274" Type="http://schemas.openxmlformats.org/officeDocument/2006/relationships/slideLayout" Target="../slideLayouts/slideLayout731.xml"/><Relationship Id="rId481" Type="http://schemas.openxmlformats.org/officeDocument/2006/relationships/slideLayout" Target="../slideLayouts/slideLayout938.xml"/><Relationship Id="rId27" Type="http://schemas.openxmlformats.org/officeDocument/2006/relationships/slideLayout" Target="../slideLayouts/slideLayout484.xml"/><Relationship Id="rId69" Type="http://schemas.openxmlformats.org/officeDocument/2006/relationships/slideLayout" Target="../slideLayouts/slideLayout526.xml"/><Relationship Id="rId134" Type="http://schemas.openxmlformats.org/officeDocument/2006/relationships/slideLayout" Target="../slideLayouts/slideLayout591.xml"/><Relationship Id="rId80" Type="http://schemas.openxmlformats.org/officeDocument/2006/relationships/slideLayout" Target="../slideLayouts/slideLayout537.xml"/><Relationship Id="rId176" Type="http://schemas.openxmlformats.org/officeDocument/2006/relationships/slideLayout" Target="../slideLayouts/slideLayout633.xml"/><Relationship Id="rId341" Type="http://schemas.openxmlformats.org/officeDocument/2006/relationships/slideLayout" Target="../slideLayouts/slideLayout798.xml"/><Relationship Id="rId383" Type="http://schemas.openxmlformats.org/officeDocument/2006/relationships/slideLayout" Target="../slideLayouts/slideLayout840.xml"/><Relationship Id="rId439" Type="http://schemas.openxmlformats.org/officeDocument/2006/relationships/slideLayout" Target="../slideLayouts/slideLayout896.xml"/><Relationship Id="rId201" Type="http://schemas.openxmlformats.org/officeDocument/2006/relationships/slideLayout" Target="../slideLayouts/slideLayout658.xml"/><Relationship Id="rId243" Type="http://schemas.openxmlformats.org/officeDocument/2006/relationships/slideLayout" Target="../slideLayouts/slideLayout700.xml"/><Relationship Id="rId285" Type="http://schemas.openxmlformats.org/officeDocument/2006/relationships/slideLayout" Target="../slideLayouts/slideLayout742.xml"/><Relationship Id="rId450" Type="http://schemas.openxmlformats.org/officeDocument/2006/relationships/slideLayout" Target="../slideLayouts/slideLayout907.xml"/><Relationship Id="rId506" Type="http://schemas.openxmlformats.org/officeDocument/2006/relationships/slideLayout" Target="../slideLayouts/slideLayout963.xml"/><Relationship Id="rId38" Type="http://schemas.openxmlformats.org/officeDocument/2006/relationships/slideLayout" Target="../slideLayouts/slideLayout495.xml"/><Relationship Id="rId103" Type="http://schemas.openxmlformats.org/officeDocument/2006/relationships/slideLayout" Target="../slideLayouts/slideLayout560.xml"/><Relationship Id="rId310" Type="http://schemas.openxmlformats.org/officeDocument/2006/relationships/slideLayout" Target="../slideLayouts/slideLayout767.xml"/><Relationship Id="rId492" Type="http://schemas.openxmlformats.org/officeDocument/2006/relationships/slideLayout" Target="../slideLayouts/slideLayout949.xml"/><Relationship Id="rId91" Type="http://schemas.openxmlformats.org/officeDocument/2006/relationships/slideLayout" Target="../slideLayouts/slideLayout548.xml"/><Relationship Id="rId145" Type="http://schemas.openxmlformats.org/officeDocument/2006/relationships/slideLayout" Target="../slideLayouts/slideLayout602.xml"/><Relationship Id="rId187" Type="http://schemas.openxmlformats.org/officeDocument/2006/relationships/slideLayout" Target="../slideLayouts/slideLayout644.xml"/><Relationship Id="rId352" Type="http://schemas.openxmlformats.org/officeDocument/2006/relationships/slideLayout" Target="../slideLayouts/slideLayout809.xml"/><Relationship Id="rId394" Type="http://schemas.openxmlformats.org/officeDocument/2006/relationships/slideLayout" Target="../slideLayouts/slideLayout851.xml"/><Relationship Id="rId408" Type="http://schemas.openxmlformats.org/officeDocument/2006/relationships/slideLayout" Target="../slideLayouts/slideLayout865.xml"/><Relationship Id="rId212" Type="http://schemas.openxmlformats.org/officeDocument/2006/relationships/slideLayout" Target="../slideLayouts/slideLayout669.xml"/><Relationship Id="rId254" Type="http://schemas.openxmlformats.org/officeDocument/2006/relationships/slideLayout" Target="../slideLayouts/slideLayout711.xml"/><Relationship Id="rId49" Type="http://schemas.openxmlformats.org/officeDocument/2006/relationships/slideLayout" Target="../slideLayouts/slideLayout506.xml"/><Relationship Id="rId114" Type="http://schemas.openxmlformats.org/officeDocument/2006/relationships/slideLayout" Target="../slideLayouts/slideLayout571.xml"/><Relationship Id="rId296" Type="http://schemas.openxmlformats.org/officeDocument/2006/relationships/slideLayout" Target="../slideLayouts/slideLayout753.xml"/><Relationship Id="rId461" Type="http://schemas.openxmlformats.org/officeDocument/2006/relationships/slideLayout" Target="../slideLayouts/slideLayout918.xml"/><Relationship Id="rId60" Type="http://schemas.openxmlformats.org/officeDocument/2006/relationships/slideLayout" Target="../slideLayouts/slideLayout517.xml"/><Relationship Id="rId156" Type="http://schemas.openxmlformats.org/officeDocument/2006/relationships/slideLayout" Target="../slideLayouts/slideLayout613.xml"/><Relationship Id="rId198" Type="http://schemas.openxmlformats.org/officeDocument/2006/relationships/slideLayout" Target="../slideLayouts/slideLayout655.xml"/><Relationship Id="rId321" Type="http://schemas.openxmlformats.org/officeDocument/2006/relationships/slideLayout" Target="../slideLayouts/slideLayout778.xml"/><Relationship Id="rId363" Type="http://schemas.openxmlformats.org/officeDocument/2006/relationships/slideLayout" Target="../slideLayouts/slideLayout820.xml"/><Relationship Id="rId419" Type="http://schemas.openxmlformats.org/officeDocument/2006/relationships/slideLayout" Target="../slideLayouts/slideLayout876.xml"/><Relationship Id="rId223" Type="http://schemas.openxmlformats.org/officeDocument/2006/relationships/slideLayout" Target="../slideLayouts/slideLayout680.xml"/><Relationship Id="rId430" Type="http://schemas.openxmlformats.org/officeDocument/2006/relationships/slideLayout" Target="../slideLayouts/slideLayout887.xml"/><Relationship Id="rId18" Type="http://schemas.openxmlformats.org/officeDocument/2006/relationships/slideLayout" Target="../slideLayouts/slideLayout475.xml"/><Relationship Id="rId265" Type="http://schemas.openxmlformats.org/officeDocument/2006/relationships/slideLayout" Target="../slideLayouts/slideLayout722.xml"/><Relationship Id="rId472" Type="http://schemas.openxmlformats.org/officeDocument/2006/relationships/slideLayout" Target="../slideLayouts/slideLayout929.xml"/><Relationship Id="rId125" Type="http://schemas.openxmlformats.org/officeDocument/2006/relationships/slideLayout" Target="../slideLayouts/slideLayout582.xml"/><Relationship Id="rId167" Type="http://schemas.openxmlformats.org/officeDocument/2006/relationships/slideLayout" Target="../slideLayouts/slideLayout624.xml"/><Relationship Id="rId332" Type="http://schemas.openxmlformats.org/officeDocument/2006/relationships/slideLayout" Target="../slideLayouts/slideLayout789.xml"/><Relationship Id="rId374" Type="http://schemas.openxmlformats.org/officeDocument/2006/relationships/slideLayout" Target="../slideLayouts/slideLayout831.xml"/><Relationship Id="rId71" Type="http://schemas.openxmlformats.org/officeDocument/2006/relationships/slideLayout" Target="../slideLayouts/slideLayout528.xml"/><Relationship Id="rId234" Type="http://schemas.openxmlformats.org/officeDocument/2006/relationships/slideLayout" Target="../slideLayouts/slideLayout691.xml"/><Relationship Id="rId2" Type="http://schemas.openxmlformats.org/officeDocument/2006/relationships/slideLayout" Target="../slideLayouts/slideLayout459.xml"/><Relationship Id="rId29" Type="http://schemas.openxmlformats.org/officeDocument/2006/relationships/slideLayout" Target="../slideLayouts/slideLayout486.xml"/><Relationship Id="rId276" Type="http://schemas.openxmlformats.org/officeDocument/2006/relationships/slideLayout" Target="../slideLayouts/slideLayout733.xml"/><Relationship Id="rId441" Type="http://schemas.openxmlformats.org/officeDocument/2006/relationships/slideLayout" Target="../slideLayouts/slideLayout898.xml"/><Relationship Id="rId483" Type="http://schemas.openxmlformats.org/officeDocument/2006/relationships/slideLayout" Target="../slideLayouts/slideLayout940.xml"/><Relationship Id="rId40" Type="http://schemas.openxmlformats.org/officeDocument/2006/relationships/slideLayout" Target="../slideLayouts/slideLayout497.xml"/><Relationship Id="rId136" Type="http://schemas.openxmlformats.org/officeDocument/2006/relationships/slideLayout" Target="../slideLayouts/slideLayout593.xml"/><Relationship Id="rId178" Type="http://schemas.openxmlformats.org/officeDocument/2006/relationships/slideLayout" Target="../slideLayouts/slideLayout635.xml"/><Relationship Id="rId301" Type="http://schemas.openxmlformats.org/officeDocument/2006/relationships/slideLayout" Target="../slideLayouts/slideLayout758.xml"/><Relationship Id="rId343" Type="http://schemas.openxmlformats.org/officeDocument/2006/relationships/slideLayout" Target="../slideLayouts/slideLayout800.xml"/><Relationship Id="rId82" Type="http://schemas.openxmlformats.org/officeDocument/2006/relationships/slideLayout" Target="../slideLayouts/slideLayout539.xml"/><Relationship Id="rId203" Type="http://schemas.openxmlformats.org/officeDocument/2006/relationships/slideLayout" Target="../slideLayouts/slideLayout660.xml"/><Relationship Id="rId385" Type="http://schemas.openxmlformats.org/officeDocument/2006/relationships/slideLayout" Target="../slideLayouts/slideLayout842.xml"/><Relationship Id="rId245" Type="http://schemas.openxmlformats.org/officeDocument/2006/relationships/slideLayout" Target="../slideLayouts/slideLayout702.xml"/><Relationship Id="rId287" Type="http://schemas.openxmlformats.org/officeDocument/2006/relationships/slideLayout" Target="../slideLayouts/slideLayout744.xml"/><Relationship Id="rId410" Type="http://schemas.openxmlformats.org/officeDocument/2006/relationships/slideLayout" Target="../slideLayouts/slideLayout867.xml"/><Relationship Id="rId452" Type="http://schemas.openxmlformats.org/officeDocument/2006/relationships/slideLayout" Target="../slideLayouts/slideLayout909.xml"/><Relationship Id="rId494" Type="http://schemas.openxmlformats.org/officeDocument/2006/relationships/slideLayout" Target="../slideLayouts/slideLayout951.xml"/><Relationship Id="rId105" Type="http://schemas.openxmlformats.org/officeDocument/2006/relationships/slideLayout" Target="../slideLayouts/slideLayout562.xml"/><Relationship Id="rId147" Type="http://schemas.openxmlformats.org/officeDocument/2006/relationships/slideLayout" Target="../slideLayouts/slideLayout604.xml"/><Relationship Id="rId312" Type="http://schemas.openxmlformats.org/officeDocument/2006/relationships/slideLayout" Target="../slideLayouts/slideLayout769.xml"/><Relationship Id="rId354" Type="http://schemas.openxmlformats.org/officeDocument/2006/relationships/slideLayout" Target="../slideLayouts/slideLayout811.xml"/><Relationship Id="rId51" Type="http://schemas.openxmlformats.org/officeDocument/2006/relationships/slideLayout" Target="../slideLayouts/slideLayout508.xml"/><Relationship Id="rId93" Type="http://schemas.openxmlformats.org/officeDocument/2006/relationships/slideLayout" Target="../slideLayouts/slideLayout550.xml"/><Relationship Id="rId189" Type="http://schemas.openxmlformats.org/officeDocument/2006/relationships/slideLayout" Target="../slideLayouts/slideLayout646.xml"/><Relationship Id="rId396" Type="http://schemas.openxmlformats.org/officeDocument/2006/relationships/slideLayout" Target="../slideLayouts/slideLayout853.xml"/><Relationship Id="rId214" Type="http://schemas.openxmlformats.org/officeDocument/2006/relationships/slideLayout" Target="../slideLayouts/slideLayout671.xml"/><Relationship Id="rId256" Type="http://schemas.openxmlformats.org/officeDocument/2006/relationships/slideLayout" Target="../slideLayouts/slideLayout713.xml"/><Relationship Id="rId298" Type="http://schemas.openxmlformats.org/officeDocument/2006/relationships/slideLayout" Target="../slideLayouts/slideLayout755.xml"/><Relationship Id="rId421" Type="http://schemas.openxmlformats.org/officeDocument/2006/relationships/slideLayout" Target="../slideLayouts/slideLayout878.xml"/><Relationship Id="rId463" Type="http://schemas.openxmlformats.org/officeDocument/2006/relationships/slideLayout" Target="../slideLayouts/slideLayout920.xml"/><Relationship Id="rId116" Type="http://schemas.openxmlformats.org/officeDocument/2006/relationships/slideLayout" Target="../slideLayouts/slideLayout573.xml"/><Relationship Id="rId158" Type="http://schemas.openxmlformats.org/officeDocument/2006/relationships/slideLayout" Target="../slideLayouts/slideLayout615.xml"/><Relationship Id="rId323" Type="http://schemas.openxmlformats.org/officeDocument/2006/relationships/slideLayout" Target="../slideLayouts/slideLayout780.xml"/><Relationship Id="rId20" Type="http://schemas.openxmlformats.org/officeDocument/2006/relationships/slideLayout" Target="../slideLayouts/slideLayout477.xml"/><Relationship Id="rId62" Type="http://schemas.openxmlformats.org/officeDocument/2006/relationships/slideLayout" Target="../slideLayouts/slideLayout519.xml"/><Relationship Id="rId365" Type="http://schemas.openxmlformats.org/officeDocument/2006/relationships/slideLayout" Target="../slideLayouts/slideLayout822.xml"/><Relationship Id="rId225" Type="http://schemas.openxmlformats.org/officeDocument/2006/relationships/slideLayout" Target="../slideLayouts/slideLayout682.xml"/><Relationship Id="rId267" Type="http://schemas.openxmlformats.org/officeDocument/2006/relationships/slideLayout" Target="../slideLayouts/slideLayout724.xml"/><Relationship Id="rId432" Type="http://schemas.openxmlformats.org/officeDocument/2006/relationships/slideLayout" Target="../slideLayouts/slideLayout889.xml"/><Relationship Id="rId474" Type="http://schemas.openxmlformats.org/officeDocument/2006/relationships/slideLayout" Target="../slideLayouts/slideLayout931.xml"/><Relationship Id="rId127" Type="http://schemas.openxmlformats.org/officeDocument/2006/relationships/slideLayout" Target="../slideLayouts/slideLayout584.xml"/><Relationship Id="rId31" Type="http://schemas.openxmlformats.org/officeDocument/2006/relationships/slideLayout" Target="../slideLayouts/slideLayout488.xml"/><Relationship Id="rId73" Type="http://schemas.openxmlformats.org/officeDocument/2006/relationships/slideLayout" Target="../slideLayouts/slideLayout530.xml"/><Relationship Id="rId169" Type="http://schemas.openxmlformats.org/officeDocument/2006/relationships/slideLayout" Target="../slideLayouts/slideLayout626.xml"/><Relationship Id="rId334" Type="http://schemas.openxmlformats.org/officeDocument/2006/relationships/slideLayout" Target="../slideLayouts/slideLayout791.xml"/><Relationship Id="rId376" Type="http://schemas.openxmlformats.org/officeDocument/2006/relationships/slideLayout" Target="../slideLayouts/slideLayout833.xml"/><Relationship Id="rId4" Type="http://schemas.openxmlformats.org/officeDocument/2006/relationships/slideLayout" Target="../slideLayouts/slideLayout461.xml"/><Relationship Id="rId180" Type="http://schemas.openxmlformats.org/officeDocument/2006/relationships/slideLayout" Target="../slideLayouts/slideLayout637.xml"/><Relationship Id="rId215" Type="http://schemas.openxmlformats.org/officeDocument/2006/relationships/slideLayout" Target="../slideLayouts/slideLayout672.xml"/><Relationship Id="rId236" Type="http://schemas.openxmlformats.org/officeDocument/2006/relationships/slideLayout" Target="../slideLayouts/slideLayout693.xml"/><Relationship Id="rId257" Type="http://schemas.openxmlformats.org/officeDocument/2006/relationships/slideLayout" Target="../slideLayouts/slideLayout714.xml"/><Relationship Id="rId278" Type="http://schemas.openxmlformats.org/officeDocument/2006/relationships/slideLayout" Target="../slideLayouts/slideLayout735.xml"/><Relationship Id="rId401" Type="http://schemas.openxmlformats.org/officeDocument/2006/relationships/slideLayout" Target="../slideLayouts/slideLayout858.xml"/><Relationship Id="rId422" Type="http://schemas.openxmlformats.org/officeDocument/2006/relationships/slideLayout" Target="../slideLayouts/slideLayout879.xml"/><Relationship Id="rId443" Type="http://schemas.openxmlformats.org/officeDocument/2006/relationships/slideLayout" Target="../slideLayouts/slideLayout900.xml"/><Relationship Id="rId464" Type="http://schemas.openxmlformats.org/officeDocument/2006/relationships/slideLayout" Target="../slideLayouts/slideLayout921.xml"/><Relationship Id="rId303" Type="http://schemas.openxmlformats.org/officeDocument/2006/relationships/slideLayout" Target="../slideLayouts/slideLayout760.xml"/><Relationship Id="rId485" Type="http://schemas.openxmlformats.org/officeDocument/2006/relationships/slideLayout" Target="../slideLayouts/slideLayout942.xml"/><Relationship Id="rId42" Type="http://schemas.openxmlformats.org/officeDocument/2006/relationships/slideLayout" Target="../slideLayouts/slideLayout499.xml"/><Relationship Id="rId84" Type="http://schemas.openxmlformats.org/officeDocument/2006/relationships/slideLayout" Target="../slideLayouts/slideLayout541.xml"/><Relationship Id="rId138" Type="http://schemas.openxmlformats.org/officeDocument/2006/relationships/slideLayout" Target="../slideLayouts/slideLayout595.xml"/><Relationship Id="rId345" Type="http://schemas.openxmlformats.org/officeDocument/2006/relationships/slideLayout" Target="../slideLayouts/slideLayout802.xml"/><Relationship Id="rId387" Type="http://schemas.openxmlformats.org/officeDocument/2006/relationships/slideLayout" Target="../slideLayouts/slideLayout844.xml"/><Relationship Id="rId191" Type="http://schemas.openxmlformats.org/officeDocument/2006/relationships/slideLayout" Target="../slideLayouts/slideLayout648.xml"/><Relationship Id="rId205" Type="http://schemas.openxmlformats.org/officeDocument/2006/relationships/slideLayout" Target="../slideLayouts/slideLayout662.xml"/><Relationship Id="rId247" Type="http://schemas.openxmlformats.org/officeDocument/2006/relationships/slideLayout" Target="../slideLayouts/slideLayout704.xml"/><Relationship Id="rId412" Type="http://schemas.openxmlformats.org/officeDocument/2006/relationships/slideLayout" Target="../slideLayouts/slideLayout869.xml"/><Relationship Id="rId107" Type="http://schemas.openxmlformats.org/officeDocument/2006/relationships/slideLayout" Target="../slideLayouts/slideLayout564.xml"/><Relationship Id="rId289" Type="http://schemas.openxmlformats.org/officeDocument/2006/relationships/slideLayout" Target="../slideLayouts/slideLayout746.xml"/><Relationship Id="rId454" Type="http://schemas.openxmlformats.org/officeDocument/2006/relationships/slideLayout" Target="../slideLayouts/slideLayout911.xml"/><Relationship Id="rId496" Type="http://schemas.openxmlformats.org/officeDocument/2006/relationships/slideLayout" Target="../slideLayouts/slideLayout953.xml"/><Relationship Id="rId11" Type="http://schemas.openxmlformats.org/officeDocument/2006/relationships/slideLayout" Target="../slideLayouts/slideLayout468.xml"/><Relationship Id="rId53" Type="http://schemas.openxmlformats.org/officeDocument/2006/relationships/slideLayout" Target="../slideLayouts/slideLayout510.xml"/><Relationship Id="rId149" Type="http://schemas.openxmlformats.org/officeDocument/2006/relationships/slideLayout" Target="../slideLayouts/slideLayout606.xml"/><Relationship Id="rId314" Type="http://schemas.openxmlformats.org/officeDocument/2006/relationships/slideLayout" Target="../slideLayouts/slideLayout771.xml"/><Relationship Id="rId356" Type="http://schemas.openxmlformats.org/officeDocument/2006/relationships/slideLayout" Target="../slideLayouts/slideLayout813.xml"/><Relationship Id="rId398" Type="http://schemas.openxmlformats.org/officeDocument/2006/relationships/slideLayout" Target="../slideLayouts/slideLayout855.xml"/><Relationship Id="rId95" Type="http://schemas.openxmlformats.org/officeDocument/2006/relationships/slideLayout" Target="../slideLayouts/slideLayout552.xml"/><Relationship Id="rId160" Type="http://schemas.openxmlformats.org/officeDocument/2006/relationships/slideLayout" Target="../slideLayouts/slideLayout617.xml"/><Relationship Id="rId216" Type="http://schemas.openxmlformats.org/officeDocument/2006/relationships/slideLayout" Target="../slideLayouts/slideLayout673.xml"/><Relationship Id="rId423" Type="http://schemas.openxmlformats.org/officeDocument/2006/relationships/slideLayout" Target="../slideLayouts/slideLayout880.xml"/><Relationship Id="rId258" Type="http://schemas.openxmlformats.org/officeDocument/2006/relationships/slideLayout" Target="../slideLayouts/slideLayout715.xml"/><Relationship Id="rId465" Type="http://schemas.openxmlformats.org/officeDocument/2006/relationships/slideLayout" Target="../slideLayouts/slideLayout922.xml"/><Relationship Id="rId22" Type="http://schemas.openxmlformats.org/officeDocument/2006/relationships/slideLayout" Target="../slideLayouts/slideLayout479.xml"/><Relationship Id="rId64" Type="http://schemas.openxmlformats.org/officeDocument/2006/relationships/slideLayout" Target="../slideLayouts/slideLayout521.xml"/><Relationship Id="rId118" Type="http://schemas.openxmlformats.org/officeDocument/2006/relationships/slideLayout" Target="../slideLayouts/slideLayout575.xml"/><Relationship Id="rId325" Type="http://schemas.openxmlformats.org/officeDocument/2006/relationships/slideLayout" Target="../slideLayouts/slideLayout782.xml"/><Relationship Id="rId367" Type="http://schemas.openxmlformats.org/officeDocument/2006/relationships/slideLayout" Target="../slideLayouts/slideLayout824.xml"/><Relationship Id="rId171" Type="http://schemas.openxmlformats.org/officeDocument/2006/relationships/slideLayout" Target="../slideLayouts/slideLayout628.xml"/><Relationship Id="rId227" Type="http://schemas.openxmlformats.org/officeDocument/2006/relationships/slideLayout" Target="../slideLayouts/slideLayout684.xml"/><Relationship Id="rId269" Type="http://schemas.openxmlformats.org/officeDocument/2006/relationships/slideLayout" Target="../slideLayouts/slideLayout726.xml"/><Relationship Id="rId434" Type="http://schemas.openxmlformats.org/officeDocument/2006/relationships/slideLayout" Target="../slideLayouts/slideLayout891.xml"/><Relationship Id="rId476" Type="http://schemas.openxmlformats.org/officeDocument/2006/relationships/slideLayout" Target="../slideLayouts/slideLayout933.xml"/><Relationship Id="rId33" Type="http://schemas.openxmlformats.org/officeDocument/2006/relationships/slideLayout" Target="../slideLayouts/slideLayout490.xml"/><Relationship Id="rId129" Type="http://schemas.openxmlformats.org/officeDocument/2006/relationships/slideLayout" Target="../slideLayouts/slideLayout586.xml"/><Relationship Id="rId280" Type="http://schemas.openxmlformats.org/officeDocument/2006/relationships/slideLayout" Target="../slideLayouts/slideLayout737.xml"/><Relationship Id="rId336" Type="http://schemas.openxmlformats.org/officeDocument/2006/relationships/slideLayout" Target="../slideLayouts/slideLayout793.xml"/><Relationship Id="rId501" Type="http://schemas.openxmlformats.org/officeDocument/2006/relationships/slideLayout" Target="../slideLayouts/slideLayout958.xml"/><Relationship Id="rId75" Type="http://schemas.openxmlformats.org/officeDocument/2006/relationships/slideLayout" Target="../slideLayouts/slideLayout532.xml"/><Relationship Id="rId140" Type="http://schemas.openxmlformats.org/officeDocument/2006/relationships/slideLayout" Target="../slideLayouts/slideLayout597.xml"/><Relationship Id="rId182" Type="http://schemas.openxmlformats.org/officeDocument/2006/relationships/slideLayout" Target="../slideLayouts/slideLayout639.xml"/><Relationship Id="rId378" Type="http://schemas.openxmlformats.org/officeDocument/2006/relationships/slideLayout" Target="../slideLayouts/slideLayout835.xml"/><Relationship Id="rId403" Type="http://schemas.openxmlformats.org/officeDocument/2006/relationships/slideLayout" Target="../slideLayouts/slideLayout860.xml"/><Relationship Id="rId6" Type="http://schemas.openxmlformats.org/officeDocument/2006/relationships/slideLayout" Target="../slideLayouts/slideLayout463.xml"/><Relationship Id="rId238" Type="http://schemas.openxmlformats.org/officeDocument/2006/relationships/slideLayout" Target="../slideLayouts/slideLayout695.xml"/><Relationship Id="rId445" Type="http://schemas.openxmlformats.org/officeDocument/2006/relationships/slideLayout" Target="../slideLayouts/slideLayout902.xml"/><Relationship Id="rId487" Type="http://schemas.openxmlformats.org/officeDocument/2006/relationships/slideLayout" Target="../slideLayouts/slideLayout944.xml"/><Relationship Id="rId291" Type="http://schemas.openxmlformats.org/officeDocument/2006/relationships/slideLayout" Target="../slideLayouts/slideLayout748.xml"/><Relationship Id="rId305" Type="http://schemas.openxmlformats.org/officeDocument/2006/relationships/slideLayout" Target="../slideLayouts/slideLayout762.xml"/><Relationship Id="rId347" Type="http://schemas.openxmlformats.org/officeDocument/2006/relationships/slideLayout" Target="../slideLayouts/slideLayout804.xml"/><Relationship Id="rId44" Type="http://schemas.openxmlformats.org/officeDocument/2006/relationships/slideLayout" Target="../slideLayouts/slideLayout501.xml"/><Relationship Id="rId86" Type="http://schemas.openxmlformats.org/officeDocument/2006/relationships/slideLayout" Target="../slideLayouts/slideLayout543.xml"/><Relationship Id="rId151" Type="http://schemas.openxmlformats.org/officeDocument/2006/relationships/slideLayout" Target="../slideLayouts/slideLayout608.xml"/><Relationship Id="rId389" Type="http://schemas.openxmlformats.org/officeDocument/2006/relationships/slideLayout" Target="../slideLayouts/slideLayout846.xml"/><Relationship Id="rId193" Type="http://schemas.openxmlformats.org/officeDocument/2006/relationships/slideLayout" Target="../slideLayouts/slideLayout650.xml"/><Relationship Id="rId207" Type="http://schemas.openxmlformats.org/officeDocument/2006/relationships/slideLayout" Target="../slideLayouts/slideLayout664.xml"/><Relationship Id="rId249" Type="http://schemas.openxmlformats.org/officeDocument/2006/relationships/slideLayout" Target="../slideLayouts/slideLayout706.xml"/><Relationship Id="rId414" Type="http://schemas.openxmlformats.org/officeDocument/2006/relationships/slideLayout" Target="../slideLayouts/slideLayout871.xml"/><Relationship Id="rId456" Type="http://schemas.openxmlformats.org/officeDocument/2006/relationships/slideLayout" Target="../slideLayouts/slideLayout913.xml"/><Relationship Id="rId498" Type="http://schemas.openxmlformats.org/officeDocument/2006/relationships/slideLayout" Target="../slideLayouts/slideLayout955.xml"/><Relationship Id="rId13" Type="http://schemas.openxmlformats.org/officeDocument/2006/relationships/slideLayout" Target="../slideLayouts/slideLayout470.xml"/><Relationship Id="rId109" Type="http://schemas.openxmlformats.org/officeDocument/2006/relationships/slideLayout" Target="../slideLayouts/slideLayout566.xml"/><Relationship Id="rId260" Type="http://schemas.openxmlformats.org/officeDocument/2006/relationships/slideLayout" Target="../slideLayouts/slideLayout717.xml"/><Relationship Id="rId316" Type="http://schemas.openxmlformats.org/officeDocument/2006/relationships/slideLayout" Target="../slideLayouts/slideLayout773.xml"/><Relationship Id="rId55" Type="http://schemas.openxmlformats.org/officeDocument/2006/relationships/slideLayout" Target="../slideLayouts/slideLayout512.xml"/><Relationship Id="rId97" Type="http://schemas.openxmlformats.org/officeDocument/2006/relationships/slideLayout" Target="../slideLayouts/slideLayout554.xml"/><Relationship Id="rId120" Type="http://schemas.openxmlformats.org/officeDocument/2006/relationships/slideLayout" Target="../slideLayouts/slideLayout577.xml"/><Relationship Id="rId358" Type="http://schemas.openxmlformats.org/officeDocument/2006/relationships/slideLayout" Target="../slideLayouts/slideLayout815.xml"/><Relationship Id="rId162" Type="http://schemas.openxmlformats.org/officeDocument/2006/relationships/slideLayout" Target="../slideLayouts/slideLayout619.xml"/><Relationship Id="rId218" Type="http://schemas.openxmlformats.org/officeDocument/2006/relationships/slideLayout" Target="../slideLayouts/slideLayout675.xml"/><Relationship Id="rId425" Type="http://schemas.openxmlformats.org/officeDocument/2006/relationships/slideLayout" Target="../slideLayouts/slideLayout882.xml"/><Relationship Id="rId467" Type="http://schemas.openxmlformats.org/officeDocument/2006/relationships/slideLayout" Target="../slideLayouts/slideLayout924.xml"/><Relationship Id="rId271" Type="http://schemas.openxmlformats.org/officeDocument/2006/relationships/slideLayout" Target="../slideLayouts/slideLayout728.xml"/><Relationship Id="rId24" Type="http://schemas.openxmlformats.org/officeDocument/2006/relationships/slideLayout" Target="../slideLayouts/slideLayout481.xml"/><Relationship Id="rId66" Type="http://schemas.openxmlformats.org/officeDocument/2006/relationships/slideLayout" Target="../slideLayouts/slideLayout523.xml"/><Relationship Id="rId131" Type="http://schemas.openxmlformats.org/officeDocument/2006/relationships/slideLayout" Target="../slideLayouts/slideLayout588.xml"/><Relationship Id="rId327" Type="http://schemas.openxmlformats.org/officeDocument/2006/relationships/slideLayout" Target="../slideLayouts/slideLayout784.xml"/><Relationship Id="rId369" Type="http://schemas.openxmlformats.org/officeDocument/2006/relationships/slideLayout" Target="../slideLayouts/slideLayout826.xml"/><Relationship Id="rId173" Type="http://schemas.openxmlformats.org/officeDocument/2006/relationships/slideLayout" Target="../slideLayouts/slideLayout630.xml"/><Relationship Id="rId229" Type="http://schemas.openxmlformats.org/officeDocument/2006/relationships/slideLayout" Target="../slideLayouts/slideLayout686.xml"/><Relationship Id="rId380" Type="http://schemas.openxmlformats.org/officeDocument/2006/relationships/slideLayout" Target="../slideLayouts/slideLayout837.xml"/><Relationship Id="rId436" Type="http://schemas.openxmlformats.org/officeDocument/2006/relationships/slideLayout" Target="../slideLayouts/slideLayout893.xml"/><Relationship Id="rId240" Type="http://schemas.openxmlformats.org/officeDocument/2006/relationships/slideLayout" Target="../slideLayouts/slideLayout697.xml"/><Relationship Id="rId478" Type="http://schemas.openxmlformats.org/officeDocument/2006/relationships/slideLayout" Target="../slideLayouts/slideLayout935.xml"/><Relationship Id="rId35" Type="http://schemas.openxmlformats.org/officeDocument/2006/relationships/slideLayout" Target="../slideLayouts/slideLayout492.xml"/><Relationship Id="rId77" Type="http://schemas.openxmlformats.org/officeDocument/2006/relationships/slideLayout" Target="../slideLayouts/slideLayout534.xml"/><Relationship Id="rId100" Type="http://schemas.openxmlformats.org/officeDocument/2006/relationships/slideLayout" Target="../slideLayouts/slideLayout557.xml"/><Relationship Id="rId282" Type="http://schemas.openxmlformats.org/officeDocument/2006/relationships/slideLayout" Target="../slideLayouts/slideLayout739.xml"/><Relationship Id="rId338" Type="http://schemas.openxmlformats.org/officeDocument/2006/relationships/slideLayout" Target="../slideLayouts/slideLayout795.xml"/><Relationship Id="rId503" Type="http://schemas.openxmlformats.org/officeDocument/2006/relationships/slideLayout" Target="../slideLayouts/slideLayout960.xml"/><Relationship Id="rId8" Type="http://schemas.openxmlformats.org/officeDocument/2006/relationships/slideLayout" Target="../slideLayouts/slideLayout465.xml"/><Relationship Id="rId142" Type="http://schemas.openxmlformats.org/officeDocument/2006/relationships/slideLayout" Target="../slideLayouts/slideLayout599.xml"/><Relationship Id="rId184" Type="http://schemas.openxmlformats.org/officeDocument/2006/relationships/slideLayout" Target="../slideLayouts/slideLayout641.xml"/><Relationship Id="rId391" Type="http://schemas.openxmlformats.org/officeDocument/2006/relationships/slideLayout" Target="../slideLayouts/slideLayout848.xml"/><Relationship Id="rId405" Type="http://schemas.openxmlformats.org/officeDocument/2006/relationships/slideLayout" Target="../slideLayouts/slideLayout862.xml"/><Relationship Id="rId447" Type="http://schemas.openxmlformats.org/officeDocument/2006/relationships/slideLayout" Target="../slideLayouts/slideLayout904.xml"/><Relationship Id="rId251" Type="http://schemas.openxmlformats.org/officeDocument/2006/relationships/slideLayout" Target="../slideLayouts/slideLayout708.xml"/><Relationship Id="rId489" Type="http://schemas.openxmlformats.org/officeDocument/2006/relationships/slideLayout" Target="../slideLayouts/slideLayout946.xml"/><Relationship Id="rId46" Type="http://schemas.openxmlformats.org/officeDocument/2006/relationships/slideLayout" Target="../slideLayouts/slideLayout503.xml"/><Relationship Id="rId293" Type="http://schemas.openxmlformats.org/officeDocument/2006/relationships/slideLayout" Target="../slideLayouts/slideLayout750.xml"/><Relationship Id="rId307" Type="http://schemas.openxmlformats.org/officeDocument/2006/relationships/slideLayout" Target="../slideLayouts/slideLayout764.xml"/><Relationship Id="rId349" Type="http://schemas.openxmlformats.org/officeDocument/2006/relationships/slideLayout" Target="../slideLayouts/slideLayout806.xml"/><Relationship Id="rId88" Type="http://schemas.openxmlformats.org/officeDocument/2006/relationships/slideLayout" Target="../slideLayouts/slideLayout545.xml"/><Relationship Id="rId111" Type="http://schemas.openxmlformats.org/officeDocument/2006/relationships/slideLayout" Target="../slideLayouts/slideLayout568.xml"/><Relationship Id="rId153" Type="http://schemas.openxmlformats.org/officeDocument/2006/relationships/slideLayout" Target="../slideLayouts/slideLayout610.xml"/><Relationship Id="rId195" Type="http://schemas.openxmlformats.org/officeDocument/2006/relationships/slideLayout" Target="../slideLayouts/slideLayout652.xml"/><Relationship Id="rId209" Type="http://schemas.openxmlformats.org/officeDocument/2006/relationships/slideLayout" Target="../slideLayouts/slideLayout666.xml"/><Relationship Id="rId360" Type="http://schemas.openxmlformats.org/officeDocument/2006/relationships/slideLayout" Target="../slideLayouts/slideLayout817.xml"/><Relationship Id="rId416" Type="http://schemas.openxmlformats.org/officeDocument/2006/relationships/slideLayout" Target="../slideLayouts/slideLayout873.xml"/><Relationship Id="rId220" Type="http://schemas.openxmlformats.org/officeDocument/2006/relationships/slideLayout" Target="../slideLayouts/slideLayout677.xml"/><Relationship Id="rId458" Type="http://schemas.openxmlformats.org/officeDocument/2006/relationships/slideLayout" Target="../slideLayouts/slideLayout915.xml"/><Relationship Id="rId15" Type="http://schemas.openxmlformats.org/officeDocument/2006/relationships/slideLayout" Target="../slideLayouts/slideLayout472.xml"/><Relationship Id="rId57" Type="http://schemas.openxmlformats.org/officeDocument/2006/relationships/slideLayout" Target="../slideLayouts/slideLayout514.xml"/><Relationship Id="rId262" Type="http://schemas.openxmlformats.org/officeDocument/2006/relationships/slideLayout" Target="../slideLayouts/slideLayout719.xml"/><Relationship Id="rId318" Type="http://schemas.openxmlformats.org/officeDocument/2006/relationships/slideLayout" Target="../slideLayouts/slideLayout775.xml"/><Relationship Id="rId99" Type="http://schemas.openxmlformats.org/officeDocument/2006/relationships/slideLayout" Target="../slideLayouts/slideLayout556.xml"/><Relationship Id="rId122" Type="http://schemas.openxmlformats.org/officeDocument/2006/relationships/slideLayout" Target="../slideLayouts/slideLayout579.xml"/><Relationship Id="rId164" Type="http://schemas.openxmlformats.org/officeDocument/2006/relationships/slideLayout" Target="../slideLayouts/slideLayout621.xml"/><Relationship Id="rId371" Type="http://schemas.openxmlformats.org/officeDocument/2006/relationships/slideLayout" Target="../slideLayouts/slideLayout828.xml"/><Relationship Id="rId427" Type="http://schemas.openxmlformats.org/officeDocument/2006/relationships/slideLayout" Target="../slideLayouts/slideLayout884.xml"/><Relationship Id="rId469" Type="http://schemas.openxmlformats.org/officeDocument/2006/relationships/slideLayout" Target="../slideLayouts/slideLayout926.xml"/><Relationship Id="rId26" Type="http://schemas.openxmlformats.org/officeDocument/2006/relationships/slideLayout" Target="../slideLayouts/slideLayout483.xml"/><Relationship Id="rId231" Type="http://schemas.openxmlformats.org/officeDocument/2006/relationships/slideLayout" Target="../slideLayouts/slideLayout688.xml"/><Relationship Id="rId273" Type="http://schemas.openxmlformats.org/officeDocument/2006/relationships/slideLayout" Target="../slideLayouts/slideLayout730.xml"/><Relationship Id="rId329" Type="http://schemas.openxmlformats.org/officeDocument/2006/relationships/slideLayout" Target="../slideLayouts/slideLayout786.xml"/><Relationship Id="rId480" Type="http://schemas.openxmlformats.org/officeDocument/2006/relationships/slideLayout" Target="../slideLayouts/slideLayout937.xml"/><Relationship Id="rId68" Type="http://schemas.openxmlformats.org/officeDocument/2006/relationships/slideLayout" Target="../slideLayouts/slideLayout525.xml"/><Relationship Id="rId133" Type="http://schemas.openxmlformats.org/officeDocument/2006/relationships/slideLayout" Target="../slideLayouts/slideLayout590.xml"/><Relationship Id="rId175" Type="http://schemas.openxmlformats.org/officeDocument/2006/relationships/slideLayout" Target="../slideLayouts/slideLayout632.xml"/><Relationship Id="rId340" Type="http://schemas.openxmlformats.org/officeDocument/2006/relationships/slideLayout" Target="../slideLayouts/slideLayout797.xml"/><Relationship Id="rId200" Type="http://schemas.openxmlformats.org/officeDocument/2006/relationships/slideLayout" Target="../slideLayouts/slideLayout657.xml"/><Relationship Id="rId382" Type="http://schemas.openxmlformats.org/officeDocument/2006/relationships/slideLayout" Target="../slideLayouts/slideLayout839.xml"/><Relationship Id="rId438" Type="http://schemas.openxmlformats.org/officeDocument/2006/relationships/slideLayout" Target="../slideLayouts/slideLayout895.xml"/><Relationship Id="rId242" Type="http://schemas.openxmlformats.org/officeDocument/2006/relationships/slideLayout" Target="../slideLayouts/slideLayout699.xml"/><Relationship Id="rId284" Type="http://schemas.openxmlformats.org/officeDocument/2006/relationships/slideLayout" Target="../slideLayouts/slideLayout741.xml"/><Relationship Id="rId491" Type="http://schemas.openxmlformats.org/officeDocument/2006/relationships/slideLayout" Target="../slideLayouts/slideLayout948.xml"/><Relationship Id="rId505" Type="http://schemas.openxmlformats.org/officeDocument/2006/relationships/slideLayout" Target="../slideLayouts/slideLayout962.xml"/><Relationship Id="rId37" Type="http://schemas.openxmlformats.org/officeDocument/2006/relationships/slideLayout" Target="../slideLayouts/slideLayout494.xml"/><Relationship Id="rId79" Type="http://schemas.openxmlformats.org/officeDocument/2006/relationships/slideLayout" Target="../slideLayouts/slideLayout536.xml"/><Relationship Id="rId102" Type="http://schemas.openxmlformats.org/officeDocument/2006/relationships/slideLayout" Target="../slideLayouts/slideLayout559.xml"/><Relationship Id="rId144" Type="http://schemas.openxmlformats.org/officeDocument/2006/relationships/slideLayout" Target="../slideLayouts/slideLayout601.xml"/><Relationship Id="rId90" Type="http://schemas.openxmlformats.org/officeDocument/2006/relationships/slideLayout" Target="../slideLayouts/slideLayout547.xml"/><Relationship Id="rId186" Type="http://schemas.openxmlformats.org/officeDocument/2006/relationships/slideLayout" Target="../slideLayouts/slideLayout643.xml"/><Relationship Id="rId351" Type="http://schemas.openxmlformats.org/officeDocument/2006/relationships/slideLayout" Target="../slideLayouts/slideLayout808.xml"/><Relationship Id="rId393" Type="http://schemas.openxmlformats.org/officeDocument/2006/relationships/slideLayout" Target="../slideLayouts/slideLayout850.xml"/><Relationship Id="rId407" Type="http://schemas.openxmlformats.org/officeDocument/2006/relationships/slideLayout" Target="../slideLayouts/slideLayout864.xml"/><Relationship Id="rId449" Type="http://schemas.openxmlformats.org/officeDocument/2006/relationships/slideLayout" Target="../slideLayouts/slideLayout906.xml"/><Relationship Id="rId211" Type="http://schemas.openxmlformats.org/officeDocument/2006/relationships/slideLayout" Target="../slideLayouts/slideLayout668.xml"/><Relationship Id="rId253" Type="http://schemas.openxmlformats.org/officeDocument/2006/relationships/slideLayout" Target="../slideLayouts/slideLayout710.xml"/><Relationship Id="rId295" Type="http://schemas.openxmlformats.org/officeDocument/2006/relationships/slideLayout" Target="../slideLayouts/slideLayout752.xml"/><Relationship Id="rId309" Type="http://schemas.openxmlformats.org/officeDocument/2006/relationships/slideLayout" Target="../slideLayouts/slideLayout766.xml"/><Relationship Id="rId460" Type="http://schemas.openxmlformats.org/officeDocument/2006/relationships/slideLayout" Target="../slideLayouts/slideLayout917.xml"/><Relationship Id="rId48" Type="http://schemas.openxmlformats.org/officeDocument/2006/relationships/slideLayout" Target="../slideLayouts/slideLayout505.xml"/><Relationship Id="rId113" Type="http://schemas.openxmlformats.org/officeDocument/2006/relationships/slideLayout" Target="../slideLayouts/slideLayout570.xml"/><Relationship Id="rId320" Type="http://schemas.openxmlformats.org/officeDocument/2006/relationships/slideLayout" Target="../slideLayouts/slideLayout777.xml"/><Relationship Id="rId155" Type="http://schemas.openxmlformats.org/officeDocument/2006/relationships/slideLayout" Target="../slideLayouts/slideLayout612.xml"/><Relationship Id="rId197" Type="http://schemas.openxmlformats.org/officeDocument/2006/relationships/slideLayout" Target="../slideLayouts/slideLayout654.xml"/><Relationship Id="rId362" Type="http://schemas.openxmlformats.org/officeDocument/2006/relationships/slideLayout" Target="../slideLayouts/slideLayout819.xml"/><Relationship Id="rId418" Type="http://schemas.openxmlformats.org/officeDocument/2006/relationships/slideLayout" Target="../slideLayouts/slideLayout875.xml"/><Relationship Id="rId222" Type="http://schemas.openxmlformats.org/officeDocument/2006/relationships/slideLayout" Target="../slideLayouts/slideLayout679.xml"/><Relationship Id="rId264" Type="http://schemas.openxmlformats.org/officeDocument/2006/relationships/slideLayout" Target="../slideLayouts/slideLayout721.xml"/><Relationship Id="rId471" Type="http://schemas.openxmlformats.org/officeDocument/2006/relationships/slideLayout" Target="../slideLayouts/slideLayout928.xml"/><Relationship Id="rId17" Type="http://schemas.openxmlformats.org/officeDocument/2006/relationships/slideLayout" Target="../slideLayouts/slideLayout474.xml"/><Relationship Id="rId59" Type="http://schemas.openxmlformats.org/officeDocument/2006/relationships/slideLayout" Target="../slideLayouts/slideLayout516.xml"/><Relationship Id="rId124" Type="http://schemas.openxmlformats.org/officeDocument/2006/relationships/slideLayout" Target="../slideLayouts/slideLayout581.xml"/><Relationship Id="rId70" Type="http://schemas.openxmlformats.org/officeDocument/2006/relationships/slideLayout" Target="../slideLayouts/slideLayout527.xml"/><Relationship Id="rId166" Type="http://schemas.openxmlformats.org/officeDocument/2006/relationships/slideLayout" Target="../slideLayouts/slideLayout623.xml"/><Relationship Id="rId331" Type="http://schemas.openxmlformats.org/officeDocument/2006/relationships/slideLayout" Target="../slideLayouts/slideLayout788.xml"/><Relationship Id="rId373" Type="http://schemas.openxmlformats.org/officeDocument/2006/relationships/slideLayout" Target="../slideLayouts/slideLayout830.xml"/><Relationship Id="rId429" Type="http://schemas.openxmlformats.org/officeDocument/2006/relationships/slideLayout" Target="../slideLayouts/slideLayout886.xml"/><Relationship Id="rId1" Type="http://schemas.openxmlformats.org/officeDocument/2006/relationships/slideLayout" Target="../slideLayouts/slideLayout458.xml"/><Relationship Id="rId233" Type="http://schemas.openxmlformats.org/officeDocument/2006/relationships/slideLayout" Target="../slideLayouts/slideLayout690.xml"/><Relationship Id="rId440" Type="http://schemas.openxmlformats.org/officeDocument/2006/relationships/slideLayout" Target="../slideLayouts/slideLayout897.xml"/><Relationship Id="rId28" Type="http://schemas.openxmlformats.org/officeDocument/2006/relationships/slideLayout" Target="../slideLayouts/slideLayout485.xml"/><Relationship Id="rId275" Type="http://schemas.openxmlformats.org/officeDocument/2006/relationships/slideLayout" Target="../slideLayouts/slideLayout732.xml"/><Relationship Id="rId300" Type="http://schemas.openxmlformats.org/officeDocument/2006/relationships/slideLayout" Target="../slideLayouts/slideLayout757.xml"/><Relationship Id="rId482" Type="http://schemas.openxmlformats.org/officeDocument/2006/relationships/slideLayout" Target="../slideLayouts/slideLayout939.xml"/><Relationship Id="rId81" Type="http://schemas.openxmlformats.org/officeDocument/2006/relationships/slideLayout" Target="../slideLayouts/slideLayout538.xml"/><Relationship Id="rId135" Type="http://schemas.openxmlformats.org/officeDocument/2006/relationships/slideLayout" Target="../slideLayouts/slideLayout592.xml"/><Relationship Id="rId177" Type="http://schemas.openxmlformats.org/officeDocument/2006/relationships/slideLayout" Target="../slideLayouts/slideLayout634.xml"/><Relationship Id="rId342" Type="http://schemas.openxmlformats.org/officeDocument/2006/relationships/slideLayout" Target="../slideLayouts/slideLayout799.xml"/><Relationship Id="rId384" Type="http://schemas.openxmlformats.org/officeDocument/2006/relationships/slideLayout" Target="../slideLayouts/slideLayout841.xml"/><Relationship Id="rId202" Type="http://schemas.openxmlformats.org/officeDocument/2006/relationships/slideLayout" Target="../slideLayouts/slideLayout659.xml"/><Relationship Id="rId244" Type="http://schemas.openxmlformats.org/officeDocument/2006/relationships/slideLayout" Target="../slideLayouts/slideLayout701.xml"/><Relationship Id="rId39" Type="http://schemas.openxmlformats.org/officeDocument/2006/relationships/slideLayout" Target="../slideLayouts/slideLayout496.xml"/><Relationship Id="rId286" Type="http://schemas.openxmlformats.org/officeDocument/2006/relationships/slideLayout" Target="../slideLayouts/slideLayout743.xml"/><Relationship Id="rId451" Type="http://schemas.openxmlformats.org/officeDocument/2006/relationships/slideLayout" Target="../slideLayouts/slideLayout908.xml"/><Relationship Id="rId493" Type="http://schemas.openxmlformats.org/officeDocument/2006/relationships/slideLayout" Target="../slideLayouts/slideLayout950.xml"/><Relationship Id="rId507" Type="http://schemas.openxmlformats.org/officeDocument/2006/relationships/theme" Target="../theme/theme6.xml"/><Relationship Id="rId50" Type="http://schemas.openxmlformats.org/officeDocument/2006/relationships/slideLayout" Target="../slideLayouts/slideLayout507.xml"/><Relationship Id="rId104" Type="http://schemas.openxmlformats.org/officeDocument/2006/relationships/slideLayout" Target="../slideLayouts/slideLayout561.xml"/><Relationship Id="rId146" Type="http://schemas.openxmlformats.org/officeDocument/2006/relationships/slideLayout" Target="../slideLayouts/slideLayout603.xml"/><Relationship Id="rId188" Type="http://schemas.openxmlformats.org/officeDocument/2006/relationships/slideLayout" Target="../slideLayouts/slideLayout645.xml"/><Relationship Id="rId311" Type="http://schemas.openxmlformats.org/officeDocument/2006/relationships/slideLayout" Target="../slideLayouts/slideLayout768.xml"/><Relationship Id="rId353" Type="http://schemas.openxmlformats.org/officeDocument/2006/relationships/slideLayout" Target="../slideLayouts/slideLayout810.xml"/><Relationship Id="rId395" Type="http://schemas.openxmlformats.org/officeDocument/2006/relationships/slideLayout" Target="../slideLayouts/slideLayout852.xml"/><Relationship Id="rId409" Type="http://schemas.openxmlformats.org/officeDocument/2006/relationships/slideLayout" Target="../slideLayouts/slideLayout866.xml"/><Relationship Id="rId92" Type="http://schemas.openxmlformats.org/officeDocument/2006/relationships/slideLayout" Target="../slideLayouts/slideLayout549.xml"/><Relationship Id="rId213" Type="http://schemas.openxmlformats.org/officeDocument/2006/relationships/slideLayout" Target="../slideLayouts/slideLayout670.xml"/><Relationship Id="rId420" Type="http://schemas.openxmlformats.org/officeDocument/2006/relationships/slideLayout" Target="../slideLayouts/slideLayout877.xml"/><Relationship Id="rId255" Type="http://schemas.openxmlformats.org/officeDocument/2006/relationships/slideLayout" Target="../slideLayouts/slideLayout712.xml"/><Relationship Id="rId297" Type="http://schemas.openxmlformats.org/officeDocument/2006/relationships/slideLayout" Target="../slideLayouts/slideLayout754.xml"/><Relationship Id="rId462" Type="http://schemas.openxmlformats.org/officeDocument/2006/relationships/slideLayout" Target="../slideLayouts/slideLayout919.xml"/><Relationship Id="rId115" Type="http://schemas.openxmlformats.org/officeDocument/2006/relationships/slideLayout" Target="../slideLayouts/slideLayout572.xml"/><Relationship Id="rId157" Type="http://schemas.openxmlformats.org/officeDocument/2006/relationships/slideLayout" Target="../slideLayouts/slideLayout614.xml"/><Relationship Id="rId322" Type="http://schemas.openxmlformats.org/officeDocument/2006/relationships/slideLayout" Target="../slideLayouts/slideLayout779.xml"/><Relationship Id="rId364" Type="http://schemas.openxmlformats.org/officeDocument/2006/relationships/slideLayout" Target="../slideLayouts/slideLayout821.xml"/><Relationship Id="rId61" Type="http://schemas.openxmlformats.org/officeDocument/2006/relationships/slideLayout" Target="../slideLayouts/slideLayout518.xml"/><Relationship Id="rId199" Type="http://schemas.openxmlformats.org/officeDocument/2006/relationships/slideLayout" Target="../slideLayouts/slideLayout656.xml"/><Relationship Id="rId19" Type="http://schemas.openxmlformats.org/officeDocument/2006/relationships/slideLayout" Target="../slideLayouts/slideLayout476.xml"/><Relationship Id="rId224" Type="http://schemas.openxmlformats.org/officeDocument/2006/relationships/slideLayout" Target="../slideLayouts/slideLayout681.xml"/><Relationship Id="rId266" Type="http://schemas.openxmlformats.org/officeDocument/2006/relationships/slideLayout" Target="../slideLayouts/slideLayout723.xml"/><Relationship Id="rId431" Type="http://schemas.openxmlformats.org/officeDocument/2006/relationships/slideLayout" Target="../slideLayouts/slideLayout888.xml"/><Relationship Id="rId473" Type="http://schemas.openxmlformats.org/officeDocument/2006/relationships/slideLayout" Target="../slideLayouts/slideLayout930.xml"/><Relationship Id="rId30" Type="http://schemas.openxmlformats.org/officeDocument/2006/relationships/slideLayout" Target="../slideLayouts/slideLayout487.xml"/><Relationship Id="rId126" Type="http://schemas.openxmlformats.org/officeDocument/2006/relationships/slideLayout" Target="../slideLayouts/slideLayout583.xml"/><Relationship Id="rId168" Type="http://schemas.openxmlformats.org/officeDocument/2006/relationships/slideLayout" Target="../slideLayouts/slideLayout625.xml"/><Relationship Id="rId333" Type="http://schemas.openxmlformats.org/officeDocument/2006/relationships/slideLayout" Target="../slideLayouts/slideLayout790.xml"/><Relationship Id="rId72" Type="http://schemas.openxmlformats.org/officeDocument/2006/relationships/slideLayout" Target="../slideLayouts/slideLayout529.xml"/><Relationship Id="rId375" Type="http://schemas.openxmlformats.org/officeDocument/2006/relationships/slideLayout" Target="../slideLayouts/slideLayout832.xml"/><Relationship Id="rId3" Type="http://schemas.openxmlformats.org/officeDocument/2006/relationships/slideLayout" Target="../slideLayouts/slideLayout460.xml"/><Relationship Id="rId235" Type="http://schemas.openxmlformats.org/officeDocument/2006/relationships/slideLayout" Target="../slideLayouts/slideLayout692.xml"/><Relationship Id="rId277" Type="http://schemas.openxmlformats.org/officeDocument/2006/relationships/slideLayout" Target="../slideLayouts/slideLayout734.xml"/><Relationship Id="rId400" Type="http://schemas.openxmlformats.org/officeDocument/2006/relationships/slideLayout" Target="../slideLayouts/slideLayout857.xml"/><Relationship Id="rId442" Type="http://schemas.openxmlformats.org/officeDocument/2006/relationships/slideLayout" Target="../slideLayouts/slideLayout899.xml"/><Relationship Id="rId484" Type="http://schemas.openxmlformats.org/officeDocument/2006/relationships/slideLayout" Target="../slideLayouts/slideLayout941.xml"/><Relationship Id="rId137" Type="http://schemas.openxmlformats.org/officeDocument/2006/relationships/slideLayout" Target="../slideLayouts/slideLayout594.xml"/><Relationship Id="rId302" Type="http://schemas.openxmlformats.org/officeDocument/2006/relationships/slideLayout" Target="../slideLayouts/slideLayout759.xml"/><Relationship Id="rId344" Type="http://schemas.openxmlformats.org/officeDocument/2006/relationships/slideLayout" Target="../slideLayouts/slideLayout801.xml"/><Relationship Id="rId41" Type="http://schemas.openxmlformats.org/officeDocument/2006/relationships/slideLayout" Target="../slideLayouts/slideLayout498.xml"/><Relationship Id="rId83" Type="http://schemas.openxmlformats.org/officeDocument/2006/relationships/slideLayout" Target="../slideLayouts/slideLayout540.xml"/><Relationship Id="rId179" Type="http://schemas.openxmlformats.org/officeDocument/2006/relationships/slideLayout" Target="../slideLayouts/slideLayout636.xml"/><Relationship Id="rId386" Type="http://schemas.openxmlformats.org/officeDocument/2006/relationships/slideLayout" Target="../slideLayouts/slideLayout843.xml"/><Relationship Id="rId190" Type="http://schemas.openxmlformats.org/officeDocument/2006/relationships/slideLayout" Target="../slideLayouts/slideLayout647.xml"/><Relationship Id="rId204" Type="http://schemas.openxmlformats.org/officeDocument/2006/relationships/slideLayout" Target="../slideLayouts/slideLayout661.xml"/><Relationship Id="rId246" Type="http://schemas.openxmlformats.org/officeDocument/2006/relationships/slideLayout" Target="../slideLayouts/slideLayout703.xml"/><Relationship Id="rId288" Type="http://schemas.openxmlformats.org/officeDocument/2006/relationships/slideLayout" Target="../slideLayouts/slideLayout745.xml"/><Relationship Id="rId411" Type="http://schemas.openxmlformats.org/officeDocument/2006/relationships/slideLayout" Target="../slideLayouts/slideLayout868.xml"/><Relationship Id="rId453" Type="http://schemas.openxmlformats.org/officeDocument/2006/relationships/slideLayout" Target="../slideLayouts/slideLayout910.xml"/><Relationship Id="rId106" Type="http://schemas.openxmlformats.org/officeDocument/2006/relationships/slideLayout" Target="../slideLayouts/slideLayout563.xml"/><Relationship Id="rId313" Type="http://schemas.openxmlformats.org/officeDocument/2006/relationships/slideLayout" Target="../slideLayouts/slideLayout770.xml"/><Relationship Id="rId495" Type="http://schemas.openxmlformats.org/officeDocument/2006/relationships/slideLayout" Target="../slideLayouts/slideLayout952.xml"/><Relationship Id="rId10" Type="http://schemas.openxmlformats.org/officeDocument/2006/relationships/slideLayout" Target="../slideLayouts/slideLayout467.xml"/><Relationship Id="rId52" Type="http://schemas.openxmlformats.org/officeDocument/2006/relationships/slideLayout" Target="../slideLayouts/slideLayout509.xml"/><Relationship Id="rId94" Type="http://schemas.openxmlformats.org/officeDocument/2006/relationships/slideLayout" Target="../slideLayouts/slideLayout551.xml"/><Relationship Id="rId148" Type="http://schemas.openxmlformats.org/officeDocument/2006/relationships/slideLayout" Target="../slideLayouts/slideLayout605.xml"/><Relationship Id="rId355" Type="http://schemas.openxmlformats.org/officeDocument/2006/relationships/slideLayout" Target="../slideLayouts/slideLayout812.xml"/><Relationship Id="rId397" Type="http://schemas.openxmlformats.org/officeDocument/2006/relationships/slideLayout" Target="../slideLayouts/slideLayout854.xml"/></Relationships>
</file>

<file path=ppt/slideMasters/_rels/slideMaster7.xml.rels><?xml version="1.0" encoding="UTF-8" standalone="yes"?>
<Relationships xmlns="http://schemas.openxmlformats.org/package/2006/relationships"><Relationship Id="rId117" Type="http://schemas.openxmlformats.org/officeDocument/2006/relationships/slideLayout" Target="../slideLayouts/slideLayout1080.xml"/><Relationship Id="rId299" Type="http://schemas.openxmlformats.org/officeDocument/2006/relationships/slideLayout" Target="../slideLayouts/slideLayout1262.xml"/><Relationship Id="rId21" Type="http://schemas.openxmlformats.org/officeDocument/2006/relationships/slideLayout" Target="../slideLayouts/slideLayout984.xml"/><Relationship Id="rId63" Type="http://schemas.openxmlformats.org/officeDocument/2006/relationships/slideLayout" Target="../slideLayouts/slideLayout1026.xml"/><Relationship Id="rId159" Type="http://schemas.openxmlformats.org/officeDocument/2006/relationships/slideLayout" Target="../slideLayouts/slideLayout1122.xml"/><Relationship Id="rId324" Type="http://schemas.openxmlformats.org/officeDocument/2006/relationships/slideLayout" Target="../slideLayouts/slideLayout1287.xml"/><Relationship Id="rId366" Type="http://schemas.openxmlformats.org/officeDocument/2006/relationships/slideLayout" Target="../slideLayouts/slideLayout1329.xml"/><Relationship Id="rId170" Type="http://schemas.openxmlformats.org/officeDocument/2006/relationships/slideLayout" Target="../slideLayouts/slideLayout1133.xml"/><Relationship Id="rId226" Type="http://schemas.openxmlformats.org/officeDocument/2006/relationships/slideLayout" Target="../slideLayouts/slideLayout1189.xml"/><Relationship Id="rId433" Type="http://schemas.openxmlformats.org/officeDocument/2006/relationships/slideLayout" Target="../slideLayouts/slideLayout1396.xml"/><Relationship Id="rId268" Type="http://schemas.openxmlformats.org/officeDocument/2006/relationships/slideLayout" Target="../slideLayouts/slideLayout1231.xml"/><Relationship Id="rId32" Type="http://schemas.openxmlformats.org/officeDocument/2006/relationships/slideLayout" Target="../slideLayouts/slideLayout995.xml"/><Relationship Id="rId74" Type="http://schemas.openxmlformats.org/officeDocument/2006/relationships/slideLayout" Target="../slideLayouts/slideLayout1037.xml"/><Relationship Id="rId128" Type="http://schemas.openxmlformats.org/officeDocument/2006/relationships/slideLayout" Target="../slideLayouts/slideLayout1091.xml"/><Relationship Id="rId335" Type="http://schemas.openxmlformats.org/officeDocument/2006/relationships/slideLayout" Target="../slideLayouts/slideLayout1298.xml"/><Relationship Id="rId377" Type="http://schemas.openxmlformats.org/officeDocument/2006/relationships/slideLayout" Target="../slideLayouts/slideLayout1340.xml"/><Relationship Id="rId5" Type="http://schemas.openxmlformats.org/officeDocument/2006/relationships/slideLayout" Target="../slideLayouts/slideLayout968.xml"/><Relationship Id="rId181" Type="http://schemas.openxmlformats.org/officeDocument/2006/relationships/slideLayout" Target="../slideLayouts/slideLayout1144.xml"/><Relationship Id="rId237" Type="http://schemas.openxmlformats.org/officeDocument/2006/relationships/slideLayout" Target="../slideLayouts/slideLayout1200.xml"/><Relationship Id="rId402" Type="http://schemas.openxmlformats.org/officeDocument/2006/relationships/slideLayout" Target="../slideLayouts/slideLayout1365.xml"/><Relationship Id="rId279" Type="http://schemas.openxmlformats.org/officeDocument/2006/relationships/slideLayout" Target="../slideLayouts/slideLayout1242.xml"/><Relationship Id="rId444" Type="http://schemas.openxmlformats.org/officeDocument/2006/relationships/slideLayout" Target="../slideLayouts/slideLayout1407.xml"/><Relationship Id="rId43" Type="http://schemas.openxmlformats.org/officeDocument/2006/relationships/slideLayout" Target="../slideLayouts/slideLayout1006.xml"/><Relationship Id="rId139" Type="http://schemas.openxmlformats.org/officeDocument/2006/relationships/slideLayout" Target="../slideLayouts/slideLayout1102.xml"/><Relationship Id="rId290" Type="http://schemas.openxmlformats.org/officeDocument/2006/relationships/slideLayout" Target="../slideLayouts/slideLayout1253.xml"/><Relationship Id="rId304" Type="http://schemas.openxmlformats.org/officeDocument/2006/relationships/slideLayout" Target="../slideLayouts/slideLayout1267.xml"/><Relationship Id="rId346" Type="http://schemas.openxmlformats.org/officeDocument/2006/relationships/slideLayout" Target="../slideLayouts/slideLayout1309.xml"/><Relationship Id="rId388" Type="http://schemas.openxmlformats.org/officeDocument/2006/relationships/slideLayout" Target="../slideLayouts/slideLayout1351.xml"/><Relationship Id="rId85" Type="http://schemas.openxmlformats.org/officeDocument/2006/relationships/slideLayout" Target="../slideLayouts/slideLayout1048.xml"/><Relationship Id="rId150" Type="http://schemas.openxmlformats.org/officeDocument/2006/relationships/slideLayout" Target="../slideLayouts/slideLayout1113.xml"/><Relationship Id="rId192" Type="http://schemas.openxmlformats.org/officeDocument/2006/relationships/slideLayout" Target="../slideLayouts/slideLayout1155.xml"/><Relationship Id="rId206" Type="http://schemas.openxmlformats.org/officeDocument/2006/relationships/slideLayout" Target="../slideLayouts/slideLayout1169.xml"/><Relationship Id="rId413" Type="http://schemas.openxmlformats.org/officeDocument/2006/relationships/slideLayout" Target="../slideLayouts/slideLayout1376.xml"/><Relationship Id="rId248" Type="http://schemas.openxmlformats.org/officeDocument/2006/relationships/slideLayout" Target="../slideLayouts/slideLayout1211.xml"/><Relationship Id="rId455" Type="http://schemas.openxmlformats.org/officeDocument/2006/relationships/slideLayout" Target="../slideLayouts/slideLayout1418.xml"/><Relationship Id="rId12" Type="http://schemas.openxmlformats.org/officeDocument/2006/relationships/slideLayout" Target="../slideLayouts/slideLayout975.xml"/><Relationship Id="rId108" Type="http://schemas.openxmlformats.org/officeDocument/2006/relationships/slideLayout" Target="../slideLayouts/slideLayout1071.xml"/><Relationship Id="rId315" Type="http://schemas.openxmlformats.org/officeDocument/2006/relationships/slideLayout" Target="../slideLayouts/slideLayout1278.xml"/><Relationship Id="rId357" Type="http://schemas.openxmlformats.org/officeDocument/2006/relationships/slideLayout" Target="../slideLayouts/slideLayout1320.xml"/><Relationship Id="rId54" Type="http://schemas.openxmlformats.org/officeDocument/2006/relationships/slideLayout" Target="../slideLayouts/slideLayout1017.xml"/><Relationship Id="rId96" Type="http://schemas.openxmlformats.org/officeDocument/2006/relationships/slideLayout" Target="../slideLayouts/slideLayout1059.xml"/><Relationship Id="rId161" Type="http://schemas.openxmlformats.org/officeDocument/2006/relationships/slideLayout" Target="../slideLayouts/slideLayout1124.xml"/><Relationship Id="rId217" Type="http://schemas.openxmlformats.org/officeDocument/2006/relationships/slideLayout" Target="../slideLayouts/slideLayout1180.xml"/><Relationship Id="rId399" Type="http://schemas.openxmlformats.org/officeDocument/2006/relationships/slideLayout" Target="../slideLayouts/slideLayout1362.xml"/><Relationship Id="rId259" Type="http://schemas.openxmlformats.org/officeDocument/2006/relationships/slideLayout" Target="../slideLayouts/slideLayout1222.xml"/><Relationship Id="rId424" Type="http://schemas.openxmlformats.org/officeDocument/2006/relationships/slideLayout" Target="../slideLayouts/slideLayout1387.xml"/><Relationship Id="rId23" Type="http://schemas.openxmlformats.org/officeDocument/2006/relationships/slideLayout" Target="../slideLayouts/slideLayout986.xml"/><Relationship Id="rId119" Type="http://schemas.openxmlformats.org/officeDocument/2006/relationships/slideLayout" Target="../slideLayouts/slideLayout1082.xml"/><Relationship Id="rId270" Type="http://schemas.openxmlformats.org/officeDocument/2006/relationships/slideLayout" Target="../slideLayouts/slideLayout1233.xml"/><Relationship Id="rId326" Type="http://schemas.openxmlformats.org/officeDocument/2006/relationships/slideLayout" Target="../slideLayouts/slideLayout1289.xml"/><Relationship Id="rId65" Type="http://schemas.openxmlformats.org/officeDocument/2006/relationships/slideLayout" Target="../slideLayouts/slideLayout1028.xml"/><Relationship Id="rId130" Type="http://schemas.openxmlformats.org/officeDocument/2006/relationships/slideLayout" Target="../slideLayouts/slideLayout1093.xml"/><Relationship Id="rId368" Type="http://schemas.openxmlformats.org/officeDocument/2006/relationships/slideLayout" Target="../slideLayouts/slideLayout1331.xml"/><Relationship Id="rId172" Type="http://schemas.openxmlformats.org/officeDocument/2006/relationships/slideLayout" Target="../slideLayouts/slideLayout1135.xml"/><Relationship Id="rId228" Type="http://schemas.openxmlformats.org/officeDocument/2006/relationships/slideLayout" Target="../slideLayouts/slideLayout1191.xml"/><Relationship Id="rId435" Type="http://schemas.openxmlformats.org/officeDocument/2006/relationships/slideLayout" Target="../slideLayouts/slideLayout1398.xml"/><Relationship Id="rId281" Type="http://schemas.openxmlformats.org/officeDocument/2006/relationships/slideLayout" Target="../slideLayouts/slideLayout1244.xml"/><Relationship Id="rId337" Type="http://schemas.openxmlformats.org/officeDocument/2006/relationships/slideLayout" Target="../slideLayouts/slideLayout1300.xml"/><Relationship Id="rId34" Type="http://schemas.openxmlformats.org/officeDocument/2006/relationships/slideLayout" Target="../slideLayouts/slideLayout997.xml"/><Relationship Id="rId76" Type="http://schemas.openxmlformats.org/officeDocument/2006/relationships/slideLayout" Target="../slideLayouts/slideLayout1039.xml"/><Relationship Id="rId141" Type="http://schemas.openxmlformats.org/officeDocument/2006/relationships/slideLayout" Target="../slideLayouts/slideLayout1104.xml"/><Relationship Id="rId379" Type="http://schemas.openxmlformats.org/officeDocument/2006/relationships/slideLayout" Target="../slideLayouts/slideLayout1342.xml"/><Relationship Id="rId7" Type="http://schemas.openxmlformats.org/officeDocument/2006/relationships/slideLayout" Target="../slideLayouts/slideLayout970.xml"/><Relationship Id="rId183" Type="http://schemas.openxmlformats.org/officeDocument/2006/relationships/slideLayout" Target="../slideLayouts/slideLayout1146.xml"/><Relationship Id="rId239" Type="http://schemas.openxmlformats.org/officeDocument/2006/relationships/slideLayout" Target="../slideLayouts/slideLayout1202.xml"/><Relationship Id="rId390" Type="http://schemas.openxmlformats.org/officeDocument/2006/relationships/slideLayout" Target="../slideLayouts/slideLayout1353.xml"/><Relationship Id="rId404" Type="http://schemas.openxmlformats.org/officeDocument/2006/relationships/slideLayout" Target="../slideLayouts/slideLayout1367.xml"/><Relationship Id="rId446" Type="http://schemas.openxmlformats.org/officeDocument/2006/relationships/slideLayout" Target="../slideLayouts/slideLayout1409.xml"/><Relationship Id="rId250" Type="http://schemas.openxmlformats.org/officeDocument/2006/relationships/slideLayout" Target="../slideLayouts/slideLayout1213.xml"/><Relationship Id="rId292" Type="http://schemas.openxmlformats.org/officeDocument/2006/relationships/slideLayout" Target="../slideLayouts/slideLayout1255.xml"/><Relationship Id="rId306" Type="http://schemas.openxmlformats.org/officeDocument/2006/relationships/slideLayout" Target="../slideLayouts/slideLayout1269.xml"/><Relationship Id="rId45" Type="http://schemas.openxmlformats.org/officeDocument/2006/relationships/slideLayout" Target="../slideLayouts/slideLayout1008.xml"/><Relationship Id="rId87" Type="http://schemas.openxmlformats.org/officeDocument/2006/relationships/slideLayout" Target="../slideLayouts/slideLayout1050.xml"/><Relationship Id="rId110" Type="http://schemas.openxmlformats.org/officeDocument/2006/relationships/slideLayout" Target="../slideLayouts/slideLayout1073.xml"/><Relationship Id="rId348" Type="http://schemas.openxmlformats.org/officeDocument/2006/relationships/slideLayout" Target="../slideLayouts/slideLayout1311.xml"/><Relationship Id="rId152" Type="http://schemas.openxmlformats.org/officeDocument/2006/relationships/slideLayout" Target="../slideLayouts/slideLayout1115.xml"/><Relationship Id="rId194" Type="http://schemas.openxmlformats.org/officeDocument/2006/relationships/slideLayout" Target="../slideLayouts/slideLayout1157.xml"/><Relationship Id="rId208" Type="http://schemas.openxmlformats.org/officeDocument/2006/relationships/slideLayout" Target="../slideLayouts/slideLayout1171.xml"/><Relationship Id="rId415" Type="http://schemas.openxmlformats.org/officeDocument/2006/relationships/slideLayout" Target="../slideLayouts/slideLayout1378.xml"/><Relationship Id="rId457" Type="http://schemas.openxmlformats.org/officeDocument/2006/relationships/slideLayout" Target="../slideLayouts/slideLayout1420.xml"/><Relationship Id="rId261" Type="http://schemas.openxmlformats.org/officeDocument/2006/relationships/slideLayout" Target="../slideLayouts/slideLayout1224.xml"/><Relationship Id="rId14" Type="http://schemas.openxmlformats.org/officeDocument/2006/relationships/slideLayout" Target="../slideLayouts/slideLayout977.xml"/><Relationship Id="rId56" Type="http://schemas.openxmlformats.org/officeDocument/2006/relationships/slideLayout" Target="../slideLayouts/slideLayout1019.xml"/><Relationship Id="rId317" Type="http://schemas.openxmlformats.org/officeDocument/2006/relationships/slideLayout" Target="../slideLayouts/slideLayout1280.xml"/><Relationship Id="rId359" Type="http://schemas.openxmlformats.org/officeDocument/2006/relationships/slideLayout" Target="../slideLayouts/slideLayout1322.xml"/><Relationship Id="rId98" Type="http://schemas.openxmlformats.org/officeDocument/2006/relationships/slideLayout" Target="../slideLayouts/slideLayout1061.xml"/><Relationship Id="rId121" Type="http://schemas.openxmlformats.org/officeDocument/2006/relationships/slideLayout" Target="../slideLayouts/slideLayout1084.xml"/><Relationship Id="rId163" Type="http://schemas.openxmlformats.org/officeDocument/2006/relationships/slideLayout" Target="../slideLayouts/slideLayout1126.xml"/><Relationship Id="rId219" Type="http://schemas.openxmlformats.org/officeDocument/2006/relationships/slideLayout" Target="../slideLayouts/slideLayout1182.xml"/><Relationship Id="rId370" Type="http://schemas.openxmlformats.org/officeDocument/2006/relationships/slideLayout" Target="../slideLayouts/slideLayout1333.xml"/><Relationship Id="rId426" Type="http://schemas.openxmlformats.org/officeDocument/2006/relationships/slideLayout" Target="../slideLayouts/slideLayout1389.xml"/><Relationship Id="rId230" Type="http://schemas.openxmlformats.org/officeDocument/2006/relationships/slideLayout" Target="../slideLayouts/slideLayout1193.xml"/><Relationship Id="rId25" Type="http://schemas.openxmlformats.org/officeDocument/2006/relationships/slideLayout" Target="../slideLayouts/slideLayout988.xml"/><Relationship Id="rId67" Type="http://schemas.openxmlformats.org/officeDocument/2006/relationships/slideLayout" Target="../slideLayouts/slideLayout1030.xml"/><Relationship Id="rId272" Type="http://schemas.openxmlformats.org/officeDocument/2006/relationships/slideLayout" Target="../slideLayouts/slideLayout1235.xml"/><Relationship Id="rId328" Type="http://schemas.openxmlformats.org/officeDocument/2006/relationships/slideLayout" Target="../slideLayouts/slideLayout1291.xml"/><Relationship Id="rId132" Type="http://schemas.openxmlformats.org/officeDocument/2006/relationships/slideLayout" Target="../slideLayouts/slideLayout1095.xml"/><Relationship Id="rId174" Type="http://schemas.openxmlformats.org/officeDocument/2006/relationships/slideLayout" Target="../slideLayouts/slideLayout1137.xml"/><Relationship Id="rId381" Type="http://schemas.openxmlformats.org/officeDocument/2006/relationships/slideLayout" Target="../slideLayouts/slideLayout1344.xml"/><Relationship Id="rId241" Type="http://schemas.openxmlformats.org/officeDocument/2006/relationships/slideLayout" Target="../slideLayouts/slideLayout1204.xml"/><Relationship Id="rId437" Type="http://schemas.openxmlformats.org/officeDocument/2006/relationships/slideLayout" Target="../slideLayouts/slideLayout1400.xml"/><Relationship Id="rId36" Type="http://schemas.openxmlformats.org/officeDocument/2006/relationships/slideLayout" Target="../slideLayouts/slideLayout999.xml"/><Relationship Id="rId283" Type="http://schemas.openxmlformats.org/officeDocument/2006/relationships/slideLayout" Target="../slideLayouts/slideLayout1246.xml"/><Relationship Id="rId339" Type="http://schemas.openxmlformats.org/officeDocument/2006/relationships/slideLayout" Target="../slideLayouts/slideLayout1302.xml"/><Relationship Id="rId78" Type="http://schemas.openxmlformats.org/officeDocument/2006/relationships/slideLayout" Target="../slideLayouts/slideLayout1041.xml"/><Relationship Id="rId101" Type="http://schemas.openxmlformats.org/officeDocument/2006/relationships/slideLayout" Target="../slideLayouts/slideLayout1064.xml"/><Relationship Id="rId143" Type="http://schemas.openxmlformats.org/officeDocument/2006/relationships/slideLayout" Target="../slideLayouts/slideLayout1106.xml"/><Relationship Id="rId185" Type="http://schemas.openxmlformats.org/officeDocument/2006/relationships/slideLayout" Target="../slideLayouts/slideLayout1148.xml"/><Relationship Id="rId350" Type="http://schemas.openxmlformats.org/officeDocument/2006/relationships/slideLayout" Target="../slideLayouts/slideLayout1313.xml"/><Relationship Id="rId406" Type="http://schemas.openxmlformats.org/officeDocument/2006/relationships/slideLayout" Target="../slideLayouts/slideLayout1369.xml"/><Relationship Id="rId9" Type="http://schemas.openxmlformats.org/officeDocument/2006/relationships/slideLayout" Target="../slideLayouts/slideLayout972.xml"/><Relationship Id="rId210" Type="http://schemas.openxmlformats.org/officeDocument/2006/relationships/slideLayout" Target="../slideLayouts/slideLayout1173.xml"/><Relationship Id="rId392" Type="http://schemas.openxmlformats.org/officeDocument/2006/relationships/slideLayout" Target="../slideLayouts/slideLayout1355.xml"/><Relationship Id="rId448" Type="http://schemas.openxmlformats.org/officeDocument/2006/relationships/slideLayout" Target="../slideLayouts/slideLayout1411.xml"/><Relationship Id="rId252" Type="http://schemas.openxmlformats.org/officeDocument/2006/relationships/slideLayout" Target="../slideLayouts/slideLayout1215.xml"/><Relationship Id="rId294" Type="http://schemas.openxmlformats.org/officeDocument/2006/relationships/slideLayout" Target="../slideLayouts/slideLayout1257.xml"/><Relationship Id="rId308" Type="http://schemas.openxmlformats.org/officeDocument/2006/relationships/slideLayout" Target="../slideLayouts/slideLayout1271.xml"/><Relationship Id="rId47" Type="http://schemas.openxmlformats.org/officeDocument/2006/relationships/slideLayout" Target="../slideLayouts/slideLayout1010.xml"/><Relationship Id="rId89" Type="http://schemas.openxmlformats.org/officeDocument/2006/relationships/slideLayout" Target="../slideLayouts/slideLayout1052.xml"/><Relationship Id="rId112" Type="http://schemas.openxmlformats.org/officeDocument/2006/relationships/slideLayout" Target="../slideLayouts/slideLayout1075.xml"/><Relationship Id="rId154" Type="http://schemas.openxmlformats.org/officeDocument/2006/relationships/slideLayout" Target="../slideLayouts/slideLayout1117.xml"/><Relationship Id="rId361" Type="http://schemas.openxmlformats.org/officeDocument/2006/relationships/slideLayout" Target="../slideLayouts/slideLayout1324.xml"/><Relationship Id="rId196" Type="http://schemas.openxmlformats.org/officeDocument/2006/relationships/slideLayout" Target="../slideLayouts/slideLayout1159.xml"/><Relationship Id="rId417" Type="http://schemas.openxmlformats.org/officeDocument/2006/relationships/slideLayout" Target="../slideLayouts/slideLayout1380.xml"/><Relationship Id="rId459" Type="http://schemas.openxmlformats.org/officeDocument/2006/relationships/slideLayout" Target="../slideLayouts/slideLayout1422.xml"/><Relationship Id="rId16" Type="http://schemas.openxmlformats.org/officeDocument/2006/relationships/slideLayout" Target="../slideLayouts/slideLayout979.xml"/><Relationship Id="rId221" Type="http://schemas.openxmlformats.org/officeDocument/2006/relationships/slideLayout" Target="../slideLayouts/slideLayout1184.xml"/><Relationship Id="rId263" Type="http://schemas.openxmlformats.org/officeDocument/2006/relationships/slideLayout" Target="../slideLayouts/slideLayout1226.xml"/><Relationship Id="rId319" Type="http://schemas.openxmlformats.org/officeDocument/2006/relationships/slideLayout" Target="../slideLayouts/slideLayout1282.xml"/><Relationship Id="rId58" Type="http://schemas.openxmlformats.org/officeDocument/2006/relationships/slideLayout" Target="../slideLayouts/slideLayout1021.xml"/><Relationship Id="rId123" Type="http://schemas.openxmlformats.org/officeDocument/2006/relationships/slideLayout" Target="../slideLayouts/slideLayout1086.xml"/><Relationship Id="rId330" Type="http://schemas.openxmlformats.org/officeDocument/2006/relationships/slideLayout" Target="../slideLayouts/slideLayout1293.xml"/><Relationship Id="rId165" Type="http://schemas.openxmlformats.org/officeDocument/2006/relationships/slideLayout" Target="../slideLayouts/slideLayout1128.xml"/><Relationship Id="rId372" Type="http://schemas.openxmlformats.org/officeDocument/2006/relationships/slideLayout" Target="../slideLayouts/slideLayout1335.xml"/><Relationship Id="rId428" Type="http://schemas.openxmlformats.org/officeDocument/2006/relationships/slideLayout" Target="../slideLayouts/slideLayout1391.xml"/><Relationship Id="rId232" Type="http://schemas.openxmlformats.org/officeDocument/2006/relationships/slideLayout" Target="../slideLayouts/slideLayout1195.xml"/><Relationship Id="rId274" Type="http://schemas.openxmlformats.org/officeDocument/2006/relationships/slideLayout" Target="../slideLayouts/slideLayout1237.xml"/><Relationship Id="rId27" Type="http://schemas.openxmlformats.org/officeDocument/2006/relationships/slideLayout" Target="../slideLayouts/slideLayout990.xml"/><Relationship Id="rId69" Type="http://schemas.openxmlformats.org/officeDocument/2006/relationships/slideLayout" Target="../slideLayouts/slideLayout1032.xml"/><Relationship Id="rId134" Type="http://schemas.openxmlformats.org/officeDocument/2006/relationships/slideLayout" Target="../slideLayouts/slideLayout1097.xml"/><Relationship Id="rId80" Type="http://schemas.openxmlformats.org/officeDocument/2006/relationships/slideLayout" Target="../slideLayouts/slideLayout1043.xml"/><Relationship Id="rId176" Type="http://schemas.openxmlformats.org/officeDocument/2006/relationships/slideLayout" Target="../slideLayouts/slideLayout1139.xml"/><Relationship Id="rId341" Type="http://schemas.openxmlformats.org/officeDocument/2006/relationships/slideLayout" Target="../slideLayouts/slideLayout1304.xml"/><Relationship Id="rId383" Type="http://schemas.openxmlformats.org/officeDocument/2006/relationships/slideLayout" Target="../slideLayouts/slideLayout1346.xml"/><Relationship Id="rId439" Type="http://schemas.openxmlformats.org/officeDocument/2006/relationships/slideLayout" Target="../slideLayouts/slideLayout1402.xml"/><Relationship Id="rId201" Type="http://schemas.openxmlformats.org/officeDocument/2006/relationships/slideLayout" Target="../slideLayouts/slideLayout1164.xml"/><Relationship Id="rId243" Type="http://schemas.openxmlformats.org/officeDocument/2006/relationships/slideLayout" Target="../slideLayouts/slideLayout1206.xml"/><Relationship Id="rId285" Type="http://schemas.openxmlformats.org/officeDocument/2006/relationships/slideLayout" Target="../slideLayouts/slideLayout1248.xml"/><Relationship Id="rId450" Type="http://schemas.openxmlformats.org/officeDocument/2006/relationships/slideLayout" Target="../slideLayouts/slideLayout1413.xml"/><Relationship Id="rId38" Type="http://schemas.openxmlformats.org/officeDocument/2006/relationships/slideLayout" Target="../slideLayouts/slideLayout1001.xml"/><Relationship Id="rId103" Type="http://schemas.openxmlformats.org/officeDocument/2006/relationships/slideLayout" Target="../slideLayouts/slideLayout1066.xml"/><Relationship Id="rId310" Type="http://schemas.openxmlformats.org/officeDocument/2006/relationships/slideLayout" Target="../slideLayouts/slideLayout1273.xml"/><Relationship Id="rId91" Type="http://schemas.openxmlformats.org/officeDocument/2006/relationships/slideLayout" Target="../slideLayouts/slideLayout1054.xml"/><Relationship Id="rId145" Type="http://schemas.openxmlformats.org/officeDocument/2006/relationships/slideLayout" Target="../slideLayouts/slideLayout1108.xml"/><Relationship Id="rId187" Type="http://schemas.openxmlformats.org/officeDocument/2006/relationships/slideLayout" Target="../slideLayouts/slideLayout1150.xml"/><Relationship Id="rId352" Type="http://schemas.openxmlformats.org/officeDocument/2006/relationships/slideLayout" Target="../slideLayouts/slideLayout1315.xml"/><Relationship Id="rId394" Type="http://schemas.openxmlformats.org/officeDocument/2006/relationships/slideLayout" Target="../slideLayouts/slideLayout1357.xml"/><Relationship Id="rId408" Type="http://schemas.openxmlformats.org/officeDocument/2006/relationships/slideLayout" Target="../slideLayouts/slideLayout1371.xml"/><Relationship Id="rId212" Type="http://schemas.openxmlformats.org/officeDocument/2006/relationships/slideLayout" Target="../slideLayouts/slideLayout1175.xml"/><Relationship Id="rId254" Type="http://schemas.openxmlformats.org/officeDocument/2006/relationships/slideLayout" Target="../slideLayouts/slideLayout1217.xml"/><Relationship Id="rId49" Type="http://schemas.openxmlformats.org/officeDocument/2006/relationships/slideLayout" Target="../slideLayouts/slideLayout1012.xml"/><Relationship Id="rId114" Type="http://schemas.openxmlformats.org/officeDocument/2006/relationships/slideLayout" Target="../slideLayouts/slideLayout1077.xml"/><Relationship Id="rId296" Type="http://schemas.openxmlformats.org/officeDocument/2006/relationships/slideLayout" Target="../slideLayouts/slideLayout1259.xml"/><Relationship Id="rId461" Type="http://schemas.openxmlformats.org/officeDocument/2006/relationships/slideLayout" Target="../slideLayouts/slideLayout1424.xml"/><Relationship Id="rId60" Type="http://schemas.openxmlformats.org/officeDocument/2006/relationships/slideLayout" Target="../slideLayouts/slideLayout1023.xml"/><Relationship Id="rId156" Type="http://schemas.openxmlformats.org/officeDocument/2006/relationships/slideLayout" Target="../slideLayouts/slideLayout1119.xml"/><Relationship Id="rId198" Type="http://schemas.openxmlformats.org/officeDocument/2006/relationships/slideLayout" Target="../slideLayouts/slideLayout1161.xml"/><Relationship Id="rId321" Type="http://schemas.openxmlformats.org/officeDocument/2006/relationships/slideLayout" Target="../slideLayouts/slideLayout1284.xml"/><Relationship Id="rId363" Type="http://schemas.openxmlformats.org/officeDocument/2006/relationships/slideLayout" Target="../slideLayouts/slideLayout1326.xml"/><Relationship Id="rId419" Type="http://schemas.openxmlformats.org/officeDocument/2006/relationships/slideLayout" Target="../slideLayouts/slideLayout1382.xml"/><Relationship Id="rId223" Type="http://schemas.openxmlformats.org/officeDocument/2006/relationships/slideLayout" Target="../slideLayouts/slideLayout1186.xml"/><Relationship Id="rId430" Type="http://schemas.openxmlformats.org/officeDocument/2006/relationships/slideLayout" Target="../slideLayouts/slideLayout1393.xml"/><Relationship Id="rId18" Type="http://schemas.openxmlformats.org/officeDocument/2006/relationships/slideLayout" Target="../slideLayouts/slideLayout981.xml"/><Relationship Id="rId265" Type="http://schemas.openxmlformats.org/officeDocument/2006/relationships/slideLayout" Target="../slideLayouts/slideLayout1228.xml"/><Relationship Id="rId125" Type="http://schemas.openxmlformats.org/officeDocument/2006/relationships/slideLayout" Target="../slideLayouts/slideLayout1088.xml"/><Relationship Id="rId167" Type="http://schemas.openxmlformats.org/officeDocument/2006/relationships/slideLayout" Target="../slideLayouts/slideLayout1130.xml"/><Relationship Id="rId332" Type="http://schemas.openxmlformats.org/officeDocument/2006/relationships/slideLayout" Target="../slideLayouts/slideLayout1295.xml"/><Relationship Id="rId374" Type="http://schemas.openxmlformats.org/officeDocument/2006/relationships/slideLayout" Target="../slideLayouts/slideLayout1337.xml"/><Relationship Id="rId71" Type="http://schemas.openxmlformats.org/officeDocument/2006/relationships/slideLayout" Target="../slideLayouts/slideLayout1034.xml"/><Relationship Id="rId234" Type="http://schemas.openxmlformats.org/officeDocument/2006/relationships/slideLayout" Target="../slideLayouts/slideLayout1197.xml"/><Relationship Id="rId2" Type="http://schemas.openxmlformats.org/officeDocument/2006/relationships/slideLayout" Target="../slideLayouts/slideLayout965.xml"/><Relationship Id="rId29" Type="http://schemas.openxmlformats.org/officeDocument/2006/relationships/slideLayout" Target="../slideLayouts/slideLayout992.xml"/><Relationship Id="rId276" Type="http://schemas.openxmlformats.org/officeDocument/2006/relationships/slideLayout" Target="../slideLayouts/slideLayout1239.xml"/><Relationship Id="rId441" Type="http://schemas.openxmlformats.org/officeDocument/2006/relationships/slideLayout" Target="../slideLayouts/slideLayout1404.xml"/><Relationship Id="rId40" Type="http://schemas.openxmlformats.org/officeDocument/2006/relationships/slideLayout" Target="../slideLayouts/slideLayout1003.xml"/><Relationship Id="rId136" Type="http://schemas.openxmlformats.org/officeDocument/2006/relationships/slideLayout" Target="../slideLayouts/slideLayout1099.xml"/><Relationship Id="rId178" Type="http://schemas.openxmlformats.org/officeDocument/2006/relationships/slideLayout" Target="../slideLayouts/slideLayout1141.xml"/><Relationship Id="rId301" Type="http://schemas.openxmlformats.org/officeDocument/2006/relationships/slideLayout" Target="../slideLayouts/slideLayout1264.xml"/><Relationship Id="rId343" Type="http://schemas.openxmlformats.org/officeDocument/2006/relationships/slideLayout" Target="../slideLayouts/slideLayout1306.xml"/><Relationship Id="rId61" Type="http://schemas.openxmlformats.org/officeDocument/2006/relationships/slideLayout" Target="../slideLayouts/slideLayout1024.xml"/><Relationship Id="rId82" Type="http://schemas.openxmlformats.org/officeDocument/2006/relationships/slideLayout" Target="../slideLayouts/slideLayout1045.xml"/><Relationship Id="rId199" Type="http://schemas.openxmlformats.org/officeDocument/2006/relationships/slideLayout" Target="../slideLayouts/slideLayout1162.xml"/><Relationship Id="rId203" Type="http://schemas.openxmlformats.org/officeDocument/2006/relationships/slideLayout" Target="../slideLayouts/slideLayout1166.xml"/><Relationship Id="rId385" Type="http://schemas.openxmlformats.org/officeDocument/2006/relationships/slideLayout" Target="../slideLayouts/slideLayout1348.xml"/><Relationship Id="rId19" Type="http://schemas.openxmlformats.org/officeDocument/2006/relationships/slideLayout" Target="../slideLayouts/slideLayout982.xml"/><Relationship Id="rId224" Type="http://schemas.openxmlformats.org/officeDocument/2006/relationships/slideLayout" Target="../slideLayouts/slideLayout1187.xml"/><Relationship Id="rId245" Type="http://schemas.openxmlformats.org/officeDocument/2006/relationships/slideLayout" Target="../slideLayouts/slideLayout1208.xml"/><Relationship Id="rId266" Type="http://schemas.openxmlformats.org/officeDocument/2006/relationships/slideLayout" Target="../slideLayouts/slideLayout1229.xml"/><Relationship Id="rId287" Type="http://schemas.openxmlformats.org/officeDocument/2006/relationships/slideLayout" Target="../slideLayouts/slideLayout1250.xml"/><Relationship Id="rId410" Type="http://schemas.openxmlformats.org/officeDocument/2006/relationships/slideLayout" Target="../slideLayouts/slideLayout1373.xml"/><Relationship Id="rId431" Type="http://schemas.openxmlformats.org/officeDocument/2006/relationships/slideLayout" Target="../slideLayouts/slideLayout1394.xml"/><Relationship Id="rId452" Type="http://schemas.openxmlformats.org/officeDocument/2006/relationships/slideLayout" Target="../slideLayouts/slideLayout1415.xml"/><Relationship Id="rId30" Type="http://schemas.openxmlformats.org/officeDocument/2006/relationships/slideLayout" Target="../slideLayouts/slideLayout993.xml"/><Relationship Id="rId105" Type="http://schemas.openxmlformats.org/officeDocument/2006/relationships/slideLayout" Target="../slideLayouts/slideLayout1068.xml"/><Relationship Id="rId126" Type="http://schemas.openxmlformats.org/officeDocument/2006/relationships/slideLayout" Target="../slideLayouts/slideLayout1089.xml"/><Relationship Id="rId147" Type="http://schemas.openxmlformats.org/officeDocument/2006/relationships/slideLayout" Target="../slideLayouts/slideLayout1110.xml"/><Relationship Id="rId168" Type="http://schemas.openxmlformats.org/officeDocument/2006/relationships/slideLayout" Target="../slideLayouts/slideLayout1131.xml"/><Relationship Id="rId312" Type="http://schemas.openxmlformats.org/officeDocument/2006/relationships/slideLayout" Target="../slideLayouts/slideLayout1275.xml"/><Relationship Id="rId333" Type="http://schemas.openxmlformats.org/officeDocument/2006/relationships/slideLayout" Target="../slideLayouts/slideLayout1296.xml"/><Relationship Id="rId354" Type="http://schemas.openxmlformats.org/officeDocument/2006/relationships/slideLayout" Target="../slideLayouts/slideLayout1317.xml"/><Relationship Id="rId51" Type="http://schemas.openxmlformats.org/officeDocument/2006/relationships/slideLayout" Target="../slideLayouts/slideLayout1014.xml"/><Relationship Id="rId72" Type="http://schemas.openxmlformats.org/officeDocument/2006/relationships/slideLayout" Target="../slideLayouts/slideLayout1035.xml"/><Relationship Id="rId93" Type="http://schemas.openxmlformats.org/officeDocument/2006/relationships/slideLayout" Target="../slideLayouts/slideLayout1056.xml"/><Relationship Id="rId189" Type="http://schemas.openxmlformats.org/officeDocument/2006/relationships/slideLayout" Target="../slideLayouts/slideLayout1152.xml"/><Relationship Id="rId375" Type="http://schemas.openxmlformats.org/officeDocument/2006/relationships/slideLayout" Target="../slideLayouts/slideLayout1338.xml"/><Relationship Id="rId396" Type="http://schemas.openxmlformats.org/officeDocument/2006/relationships/slideLayout" Target="../slideLayouts/slideLayout1359.xml"/><Relationship Id="rId3" Type="http://schemas.openxmlformats.org/officeDocument/2006/relationships/slideLayout" Target="../slideLayouts/slideLayout966.xml"/><Relationship Id="rId214" Type="http://schemas.openxmlformats.org/officeDocument/2006/relationships/slideLayout" Target="../slideLayouts/slideLayout1177.xml"/><Relationship Id="rId235" Type="http://schemas.openxmlformats.org/officeDocument/2006/relationships/slideLayout" Target="../slideLayouts/slideLayout1198.xml"/><Relationship Id="rId256" Type="http://schemas.openxmlformats.org/officeDocument/2006/relationships/slideLayout" Target="../slideLayouts/slideLayout1219.xml"/><Relationship Id="rId277" Type="http://schemas.openxmlformats.org/officeDocument/2006/relationships/slideLayout" Target="../slideLayouts/slideLayout1240.xml"/><Relationship Id="rId298" Type="http://schemas.openxmlformats.org/officeDocument/2006/relationships/slideLayout" Target="../slideLayouts/slideLayout1261.xml"/><Relationship Id="rId400" Type="http://schemas.openxmlformats.org/officeDocument/2006/relationships/slideLayout" Target="../slideLayouts/slideLayout1363.xml"/><Relationship Id="rId421" Type="http://schemas.openxmlformats.org/officeDocument/2006/relationships/slideLayout" Target="../slideLayouts/slideLayout1384.xml"/><Relationship Id="rId442" Type="http://schemas.openxmlformats.org/officeDocument/2006/relationships/slideLayout" Target="../slideLayouts/slideLayout1405.xml"/><Relationship Id="rId463" Type="http://schemas.openxmlformats.org/officeDocument/2006/relationships/slideLayout" Target="../slideLayouts/slideLayout1426.xml"/><Relationship Id="rId116" Type="http://schemas.openxmlformats.org/officeDocument/2006/relationships/slideLayout" Target="../slideLayouts/slideLayout1079.xml"/><Relationship Id="rId137" Type="http://schemas.openxmlformats.org/officeDocument/2006/relationships/slideLayout" Target="../slideLayouts/slideLayout1100.xml"/><Relationship Id="rId158" Type="http://schemas.openxmlformats.org/officeDocument/2006/relationships/slideLayout" Target="../slideLayouts/slideLayout1121.xml"/><Relationship Id="rId302" Type="http://schemas.openxmlformats.org/officeDocument/2006/relationships/slideLayout" Target="../slideLayouts/slideLayout1265.xml"/><Relationship Id="rId323" Type="http://schemas.openxmlformats.org/officeDocument/2006/relationships/slideLayout" Target="../slideLayouts/slideLayout1286.xml"/><Relationship Id="rId344" Type="http://schemas.openxmlformats.org/officeDocument/2006/relationships/slideLayout" Target="../slideLayouts/slideLayout1307.xml"/><Relationship Id="rId20" Type="http://schemas.openxmlformats.org/officeDocument/2006/relationships/slideLayout" Target="../slideLayouts/slideLayout983.xml"/><Relationship Id="rId41" Type="http://schemas.openxmlformats.org/officeDocument/2006/relationships/slideLayout" Target="../slideLayouts/slideLayout1004.xml"/><Relationship Id="rId62" Type="http://schemas.openxmlformats.org/officeDocument/2006/relationships/slideLayout" Target="../slideLayouts/slideLayout1025.xml"/><Relationship Id="rId83" Type="http://schemas.openxmlformats.org/officeDocument/2006/relationships/slideLayout" Target="../slideLayouts/slideLayout1046.xml"/><Relationship Id="rId179" Type="http://schemas.openxmlformats.org/officeDocument/2006/relationships/slideLayout" Target="../slideLayouts/slideLayout1142.xml"/><Relationship Id="rId365" Type="http://schemas.openxmlformats.org/officeDocument/2006/relationships/slideLayout" Target="../slideLayouts/slideLayout1328.xml"/><Relationship Id="rId386" Type="http://schemas.openxmlformats.org/officeDocument/2006/relationships/slideLayout" Target="../slideLayouts/slideLayout1349.xml"/><Relationship Id="rId190" Type="http://schemas.openxmlformats.org/officeDocument/2006/relationships/slideLayout" Target="../slideLayouts/slideLayout1153.xml"/><Relationship Id="rId204" Type="http://schemas.openxmlformats.org/officeDocument/2006/relationships/slideLayout" Target="../slideLayouts/slideLayout1167.xml"/><Relationship Id="rId225" Type="http://schemas.openxmlformats.org/officeDocument/2006/relationships/slideLayout" Target="../slideLayouts/slideLayout1188.xml"/><Relationship Id="rId246" Type="http://schemas.openxmlformats.org/officeDocument/2006/relationships/slideLayout" Target="../slideLayouts/slideLayout1209.xml"/><Relationship Id="rId267" Type="http://schemas.openxmlformats.org/officeDocument/2006/relationships/slideLayout" Target="../slideLayouts/slideLayout1230.xml"/><Relationship Id="rId288" Type="http://schemas.openxmlformats.org/officeDocument/2006/relationships/slideLayout" Target="../slideLayouts/slideLayout1251.xml"/><Relationship Id="rId411" Type="http://schemas.openxmlformats.org/officeDocument/2006/relationships/slideLayout" Target="../slideLayouts/slideLayout1374.xml"/><Relationship Id="rId432" Type="http://schemas.openxmlformats.org/officeDocument/2006/relationships/slideLayout" Target="../slideLayouts/slideLayout1395.xml"/><Relationship Id="rId453" Type="http://schemas.openxmlformats.org/officeDocument/2006/relationships/slideLayout" Target="../slideLayouts/slideLayout1416.xml"/><Relationship Id="rId106" Type="http://schemas.openxmlformats.org/officeDocument/2006/relationships/slideLayout" Target="../slideLayouts/slideLayout1069.xml"/><Relationship Id="rId127" Type="http://schemas.openxmlformats.org/officeDocument/2006/relationships/slideLayout" Target="../slideLayouts/slideLayout1090.xml"/><Relationship Id="rId313" Type="http://schemas.openxmlformats.org/officeDocument/2006/relationships/slideLayout" Target="../slideLayouts/slideLayout1276.xml"/><Relationship Id="rId10" Type="http://schemas.openxmlformats.org/officeDocument/2006/relationships/slideLayout" Target="../slideLayouts/slideLayout973.xml"/><Relationship Id="rId31" Type="http://schemas.openxmlformats.org/officeDocument/2006/relationships/slideLayout" Target="../slideLayouts/slideLayout994.xml"/><Relationship Id="rId52" Type="http://schemas.openxmlformats.org/officeDocument/2006/relationships/slideLayout" Target="../slideLayouts/slideLayout1015.xml"/><Relationship Id="rId73" Type="http://schemas.openxmlformats.org/officeDocument/2006/relationships/slideLayout" Target="../slideLayouts/slideLayout1036.xml"/><Relationship Id="rId94" Type="http://schemas.openxmlformats.org/officeDocument/2006/relationships/slideLayout" Target="../slideLayouts/slideLayout1057.xml"/><Relationship Id="rId148" Type="http://schemas.openxmlformats.org/officeDocument/2006/relationships/slideLayout" Target="../slideLayouts/slideLayout1111.xml"/><Relationship Id="rId169" Type="http://schemas.openxmlformats.org/officeDocument/2006/relationships/slideLayout" Target="../slideLayouts/slideLayout1132.xml"/><Relationship Id="rId334" Type="http://schemas.openxmlformats.org/officeDocument/2006/relationships/slideLayout" Target="../slideLayouts/slideLayout1297.xml"/><Relationship Id="rId355" Type="http://schemas.openxmlformats.org/officeDocument/2006/relationships/slideLayout" Target="../slideLayouts/slideLayout1318.xml"/><Relationship Id="rId376" Type="http://schemas.openxmlformats.org/officeDocument/2006/relationships/slideLayout" Target="../slideLayouts/slideLayout1339.xml"/><Relationship Id="rId397" Type="http://schemas.openxmlformats.org/officeDocument/2006/relationships/slideLayout" Target="../slideLayouts/slideLayout1360.xml"/><Relationship Id="rId4" Type="http://schemas.openxmlformats.org/officeDocument/2006/relationships/slideLayout" Target="../slideLayouts/slideLayout967.xml"/><Relationship Id="rId180" Type="http://schemas.openxmlformats.org/officeDocument/2006/relationships/slideLayout" Target="../slideLayouts/slideLayout1143.xml"/><Relationship Id="rId215" Type="http://schemas.openxmlformats.org/officeDocument/2006/relationships/slideLayout" Target="../slideLayouts/slideLayout1178.xml"/><Relationship Id="rId236" Type="http://schemas.openxmlformats.org/officeDocument/2006/relationships/slideLayout" Target="../slideLayouts/slideLayout1199.xml"/><Relationship Id="rId257" Type="http://schemas.openxmlformats.org/officeDocument/2006/relationships/slideLayout" Target="../slideLayouts/slideLayout1220.xml"/><Relationship Id="rId278" Type="http://schemas.openxmlformats.org/officeDocument/2006/relationships/slideLayout" Target="../slideLayouts/slideLayout1241.xml"/><Relationship Id="rId401" Type="http://schemas.openxmlformats.org/officeDocument/2006/relationships/slideLayout" Target="../slideLayouts/slideLayout1364.xml"/><Relationship Id="rId422" Type="http://schemas.openxmlformats.org/officeDocument/2006/relationships/slideLayout" Target="../slideLayouts/slideLayout1385.xml"/><Relationship Id="rId443" Type="http://schemas.openxmlformats.org/officeDocument/2006/relationships/slideLayout" Target="../slideLayouts/slideLayout1406.xml"/><Relationship Id="rId464" Type="http://schemas.openxmlformats.org/officeDocument/2006/relationships/slideLayout" Target="../slideLayouts/slideLayout1427.xml"/><Relationship Id="rId303" Type="http://schemas.openxmlformats.org/officeDocument/2006/relationships/slideLayout" Target="../slideLayouts/slideLayout1266.xml"/><Relationship Id="rId42" Type="http://schemas.openxmlformats.org/officeDocument/2006/relationships/slideLayout" Target="../slideLayouts/slideLayout1005.xml"/><Relationship Id="rId84" Type="http://schemas.openxmlformats.org/officeDocument/2006/relationships/slideLayout" Target="../slideLayouts/slideLayout1047.xml"/><Relationship Id="rId138" Type="http://schemas.openxmlformats.org/officeDocument/2006/relationships/slideLayout" Target="../slideLayouts/slideLayout1101.xml"/><Relationship Id="rId345" Type="http://schemas.openxmlformats.org/officeDocument/2006/relationships/slideLayout" Target="../slideLayouts/slideLayout1308.xml"/><Relationship Id="rId387" Type="http://schemas.openxmlformats.org/officeDocument/2006/relationships/slideLayout" Target="../slideLayouts/slideLayout1350.xml"/><Relationship Id="rId191" Type="http://schemas.openxmlformats.org/officeDocument/2006/relationships/slideLayout" Target="../slideLayouts/slideLayout1154.xml"/><Relationship Id="rId205" Type="http://schemas.openxmlformats.org/officeDocument/2006/relationships/slideLayout" Target="../slideLayouts/slideLayout1168.xml"/><Relationship Id="rId247" Type="http://schemas.openxmlformats.org/officeDocument/2006/relationships/slideLayout" Target="../slideLayouts/slideLayout1210.xml"/><Relationship Id="rId412" Type="http://schemas.openxmlformats.org/officeDocument/2006/relationships/slideLayout" Target="../slideLayouts/slideLayout1375.xml"/><Relationship Id="rId107" Type="http://schemas.openxmlformats.org/officeDocument/2006/relationships/slideLayout" Target="../slideLayouts/slideLayout1070.xml"/><Relationship Id="rId289" Type="http://schemas.openxmlformats.org/officeDocument/2006/relationships/slideLayout" Target="../slideLayouts/slideLayout1252.xml"/><Relationship Id="rId454" Type="http://schemas.openxmlformats.org/officeDocument/2006/relationships/slideLayout" Target="../slideLayouts/slideLayout1417.xml"/><Relationship Id="rId11" Type="http://schemas.openxmlformats.org/officeDocument/2006/relationships/slideLayout" Target="../slideLayouts/slideLayout974.xml"/><Relationship Id="rId53" Type="http://schemas.openxmlformats.org/officeDocument/2006/relationships/slideLayout" Target="../slideLayouts/slideLayout1016.xml"/><Relationship Id="rId149" Type="http://schemas.openxmlformats.org/officeDocument/2006/relationships/slideLayout" Target="../slideLayouts/slideLayout1112.xml"/><Relationship Id="rId314" Type="http://schemas.openxmlformats.org/officeDocument/2006/relationships/slideLayout" Target="../slideLayouts/slideLayout1277.xml"/><Relationship Id="rId356" Type="http://schemas.openxmlformats.org/officeDocument/2006/relationships/slideLayout" Target="../slideLayouts/slideLayout1319.xml"/><Relationship Id="rId398" Type="http://schemas.openxmlformats.org/officeDocument/2006/relationships/slideLayout" Target="../slideLayouts/slideLayout1361.xml"/><Relationship Id="rId95" Type="http://schemas.openxmlformats.org/officeDocument/2006/relationships/slideLayout" Target="../slideLayouts/slideLayout1058.xml"/><Relationship Id="rId160" Type="http://schemas.openxmlformats.org/officeDocument/2006/relationships/slideLayout" Target="../slideLayouts/slideLayout1123.xml"/><Relationship Id="rId216" Type="http://schemas.openxmlformats.org/officeDocument/2006/relationships/slideLayout" Target="../slideLayouts/slideLayout1179.xml"/><Relationship Id="rId423" Type="http://schemas.openxmlformats.org/officeDocument/2006/relationships/slideLayout" Target="../slideLayouts/slideLayout1386.xml"/><Relationship Id="rId258" Type="http://schemas.openxmlformats.org/officeDocument/2006/relationships/slideLayout" Target="../slideLayouts/slideLayout1221.xml"/><Relationship Id="rId465" Type="http://schemas.openxmlformats.org/officeDocument/2006/relationships/theme" Target="../theme/theme7.xml"/><Relationship Id="rId22" Type="http://schemas.openxmlformats.org/officeDocument/2006/relationships/slideLayout" Target="../slideLayouts/slideLayout985.xml"/><Relationship Id="rId64" Type="http://schemas.openxmlformats.org/officeDocument/2006/relationships/slideLayout" Target="../slideLayouts/slideLayout1027.xml"/><Relationship Id="rId118" Type="http://schemas.openxmlformats.org/officeDocument/2006/relationships/slideLayout" Target="../slideLayouts/slideLayout1081.xml"/><Relationship Id="rId325" Type="http://schemas.openxmlformats.org/officeDocument/2006/relationships/slideLayout" Target="../slideLayouts/slideLayout1288.xml"/><Relationship Id="rId367" Type="http://schemas.openxmlformats.org/officeDocument/2006/relationships/slideLayout" Target="../slideLayouts/slideLayout1330.xml"/><Relationship Id="rId171" Type="http://schemas.openxmlformats.org/officeDocument/2006/relationships/slideLayout" Target="../slideLayouts/slideLayout1134.xml"/><Relationship Id="rId227" Type="http://schemas.openxmlformats.org/officeDocument/2006/relationships/slideLayout" Target="../slideLayouts/slideLayout1190.xml"/><Relationship Id="rId269" Type="http://schemas.openxmlformats.org/officeDocument/2006/relationships/slideLayout" Target="../slideLayouts/slideLayout1232.xml"/><Relationship Id="rId434" Type="http://schemas.openxmlformats.org/officeDocument/2006/relationships/slideLayout" Target="../slideLayouts/slideLayout1397.xml"/><Relationship Id="rId33" Type="http://schemas.openxmlformats.org/officeDocument/2006/relationships/slideLayout" Target="../slideLayouts/slideLayout996.xml"/><Relationship Id="rId129" Type="http://schemas.openxmlformats.org/officeDocument/2006/relationships/slideLayout" Target="../slideLayouts/slideLayout1092.xml"/><Relationship Id="rId280" Type="http://schemas.openxmlformats.org/officeDocument/2006/relationships/slideLayout" Target="../slideLayouts/slideLayout1243.xml"/><Relationship Id="rId336" Type="http://schemas.openxmlformats.org/officeDocument/2006/relationships/slideLayout" Target="../slideLayouts/slideLayout1299.xml"/><Relationship Id="rId75" Type="http://schemas.openxmlformats.org/officeDocument/2006/relationships/slideLayout" Target="../slideLayouts/slideLayout1038.xml"/><Relationship Id="rId140" Type="http://schemas.openxmlformats.org/officeDocument/2006/relationships/slideLayout" Target="../slideLayouts/slideLayout1103.xml"/><Relationship Id="rId182" Type="http://schemas.openxmlformats.org/officeDocument/2006/relationships/slideLayout" Target="../slideLayouts/slideLayout1145.xml"/><Relationship Id="rId378" Type="http://schemas.openxmlformats.org/officeDocument/2006/relationships/slideLayout" Target="../slideLayouts/slideLayout1341.xml"/><Relationship Id="rId403" Type="http://schemas.openxmlformats.org/officeDocument/2006/relationships/slideLayout" Target="../slideLayouts/slideLayout1366.xml"/><Relationship Id="rId6" Type="http://schemas.openxmlformats.org/officeDocument/2006/relationships/slideLayout" Target="../slideLayouts/slideLayout969.xml"/><Relationship Id="rId238" Type="http://schemas.openxmlformats.org/officeDocument/2006/relationships/slideLayout" Target="../slideLayouts/slideLayout1201.xml"/><Relationship Id="rId445" Type="http://schemas.openxmlformats.org/officeDocument/2006/relationships/slideLayout" Target="../slideLayouts/slideLayout1408.xml"/><Relationship Id="rId291" Type="http://schemas.openxmlformats.org/officeDocument/2006/relationships/slideLayout" Target="../slideLayouts/slideLayout1254.xml"/><Relationship Id="rId305" Type="http://schemas.openxmlformats.org/officeDocument/2006/relationships/slideLayout" Target="../slideLayouts/slideLayout1268.xml"/><Relationship Id="rId347" Type="http://schemas.openxmlformats.org/officeDocument/2006/relationships/slideLayout" Target="../slideLayouts/slideLayout1310.xml"/><Relationship Id="rId44" Type="http://schemas.openxmlformats.org/officeDocument/2006/relationships/slideLayout" Target="../slideLayouts/slideLayout1007.xml"/><Relationship Id="rId86" Type="http://schemas.openxmlformats.org/officeDocument/2006/relationships/slideLayout" Target="../slideLayouts/slideLayout1049.xml"/><Relationship Id="rId151" Type="http://schemas.openxmlformats.org/officeDocument/2006/relationships/slideLayout" Target="../slideLayouts/slideLayout1114.xml"/><Relationship Id="rId389" Type="http://schemas.openxmlformats.org/officeDocument/2006/relationships/slideLayout" Target="../slideLayouts/slideLayout1352.xml"/><Relationship Id="rId193" Type="http://schemas.openxmlformats.org/officeDocument/2006/relationships/slideLayout" Target="../slideLayouts/slideLayout1156.xml"/><Relationship Id="rId207" Type="http://schemas.openxmlformats.org/officeDocument/2006/relationships/slideLayout" Target="../slideLayouts/slideLayout1170.xml"/><Relationship Id="rId249" Type="http://schemas.openxmlformats.org/officeDocument/2006/relationships/slideLayout" Target="../slideLayouts/slideLayout1212.xml"/><Relationship Id="rId414" Type="http://schemas.openxmlformats.org/officeDocument/2006/relationships/slideLayout" Target="../slideLayouts/slideLayout1377.xml"/><Relationship Id="rId456" Type="http://schemas.openxmlformats.org/officeDocument/2006/relationships/slideLayout" Target="../slideLayouts/slideLayout1419.xml"/><Relationship Id="rId13" Type="http://schemas.openxmlformats.org/officeDocument/2006/relationships/slideLayout" Target="../slideLayouts/slideLayout976.xml"/><Relationship Id="rId109" Type="http://schemas.openxmlformats.org/officeDocument/2006/relationships/slideLayout" Target="../slideLayouts/slideLayout1072.xml"/><Relationship Id="rId260" Type="http://schemas.openxmlformats.org/officeDocument/2006/relationships/slideLayout" Target="../slideLayouts/slideLayout1223.xml"/><Relationship Id="rId316" Type="http://schemas.openxmlformats.org/officeDocument/2006/relationships/slideLayout" Target="../slideLayouts/slideLayout1279.xml"/><Relationship Id="rId55" Type="http://schemas.openxmlformats.org/officeDocument/2006/relationships/slideLayout" Target="../slideLayouts/slideLayout1018.xml"/><Relationship Id="rId97" Type="http://schemas.openxmlformats.org/officeDocument/2006/relationships/slideLayout" Target="../slideLayouts/slideLayout1060.xml"/><Relationship Id="rId120" Type="http://schemas.openxmlformats.org/officeDocument/2006/relationships/slideLayout" Target="../slideLayouts/slideLayout1083.xml"/><Relationship Id="rId358" Type="http://schemas.openxmlformats.org/officeDocument/2006/relationships/slideLayout" Target="../slideLayouts/slideLayout1321.xml"/><Relationship Id="rId162" Type="http://schemas.openxmlformats.org/officeDocument/2006/relationships/slideLayout" Target="../slideLayouts/slideLayout1125.xml"/><Relationship Id="rId218" Type="http://schemas.openxmlformats.org/officeDocument/2006/relationships/slideLayout" Target="../slideLayouts/slideLayout1181.xml"/><Relationship Id="rId425" Type="http://schemas.openxmlformats.org/officeDocument/2006/relationships/slideLayout" Target="../slideLayouts/slideLayout1388.xml"/><Relationship Id="rId271" Type="http://schemas.openxmlformats.org/officeDocument/2006/relationships/slideLayout" Target="../slideLayouts/slideLayout1234.xml"/><Relationship Id="rId24" Type="http://schemas.openxmlformats.org/officeDocument/2006/relationships/slideLayout" Target="../slideLayouts/slideLayout987.xml"/><Relationship Id="rId66" Type="http://schemas.openxmlformats.org/officeDocument/2006/relationships/slideLayout" Target="../slideLayouts/slideLayout1029.xml"/><Relationship Id="rId131" Type="http://schemas.openxmlformats.org/officeDocument/2006/relationships/slideLayout" Target="../slideLayouts/slideLayout1094.xml"/><Relationship Id="rId327" Type="http://schemas.openxmlformats.org/officeDocument/2006/relationships/slideLayout" Target="../slideLayouts/slideLayout1290.xml"/><Relationship Id="rId369" Type="http://schemas.openxmlformats.org/officeDocument/2006/relationships/slideLayout" Target="../slideLayouts/slideLayout1332.xml"/><Relationship Id="rId173" Type="http://schemas.openxmlformats.org/officeDocument/2006/relationships/slideLayout" Target="../slideLayouts/slideLayout1136.xml"/><Relationship Id="rId229" Type="http://schemas.openxmlformats.org/officeDocument/2006/relationships/slideLayout" Target="../slideLayouts/slideLayout1192.xml"/><Relationship Id="rId380" Type="http://schemas.openxmlformats.org/officeDocument/2006/relationships/slideLayout" Target="../slideLayouts/slideLayout1343.xml"/><Relationship Id="rId436" Type="http://schemas.openxmlformats.org/officeDocument/2006/relationships/slideLayout" Target="../slideLayouts/slideLayout1399.xml"/><Relationship Id="rId240" Type="http://schemas.openxmlformats.org/officeDocument/2006/relationships/slideLayout" Target="../slideLayouts/slideLayout1203.xml"/><Relationship Id="rId35" Type="http://schemas.openxmlformats.org/officeDocument/2006/relationships/slideLayout" Target="../slideLayouts/slideLayout998.xml"/><Relationship Id="rId77" Type="http://schemas.openxmlformats.org/officeDocument/2006/relationships/slideLayout" Target="../slideLayouts/slideLayout1040.xml"/><Relationship Id="rId100" Type="http://schemas.openxmlformats.org/officeDocument/2006/relationships/slideLayout" Target="../slideLayouts/slideLayout1063.xml"/><Relationship Id="rId282" Type="http://schemas.openxmlformats.org/officeDocument/2006/relationships/slideLayout" Target="../slideLayouts/slideLayout1245.xml"/><Relationship Id="rId338" Type="http://schemas.openxmlformats.org/officeDocument/2006/relationships/slideLayout" Target="../slideLayouts/slideLayout1301.xml"/><Relationship Id="rId8" Type="http://schemas.openxmlformats.org/officeDocument/2006/relationships/slideLayout" Target="../slideLayouts/slideLayout971.xml"/><Relationship Id="rId142" Type="http://schemas.openxmlformats.org/officeDocument/2006/relationships/slideLayout" Target="../slideLayouts/slideLayout1105.xml"/><Relationship Id="rId184" Type="http://schemas.openxmlformats.org/officeDocument/2006/relationships/slideLayout" Target="../slideLayouts/slideLayout1147.xml"/><Relationship Id="rId391" Type="http://schemas.openxmlformats.org/officeDocument/2006/relationships/slideLayout" Target="../slideLayouts/slideLayout1354.xml"/><Relationship Id="rId405" Type="http://schemas.openxmlformats.org/officeDocument/2006/relationships/slideLayout" Target="../slideLayouts/slideLayout1368.xml"/><Relationship Id="rId447" Type="http://schemas.openxmlformats.org/officeDocument/2006/relationships/slideLayout" Target="../slideLayouts/slideLayout1410.xml"/><Relationship Id="rId251" Type="http://schemas.openxmlformats.org/officeDocument/2006/relationships/slideLayout" Target="../slideLayouts/slideLayout1214.xml"/><Relationship Id="rId46" Type="http://schemas.openxmlformats.org/officeDocument/2006/relationships/slideLayout" Target="../slideLayouts/slideLayout1009.xml"/><Relationship Id="rId293" Type="http://schemas.openxmlformats.org/officeDocument/2006/relationships/slideLayout" Target="../slideLayouts/slideLayout1256.xml"/><Relationship Id="rId307" Type="http://schemas.openxmlformats.org/officeDocument/2006/relationships/slideLayout" Target="../slideLayouts/slideLayout1270.xml"/><Relationship Id="rId349" Type="http://schemas.openxmlformats.org/officeDocument/2006/relationships/slideLayout" Target="../slideLayouts/slideLayout1312.xml"/><Relationship Id="rId88" Type="http://schemas.openxmlformats.org/officeDocument/2006/relationships/slideLayout" Target="../slideLayouts/slideLayout1051.xml"/><Relationship Id="rId111" Type="http://schemas.openxmlformats.org/officeDocument/2006/relationships/slideLayout" Target="../slideLayouts/slideLayout1074.xml"/><Relationship Id="rId153" Type="http://schemas.openxmlformats.org/officeDocument/2006/relationships/slideLayout" Target="../slideLayouts/slideLayout1116.xml"/><Relationship Id="rId195" Type="http://schemas.openxmlformats.org/officeDocument/2006/relationships/slideLayout" Target="../slideLayouts/slideLayout1158.xml"/><Relationship Id="rId209" Type="http://schemas.openxmlformats.org/officeDocument/2006/relationships/slideLayout" Target="../slideLayouts/slideLayout1172.xml"/><Relationship Id="rId360" Type="http://schemas.openxmlformats.org/officeDocument/2006/relationships/slideLayout" Target="../slideLayouts/slideLayout1323.xml"/><Relationship Id="rId416" Type="http://schemas.openxmlformats.org/officeDocument/2006/relationships/slideLayout" Target="../slideLayouts/slideLayout1379.xml"/><Relationship Id="rId220" Type="http://schemas.openxmlformats.org/officeDocument/2006/relationships/slideLayout" Target="../slideLayouts/slideLayout1183.xml"/><Relationship Id="rId458" Type="http://schemas.openxmlformats.org/officeDocument/2006/relationships/slideLayout" Target="../slideLayouts/slideLayout1421.xml"/><Relationship Id="rId15" Type="http://schemas.openxmlformats.org/officeDocument/2006/relationships/slideLayout" Target="../slideLayouts/slideLayout978.xml"/><Relationship Id="rId57" Type="http://schemas.openxmlformats.org/officeDocument/2006/relationships/slideLayout" Target="../slideLayouts/slideLayout1020.xml"/><Relationship Id="rId262" Type="http://schemas.openxmlformats.org/officeDocument/2006/relationships/slideLayout" Target="../slideLayouts/slideLayout1225.xml"/><Relationship Id="rId318" Type="http://schemas.openxmlformats.org/officeDocument/2006/relationships/slideLayout" Target="../slideLayouts/slideLayout1281.xml"/><Relationship Id="rId99" Type="http://schemas.openxmlformats.org/officeDocument/2006/relationships/slideLayout" Target="../slideLayouts/slideLayout1062.xml"/><Relationship Id="rId122" Type="http://schemas.openxmlformats.org/officeDocument/2006/relationships/slideLayout" Target="../slideLayouts/slideLayout1085.xml"/><Relationship Id="rId164" Type="http://schemas.openxmlformats.org/officeDocument/2006/relationships/slideLayout" Target="../slideLayouts/slideLayout1127.xml"/><Relationship Id="rId371" Type="http://schemas.openxmlformats.org/officeDocument/2006/relationships/slideLayout" Target="../slideLayouts/slideLayout1334.xml"/><Relationship Id="rId427" Type="http://schemas.openxmlformats.org/officeDocument/2006/relationships/slideLayout" Target="../slideLayouts/slideLayout1390.xml"/><Relationship Id="rId26" Type="http://schemas.openxmlformats.org/officeDocument/2006/relationships/slideLayout" Target="../slideLayouts/slideLayout989.xml"/><Relationship Id="rId231" Type="http://schemas.openxmlformats.org/officeDocument/2006/relationships/slideLayout" Target="../slideLayouts/slideLayout1194.xml"/><Relationship Id="rId273" Type="http://schemas.openxmlformats.org/officeDocument/2006/relationships/slideLayout" Target="../slideLayouts/slideLayout1236.xml"/><Relationship Id="rId329" Type="http://schemas.openxmlformats.org/officeDocument/2006/relationships/slideLayout" Target="../slideLayouts/slideLayout1292.xml"/><Relationship Id="rId68" Type="http://schemas.openxmlformats.org/officeDocument/2006/relationships/slideLayout" Target="../slideLayouts/slideLayout1031.xml"/><Relationship Id="rId133" Type="http://schemas.openxmlformats.org/officeDocument/2006/relationships/slideLayout" Target="../slideLayouts/slideLayout1096.xml"/><Relationship Id="rId175" Type="http://schemas.openxmlformats.org/officeDocument/2006/relationships/slideLayout" Target="../slideLayouts/slideLayout1138.xml"/><Relationship Id="rId340" Type="http://schemas.openxmlformats.org/officeDocument/2006/relationships/slideLayout" Target="../slideLayouts/slideLayout1303.xml"/><Relationship Id="rId200" Type="http://schemas.openxmlformats.org/officeDocument/2006/relationships/slideLayout" Target="../slideLayouts/slideLayout1163.xml"/><Relationship Id="rId382" Type="http://schemas.openxmlformats.org/officeDocument/2006/relationships/slideLayout" Target="../slideLayouts/slideLayout1345.xml"/><Relationship Id="rId438" Type="http://schemas.openxmlformats.org/officeDocument/2006/relationships/slideLayout" Target="../slideLayouts/slideLayout1401.xml"/><Relationship Id="rId242" Type="http://schemas.openxmlformats.org/officeDocument/2006/relationships/slideLayout" Target="../slideLayouts/slideLayout1205.xml"/><Relationship Id="rId284" Type="http://schemas.openxmlformats.org/officeDocument/2006/relationships/slideLayout" Target="../slideLayouts/slideLayout1247.xml"/><Relationship Id="rId37" Type="http://schemas.openxmlformats.org/officeDocument/2006/relationships/slideLayout" Target="../slideLayouts/slideLayout1000.xml"/><Relationship Id="rId79" Type="http://schemas.openxmlformats.org/officeDocument/2006/relationships/slideLayout" Target="../slideLayouts/slideLayout1042.xml"/><Relationship Id="rId102" Type="http://schemas.openxmlformats.org/officeDocument/2006/relationships/slideLayout" Target="../slideLayouts/slideLayout1065.xml"/><Relationship Id="rId144" Type="http://schemas.openxmlformats.org/officeDocument/2006/relationships/slideLayout" Target="../slideLayouts/slideLayout1107.xml"/><Relationship Id="rId90" Type="http://schemas.openxmlformats.org/officeDocument/2006/relationships/slideLayout" Target="../slideLayouts/slideLayout1053.xml"/><Relationship Id="rId186" Type="http://schemas.openxmlformats.org/officeDocument/2006/relationships/slideLayout" Target="../slideLayouts/slideLayout1149.xml"/><Relationship Id="rId351" Type="http://schemas.openxmlformats.org/officeDocument/2006/relationships/slideLayout" Target="../slideLayouts/slideLayout1314.xml"/><Relationship Id="rId393" Type="http://schemas.openxmlformats.org/officeDocument/2006/relationships/slideLayout" Target="../slideLayouts/slideLayout1356.xml"/><Relationship Id="rId407" Type="http://schemas.openxmlformats.org/officeDocument/2006/relationships/slideLayout" Target="../slideLayouts/slideLayout1370.xml"/><Relationship Id="rId449" Type="http://schemas.openxmlformats.org/officeDocument/2006/relationships/slideLayout" Target="../slideLayouts/slideLayout1412.xml"/><Relationship Id="rId211" Type="http://schemas.openxmlformats.org/officeDocument/2006/relationships/slideLayout" Target="../slideLayouts/slideLayout1174.xml"/><Relationship Id="rId253" Type="http://schemas.openxmlformats.org/officeDocument/2006/relationships/slideLayout" Target="../slideLayouts/slideLayout1216.xml"/><Relationship Id="rId295" Type="http://schemas.openxmlformats.org/officeDocument/2006/relationships/slideLayout" Target="../slideLayouts/slideLayout1258.xml"/><Relationship Id="rId309" Type="http://schemas.openxmlformats.org/officeDocument/2006/relationships/slideLayout" Target="../slideLayouts/slideLayout1272.xml"/><Relationship Id="rId460" Type="http://schemas.openxmlformats.org/officeDocument/2006/relationships/slideLayout" Target="../slideLayouts/slideLayout1423.xml"/><Relationship Id="rId48" Type="http://schemas.openxmlformats.org/officeDocument/2006/relationships/slideLayout" Target="../slideLayouts/slideLayout1011.xml"/><Relationship Id="rId113" Type="http://schemas.openxmlformats.org/officeDocument/2006/relationships/slideLayout" Target="../slideLayouts/slideLayout1076.xml"/><Relationship Id="rId320" Type="http://schemas.openxmlformats.org/officeDocument/2006/relationships/slideLayout" Target="../slideLayouts/slideLayout1283.xml"/><Relationship Id="rId155" Type="http://schemas.openxmlformats.org/officeDocument/2006/relationships/slideLayout" Target="../slideLayouts/slideLayout1118.xml"/><Relationship Id="rId197" Type="http://schemas.openxmlformats.org/officeDocument/2006/relationships/slideLayout" Target="../slideLayouts/slideLayout1160.xml"/><Relationship Id="rId362" Type="http://schemas.openxmlformats.org/officeDocument/2006/relationships/slideLayout" Target="../slideLayouts/slideLayout1325.xml"/><Relationship Id="rId418" Type="http://schemas.openxmlformats.org/officeDocument/2006/relationships/slideLayout" Target="../slideLayouts/slideLayout1381.xml"/><Relationship Id="rId222" Type="http://schemas.openxmlformats.org/officeDocument/2006/relationships/slideLayout" Target="../slideLayouts/slideLayout1185.xml"/><Relationship Id="rId264" Type="http://schemas.openxmlformats.org/officeDocument/2006/relationships/slideLayout" Target="../slideLayouts/slideLayout1227.xml"/><Relationship Id="rId17" Type="http://schemas.openxmlformats.org/officeDocument/2006/relationships/slideLayout" Target="../slideLayouts/slideLayout980.xml"/><Relationship Id="rId59" Type="http://schemas.openxmlformats.org/officeDocument/2006/relationships/slideLayout" Target="../slideLayouts/slideLayout1022.xml"/><Relationship Id="rId124" Type="http://schemas.openxmlformats.org/officeDocument/2006/relationships/slideLayout" Target="../slideLayouts/slideLayout1087.xml"/><Relationship Id="rId70" Type="http://schemas.openxmlformats.org/officeDocument/2006/relationships/slideLayout" Target="../slideLayouts/slideLayout1033.xml"/><Relationship Id="rId166" Type="http://schemas.openxmlformats.org/officeDocument/2006/relationships/slideLayout" Target="../slideLayouts/slideLayout1129.xml"/><Relationship Id="rId331" Type="http://schemas.openxmlformats.org/officeDocument/2006/relationships/slideLayout" Target="../slideLayouts/slideLayout1294.xml"/><Relationship Id="rId373" Type="http://schemas.openxmlformats.org/officeDocument/2006/relationships/slideLayout" Target="../slideLayouts/slideLayout1336.xml"/><Relationship Id="rId429" Type="http://schemas.openxmlformats.org/officeDocument/2006/relationships/slideLayout" Target="../slideLayouts/slideLayout1392.xml"/><Relationship Id="rId1" Type="http://schemas.openxmlformats.org/officeDocument/2006/relationships/slideLayout" Target="../slideLayouts/slideLayout964.xml"/><Relationship Id="rId233" Type="http://schemas.openxmlformats.org/officeDocument/2006/relationships/slideLayout" Target="../slideLayouts/slideLayout1196.xml"/><Relationship Id="rId440" Type="http://schemas.openxmlformats.org/officeDocument/2006/relationships/slideLayout" Target="../slideLayouts/slideLayout1403.xml"/><Relationship Id="rId28" Type="http://schemas.openxmlformats.org/officeDocument/2006/relationships/slideLayout" Target="../slideLayouts/slideLayout991.xml"/><Relationship Id="rId275" Type="http://schemas.openxmlformats.org/officeDocument/2006/relationships/slideLayout" Target="../slideLayouts/slideLayout1238.xml"/><Relationship Id="rId300" Type="http://schemas.openxmlformats.org/officeDocument/2006/relationships/slideLayout" Target="../slideLayouts/slideLayout1263.xml"/><Relationship Id="rId81" Type="http://schemas.openxmlformats.org/officeDocument/2006/relationships/slideLayout" Target="../slideLayouts/slideLayout1044.xml"/><Relationship Id="rId135" Type="http://schemas.openxmlformats.org/officeDocument/2006/relationships/slideLayout" Target="../slideLayouts/slideLayout1098.xml"/><Relationship Id="rId177" Type="http://schemas.openxmlformats.org/officeDocument/2006/relationships/slideLayout" Target="../slideLayouts/slideLayout1140.xml"/><Relationship Id="rId342" Type="http://schemas.openxmlformats.org/officeDocument/2006/relationships/slideLayout" Target="../slideLayouts/slideLayout1305.xml"/><Relationship Id="rId384" Type="http://schemas.openxmlformats.org/officeDocument/2006/relationships/slideLayout" Target="../slideLayouts/slideLayout1347.xml"/><Relationship Id="rId202" Type="http://schemas.openxmlformats.org/officeDocument/2006/relationships/slideLayout" Target="../slideLayouts/slideLayout1165.xml"/><Relationship Id="rId244" Type="http://schemas.openxmlformats.org/officeDocument/2006/relationships/slideLayout" Target="../slideLayouts/slideLayout1207.xml"/><Relationship Id="rId39" Type="http://schemas.openxmlformats.org/officeDocument/2006/relationships/slideLayout" Target="../slideLayouts/slideLayout1002.xml"/><Relationship Id="rId286" Type="http://schemas.openxmlformats.org/officeDocument/2006/relationships/slideLayout" Target="../slideLayouts/slideLayout1249.xml"/><Relationship Id="rId451" Type="http://schemas.openxmlformats.org/officeDocument/2006/relationships/slideLayout" Target="../slideLayouts/slideLayout1414.xml"/><Relationship Id="rId50" Type="http://schemas.openxmlformats.org/officeDocument/2006/relationships/slideLayout" Target="../slideLayouts/slideLayout1013.xml"/><Relationship Id="rId104" Type="http://schemas.openxmlformats.org/officeDocument/2006/relationships/slideLayout" Target="../slideLayouts/slideLayout1067.xml"/><Relationship Id="rId146" Type="http://schemas.openxmlformats.org/officeDocument/2006/relationships/slideLayout" Target="../slideLayouts/slideLayout1109.xml"/><Relationship Id="rId188" Type="http://schemas.openxmlformats.org/officeDocument/2006/relationships/slideLayout" Target="../slideLayouts/slideLayout1151.xml"/><Relationship Id="rId311" Type="http://schemas.openxmlformats.org/officeDocument/2006/relationships/slideLayout" Target="../slideLayouts/slideLayout1274.xml"/><Relationship Id="rId353" Type="http://schemas.openxmlformats.org/officeDocument/2006/relationships/slideLayout" Target="../slideLayouts/slideLayout1316.xml"/><Relationship Id="rId395" Type="http://schemas.openxmlformats.org/officeDocument/2006/relationships/slideLayout" Target="../slideLayouts/slideLayout1358.xml"/><Relationship Id="rId409" Type="http://schemas.openxmlformats.org/officeDocument/2006/relationships/slideLayout" Target="../slideLayouts/slideLayout1372.xml"/><Relationship Id="rId92" Type="http://schemas.openxmlformats.org/officeDocument/2006/relationships/slideLayout" Target="../slideLayouts/slideLayout1055.xml"/><Relationship Id="rId213" Type="http://schemas.openxmlformats.org/officeDocument/2006/relationships/slideLayout" Target="../slideLayouts/slideLayout1176.xml"/><Relationship Id="rId420" Type="http://schemas.openxmlformats.org/officeDocument/2006/relationships/slideLayout" Target="../slideLayouts/slideLayout1383.xml"/><Relationship Id="rId255" Type="http://schemas.openxmlformats.org/officeDocument/2006/relationships/slideLayout" Target="../slideLayouts/slideLayout1218.xml"/><Relationship Id="rId297" Type="http://schemas.openxmlformats.org/officeDocument/2006/relationships/slideLayout" Target="../slideLayouts/slideLayout1260.xml"/><Relationship Id="rId462" Type="http://schemas.openxmlformats.org/officeDocument/2006/relationships/slideLayout" Target="../slideLayouts/slideLayout1425.xml"/><Relationship Id="rId115" Type="http://schemas.openxmlformats.org/officeDocument/2006/relationships/slideLayout" Target="../slideLayouts/slideLayout1078.xml"/><Relationship Id="rId157" Type="http://schemas.openxmlformats.org/officeDocument/2006/relationships/slideLayout" Target="../slideLayouts/slideLayout1120.xml"/><Relationship Id="rId322" Type="http://schemas.openxmlformats.org/officeDocument/2006/relationships/slideLayout" Target="../slideLayouts/slideLayout1285.xml"/><Relationship Id="rId364" Type="http://schemas.openxmlformats.org/officeDocument/2006/relationships/slideLayout" Target="../slideLayouts/slideLayout1327.xml"/></Relationships>
</file>

<file path=ppt/slideMasters/_rels/slideMaster8.xml.rels><?xml version="1.0" encoding="UTF-8" standalone="yes"?>
<Relationships xmlns="http://schemas.openxmlformats.org/package/2006/relationships"><Relationship Id="rId117" Type="http://schemas.openxmlformats.org/officeDocument/2006/relationships/slideLayout" Target="../slideLayouts/slideLayout1544.xml"/><Relationship Id="rId299" Type="http://schemas.openxmlformats.org/officeDocument/2006/relationships/slideLayout" Target="../slideLayouts/slideLayout1726.xml"/><Relationship Id="rId21" Type="http://schemas.openxmlformats.org/officeDocument/2006/relationships/slideLayout" Target="../slideLayouts/slideLayout1448.xml"/><Relationship Id="rId63" Type="http://schemas.openxmlformats.org/officeDocument/2006/relationships/slideLayout" Target="../slideLayouts/slideLayout1490.xml"/><Relationship Id="rId159" Type="http://schemas.openxmlformats.org/officeDocument/2006/relationships/slideLayout" Target="../slideLayouts/slideLayout1586.xml"/><Relationship Id="rId324" Type="http://schemas.openxmlformats.org/officeDocument/2006/relationships/slideLayout" Target="../slideLayouts/slideLayout1751.xml"/><Relationship Id="rId366" Type="http://schemas.openxmlformats.org/officeDocument/2006/relationships/slideLayout" Target="../slideLayouts/slideLayout1793.xml"/><Relationship Id="rId170" Type="http://schemas.openxmlformats.org/officeDocument/2006/relationships/slideLayout" Target="../slideLayouts/slideLayout1597.xml"/><Relationship Id="rId226" Type="http://schemas.openxmlformats.org/officeDocument/2006/relationships/slideLayout" Target="../slideLayouts/slideLayout1653.xml"/><Relationship Id="rId433" Type="http://schemas.openxmlformats.org/officeDocument/2006/relationships/slideLayout" Target="../slideLayouts/slideLayout1860.xml"/><Relationship Id="rId268" Type="http://schemas.openxmlformats.org/officeDocument/2006/relationships/slideLayout" Target="../slideLayouts/slideLayout1695.xml"/><Relationship Id="rId32" Type="http://schemas.openxmlformats.org/officeDocument/2006/relationships/slideLayout" Target="../slideLayouts/slideLayout1459.xml"/><Relationship Id="rId74" Type="http://schemas.openxmlformats.org/officeDocument/2006/relationships/slideLayout" Target="../slideLayouts/slideLayout1501.xml"/><Relationship Id="rId128" Type="http://schemas.openxmlformats.org/officeDocument/2006/relationships/slideLayout" Target="../slideLayouts/slideLayout1555.xml"/><Relationship Id="rId335" Type="http://schemas.openxmlformats.org/officeDocument/2006/relationships/slideLayout" Target="../slideLayouts/slideLayout1762.xml"/><Relationship Id="rId377" Type="http://schemas.openxmlformats.org/officeDocument/2006/relationships/slideLayout" Target="../slideLayouts/slideLayout1804.xml"/><Relationship Id="rId5" Type="http://schemas.openxmlformats.org/officeDocument/2006/relationships/slideLayout" Target="../slideLayouts/slideLayout1432.xml"/><Relationship Id="rId181" Type="http://schemas.openxmlformats.org/officeDocument/2006/relationships/slideLayout" Target="../slideLayouts/slideLayout1608.xml"/><Relationship Id="rId237" Type="http://schemas.openxmlformats.org/officeDocument/2006/relationships/slideLayout" Target="../slideLayouts/slideLayout1664.xml"/><Relationship Id="rId402" Type="http://schemas.openxmlformats.org/officeDocument/2006/relationships/slideLayout" Target="../slideLayouts/slideLayout1829.xml"/><Relationship Id="rId279" Type="http://schemas.openxmlformats.org/officeDocument/2006/relationships/slideLayout" Target="../slideLayouts/slideLayout1706.xml"/><Relationship Id="rId444" Type="http://schemas.openxmlformats.org/officeDocument/2006/relationships/slideLayout" Target="../slideLayouts/slideLayout1871.xml"/><Relationship Id="rId43" Type="http://schemas.openxmlformats.org/officeDocument/2006/relationships/slideLayout" Target="../slideLayouts/slideLayout1470.xml"/><Relationship Id="rId139" Type="http://schemas.openxmlformats.org/officeDocument/2006/relationships/slideLayout" Target="../slideLayouts/slideLayout1566.xml"/><Relationship Id="rId290" Type="http://schemas.openxmlformats.org/officeDocument/2006/relationships/slideLayout" Target="../slideLayouts/slideLayout1717.xml"/><Relationship Id="rId304" Type="http://schemas.openxmlformats.org/officeDocument/2006/relationships/slideLayout" Target="../slideLayouts/slideLayout1731.xml"/><Relationship Id="rId346" Type="http://schemas.openxmlformats.org/officeDocument/2006/relationships/slideLayout" Target="../slideLayouts/slideLayout1773.xml"/><Relationship Id="rId388" Type="http://schemas.openxmlformats.org/officeDocument/2006/relationships/slideLayout" Target="../slideLayouts/slideLayout1815.xml"/><Relationship Id="rId85" Type="http://schemas.openxmlformats.org/officeDocument/2006/relationships/slideLayout" Target="../slideLayouts/slideLayout1512.xml"/><Relationship Id="rId150" Type="http://schemas.openxmlformats.org/officeDocument/2006/relationships/slideLayout" Target="../slideLayouts/slideLayout1577.xml"/><Relationship Id="rId192" Type="http://schemas.openxmlformats.org/officeDocument/2006/relationships/slideLayout" Target="../slideLayouts/slideLayout1619.xml"/><Relationship Id="rId206" Type="http://schemas.openxmlformats.org/officeDocument/2006/relationships/slideLayout" Target="../slideLayouts/slideLayout1633.xml"/><Relationship Id="rId413" Type="http://schemas.openxmlformats.org/officeDocument/2006/relationships/slideLayout" Target="../slideLayouts/slideLayout1840.xml"/><Relationship Id="rId248" Type="http://schemas.openxmlformats.org/officeDocument/2006/relationships/slideLayout" Target="../slideLayouts/slideLayout1675.xml"/><Relationship Id="rId455" Type="http://schemas.openxmlformats.org/officeDocument/2006/relationships/slideLayout" Target="../slideLayouts/slideLayout1882.xml"/><Relationship Id="rId12" Type="http://schemas.openxmlformats.org/officeDocument/2006/relationships/slideLayout" Target="../slideLayouts/slideLayout1439.xml"/><Relationship Id="rId108" Type="http://schemas.openxmlformats.org/officeDocument/2006/relationships/slideLayout" Target="../slideLayouts/slideLayout1535.xml"/><Relationship Id="rId315" Type="http://schemas.openxmlformats.org/officeDocument/2006/relationships/slideLayout" Target="../slideLayouts/slideLayout1742.xml"/><Relationship Id="rId357" Type="http://schemas.openxmlformats.org/officeDocument/2006/relationships/slideLayout" Target="../slideLayouts/slideLayout1784.xml"/><Relationship Id="rId54" Type="http://schemas.openxmlformats.org/officeDocument/2006/relationships/slideLayout" Target="../slideLayouts/slideLayout1481.xml"/><Relationship Id="rId96" Type="http://schemas.openxmlformats.org/officeDocument/2006/relationships/slideLayout" Target="../slideLayouts/slideLayout1523.xml"/><Relationship Id="rId161" Type="http://schemas.openxmlformats.org/officeDocument/2006/relationships/slideLayout" Target="../slideLayouts/slideLayout1588.xml"/><Relationship Id="rId217" Type="http://schemas.openxmlformats.org/officeDocument/2006/relationships/slideLayout" Target="../slideLayouts/slideLayout1644.xml"/><Relationship Id="rId399" Type="http://schemas.openxmlformats.org/officeDocument/2006/relationships/slideLayout" Target="../slideLayouts/slideLayout1826.xml"/><Relationship Id="rId259" Type="http://schemas.openxmlformats.org/officeDocument/2006/relationships/slideLayout" Target="../slideLayouts/slideLayout1686.xml"/><Relationship Id="rId424" Type="http://schemas.openxmlformats.org/officeDocument/2006/relationships/slideLayout" Target="../slideLayouts/slideLayout1851.xml"/><Relationship Id="rId23" Type="http://schemas.openxmlformats.org/officeDocument/2006/relationships/slideLayout" Target="../slideLayouts/slideLayout1450.xml"/><Relationship Id="rId119" Type="http://schemas.openxmlformats.org/officeDocument/2006/relationships/slideLayout" Target="../slideLayouts/slideLayout1546.xml"/><Relationship Id="rId270" Type="http://schemas.openxmlformats.org/officeDocument/2006/relationships/slideLayout" Target="../slideLayouts/slideLayout1697.xml"/><Relationship Id="rId326" Type="http://schemas.openxmlformats.org/officeDocument/2006/relationships/slideLayout" Target="../slideLayouts/slideLayout1753.xml"/><Relationship Id="rId65" Type="http://schemas.openxmlformats.org/officeDocument/2006/relationships/slideLayout" Target="../slideLayouts/slideLayout1492.xml"/><Relationship Id="rId130" Type="http://schemas.openxmlformats.org/officeDocument/2006/relationships/slideLayout" Target="../slideLayouts/slideLayout1557.xml"/><Relationship Id="rId368" Type="http://schemas.openxmlformats.org/officeDocument/2006/relationships/slideLayout" Target="../slideLayouts/slideLayout1795.xml"/><Relationship Id="rId172" Type="http://schemas.openxmlformats.org/officeDocument/2006/relationships/slideLayout" Target="../slideLayouts/slideLayout1599.xml"/><Relationship Id="rId228" Type="http://schemas.openxmlformats.org/officeDocument/2006/relationships/slideLayout" Target="../slideLayouts/slideLayout1655.xml"/><Relationship Id="rId435" Type="http://schemas.openxmlformats.org/officeDocument/2006/relationships/slideLayout" Target="../slideLayouts/slideLayout1862.xml"/><Relationship Id="rId281" Type="http://schemas.openxmlformats.org/officeDocument/2006/relationships/slideLayout" Target="../slideLayouts/slideLayout1708.xml"/><Relationship Id="rId337" Type="http://schemas.openxmlformats.org/officeDocument/2006/relationships/slideLayout" Target="../slideLayouts/slideLayout1764.xml"/><Relationship Id="rId34" Type="http://schemas.openxmlformats.org/officeDocument/2006/relationships/slideLayout" Target="../slideLayouts/slideLayout1461.xml"/><Relationship Id="rId76" Type="http://schemas.openxmlformats.org/officeDocument/2006/relationships/slideLayout" Target="../slideLayouts/slideLayout1503.xml"/><Relationship Id="rId141" Type="http://schemas.openxmlformats.org/officeDocument/2006/relationships/slideLayout" Target="../slideLayouts/slideLayout1568.xml"/><Relationship Id="rId379" Type="http://schemas.openxmlformats.org/officeDocument/2006/relationships/slideLayout" Target="../slideLayouts/slideLayout1806.xml"/><Relationship Id="rId7" Type="http://schemas.openxmlformats.org/officeDocument/2006/relationships/slideLayout" Target="../slideLayouts/slideLayout1434.xml"/><Relationship Id="rId183" Type="http://schemas.openxmlformats.org/officeDocument/2006/relationships/slideLayout" Target="../slideLayouts/slideLayout1610.xml"/><Relationship Id="rId239" Type="http://schemas.openxmlformats.org/officeDocument/2006/relationships/slideLayout" Target="../slideLayouts/slideLayout1666.xml"/><Relationship Id="rId390" Type="http://schemas.openxmlformats.org/officeDocument/2006/relationships/slideLayout" Target="../slideLayouts/slideLayout1817.xml"/><Relationship Id="rId404" Type="http://schemas.openxmlformats.org/officeDocument/2006/relationships/slideLayout" Target="../slideLayouts/slideLayout1831.xml"/><Relationship Id="rId446" Type="http://schemas.openxmlformats.org/officeDocument/2006/relationships/slideLayout" Target="../slideLayouts/slideLayout1873.xml"/><Relationship Id="rId250" Type="http://schemas.openxmlformats.org/officeDocument/2006/relationships/slideLayout" Target="../slideLayouts/slideLayout1677.xml"/><Relationship Id="rId292" Type="http://schemas.openxmlformats.org/officeDocument/2006/relationships/slideLayout" Target="../slideLayouts/slideLayout1719.xml"/><Relationship Id="rId306" Type="http://schemas.openxmlformats.org/officeDocument/2006/relationships/slideLayout" Target="../slideLayouts/slideLayout1733.xml"/><Relationship Id="rId45" Type="http://schemas.openxmlformats.org/officeDocument/2006/relationships/slideLayout" Target="../slideLayouts/slideLayout1472.xml"/><Relationship Id="rId87" Type="http://schemas.openxmlformats.org/officeDocument/2006/relationships/slideLayout" Target="../slideLayouts/slideLayout1514.xml"/><Relationship Id="rId110" Type="http://schemas.openxmlformats.org/officeDocument/2006/relationships/slideLayout" Target="../slideLayouts/slideLayout1537.xml"/><Relationship Id="rId348" Type="http://schemas.openxmlformats.org/officeDocument/2006/relationships/slideLayout" Target="../slideLayouts/slideLayout1775.xml"/><Relationship Id="rId152" Type="http://schemas.openxmlformats.org/officeDocument/2006/relationships/slideLayout" Target="../slideLayouts/slideLayout1579.xml"/><Relationship Id="rId194" Type="http://schemas.openxmlformats.org/officeDocument/2006/relationships/slideLayout" Target="../slideLayouts/slideLayout1621.xml"/><Relationship Id="rId208" Type="http://schemas.openxmlformats.org/officeDocument/2006/relationships/slideLayout" Target="../slideLayouts/slideLayout1635.xml"/><Relationship Id="rId415" Type="http://schemas.openxmlformats.org/officeDocument/2006/relationships/slideLayout" Target="../slideLayouts/slideLayout1842.xml"/><Relationship Id="rId457" Type="http://schemas.openxmlformats.org/officeDocument/2006/relationships/slideLayout" Target="../slideLayouts/slideLayout1884.xml"/><Relationship Id="rId261" Type="http://schemas.openxmlformats.org/officeDocument/2006/relationships/slideLayout" Target="../slideLayouts/slideLayout1688.xml"/><Relationship Id="rId14" Type="http://schemas.openxmlformats.org/officeDocument/2006/relationships/slideLayout" Target="../slideLayouts/slideLayout1441.xml"/><Relationship Id="rId56" Type="http://schemas.openxmlformats.org/officeDocument/2006/relationships/slideLayout" Target="../slideLayouts/slideLayout1483.xml"/><Relationship Id="rId317" Type="http://schemas.openxmlformats.org/officeDocument/2006/relationships/slideLayout" Target="../slideLayouts/slideLayout1744.xml"/><Relationship Id="rId359" Type="http://schemas.openxmlformats.org/officeDocument/2006/relationships/slideLayout" Target="../slideLayouts/slideLayout1786.xml"/><Relationship Id="rId98" Type="http://schemas.openxmlformats.org/officeDocument/2006/relationships/slideLayout" Target="../slideLayouts/slideLayout1525.xml"/><Relationship Id="rId121" Type="http://schemas.openxmlformats.org/officeDocument/2006/relationships/slideLayout" Target="../slideLayouts/slideLayout1548.xml"/><Relationship Id="rId163" Type="http://schemas.openxmlformats.org/officeDocument/2006/relationships/slideLayout" Target="../slideLayouts/slideLayout1590.xml"/><Relationship Id="rId219" Type="http://schemas.openxmlformats.org/officeDocument/2006/relationships/slideLayout" Target="../slideLayouts/slideLayout1646.xml"/><Relationship Id="rId370" Type="http://schemas.openxmlformats.org/officeDocument/2006/relationships/slideLayout" Target="../slideLayouts/slideLayout1797.xml"/><Relationship Id="rId426" Type="http://schemas.openxmlformats.org/officeDocument/2006/relationships/slideLayout" Target="../slideLayouts/slideLayout1853.xml"/><Relationship Id="rId230" Type="http://schemas.openxmlformats.org/officeDocument/2006/relationships/slideLayout" Target="../slideLayouts/slideLayout1657.xml"/><Relationship Id="rId25" Type="http://schemas.openxmlformats.org/officeDocument/2006/relationships/slideLayout" Target="../slideLayouts/slideLayout1452.xml"/><Relationship Id="rId67" Type="http://schemas.openxmlformats.org/officeDocument/2006/relationships/slideLayout" Target="../slideLayouts/slideLayout1494.xml"/><Relationship Id="rId272" Type="http://schemas.openxmlformats.org/officeDocument/2006/relationships/slideLayout" Target="../slideLayouts/slideLayout1699.xml"/><Relationship Id="rId328" Type="http://schemas.openxmlformats.org/officeDocument/2006/relationships/slideLayout" Target="../slideLayouts/slideLayout1755.xml"/><Relationship Id="rId132" Type="http://schemas.openxmlformats.org/officeDocument/2006/relationships/slideLayout" Target="../slideLayouts/slideLayout1559.xml"/><Relationship Id="rId174" Type="http://schemas.openxmlformats.org/officeDocument/2006/relationships/slideLayout" Target="../slideLayouts/slideLayout1601.xml"/><Relationship Id="rId381" Type="http://schemas.openxmlformats.org/officeDocument/2006/relationships/slideLayout" Target="../slideLayouts/slideLayout1808.xml"/><Relationship Id="rId241" Type="http://schemas.openxmlformats.org/officeDocument/2006/relationships/slideLayout" Target="../slideLayouts/slideLayout1668.xml"/><Relationship Id="rId437" Type="http://schemas.openxmlformats.org/officeDocument/2006/relationships/slideLayout" Target="../slideLayouts/slideLayout1864.xml"/><Relationship Id="rId36" Type="http://schemas.openxmlformats.org/officeDocument/2006/relationships/slideLayout" Target="../slideLayouts/slideLayout1463.xml"/><Relationship Id="rId283" Type="http://schemas.openxmlformats.org/officeDocument/2006/relationships/slideLayout" Target="../slideLayouts/slideLayout1710.xml"/><Relationship Id="rId339" Type="http://schemas.openxmlformats.org/officeDocument/2006/relationships/slideLayout" Target="../slideLayouts/slideLayout1766.xml"/><Relationship Id="rId78" Type="http://schemas.openxmlformats.org/officeDocument/2006/relationships/slideLayout" Target="../slideLayouts/slideLayout1505.xml"/><Relationship Id="rId101" Type="http://schemas.openxmlformats.org/officeDocument/2006/relationships/slideLayout" Target="../slideLayouts/slideLayout1528.xml"/><Relationship Id="rId143" Type="http://schemas.openxmlformats.org/officeDocument/2006/relationships/slideLayout" Target="../slideLayouts/slideLayout1570.xml"/><Relationship Id="rId185" Type="http://schemas.openxmlformats.org/officeDocument/2006/relationships/slideLayout" Target="../slideLayouts/slideLayout1612.xml"/><Relationship Id="rId350" Type="http://schemas.openxmlformats.org/officeDocument/2006/relationships/slideLayout" Target="../slideLayouts/slideLayout1777.xml"/><Relationship Id="rId406" Type="http://schemas.openxmlformats.org/officeDocument/2006/relationships/slideLayout" Target="../slideLayouts/slideLayout1833.xml"/><Relationship Id="rId9" Type="http://schemas.openxmlformats.org/officeDocument/2006/relationships/slideLayout" Target="../slideLayouts/slideLayout1436.xml"/><Relationship Id="rId210" Type="http://schemas.openxmlformats.org/officeDocument/2006/relationships/slideLayout" Target="../slideLayouts/slideLayout1637.xml"/><Relationship Id="rId392" Type="http://schemas.openxmlformats.org/officeDocument/2006/relationships/slideLayout" Target="../slideLayouts/slideLayout1819.xml"/><Relationship Id="rId448" Type="http://schemas.openxmlformats.org/officeDocument/2006/relationships/slideLayout" Target="../slideLayouts/slideLayout1875.xml"/><Relationship Id="rId252" Type="http://schemas.openxmlformats.org/officeDocument/2006/relationships/slideLayout" Target="../slideLayouts/slideLayout1679.xml"/><Relationship Id="rId294" Type="http://schemas.openxmlformats.org/officeDocument/2006/relationships/slideLayout" Target="../slideLayouts/slideLayout1721.xml"/><Relationship Id="rId308" Type="http://schemas.openxmlformats.org/officeDocument/2006/relationships/slideLayout" Target="../slideLayouts/slideLayout1735.xml"/><Relationship Id="rId47" Type="http://schemas.openxmlformats.org/officeDocument/2006/relationships/slideLayout" Target="../slideLayouts/slideLayout1474.xml"/><Relationship Id="rId89" Type="http://schemas.openxmlformats.org/officeDocument/2006/relationships/slideLayout" Target="../slideLayouts/slideLayout1516.xml"/><Relationship Id="rId112" Type="http://schemas.openxmlformats.org/officeDocument/2006/relationships/slideLayout" Target="../slideLayouts/slideLayout1539.xml"/><Relationship Id="rId154" Type="http://schemas.openxmlformats.org/officeDocument/2006/relationships/slideLayout" Target="../slideLayouts/slideLayout1581.xml"/><Relationship Id="rId361" Type="http://schemas.openxmlformats.org/officeDocument/2006/relationships/slideLayout" Target="../slideLayouts/slideLayout1788.xml"/><Relationship Id="rId196" Type="http://schemas.openxmlformats.org/officeDocument/2006/relationships/slideLayout" Target="../slideLayouts/slideLayout1623.xml"/><Relationship Id="rId417" Type="http://schemas.openxmlformats.org/officeDocument/2006/relationships/slideLayout" Target="../slideLayouts/slideLayout1844.xml"/><Relationship Id="rId459" Type="http://schemas.openxmlformats.org/officeDocument/2006/relationships/slideLayout" Target="../slideLayouts/slideLayout1886.xml"/><Relationship Id="rId16" Type="http://schemas.openxmlformats.org/officeDocument/2006/relationships/slideLayout" Target="../slideLayouts/slideLayout1443.xml"/><Relationship Id="rId221" Type="http://schemas.openxmlformats.org/officeDocument/2006/relationships/slideLayout" Target="../slideLayouts/slideLayout1648.xml"/><Relationship Id="rId263" Type="http://schemas.openxmlformats.org/officeDocument/2006/relationships/slideLayout" Target="../slideLayouts/slideLayout1690.xml"/><Relationship Id="rId319" Type="http://schemas.openxmlformats.org/officeDocument/2006/relationships/slideLayout" Target="../slideLayouts/slideLayout1746.xml"/><Relationship Id="rId58" Type="http://schemas.openxmlformats.org/officeDocument/2006/relationships/slideLayout" Target="../slideLayouts/slideLayout1485.xml"/><Relationship Id="rId123" Type="http://schemas.openxmlformats.org/officeDocument/2006/relationships/slideLayout" Target="../slideLayouts/slideLayout1550.xml"/><Relationship Id="rId330" Type="http://schemas.openxmlformats.org/officeDocument/2006/relationships/slideLayout" Target="../slideLayouts/slideLayout1757.xml"/><Relationship Id="rId165" Type="http://schemas.openxmlformats.org/officeDocument/2006/relationships/slideLayout" Target="../slideLayouts/slideLayout1592.xml"/><Relationship Id="rId372" Type="http://schemas.openxmlformats.org/officeDocument/2006/relationships/slideLayout" Target="../slideLayouts/slideLayout1799.xml"/><Relationship Id="rId428" Type="http://schemas.openxmlformats.org/officeDocument/2006/relationships/slideLayout" Target="../slideLayouts/slideLayout1855.xml"/><Relationship Id="rId232" Type="http://schemas.openxmlformats.org/officeDocument/2006/relationships/slideLayout" Target="../slideLayouts/slideLayout1659.xml"/><Relationship Id="rId274" Type="http://schemas.openxmlformats.org/officeDocument/2006/relationships/slideLayout" Target="../slideLayouts/slideLayout1701.xml"/><Relationship Id="rId27" Type="http://schemas.openxmlformats.org/officeDocument/2006/relationships/slideLayout" Target="../slideLayouts/slideLayout1454.xml"/><Relationship Id="rId69" Type="http://schemas.openxmlformats.org/officeDocument/2006/relationships/slideLayout" Target="../slideLayouts/slideLayout1496.xml"/><Relationship Id="rId134" Type="http://schemas.openxmlformats.org/officeDocument/2006/relationships/slideLayout" Target="../slideLayouts/slideLayout1561.xml"/><Relationship Id="rId80" Type="http://schemas.openxmlformats.org/officeDocument/2006/relationships/slideLayout" Target="../slideLayouts/slideLayout1507.xml"/><Relationship Id="rId176" Type="http://schemas.openxmlformats.org/officeDocument/2006/relationships/slideLayout" Target="../slideLayouts/slideLayout1603.xml"/><Relationship Id="rId341" Type="http://schemas.openxmlformats.org/officeDocument/2006/relationships/slideLayout" Target="../slideLayouts/slideLayout1768.xml"/><Relationship Id="rId383" Type="http://schemas.openxmlformats.org/officeDocument/2006/relationships/slideLayout" Target="../slideLayouts/slideLayout1810.xml"/><Relationship Id="rId439" Type="http://schemas.openxmlformats.org/officeDocument/2006/relationships/slideLayout" Target="../slideLayouts/slideLayout1866.xml"/><Relationship Id="rId201" Type="http://schemas.openxmlformats.org/officeDocument/2006/relationships/slideLayout" Target="../slideLayouts/slideLayout1628.xml"/><Relationship Id="rId243" Type="http://schemas.openxmlformats.org/officeDocument/2006/relationships/slideLayout" Target="../slideLayouts/slideLayout1670.xml"/><Relationship Id="rId285" Type="http://schemas.openxmlformats.org/officeDocument/2006/relationships/slideLayout" Target="../slideLayouts/slideLayout1712.xml"/><Relationship Id="rId450" Type="http://schemas.openxmlformats.org/officeDocument/2006/relationships/slideLayout" Target="../slideLayouts/slideLayout1877.xml"/><Relationship Id="rId38" Type="http://schemas.openxmlformats.org/officeDocument/2006/relationships/slideLayout" Target="../slideLayouts/slideLayout1465.xml"/><Relationship Id="rId103" Type="http://schemas.openxmlformats.org/officeDocument/2006/relationships/slideLayout" Target="../slideLayouts/slideLayout1530.xml"/><Relationship Id="rId310" Type="http://schemas.openxmlformats.org/officeDocument/2006/relationships/slideLayout" Target="../slideLayouts/slideLayout1737.xml"/><Relationship Id="rId91" Type="http://schemas.openxmlformats.org/officeDocument/2006/relationships/slideLayout" Target="../slideLayouts/slideLayout1518.xml"/><Relationship Id="rId145" Type="http://schemas.openxmlformats.org/officeDocument/2006/relationships/slideLayout" Target="../slideLayouts/slideLayout1572.xml"/><Relationship Id="rId187" Type="http://schemas.openxmlformats.org/officeDocument/2006/relationships/slideLayout" Target="../slideLayouts/slideLayout1614.xml"/><Relationship Id="rId352" Type="http://schemas.openxmlformats.org/officeDocument/2006/relationships/slideLayout" Target="../slideLayouts/slideLayout1779.xml"/><Relationship Id="rId394" Type="http://schemas.openxmlformats.org/officeDocument/2006/relationships/slideLayout" Target="../slideLayouts/slideLayout1821.xml"/><Relationship Id="rId408" Type="http://schemas.openxmlformats.org/officeDocument/2006/relationships/slideLayout" Target="../slideLayouts/slideLayout1835.xml"/><Relationship Id="rId212" Type="http://schemas.openxmlformats.org/officeDocument/2006/relationships/slideLayout" Target="../slideLayouts/slideLayout1639.xml"/><Relationship Id="rId254" Type="http://schemas.openxmlformats.org/officeDocument/2006/relationships/slideLayout" Target="../slideLayouts/slideLayout1681.xml"/><Relationship Id="rId49" Type="http://schemas.openxmlformats.org/officeDocument/2006/relationships/slideLayout" Target="../slideLayouts/slideLayout1476.xml"/><Relationship Id="rId114" Type="http://schemas.openxmlformats.org/officeDocument/2006/relationships/slideLayout" Target="../slideLayouts/slideLayout1541.xml"/><Relationship Id="rId296" Type="http://schemas.openxmlformats.org/officeDocument/2006/relationships/slideLayout" Target="../slideLayouts/slideLayout1723.xml"/><Relationship Id="rId461" Type="http://schemas.openxmlformats.org/officeDocument/2006/relationships/slideLayout" Target="../slideLayouts/slideLayout1888.xml"/><Relationship Id="rId60" Type="http://schemas.openxmlformats.org/officeDocument/2006/relationships/slideLayout" Target="../slideLayouts/slideLayout1487.xml"/><Relationship Id="rId156" Type="http://schemas.openxmlformats.org/officeDocument/2006/relationships/slideLayout" Target="../slideLayouts/slideLayout1583.xml"/><Relationship Id="rId198" Type="http://schemas.openxmlformats.org/officeDocument/2006/relationships/slideLayout" Target="../slideLayouts/slideLayout1625.xml"/><Relationship Id="rId321" Type="http://schemas.openxmlformats.org/officeDocument/2006/relationships/slideLayout" Target="../slideLayouts/slideLayout1748.xml"/><Relationship Id="rId363" Type="http://schemas.openxmlformats.org/officeDocument/2006/relationships/slideLayout" Target="../slideLayouts/slideLayout1790.xml"/><Relationship Id="rId419" Type="http://schemas.openxmlformats.org/officeDocument/2006/relationships/slideLayout" Target="../slideLayouts/slideLayout1846.xml"/><Relationship Id="rId223" Type="http://schemas.openxmlformats.org/officeDocument/2006/relationships/slideLayout" Target="../slideLayouts/slideLayout1650.xml"/><Relationship Id="rId430" Type="http://schemas.openxmlformats.org/officeDocument/2006/relationships/slideLayout" Target="../slideLayouts/slideLayout1857.xml"/><Relationship Id="rId18" Type="http://schemas.openxmlformats.org/officeDocument/2006/relationships/slideLayout" Target="../slideLayouts/slideLayout1445.xml"/><Relationship Id="rId265" Type="http://schemas.openxmlformats.org/officeDocument/2006/relationships/slideLayout" Target="../slideLayouts/slideLayout1692.xml"/><Relationship Id="rId125" Type="http://schemas.openxmlformats.org/officeDocument/2006/relationships/slideLayout" Target="../slideLayouts/slideLayout1552.xml"/><Relationship Id="rId167" Type="http://schemas.openxmlformats.org/officeDocument/2006/relationships/slideLayout" Target="../slideLayouts/slideLayout1594.xml"/><Relationship Id="rId332" Type="http://schemas.openxmlformats.org/officeDocument/2006/relationships/slideLayout" Target="../slideLayouts/slideLayout1759.xml"/><Relationship Id="rId374" Type="http://schemas.openxmlformats.org/officeDocument/2006/relationships/slideLayout" Target="../slideLayouts/slideLayout1801.xml"/><Relationship Id="rId71" Type="http://schemas.openxmlformats.org/officeDocument/2006/relationships/slideLayout" Target="../slideLayouts/slideLayout1498.xml"/><Relationship Id="rId234" Type="http://schemas.openxmlformats.org/officeDocument/2006/relationships/slideLayout" Target="../slideLayouts/slideLayout1661.xml"/><Relationship Id="rId2" Type="http://schemas.openxmlformats.org/officeDocument/2006/relationships/slideLayout" Target="../slideLayouts/slideLayout1429.xml"/><Relationship Id="rId29" Type="http://schemas.openxmlformats.org/officeDocument/2006/relationships/slideLayout" Target="../slideLayouts/slideLayout1456.xml"/><Relationship Id="rId276" Type="http://schemas.openxmlformats.org/officeDocument/2006/relationships/slideLayout" Target="../slideLayouts/slideLayout1703.xml"/><Relationship Id="rId441" Type="http://schemas.openxmlformats.org/officeDocument/2006/relationships/slideLayout" Target="../slideLayouts/slideLayout1868.xml"/><Relationship Id="rId40" Type="http://schemas.openxmlformats.org/officeDocument/2006/relationships/slideLayout" Target="../slideLayouts/slideLayout1467.xml"/><Relationship Id="rId115" Type="http://schemas.openxmlformats.org/officeDocument/2006/relationships/slideLayout" Target="../slideLayouts/slideLayout1542.xml"/><Relationship Id="rId136" Type="http://schemas.openxmlformats.org/officeDocument/2006/relationships/slideLayout" Target="../slideLayouts/slideLayout1563.xml"/><Relationship Id="rId157" Type="http://schemas.openxmlformats.org/officeDocument/2006/relationships/slideLayout" Target="../slideLayouts/slideLayout1584.xml"/><Relationship Id="rId178" Type="http://schemas.openxmlformats.org/officeDocument/2006/relationships/slideLayout" Target="../slideLayouts/slideLayout1605.xml"/><Relationship Id="rId301" Type="http://schemas.openxmlformats.org/officeDocument/2006/relationships/slideLayout" Target="../slideLayouts/slideLayout1728.xml"/><Relationship Id="rId322" Type="http://schemas.openxmlformats.org/officeDocument/2006/relationships/slideLayout" Target="../slideLayouts/slideLayout1749.xml"/><Relationship Id="rId343" Type="http://schemas.openxmlformats.org/officeDocument/2006/relationships/slideLayout" Target="../slideLayouts/slideLayout1770.xml"/><Relationship Id="rId364" Type="http://schemas.openxmlformats.org/officeDocument/2006/relationships/slideLayout" Target="../slideLayouts/slideLayout1791.xml"/><Relationship Id="rId61" Type="http://schemas.openxmlformats.org/officeDocument/2006/relationships/slideLayout" Target="../slideLayouts/slideLayout1488.xml"/><Relationship Id="rId82" Type="http://schemas.openxmlformats.org/officeDocument/2006/relationships/slideLayout" Target="../slideLayouts/slideLayout1509.xml"/><Relationship Id="rId199" Type="http://schemas.openxmlformats.org/officeDocument/2006/relationships/slideLayout" Target="../slideLayouts/slideLayout1626.xml"/><Relationship Id="rId203" Type="http://schemas.openxmlformats.org/officeDocument/2006/relationships/slideLayout" Target="../slideLayouts/slideLayout1630.xml"/><Relationship Id="rId385" Type="http://schemas.openxmlformats.org/officeDocument/2006/relationships/slideLayout" Target="../slideLayouts/slideLayout1812.xml"/><Relationship Id="rId19" Type="http://schemas.openxmlformats.org/officeDocument/2006/relationships/slideLayout" Target="../slideLayouts/slideLayout1446.xml"/><Relationship Id="rId224" Type="http://schemas.openxmlformats.org/officeDocument/2006/relationships/slideLayout" Target="../slideLayouts/slideLayout1651.xml"/><Relationship Id="rId245" Type="http://schemas.openxmlformats.org/officeDocument/2006/relationships/slideLayout" Target="../slideLayouts/slideLayout1672.xml"/><Relationship Id="rId266" Type="http://schemas.openxmlformats.org/officeDocument/2006/relationships/slideLayout" Target="../slideLayouts/slideLayout1693.xml"/><Relationship Id="rId287" Type="http://schemas.openxmlformats.org/officeDocument/2006/relationships/slideLayout" Target="../slideLayouts/slideLayout1714.xml"/><Relationship Id="rId410" Type="http://schemas.openxmlformats.org/officeDocument/2006/relationships/slideLayout" Target="../slideLayouts/slideLayout1837.xml"/><Relationship Id="rId431" Type="http://schemas.openxmlformats.org/officeDocument/2006/relationships/slideLayout" Target="../slideLayouts/slideLayout1858.xml"/><Relationship Id="rId452" Type="http://schemas.openxmlformats.org/officeDocument/2006/relationships/slideLayout" Target="../slideLayouts/slideLayout1879.xml"/><Relationship Id="rId30" Type="http://schemas.openxmlformats.org/officeDocument/2006/relationships/slideLayout" Target="../slideLayouts/slideLayout1457.xml"/><Relationship Id="rId105" Type="http://schemas.openxmlformats.org/officeDocument/2006/relationships/slideLayout" Target="../slideLayouts/slideLayout1532.xml"/><Relationship Id="rId126" Type="http://schemas.openxmlformats.org/officeDocument/2006/relationships/slideLayout" Target="../slideLayouts/slideLayout1553.xml"/><Relationship Id="rId147" Type="http://schemas.openxmlformats.org/officeDocument/2006/relationships/slideLayout" Target="../slideLayouts/slideLayout1574.xml"/><Relationship Id="rId168" Type="http://schemas.openxmlformats.org/officeDocument/2006/relationships/slideLayout" Target="../slideLayouts/slideLayout1595.xml"/><Relationship Id="rId312" Type="http://schemas.openxmlformats.org/officeDocument/2006/relationships/slideLayout" Target="../slideLayouts/slideLayout1739.xml"/><Relationship Id="rId333" Type="http://schemas.openxmlformats.org/officeDocument/2006/relationships/slideLayout" Target="../slideLayouts/slideLayout1760.xml"/><Relationship Id="rId354" Type="http://schemas.openxmlformats.org/officeDocument/2006/relationships/slideLayout" Target="../slideLayouts/slideLayout1781.xml"/><Relationship Id="rId51" Type="http://schemas.openxmlformats.org/officeDocument/2006/relationships/slideLayout" Target="../slideLayouts/slideLayout1478.xml"/><Relationship Id="rId72" Type="http://schemas.openxmlformats.org/officeDocument/2006/relationships/slideLayout" Target="../slideLayouts/slideLayout1499.xml"/><Relationship Id="rId93" Type="http://schemas.openxmlformats.org/officeDocument/2006/relationships/slideLayout" Target="../slideLayouts/slideLayout1520.xml"/><Relationship Id="rId189" Type="http://schemas.openxmlformats.org/officeDocument/2006/relationships/slideLayout" Target="../slideLayouts/slideLayout1616.xml"/><Relationship Id="rId375" Type="http://schemas.openxmlformats.org/officeDocument/2006/relationships/slideLayout" Target="../slideLayouts/slideLayout1802.xml"/><Relationship Id="rId396" Type="http://schemas.openxmlformats.org/officeDocument/2006/relationships/slideLayout" Target="../slideLayouts/slideLayout1823.xml"/><Relationship Id="rId3" Type="http://schemas.openxmlformats.org/officeDocument/2006/relationships/slideLayout" Target="../slideLayouts/slideLayout1430.xml"/><Relationship Id="rId214" Type="http://schemas.openxmlformats.org/officeDocument/2006/relationships/slideLayout" Target="../slideLayouts/slideLayout1641.xml"/><Relationship Id="rId235" Type="http://schemas.openxmlformats.org/officeDocument/2006/relationships/slideLayout" Target="../slideLayouts/slideLayout1662.xml"/><Relationship Id="rId256" Type="http://schemas.openxmlformats.org/officeDocument/2006/relationships/slideLayout" Target="../slideLayouts/slideLayout1683.xml"/><Relationship Id="rId277" Type="http://schemas.openxmlformats.org/officeDocument/2006/relationships/slideLayout" Target="../slideLayouts/slideLayout1704.xml"/><Relationship Id="rId298" Type="http://schemas.openxmlformats.org/officeDocument/2006/relationships/slideLayout" Target="../slideLayouts/slideLayout1725.xml"/><Relationship Id="rId400" Type="http://schemas.openxmlformats.org/officeDocument/2006/relationships/slideLayout" Target="../slideLayouts/slideLayout1827.xml"/><Relationship Id="rId421" Type="http://schemas.openxmlformats.org/officeDocument/2006/relationships/slideLayout" Target="../slideLayouts/slideLayout1848.xml"/><Relationship Id="rId442" Type="http://schemas.openxmlformats.org/officeDocument/2006/relationships/slideLayout" Target="../slideLayouts/slideLayout1869.xml"/><Relationship Id="rId463" Type="http://schemas.openxmlformats.org/officeDocument/2006/relationships/slideLayout" Target="../slideLayouts/slideLayout1890.xml"/><Relationship Id="rId116" Type="http://schemas.openxmlformats.org/officeDocument/2006/relationships/slideLayout" Target="../slideLayouts/slideLayout1543.xml"/><Relationship Id="rId137" Type="http://schemas.openxmlformats.org/officeDocument/2006/relationships/slideLayout" Target="../slideLayouts/slideLayout1564.xml"/><Relationship Id="rId158" Type="http://schemas.openxmlformats.org/officeDocument/2006/relationships/slideLayout" Target="../slideLayouts/slideLayout1585.xml"/><Relationship Id="rId302" Type="http://schemas.openxmlformats.org/officeDocument/2006/relationships/slideLayout" Target="../slideLayouts/slideLayout1729.xml"/><Relationship Id="rId323" Type="http://schemas.openxmlformats.org/officeDocument/2006/relationships/slideLayout" Target="../slideLayouts/slideLayout1750.xml"/><Relationship Id="rId344" Type="http://schemas.openxmlformats.org/officeDocument/2006/relationships/slideLayout" Target="../slideLayouts/slideLayout1771.xml"/><Relationship Id="rId20" Type="http://schemas.openxmlformats.org/officeDocument/2006/relationships/slideLayout" Target="../slideLayouts/slideLayout1447.xml"/><Relationship Id="rId41" Type="http://schemas.openxmlformats.org/officeDocument/2006/relationships/slideLayout" Target="../slideLayouts/slideLayout1468.xml"/><Relationship Id="rId62" Type="http://schemas.openxmlformats.org/officeDocument/2006/relationships/slideLayout" Target="../slideLayouts/slideLayout1489.xml"/><Relationship Id="rId83" Type="http://schemas.openxmlformats.org/officeDocument/2006/relationships/slideLayout" Target="../slideLayouts/slideLayout1510.xml"/><Relationship Id="rId179" Type="http://schemas.openxmlformats.org/officeDocument/2006/relationships/slideLayout" Target="../slideLayouts/slideLayout1606.xml"/><Relationship Id="rId365" Type="http://schemas.openxmlformats.org/officeDocument/2006/relationships/slideLayout" Target="../slideLayouts/slideLayout1792.xml"/><Relationship Id="rId386" Type="http://schemas.openxmlformats.org/officeDocument/2006/relationships/slideLayout" Target="../slideLayouts/slideLayout1813.xml"/><Relationship Id="rId190" Type="http://schemas.openxmlformats.org/officeDocument/2006/relationships/slideLayout" Target="../slideLayouts/slideLayout1617.xml"/><Relationship Id="rId204" Type="http://schemas.openxmlformats.org/officeDocument/2006/relationships/slideLayout" Target="../slideLayouts/slideLayout1631.xml"/><Relationship Id="rId225" Type="http://schemas.openxmlformats.org/officeDocument/2006/relationships/slideLayout" Target="../slideLayouts/slideLayout1652.xml"/><Relationship Id="rId246" Type="http://schemas.openxmlformats.org/officeDocument/2006/relationships/slideLayout" Target="../slideLayouts/slideLayout1673.xml"/><Relationship Id="rId267" Type="http://schemas.openxmlformats.org/officeDocument/2006/relationships/slideLayout" Target="../slideLayouts/slideLayout1694.xml"/><Relationship Id="rId288" Type="http://schemas.openxmlformats.org/officeDocument/2006/relationships/slideLayout" Target="../slideLayouts/slideLayout1715.xml"/><Relationship Id="rId411" Type="http://schemas.openxmlformats.org/officeDocument/2006/relationships/slideLayout" Target="../slideLayouts/slideLayout1838.xml"/><Relationship Id="rId432" Type="http://schemas.openxmlformats.org/officeDocument/2006/relationships/slideLayout" Target="../slideLayouts/slideLayout1859.xml"/><Relationship Id="rId453" Type="http://schemas.openxmlformats.org/officeDocument/2006/relationships/slideLayout" Target="../slideLayouts/slideLayout1880.xml"/><Relationship Id="rId106" Type="http://schemas.openxmlformats.org/officeDocument/2006/relationships/slideLayout" Target="../slideLayouts/slideLayout1533.xml"/><Relationship Id="rId127" Type="http://schemas.openxmlformats.org/officeDocument/2006/relationships/slideLayout" Target="../slideLayouts/slideLayout1554.xml"/><Relationship Id="rId313" Type="http://schemas.openxmlformats.org/officeDocument/2006/relationships/slideLayout" Target="../slideLayouts/slideLayout1740.xml"/><Relationship Id="rId10" Type="http://schemas.openxmlformats.org/officeDocument/2006/relationships/slideLayout" Target="../slideLayouts/slideLayout1437.xml"/><Relationship Id="rId31" Type="http://schemas.openxmlformats.org/officeDocument/2006/relationships/slideLayout" Target="../slideLayouts/slideLayout1458.xml"/><Relationship Id="rId52" Type="http://schemas.openxmlformats.org/officeDocument/2006/relationships/slideLayout" Target="../slideLayouts/slideLayout1479.xml"/><Relationship Id="rId73" Type="http://schemas.openxmlformats.org/officeDocument/2006/relationships/slideLayout" Target="../slideLayouts/slideLayout1500.xml"/><Relationship Id="rId94" Type="http://schemas.openxmlformats.org/officeDocument/2006/relationships/slideLayout" Target="../slideLayouts/slideLayout1521.xml"/><Relationship Id="rId148" Type="http://schemas.openxmlformats.org/officeDocument/2006/relationships/slideLayout" Target="../slideLayouts/slideLayout1575.xml"/><Relationship Id="rId169" Type="http://schemas.openxmlformats.org/officeDocument/2006/relationships/slideLayout" Target="../slideLayouts/slideLayout1596.xml"/><Relationship Id="rId334" Type="http://schemas.openxmlformats.org/officeDocument/2006/relationships/slideLayout" Target="../slideLayouts/slideLayout1761.xml"/><Relationship Id="rId355" Type="http://schemas.openxmlformats.org/officeDocument/2006/relationships/slideLayout" Target="../slideLayouts/slideLayout1782.xml"/><Relationship Id="rId376" Type="http://schemas.openxmlformats.org/officeDocument/2006/relationships/slideLayout" Target="../slideLayouts/slideLayout1803.xml"/><Relationship Id="rId397" Type="http://schemas.openxmlformats.org/officeDocument/2006/relationships/slideLayout" Target="../slideLayouts/slideLayout1824.xml"/><Relationship Id="rId4" Type="http://schemas.openxmlformats.org/officeDocument/2006/relationships/slideLayout" Target="../slideLayouts/slideLayout1431.xml"/><Relationship Id="rId180" Type="http://schemas.openxmlformats.org/officeDocument/2006/relationships/slideLayout" Target="../slideLayouts/slideLayout1607.xml"/><Relationship Id="rId215" Type="http://schemas.openxmlformats.org/officeDocument/2006/relationships/slideLayout" Target="../slideLayouts/slideLayout1642.xml"/><Relationship Id="rId236" Type="http://schemas.openxmlformats.org/officeDocument/2006/relationships/slideLayout" Target="../slideLayouts/slideLayout1663.xml"/><Relationship Id="rId257" Type="http://schemas.openxmlformats.org/officeDocument/2006/relationships/slideLayout" Target="../slideLayouts/slideLayout1684.xml"/><Relationship Id="rId278" Type="http://schemas.openxmlformats.org/officeDocument/2006/relationships/slideLayout" Target="../slideLayouts/slideLayout1705.xml"/><Relationship Id="rId401" Type="http://schemas.openxmlformats.org/officeDocument/2006/relationships/slideLayout" Target="../slideLayouts/slideLayout1828.xml"/><Relationship Id="rId422" Type="http://schemas.openxmlformats.org/officeDocument/2006/relationships/slideLayout" Target="../slideLayouts/slideLayout1849.xml"/><Relationship Id="rId443" Type="http://schemas.openxmlformats.org/officeDocument/2006/relationships/slideLayout" Target="../slideLayouts/slideLayout1870.xml"/><Relationship Id="rId464" Type="http://schemas.openxmlformats.org/officeDocument/2006/relationships/theme" Target="../theme/theme8.xml"/><Relationship Id="rId303" Type="http://schemas.openxmlformats.org/officeDocument/2006/relationships/slideLayout" Target="../slideLayouts/slideLayout1730.xml"/><Relationship Id="rId42" Type="http://schemas.openxmlformats.org/officeDocument/2006/relationships/slideLayout" Target="../slideLayouts/slideLayout1469.xml"/><Relationship Id="rId84" Type="http://schemas.openxmlformats.org/officeDocument/2006/relationships/slideLayout" Target="../slideLayouts/slideLayout1511.xml"/><Relationship Id="rId138" Type="http://schemas.openxmlformats.org/officeDocument/2006/relationships/slideLayout" Target="../slideLayouts/slideLayout1565.xml"/><Relationship Id="rId345" Type="http://schemas.openxmlformats.org/officeDocument/2006/relationships/slideLayout" Target="../slideLayouts/slideLayout1772.xml"/><Relationship Id="rId387" Type="http://schemas.openxmlformats.org/officeDocument/2006/relationships/slideLayout" Target="../slideLayouts/slideLayout1814.xml"/><Relationship Id="rId191" Type="http://schemas.openxmlformats.org/officeDocument/2006/relationships/slideLayout" Target="../slideLayouts/slideLayout1618.xml"/><Relationship Id="rId205" Type="http://schemas.openxmlformats.org/officeDocument/2006/relationships/slideLayout" Target="../slideLayouts/slideLayout1632.xml"/><Relationship Id="rId247" Type="http://schemas.openxmlformats.org/officeDocument/2006/relationships/slideLayout" Target="../slideLayouts/slideLayout1674.xml"/><Relationship Id="rId412" Type="http://schemas.openxmlformats.org/officeDocument/2006/relationships/slideLayout" Target="../slideLayouts/slideLayout1839.xml"/><Relationship Id="rId107" Type="http://schemas.openxmlformats.org/officeDocument/2006/relationships/slideLayout" Target="../slideLayouts/slideLayout1534.xml"/><Relationship Id="rId289" Type="http://schemas.openxmlformats.org/officeDocument/2006/relationships/slideLayout" Target="../slideLayouts/slideLayout1716.xml"/><Relationship Id="rId454" Type="http://schemas.openxmlformats.org/officeDocument/2006/relationships/slideLayout" Target="../slideLayouts/slideLayout1881.xml"/><Relationship Id="rId11" Type="http://schemas.openxmlformats.org/officeDocument/2006/relationships/slideLayout" Target="../slideLayouts/slideLayout1438.xml"/><Relationship Id="rId53" Type="http://schemas.openxmlformats.org/officeDocument/2006/relationships/slideLayout" Target="../slideLayouts/slideLayout1480.xml"/><Relationship Id="rId149" Type="http://schemas.openxmlformats.org/officeDocument/2006/relationships/slideLayout" Target="../slideLayouts/slideLayout1576.xml"/><Relationship Id="rId314" Type="http://schemas.openxmlformats.org/officeDocument/2006/relationships/slideLayout" Target="../slideLayouts/slideLayout1741.xml"/><Relationship Id="rId356" Type="http://schemas.openxmlformats.org/officeDocument/2006/relationships/slideLayout" Target="../slideLayouts/slideLayout1783.xml"/><Relationship Id="rId398" Type="http://schemas.openxmlformats.org/officeDocument/2006/relationships/slideLayout" Target="../slideLayouts/slideLayout1825.xml"/><Relationship Id="rId95" Type="http://schemas.openxmlformats.org/officeDocument/2006/relationships/slideLayout" Target="../slideLayouts/slideLayout1522.xml"/><Relationship Id="rId160" Type="http://schemas.openxmlformats.org/officeDocument/2006/relationships/slideLayout" Target="../slideLayouts/slideLayout1587.xml"/><Relationship Id="rId216" Type="http://schemas.openxmlformats.org/officeDocument/2006/relationships/slideLayout" Target="../slideLayouts/slideLayout1643.xml"/><Relationship Id="rId423" Type="http://schemas.openxmlformats.org/officeDocument/2006/relationships/slideLayout" Target="../slideLayouts/slideLayout1850.xml"/><Relationship Id="rId258" Type="http://schemas.openxmlformats.org/officeDocument/2006/relationships/slideLayout" Target="../slideLayouts/slideLayout1685.xml"/><Relationship Id="rId22" Type="http://schemas.openxmlformats.org/officeDocument/2006/relationships/slideLayout" Target="../slideLayouts/slideLayout1449.xml"/><Relationship Id="rId64" Type="http://schemas.openxmlformats.org/officeDocument/2006/relationships/slideLayout" Target="../slideLayouts/slideLayout1491.xml"/><Relationship Id="rId118" Type="http://schemas.openxmlformats.org/officeDocument/2006/relationships/slideLayout" Target="../slideLayouts/slideLayout1545.xml"/><Relationship Id="rId325" Type="http://schemas.openxmlformats.org/officeDocument/2006/relationships/slideLayout" Target="../slideLayouts/slideLayout1752.xml"/><Relationship Id="rId367" Type="http://schemas.openxmlformats.org/officeDocument/2006/relationships/slideLayout" Target="../slideLayouts/slideLayout1794.xml"/><Relationship Id="rId171" Type="http://schemas.openxmlformats.org/officeDocument/2006/relationships/slideLayout" Target="../slideLayouts/slideLayout1598.xml"/><Relationship Id="rId227" Type="http://schemas.openxmlformats.org/officeDocument/2006/relationships/slideLayout" Target="../slideLayouts/slideLayout1654.xml"/><Relationship Id="rId269" Type="http://schemas.openxmlformats.org/officeDocument/2006/relationships/slideLayout" Target="../slideLayouts/slideLayout1696.xml"/><Relationship Id="rId434" Type="http://schemas.openxmlformats.org/officeDocument/2006/relationships/slideLayout" Target="../slideLayouts/slideLayout1861.xml"/><Relationship Id="rId33" Type="http://schemas.openxmlformats.org/officeDocument/2006/relationships/slideLayout" Target="../slideLayouts/slideLayout1460.xml"/><Relationship Id="rId129" Type="http://schemas.openxmlformats.org/officeDocument/2006/relationships/slideLayout" Target="../slideLayouts/slideLayout1556.xml"/><Relationship Id="rId280" Type="http://schemas.openxmlformats.org/officeDocument/2006/relationships/slideLayout" Target="../slideLayouts/slideLayout1707.xml"/><Relationship Id="rId336" Type="http://schemas.openxmlformats.org/officeDocument/2006/relationships/slideLayout" Target="../slideLayouts/slideLayout1763.xml"/><Relationship Id="rId75" Type="http://schemas.openxmlformats.org/officeDocument/2006/relationships/slideLayout" Target="../slideLayouts/slideLayout1502.xml"/><Relationship Id="rId140" Type="http://schemas.openxmlformats.org/officeDocument/2006/relationships/slideLayout" Target="../slideLayouts/slideLayout1567.xml"/><Relationship Id="rId182" Type="http://schemas.openxmlformats.org/officeDocument/2006/relationships/slideLayout" Target="../slideLayouts/slideLayout1609.xml"/><Relationship Id="rId378" Type="http://schemas.openxmlformats.org/officeDocument/2006/relationships/slideLayout" Target="../slideLayouts/slideLayout1805.xml"/><Relationship Id="rId403" Type="http://schemas.openxmlformats.org/officeDocument/2006/relationships/slideLayout" Target="../slideLayouts/slideLayout1830.xml"/><Relationship Id="rId6" Type="http://schemas.openxmlformats.org/officeDocument/2006/relationships/slideLayout" Target="../slideLayouts/slideLayout1433.xml"/><Relationship Id="rId238" Type="http://schemas.openxmlformats.org/officeDocument/2006/relationships/slideLayout" Target="../slideLayouts/slideLayout1665.xml"/><Relationship Id="rId445" Type="http://schemas.openxmlformats.org/officeDocument/2006/relationships/slideLayout" Target="../slideLayouts/slideLayout1872.xml"/><Relationship Id="rId291" Type="http://schemas.openxmlformats.org/officeDocument/2006/relationships/slideLayout" Target="../slideLayouts/slideLayout1718.xml"/><Relationship Id="rId305" Type="http://schemas.openxmlformats.org/officeDocument/2006/relationships/slideLayout" Target="../slideLayouts/slideLayout1732.xml"/><Relationship Id="rId347" Type="http://schemas.openxmlformats.org/officeDocument/2006/relationships/slideLayout" Target="../slideLayouts/slideLayout1774.xml"/><Relationship Id="rId44" Type="http://schemas.openxmlformats.org/officeDocument/2006/relationships/slideLayout" Target="../slideLayouts/slideLayout1471.xml"/><Relationship Id="rId86" Type="http://schemas.openxmlformats.org/officeDocument/2006/relationships/slideLayout" Target="../slideLayouts/slideLayout1513.xml"/><Relationship Id="rId151" Type="http://schemas.openxmlformats.org/officeDocument/2006/relationships/slideLayout" Target="../slideLayouts/slideLayout1578.xml"/><Relationship Id="rId389" Type="http://schemas.openxmlformats.org/officeDocument/2006/relationships/slideLayout" Target="../slideLayouts/slideLayout1816.xml"/><Relationship Id="rId193" Type="http://schemas.openxmlformats.org/officeDocument/2006/relationships/slideLayout" Target="../slideLayouts/slideLayout1620.xml"/><Relationship Id="rId207" Type="http://schemas.openxmlformats.org/officeDocument/2006/relationships/slideLayout" Target="../slideLayouts/slideLayout1634.xml"/><Relationship Id="rId249" Type="http://schemas.openxmlformats.org/officeDocument/2006/relationships/slideLayout" Target="../slideLayouts/slideLayout1676.xml"/><Relationship Id="rId414" Type="http://schemas.openxmlformats.org/officeDocument/2006/relationships/slideLayout" Target="../slideLayouts/slideLayout1841.xml"/><Relationship Id="rId456" Type="http://schemas.openxmlformats.org/officeDocument/2006/relationships/slideLayout" Target="../slideLayouts/slideLayout1883.xml"/><Relationship Id="rId13" Type="http://schemas.openxmlformats.org/officeDocument/2006/relationships/slideLayout" Target="../slideLayouts/slideLayout1440.xml"/><Relationship Id="rId109" Type="http://schemas.openxmlformats.org/officeDocument/2006/relationships/slideLayout" Target="../slideLayouts/slideLayout1536.xml"/><Relationship Id="rId260" Type="http://schemas.openxmlformats.org/officeDocument/2006/relationships/slideLayout" Target="../slideLayouts/slideLayout1687.xml"/><Relationship Id="rId316" Type="http://schemas.openxmlformats.org/officeDocument/2006/relationships/slideLayout" Target="../slideLayouts/slideLayout1743.xml"/><Relationship Id="rId55" Type="http://schemas.openxmlformats.org/officeDocument/2006/relationships/slideLayout" Target="../slideLayouts/slideLayout1482.xml"/><Relationship Id="rId97" Type="http://schemas.openxmlformats.org/officeDocument/2006/relationships/slideLayout" Target="../slideLayouts/slideLayout1524.xml"/><Relationship Id="rId120" Type="http://schemas.openxmlformats.org/officeDocument/2006/relationships/slideLayout" Target="../slideLayouts/slideLayout1547.xml"/><Relationship Id="rId358" Type="http://schemas.openxmlformats.org/officeDocument/2006/relationships/slideLayout" Target="../slideLayouts/slideLayout1785.xml"/><Relationship Id="rId162" Type="http://schemas.openxmlformats.org/officeDocument/2006/relationships/slideLayout" Target="../slideLayouts/slideLayout1589.xml"/><Relationship Id="rId218" Type="http://schemas.openxmlformats.org/officeDocument/2006/relationships/slideLayout" Target="../slideLayouts/slideLayout1645.xml"/><Relationship Id="rId425" Type="http://schemas.openxmlformats.org/officeDocument/2006/relationships/slideLayout" Target="../slideLayouts/slideLayout1852.xml"/><Relationship Id="rId271" Type="http://schemas.openxmlformats.org/officeDocument/2006/relationships/slideLayout" Target="../slideLayouts/slideLayout1698.xml"/><Relationship Id="rId24" Type="http://schemas.openxmlformats.org/officeDocument/2006/relationships/slideLayout" Target="../slideLayouts/slideLayout1451.xml"/><Relationship Id="rId66" Type="http://schemas.openxmlformats.org/officeDocument/2006/relationships/slideLayout" Target="../slideLayouts/slideLayout1493.xml"/><Relationship Id="rId131" Type="http://schemas.openxmlformats.org/officeDocument/2006/relationships/slideLayout" Target="../slideLayouts/slideLayout1558.xml"/><Relationship Id="rId327" Type="http://schemas.openxmlformats.org/officeDocument/2006/relationships/slideLayout" Target="../slideLayouts/slideLayout1754.xml"/><Relationship Id="rId369" Type="http://schemas.openxmlformats.org/officeDocument/2006/relationships/slideLayout" Target="../slideLayouts/slideLayout1796.xml"/><Relationship Id="rId173" Type="http://schemas.openxmlformats.org/officeDocument/2006/relationships/slideLayout" Target="../slideLayouts/slideLayout1600.xml"/><Relationship Id="rId229" Type="http://schemas.openxmlformats.org/officeDocument/2006/relationships/slideLayout" Target="../slideLayouts/slideLayout1656.xml"/><Relationship Id="rId380" Type="http://schemas.openxmlformats.org/officeDocument/2006/relationships/slideLayout" Target="../slideLayouts/slideLayout1807.xml"/><Relationship Id="rId436" Type="http://schemas.openxmlformats.org/officeDocument/2006/relationships/slideLayout" Target="../slideLayouts/slideLayout1863.xml"/><Relationship Id="rId240" Type="http://schemas.openxmlformats.org/officeDocument/2006/relationships/slideLayout" Target="../slideLayouts/slideLayout1667.xml"/><Relationship Id="rId35" Type="http://schemas.openxmlformats.org/officeDocument/2006/relationships/slideLayout" Target="../slideLayouts/slideLayout1462.xml"/><Relationship Id="rId77" Type="http://schemas.openxmlformats.org/officeDocument/2006/relationships/slideLayout" Target="../slideLayouts/slideLayout1504.xml"/><Relationship Id="rId100" Type="http://schemas.openxmlformats.org/officeDocument/2006/relationships/slideLayout" Target="../slideLayouts/slideLayout1527.xml"/><Relationship Id="rId282" Type="http://schemas.openxmlformats.org/officeDocument/2006/relationships/slideLayout" Target="../slideLayouts/slideLayout1709.xml"/><Relationship Id="rId338" Type="http://schemas.openxmlformats.org/officeDocument/2006/relationships/slideLayout" Target="../slideLayouts/slideLayout1765.xml"/><Relationship Id="rId8" Type="http://schemas.openxmlformats.org/officeDocument/2006/relationships/slideLayout" Target="../slideLayouts/slideLayout1435.xml"/><Relationship Id="rId142" Type="http://schemas.openxmlformats.org/officeDocument/2006/relationships/slideLayout" Target="../slideLayouts/slideLayout1569.xml"/><Relationship Id="rId184" Type="http://schemas.openxmlformats.org/officeDocument/2006/relationships/slideLayout" Target="../slideLayouts/slideLayout1611.xml"/><Relationship Id="rId391" Type="http://schemas.openxmlformats.org/officeDocument/2006/relationships/slideLayout" Target="../slideLayouts/slideLayout1818.xml"/><Relationship Id="rId405" Type="http://schemas.openxmlformats.org/officeDocument/2006/relationships/slideLayout" Target="../slideLayouts/slideLayout1832.xml"/><Relationship Id="rId447" Type="http://schemas.openxmlformats.org/officeDocument/2006/relationships/slideLayout" Target="../slideLayouts/slideLayout1874.xml"/><Relationship Id="rId251" Type="http://schemas.openxmlformats.org/officeDocument/2006/relationships/slideLayout" Target="../slideLayouts/slideLayout1678.xml"/><Relationship Id="rId46" Type="http://schemas.openxmlformats.org/officeDocument/2006/relationships/slideLayout" Target="../slideLayouts/slideLayout1473.xml"/><Relationship Id="rId293" Type="http://schemas.openxmlformats.org/officeDocument/2006/relationships/slideLayout" Target="../slideLayouts/slideLayout1720.xml"/><Relationship Id="rId307" Type="http://schemas.openxmlformats.org/officeDocument/2006/relationships/slideLayout" Target="../slideLayouts/slideLayout1734.xml"/><Relationship Id="rId349" Type="http://schemas.openxmlformats.org/officeDocument/2006/relationships/slideLayout" Target="../slideLayouts/slideLayout1776.xml"/><Relationship Id="rId88" Type="http://schemas.openxmlformats.org/officeDocument/2006/relationships/slideLayout" Target="../slideLayouts/slideLayout1515.xml"/><Relationship Id="rId111" Type="http://schemas.openxmlformats.org/officeDocument/2006/relationships/slideLayout" Target="../slideLayouts/slideLayout1538.xml"/><Relationship Id="rId153" Type="http://schemas.openxmlformats.org/officeDocument/2006/relationships/slideLayout" Target="../slideLayouts/slideLayout1580.xml"/><Relationship Id="rId195" Type="http://schemas.openxmlformats.org/officeDocument/2006/relationships/slideLayout" Target="../slideLayouts/slideLayout1622.xml"/><Relationship Id="rId209" Type="http://schemas.openxmlformats.org/officeDocument/2006/relationships/slideLayout" Target="../slideLayouts/slideLayout1636.xml"/><Relationship Id="rId360" Type="http://schemas.openxmlformats.org/officeDocument/2006/relationships/slideLayout" Target="../slideLayouts/slideLayout1787.xml"/><Relationship Id="rId416" Type="http://schemas.openxmlformats.org/officeDocument/2006/relationships/slideLayout" Target="../slideLayouts/slideLayout1843.xml"/><Relationship Id="rId220" Type="http://schemas.openxmlformats.org/officeDocument/2006/relationships/slideLayout" Target="../slideLayouts/slideLayout1647.xml"/><Relationship Id="rId458" Type="http://schemas.openxmlformats.org/officeDocument/2006/relationships/slideLayout" Target="../slideLayouts/slideLayout1885.xml"/><Relationship Id="rId15" Type="http://schemas.openxmlformats.org/officeDocument/2006/relationships/slideLayout" Target="../slideLayouts/slideLayout1442.xml"/><Relationship Id="rId57" Type="http://schemas.openxmlformats.org/officeDocument/2006/relationships/slideLayout" Target="../slideLayouts/slideLayout1484.xml"/><Relationship Id="rId262" Type="http://schemas.openxmlformats.org/officeDocument/2006/relationships/slideLayout" Target="../slideLayouts/slideLayout1689.xml"/><Relationship Id="rId318" Type="http://schemas.openxmlformats.org/officeDocument/2006/relationships/slideLayout" Target="../slideLayouts/slideLayout1745.xml"/><Relationship Id="rId99" Type="http://schemas.openxmlformats.org/officeDocument/2006/relationships/slideLayout" Target="../slideLayouts/slideLayout1526.xml"/><Relationship Id="rId122" Type="http://schemas.openxmlformats.org/officeDocument/2006/relationships/slideLayout" Target="../slideLayouts/slideLayout1549.xml"/><Relationship Id="rId164" Type="http://schemas.openxmlformats.org/officeDocument/2006/relationships/slideLayout" Target="../slideLayouts/slideLayout1591.xml"/><Relationship Id="rId371" Type="http://schemas.openxmlformats.org/officeDocument/2006/relationships/slideLayout" Target="../slideLayouts/slideLayout1798.xml"/><Relationship Id="rId427" Type="http://schemas.openxmlformats.org/officeDocument/2006/relationships/slideLayout" Target="../slideLayouts/slideLayout1854.xml"/><Relationship Id="rId26" Type="http://schemas.openxmlformats.org/officeDocument/2006/relationships/slideLayout" Target="../slideLayouts/slideLayout1453.xml"/><Relationship Id="rId231" Type="http://schemas.openxmlformats.org/officeDocument/2006/relationships/slideLayout" Target="../slideLayouts/slideLayout1658.xml"/><Relationship Id="rId273" Type="http://schemas.openxmlformats.org/officeDocument/2006/relationships/slideLayout" Target="../slideLayouts/slideLayout1700.xml"/><Relationship Id="rId329" Type="http://schemas.openxmlformats.org/officeDocument/2006/relationships/slideLayout" Target="../slideLayouts/slideLayout1756.xml"/><Relationship Id="rId68" Type="http://schemas.openxmlformats.org/officeDocument/2006/relationships/slideLayout" Target="../slideLayouts/slideLayout1495.xml"/><Relationship Id="rId133" Type="http://schemas.openxmlformats.org/officeDocument/2006/relationships/slideLayout" Target="../slideLayouts/slideLayout1560.xml"/><Relationship Id="rId175" Type="http://schemas.openxmlformats.org/officeDocument/2006/relationships/slideLayout" Target="../slideLayouts/slideLayout1602.xml"/><Relationship Id="rId340" Type="http://schemas.openxmlformats.org/officeDocument/2006/relationships/slideLayout" Target="../slideLayouts/slideLayout1767.xml"/><Relationship Id="rId200" Type="http://schemas.openxmlformats.org/officeDocument/2006/relationships/slideLayout" Target="../slideLayouts/slideLayout1627.xml"/><Relationship Id="rId382" Type="http://schemas.openxmlformats.org/officeDocument/2006/relationships/slideLayout" Target="../slideLayouts/slideLayout1809.xml"/><Relationship Id="rId438" Type="http://schemas.openxmlformats.org/officeDocument/2006/relationships/slideLayout" Target="../slideLayouts/slideLayout1865.xml"/><Relationship Id="rId242" Type="http://schemas.openxmlformats.org/officeDocument/2006/relationships/slideLayout" Target="../slideLayouts/slideLayout1669.xml"/><Relationship Id="rId284" Type="http://schemas.openxmlformats.org/officeDocument/2006/relationships/slideLayout" Target="../slideLayouts/slideLayout1711.xml"/><Relationship Id="rId37" Type="http://schemas.openxmlformats.org/officeDocument/2006/relationships/slideLayout" Target="../slideLayouts/slideLayout1464.xml"/><Relationship Id="rId79" Type="http://schemas.openxmlformats.org/officeDocument/2006/relationships/slideLayout" Target="../slideLayouts/slideLayout1506.xml"/><Relationship Id="rId102" Type="http://schemas.openxmlformats.org/officeDocument/2006/relationships/slideLayout" Target="../slideLayouts/slideLayout1529.xml"/><Relationship Id="rId144" Type="http://schemas.openxmlformats.org/officeDocument/2006/relationships/slideLayout" Target="../slideLayouts/slideLayout1571.xml"/><Relationship Id="rId90" Type="http://schemas.openxmlformats.org/officeDocument/2006/relationships/slideLayout" Target="../slideLayouts/slideLayout1517.xml"/><Relationship Id="rId186" Type="http://schemas.openxmlformats.org/officeDocument/2006/relationships/slideLayout" Target="../slideLayouts/slideLayout1613.xml"/><Relationship Id="rId351" Type="http://schemas.openxmlformats.org/officeDocument/2006/relationships/slideLayout" Target="../slideLayouts/slideLayout1778.xml"/><Relationship Id="rId393" Type="http://schemas.openxmlformats.org/officeDocument/2006/relationships/slideLayout" Target="../slideLayouts/slideLayout1820.xml"/><Relationship Id="rId407" Type="http://schemas.openxmlformats.org/officeDocument/2006/relationships/slideLayout" Target="../slideLayouts/slideLayout1834.xml"/><Relationship Id="rId449" Type="http://schemas.openxmlformats.org/officeDocument/2006/relationships/slideLayout" Target="../slideLayouts/slideLayout1876.xml"/><Relationship Id="rId211" Type="http://schemas.openxmlformats.org/officeDocument/2006/relationships/slideLayout" Target="../slideLayouts/slideLayout1638.xml"/><Relationship Id="rId253" Type="http://schemas.openxmlformats.org/officeDocument/2006/relationships/slideLayout" Target="../slideLayouts/slideLayout1680.xml"/><Relationship Id="rId295" Type="http://schemas.openxmlformats.org/officeDocument/2006/relationships/slideLayout" Target="../slideLayouts/slideLayout1722.xml"/><Relationship Id="rId309" Type="http://schemas.openxmlformats.org/officeDocument/2006/relationships/slideLayout" Target="../slideLayouts/slideLayout1736.xml"/><Relationship Id="rId460" Type="http://schemas.openxmlformats.org/officeDocument/2006/relationships/slideLayout" Target="../slideLayouts/slideLayout1887.xml"/><Relationship Id="rId48" Type="http://schemas.openxmlformats.org/officeDocument/2006/relationships/slideLayout" Target="../slideLayouts/slideLayout1475.xml"/><Relationship Id="rId113" Type="http://schemas.openxmlformats.org/officeDocument/2006/relationships/slideLayout" Target="../slideLayouts/slideLayout1540.xml"/><Relationship Id="rId320" Type="http://schemas.openxmlformats.org/officeDocument/2006/relationships/slideLayout" Target="../slideLayouts/slideLayout1747.xml"/><Relationship Id="rId155" Type="http://schemas.openxmlformats.org/officeDocument/2006/relationships/slideLayout" Target="../slideLayouts/slideLayout1582.xml"/><Relationship Id="rId197" Type="http://schemas.openxmlformats.org/officeDocument/2006/relationships/slideLayout" Target="../slideLayouts/slideLayout1624.xml"/><Relationship Id="rId362" Type="http://schemas.openxmlformats.org/officeDocument/2006/relationships/slideLayout" Target="../slideLayouts/slideLayout1789.xml"/><Relationship Id="rId418" Type="http://schemas.openxmlformats.org/officeDocument/2006/relationships/slideLayout" Target="../slideLayouts/slideLayout1845.xml"/><Relationship Id="rId222" Type="http://schemas.openxmlformats.org/officeDocument/2006/relationships/slideLayout" Target="../slideLayouts/slideLayout1649.xml"/><Relationship Id="rId264" Type="http://schemas.openxmlformats.org/officeDocument/2006/relationships/slideLayout" Target="../slideLayouts/slideLayout1691.xml"/><Relationship Id="rId17" Type="http://schemas.openxmlformats.org/officeDocument/2006/relationships/slideLayout" Target="../slideLayouts/slideLayout1444.xml"/><Relationship Id="rId59" Type="http://schemas.openxmlformats.org/officeDocument/2006/relationships/slideLayout" Target="../slideLayouts/slideLayout1486.xml"/><Relationship Id="rId124" Type="http://schemas.openxmlformats.org/officeDocument/2006/relationships/slideLayout" Target="../slideLayouts/slideLayout1551.xml"/><Relationship Id="rId70" Type="http://schemas.openxmlformats.org/officeDocument/2006/relationships/slideLayout" Target="../slideLayouts/slideLayout1497.xml"/><Relationship Id="rId166" Type="http://schemas.openxmlformats.org/officeDocument/2006/relationships/slideLayout" Target="../slideLayouts/slideLayout1593.xml"/><Relationship Id="rId331" Type="http://schemas.openxmlformats.org/officeDocument/2006/relationships/slideLayout" Target="../slideLayouts/slideLayout1758.xml"/><Relationship Id="rId373" Type="http://schemas.openxmlformats.org/officeDocument/2006/relationships/slideLayout" Target="../slideLayouts/slideLayout1800.xml"/><Relationship Id="rId429" Type="http://schemas.openxmlformats.org/officeDocument/2006/relationships/slideLayout" Target="../slideLayouts/slideLayout1856.xml"/><Relationship Id="rId1" Type="http://schemas.openxmlformats.org/officeDocument/2006/relationships/slideLayout" Target="../slideLayouts/slideLayout1428.xml"/><Relationship Id="rId233" Type="http://schemas.openxmlformats.org/officeDocument/2006/relationships/slideLayout" Target="../slideLayouts/slideLayout1660.xml"/><Relationship Id="rId440" Type="http://schemas.openxmlformats.org/officeDocument/2006/relationships/slideLayout" Target="../slideLayouts/slideLayout1867.xml"/><Relationship Id="rId28" Type="http://schemas.openxmlformats.org/officeDocument/2006/relationships/slideLayout" Target="../slideLayouts/slideLayout1455.xml"/><Relationship Id="rId275" Type="http://schemas.openxmlformats.org/officeDocument/2006/relationships/slideLayout" Target="../slideLayouts/slideLayout1702.xml"/><Relationship Id="rId300" Type="http://schemas.openxmlformats.org/officeDocument/2006/relationships/slideLayout" Target="../slideLayouts/slideLayout1727.xml"/><Relationship Id="rId81" Type="http://schemas.openxmlformats.org/officeDocument/2006/relationships/slideLayout" Target="../slideLayouts/slideLayout1508.xml"/><Relationship Id="rId135" Type="http://schemas.openxmlformats.org/officeDocument/2006/relationships/slideLayout" Target="../slideLayouts/slideLayout1562.xml"/><Relationship Id="rId177" Type="http://schemas.openxmlformats.org/officeDocument/2006/relationships/slideLayout" Target="../slideLayouts/slideLayout1604.xml"/><Relationship Id="rId342" Type="http://schemas.openxmlformats.org/officeDocument/2006/relationships/slideLayout" Target="../slideLayouts/slideLayout1769.xml"/><Relationship Id="rId384" Type="http://schemas.openxmlformats.org/officeDocument/2006/relationships/slideLayout" Target="../slideLayouts/slideLayout1811.xml"/><Relationship Id="rId202" Type="http://schemas.openxmlformats.org/officeDocument/2006/relationships/slideLayout" Target="../slideLayouts/slideLayout1629.xml"/><Relationship Id="rId244" Type="http://schemas.openxmlformats.org/officeDocument/2006/relationships/slideLayout" Target="../slideLayouts/slideLayout1671.xml"/><Relationship Id="rId39" Type="http://schemas.openxmlformats.org/officeDocument/2006/relationships/slideLayout" Target="../slideLayouts/slideLayout1466.xml"/><Relationship Id="rId286" Type="http://schemas.openxmlformats.org/officeDocument/2006/relationships/slideLayout" Target="../slideLayouts/slideLayout1713.xml"/><Relationship Id="rId451" Type="http://schemas.openxmlformats.org/officeDocument/2006/relationships/slideLayout" Target="../slideLayouts/slideLayout1878.xml"/><Relationship Id="rId50" Type="http://schemas.openxmlformats.org/officeDocument/2006/relationships/slideLayout" Target="../slideLayouts/slideLayout1477.xml"/><Relationship Id="rId104" Type="http://schemas.openxmlformats.org/officeDocument/2006/relationships/slideLayout" Target="../slideLayouts/slideLayout1531.xml"/><Relationship Id="rId146" Type="http://schemas.openxmlformats.org/officeDocument/2006/relationships/slideLayout" Target="../slideLayouts/slideLayout1573.xml"/><Relationship Id="rId188" Type="http://schemas.openxmlformats.org/officeDocument/2006/relationships/slideLayout" Target="../slideLayouts/slideLayout1615.xml"/><Relationship Id="rId311" Type="http://schemas.openxmlformats.org/officeDocument/2006/relationships/slideLayout" Target="../slideLayouts/slideLayout1738.xml"/><Relationship Id="rId353" Type="http://schemas.openxmlformats.org/officeDocument/2006/relationships/slideLayout" Target="../slideLayouts/slideLayout1780.xml"/><Relationship Id="rId395" Type="http://schemas.openxmlformats.org/officeDocument/2006/relationships/slideLayout" Target="../slideLayouts/slideLayout1822.xml"/><Relationship Id="rId409" Type="http://schemas.openxmlformats.org/officeDocument/2006/relationships/slideLayout" Target="../slideLayouts/slideLayout1836.xml"/><Relationship Id="rId92" Type="http://schemas.openxmlformats.org/officeDocument/2006/relationships/slideLayout" Target="../slideLayouts/slideLayout1519.xml"/><Relationship Id="rId213" Type="http://schemas.openxmlformats.org/officeDocument/2006/relationships/slideLayout" Target="../slideLayouts/slideLayout1640.xml"/><Relationship Id="rId420" Type="http://schemas.openxmlformats.org/officeDocument/2006/relationships/slideLayout" Target="../slideLayouts/slideLayout1847.xml"/><Relationship Id="rId255" Type="http://schemas.openxmlformats.org/officeDocument/2006/relationships/slideLayout" Target="../slideLayouts/slideLayout1682.xml"/><Relationship Id="rId297" Type="http://schemas.openxmlformats.org/officeDocument/2006/relationships/slideLayout" Target="../slideLayouts/slideLayout1724.xml"/><Relationship Id="rId462" Type="http://schemas.openxmlformats.org/officeDocument/2006/relationships/slideLayout" Target="../slideLayouts/slideLayout1889.xml"/></Relationships>
</file>

<file path=ppt/slideMasters/_rels/slideMaster9.xml.rels><?xml version="1.0" encoding="UTF-8" standalone="yes"?>
<Relationships xmlns="http://schemas.openxmlformats.org/package/2006/relationships"><Relationship Id="rId117" Type="http://schemas.openxmlformats.org/officeDocument/2006/relationships/slideLayout" Target="../slideLayouts/slideLayout2007.xml"/><Relationship Id="rId21" Type="http://schemas.openxmlformats.org/officeDocument/2006/relationships/slideLayout" Target="../slideLayouts/slideLayout1911.xml"/><Relationship Id="rId42" Type="http://schemas.openxmlformats.org/officeDocument/2006/relationships/slideLayout" Target="../slideLayouts/slideLayout1932.xml"/><Relationship Id="rId63" Type="http://schemas.openxmlformats.org/officeDocument/2006/relationships/slideLayout" Target="../slideLayouts/slideLayout1953.xml"/><Relationship Id="rId84" Type="http://schemas.openxmlformats.org/officeDocument/2006/relationships/slideLayout" Target="../slideLayouts/slideLayout1974.xml"/><Relationship Id="rId138" Type="http://schemas.openxmlformats.org/officeDocument/2006/relationships/slideLayout" Target="../slideLayouts/slideLayout2028.xml"/><Relationship Id="rId159" Type="http://schemas.openxmlformats.org/officeDocument/2006/relationships/slideLayout" Target="../slideLayouts/slideLayout2049.xml"/><Relationship Id="rId170" Type="http://schemas.openxmlformats.org/officeDocument/2006/relationships/slideLayout" Target="../slideLayouts/slideLayout2060.xml"/><Relationship Id="rId191" Type="http://schemas.openxmlformats.org/officeDocument/2006/relationships/slideLayout" Target="../slideLayouts/slideLayout2081.xml"/><Relationship Id="rId205" Type="http://schemas.openxmlformats.org/officeDocument/2006/relationships/slideLayout" Target="../slideLayouts/slideLayout2095.xml"/><Relationship Id="rId226" Type="http://schemas.openxmlformats.org/officeDocument/2006/relationships/slideLayout" Target="../slideLayouts/slideLayout2116.xml"/><Relationship Id="rId107" Type="http://schemas.openxmlformats.org/officeDocument/2006/relationships/slideLayout" Target="../slideLayouts/slideLayout1997.xml"/><Relationship Id="rId11" Type="http://schemas.openxmlformats.org/officeDocument/2006/relationships/slideLayout" Target="../slideLayouts/slideLayout1901.xml"/><Relationship Id="rId32" Type="http://schemas.openxmlformats.org/officeDocument/2006/relationships/slideLayout" Target="../slideLayouts/slideLayout1922.xml"/><Relationship Id="rId53" Type="http://schemas.openxmlformats.org/officeDocument/2006/relationships/slideLayout" Target="../slideLayouts/slideLayout1943.xml"/><Relationship Id="rId74" Type="http://schemas.openxmlformats.org/officeDocument/2006/relationships/slideLayout" Target="../slideLayouts/slideLayout1964.xml"/><Relationship Id="rId128" Type="http://schemas.openxmlformats.org/officeDocument/2006/relationships/slideLayout" Target="../slideLayouts/slideLayout2018.xml"/><Relationship Id="rId149" Type="http://schemas.openxmlformats.org/officeDocument/2006/relationships/slideLayout" Target="../slideLayouts/slideLayout2039.xml"/><Relationship Id="rId5" Type="http://schemas.openxmlformats.org/officeDocument/2006/relationships/slideLayout" Target="../slideLayouts/slideLayout1895.xml"/><Relationship Id="rId95" Type="http://schemas.openxmlformats.org/officeDocument/2006/relationships/slideLayout" Target="../slideLayouts/slideLayout1985.xml"/><Relationship Id="rId160" Type="http://schemas.openxmlformats.org/officeDocument/2006/relationships/slideLayout" Target="../slideLayouts/slideLayout2050.xml"/><Relationship Id="rId181" Type="http://schemas.openxmlformats.org/officeDocument/2006/relationships/slideLayout" Target="../slideLayouts/slideLayout2071.xml"/><Relationship Id="rId216" Type="http://schemas.openxmlformats.org/officeDocument/2006/relationships/slideLayout" Target="../slideLayouts/slideLayout2106.xml"/><Relationship Id="rId22" Type="http://schemas.openxmlformats.org/officeDocument/2006/relationships/slideLayout" Target="../slideLayouts/slideLayout1912.xml"/><Relationship Id="rId43" Type="http://schemas.openxmlformats.org/officeDocument/2006/relationships/slideLayout" Target="../slideLayouts/slideLayout1933.xml"/><Relationship Id="rId64" Type="http://schemas.openxmlformats.org/officeDocument/2006/relationships/slideLayout" Target="../slideLayouts/slideLayout1954.xml"/><Relationship Id="rId118" Type="http://schemas.openxmlformats.org/officeDocument/2006/relationships/slideLayout" Target="../slideLayouts/slideLayout2008.xml"/><Relationship Id="rId139" Type="http://schemas.openxmlformats.org/officeDocument/2006/relationships/slideLayout" Target="../slideLayouts/slideLayout2029.xml"/><Relationship Id="rId85" Type="http://schemas.openxmlformats.org/officeDocument/2006/relationships/slideLayout" Target="../slideLayouts/slideLayout1975.xml"/><Relationship Id="rId150" Type="http://schemas.openxmlformats.org/officeDocument/2006/relationships/slideLayout" Target="../slideLayouts/slideLayout2040.xml"/><Relationship Id="rId171" Type="http://schemas.openxmlformats.org/officeDocument/2006/relationships/slideLayout" Target="../slideLayouts/slideLayout2061.xml"/><Relationship Id="rId192" Type="http://schemas.openxmlformats.org/officeDocument/2006/relationships/slideLayout" Target="../slideLayouts/slideLayout2082.xml"/><Relationship Id="rId206" Type="http://schemas.openxmlformats.org/officeDocument/2006/relationships/slideLayout" Target="../slideLayouts/slideLayout2096.xml"/><Relationship Id="rId227" Type="http://schemas.openxmlformats.org/officeDocument/2006/relationships/slideLayout" Target="../slideLayouts/slideLayout2117.xml"/><Relationship Id="rId12" Type="http://schemas.openxmlformats.org/officeDocument/2006/relationships/slideLayout" Target="../slideLayouts/slideLayout1902.xml"/><Relationship Id="rId33" Type="http://schemas.openxmlformats.org/officeDocument/2006/relationships/slideLayout" Target="../slideLayouts/slideLayout1923.xml"/><Relationship Id="rId108" Type="http://schemas.openxmlformats.org/officeDocument/2006/relationships/slideLayout" Target="../slideLayouts/slideLayout1998.xml"/><Relationship Id="rId129" Type="http://schemas.openxmlformats.org/officeDocument/2006/relationships/slideLayout" Target="../slideLayouts/slideLayout2019.xml"/><Relationship Id="rId54" Type="http://schemas.openxmlformats.org/officeDocument/2006/relationships/slideLayout" Target="../slideLayouts/slideLayout1944.xml"/><Relationship Id="rId75" Type="http://schemas.openxmlformats.org/officeDocument/2006/relationships/slideLayout" Target="../slideLayouts/slideLayout1965.xml"/><Relationship Id="rId96" Type="http://schemas.openxmlformats.org/officeDocument/2006/relationships/slideLayout" Target="../slideLayouts/slideLayout1986.xml"/><Relationship Id="rId140" Type="http://schemas.openxmlformats.org/officeDocument/2006/relationships/slideLayout" Target="../slideLayouts/slideLayout2030.xml"/><Relationship Id="rId161" Type="http://schemas.openxmlformats.org/officeDocument/2006/relationships/slideLayout" Target="../slideLayouts/slideLayout2051.xml"/><Relationship Id="rId182" Type="http://schemas.openxmlformats.org/officeDocument/2006/relationships/slideLayout" Target="../slideLayouts/slideLayout2072.xml"/><Relationship Id="rId217" Type="http://schemas.openxmlformats.org/officeDocument/2006/relationships/slideLayout" Target="../slideLayouts/slideLayout2107.xml"/><Relationship Id="rId6" Type="http://schemas.openxmlformats.org/officeDocument/2006/relationships/slideLayout" Target="../slideLayouts/slideLayout1896.xml"/><Relationship Id="rId23" Type="http://schemas.openxmlformats.org/officeDocument/2006/relationships/slideLayout" Target="../slideLayouts/slideLayout1913.xml"/><Relationship Id="rId119" Type="http://schemas.openxmlformats.org/officeDocument/2006/relationships/slideLayout" Target="../slideLayouts/slideLayout2009.xml"/><Relationship Id="rId44" Type="http://schemas.openxmlformats.org/officeDocument/2006/relationships/slideLayout" Target="../slideLayouts/slideLayout1934.xml"/><Relationship Id="rId65" Type="http://schemas.openxmlformats.org/officeDocument/2006/relationships/slideLayout" Target="../slideLayouts/slideLayout1955.xml"/><Relationship Id="rId86" Type="http://schemas.openxmlformats.org/officeDocument/2006/relationships/slideLayout" Target="../slideLayouts/slideLayout1976.xml"/><Relationship Id="rId130" Type="http://schemas.openxmlformats.org/officeDocument/2006/relationships/slideLayout" Target="../slideLayouts/slideLayout2020.xml"/><Relationship Id="rId151" Type="http://schemas.openxmlformats.org/officeDocument/2006/relationships/slideLayout" Target="../slideLayouts/slideLayout2041.xml"/><Relationship Id="rId172" Type="http://schemas.openxmlformats.org/officeDocument/2006/relationships/slideLayout" Target="../slideLayouts/slideLayout2062.xml"/><Relationship Id="rId193" Type="http://schemas.openxmlformats.org/officeDocument/2006/relationships/slideLayout" Target="../slideLayouts/slideLayout2083.xml"/><Relationship Id="rId207" Type="http://schemas.openxmlformats.org/officeDocument/2006/relationships/slideLayout" Target="../slideLayouts/slideLayout2097.xml"/><Relationship Id="rId228" Type="http://schemas.openxmlformats.org/officeDocument/2006/relationships/slideLayout" Target="../slideLayouts/slideLayout2118.xml"/><Relationship Id="rId13" Type="http://schemas.openxmlformats.org/officeDocument/2006/relationships/slideLayout" Target="../slideLayouts/slideLayout1903.xml"/><Relationship Id="rId109" Type="http://schemas.openxmlformats.org/officeDocument/2006/relationships/slideLayout" Target="../slideLayouts/slideLayout1999.xml"/><Relationship Id="rId34" Type="http://schemas.openxmlformats.org/officeDocument/2006/relationships/slideLayout" Target="../slideLayouts/slideLayout1924.xml"/><Relationship Id="rId55" Type="http://schemas.openxmlformats.org/officeDocument/2006/relationships/slideLayout" Target="../slideLayouts/slideLayout1945.xml"/><Relationship Id="rId76" Type="http://schemas.openxmlformats.org/officeDocument/2006/relationships/slideLayout" Target="../slideLayouts/slideLayout1966.xml"/><Relationship Id="rId97" Type="http://schemas.openxmlformats.org/officeDocument/2006/relationships/slideLayout" Target="../slideLayouts/slideLayout1987.xml"/><Relationship Id="rId120" Type="http://schemas.openxmlformats.org/officeDocument/2006/relationships/slideLayout" Target="../slideLayouts/slideLayout2010.xml"/><Relationship Id="rId141" Type="http://schemas.openxmlformats.org/officeDocument/2006/relationships/slideLayout" Target="../slideLayouts/slideLayout2031.xml"/><Relationship Id="rId7" Type="http://schemas.openxmlformats.org/officeDocument/2006/relationships/slideLayout" Target="../slideLayouts/slideLayout1897.xml"/><Relationship Id="rId162" Type="http://schemas.openxmlformats.org/officeDocument/2006/relationships/slideLayout" Target="../slideLayouts/slideLayout2052.xml"/><Relationship Id="rId183" Type="http://schemas.openxmlformats.org/officeDocument/2006/relationships/slideLayout" Target="../slideLayouts/slideLayout2073.xml"/><Relationship Id="rId218" Type="http://schemas.openxmlformats.org/officeDocument/2006/relationships/slideLayout" Target="../slideLayouts/slideLayout2108.xml"/><Relationship Id="rId24" Type="http://schemas.openxmlformats.org/officeDocument/2006/relationships/slideLayout" Target="../slideLayouts/slideLayout1914.xml"/><Relationship Id="rId45" Type="http://schemas.openxmlformats.org/officeDocument/2006/relationships/slideLayout" Target="../slideLayouts/slideLayout1935.xml"/><Relationship Id="rId66" Type="http://schemas.openxmlformats.org/officeDocument/2006/relationships/slideLayout" Target="../slideLayouts/slideLayout1956.xml"/><Relationship Id="rId87" Type="http://schemas.openxmlformats.org/officeDocument/2006/relationships/slideLayout" Target="../slideLayouts/slideLayout1977.xml"/><Relationship Id="rId110" Type="http://schemas.openxmlformats.org/officeDocument/2006/relationships/slideLayout" Target="../slideLayouts/slideLayout2000.xml"/><Relationship Id="rId131" Type="http://schemas.openxmlformats.org/officeDocument/2006/relationships/slideLayout" Target="../slideLayouts/slideLayout2021.xml"/><Relationship Id="rId152" Type="http://schemas.openxmlformats.org/officeDocument/2006/relationships/slideLayout" Target="../slideLayouts/slideLayout2042.xml"/><Relationship Id="rId173" Type="http://schemas.openxmlformats.org/officeDocument/2006/relationships/slideLayout" Target="../slideLayouts/slideLayout2063.xml"/><Relationship Id="rId194" Type="http://schemas.openxmlformats.org/officeDocument/2006/relationships/slideLayout" Target="../slideLayouts/slideLayout2084.xml"/><Relationship Id="rId208" Type="http://schemas.openxmlformats.org/officeDocument/2006/relationships/slideLayout" Target="../slideLayouts/slideLayout2098.xml"/><Relationship Id="rId229" Type="http://schemas.openxmlformats.org/officeDocument/2006/relationships/slideLayout" Target="../slideLayouts/slideLayout2119.xml"/><Relationship Id="rId14" Type="http://schemas.openxmlformats.org/officeDocument/2006/relationships/slideLayout" Target="../slideLayouts/slideLayout1904.xml"/><Relationship Id="rId35" Type="http://schemas.openxmlformats.org/officeDocument/2006/relationships/slideLayout" Target="../slideLayouts/slideLayout1925.xml"/><Relationship Id="rId56" Type="http://schemas.openxmlformats.org/officeDocument/2006/relationships/slideLayout" Target="../slideLayouts/slideLayout1946.xml"/><Relationship Id="rId77" Type="http://schemas.openxmlformats.org/officeDocument/2006/relationships/slideLayout" Target="../slideLayouts/slideLayout1967.xml"/><Relationship Id="rId100" Type="http://schemas.openxmlformats.org/officeDocument/2006/relationships/slideLayout" Target="../slideLayouts/slideLayout1990.xml"/><Relationship Id="rId8" Type="http://schemas.openxmlformats.org/officeDocument/2006/relationships/slideLayout" Target="../slideLayouts/slideLayout1898.xml"/><Relationship Id="rId98" Type="http://schemas.openxmlformats.org/officeDocument/2006/relationships/slideLayout" Target="../slideLayouts/slideLayout1988.xml"/><Relationship Id="rId121" Type="http://schemas.openxmlformats.org/officeDocument/2006/relationships/slideLayout" Target="../slideLayouts/slideLayout2011.xml"/><Relationship Id="rId142" Type="http://schemas.openxmlformats.org/officeDocument/2006/relationships/slideLayout" Target="../slideLayouts/slideLayout2032.xml"/><Relationship Id="rId163" Type="http://schemas.openxmlformats.org/officeDocument/2006/relationships/slideLayout" Target="../slideLayouts/slideLayout2053.xml"/><Relationship Id="rId184" Type="http://schemas.openxmlformats.org/officeDocument/2006/relationships/slideLayout" Target="../slideLayouts/slideLayout2074.xml"/><Relationship Id="rId219" Type="http://schemas.openxmlformats.org/officeDocument/2006/relationships/slideLayout" Target="../slideLayouts/slideLayout2109.xml"/><Relationship Id="rId230" Type="http://schemas.openxmlformats.org/officeDocument/2006/relationships/slideLayout" Target="../slideLayouts/slideLayout2120.xml"/><Relationship Id="rId25" Type="http://schemas.openxmlformats.org/officeDocument/2006/relationships/slideLayout" Target="../slideLayouts/slideLayout1915.xml"/><Relationship Id="rId46" Type="http://schemas.openxmlformats.org/officeDocument/2006/relationships/slideLayout" Target="../slideLayouts/slideLayout1936.xml"/><Relationship Id="rId67" Type="http://schemas.openxmlformats.org/officeDocument/2006/relationships/slideLayout" Target="../slideLayouts/slideLayout1957.xml"/><Relationship Id="rId116" Type="http://schemas.openxmlformats.org/officeDocument/2006/relationships/slideLayout" Target="../slideLayouts/slideLayout2006.xml"/><Relationship Id="rId137" Type="http://schemas.openxmlformats.org/officeDocument/2006/relationships/slideLayout" Target="../slideLayouts/slideLayout2027.xml"/><Relationship Id="rId158" Type="http://schemas.openxmlformats.org/officeDocument/2006/relationships/slideLayout" Target="../slideLayouts/slideLayout2048.xml"/><Relationship Id="rId20" Type="http://schemas.openxmlformats.org/officeDocument/2006/relationships/slideLayout" Target="../slideLayouts/slideLayout1910.xml"/><Relationship Id="rId41" Type="http://schemas.openxmlformats.org/officeDocument/2006/relationships/slideLayout" Target="../slideLayouts/slideLayout1931.xml"/><Relationship Id="rId62" Type="http://schemas.openxmlformats.org/officeDocument/2006/relationships/slideLayout" Target="../slideLayouts/slideLayout1952.xml"/><Relationship Id="rId83" Type="http://schemas.openxmlformats.org/officeDocument/2006/relationships/slideLayout" Target="../slideLayouts/slideLayout1973.xml"/><Relationship Id="rId88" Type="http://schemas.openxmlformats.org/officeDocument/2006/relationships/slideLayout" Target="../slideLayouts/slideLayout1978.xml"/><Relationship Id="rId111" Type="http://schemas.openxmlformats.org/officeDocument/2006/relationships/slideLayout" Target="../slideLayouts/slideLayout2001.xml"/><Relationship Id="rId132" Type="http://schemas.openxmlformats.org/officeDocument/2006/relationships/slideLayout" Target="../slideLayouts/slideLayout2022.xml"/><Relationship Id="rId153" Type="http://schemas.openxmlformats.org/officeDocument/2006/relationships/slideLayout" Target="../slideLayouts/slideLayout2043.xml"/><Relationship Id="rId174" Type="http://schemas.openxmlformats.org/officeDocument/2006/relationships/slideLayout" Target="../slideLayouts/slideLayout2064.xml"/><Relationship Id="rId179" Type="http://schemas.openxmlformats.org/officeDocument/2006/relationships/slideLayout" Target="../slideLayouts/slideLayout2069.xml"/><Relationship Id="rId195" Type="http://schemas.openxmlformats.org/officeDocument/2006/relationships/slideLayout" Target="../slideLayouts/slideLayout2085.xml"/><Relationship Id="rId209" Type="http://schemas.openxmlformats.org/officeDocument/2006/relationships/slideLayout" Target="../slideLayouts/slideLayout2099.xml"/><Relationship Id="rId190" Type="http://schemas.openxmlformats.org/officeDocument/2006/relationships/slideLayout" Target="../slideLayouts/slideLayout2080.xml"/><Relationship Id="rId204" Type="http://schemas.openxmlformats.org/officeDocument/2006/relationships/slideLayout" Target="../slideLayouts/slideLayout2094.xml"/><Relationship Id="rId220" Type="http://schemas.openxmlformats.org/officeDocument/2006/relationships/slideLayout" Target="../slideLayouts/slideLayout2110.xml"/><Relationship Id="rId225" Type="http://schemas.openxmlformats.org/officeDocument/2006/relationships/slideLayout" Target="../slideLayouts/slideLayout2115.xml"/><Relationship Id="rId15" Type="http://schemas.openxmlformats.org/officeDocument/2006/relationships/slideLayout" Target="../slideLayouts/slideLayout1905.xml"/><Relationship Id="rId36" Type="http://schemas.openxmlformats.org/officeDocument/2006/relationships/slideLayout" Target="../slideLayouts/slideLayout1926.xml"/><Relationship Id="rId57" Type="http://schemas.openxmlformats.org/officeDocument/2006/relationships/slideLayout" Target="../slideLayouts/slideLayout1947.xml"/><Relationship Id="rId106" Type="http://schemas.openxmlformats.org/officeDocument/2006/relationships/slideLayout" Target="../slideLayouts/slideLayout1996.xml"/><Relationship Id="rId127" Type="http://schemas.openxmlformats.org/officeDocument/2006/relationships/slideLayout" Target="../slideLayouts/slideLayout2017.xml"/><Relationship Id="rId10" Type="http://schemas.openxmlformats.org/officeDocument/2006/relationships/slideLayout" Target="../slideLayouts/slideLayout1900.xml"/><Relationship Id="rId31" Type="http://schemas.openxmlformats.org/officeDocument/2006/relationships/slideLayout" Target="../slideLayouts/slideLayout1921.xml"/><Relationship Id="rId52" Type="http://schemas.openxmlformats.org/officeDocument/2006/relationships/slideLayout" Target="../slideLayouts/slideLayout1942.xml"/><Relationship Id="rId73" Type="http://schemas.openxmlformats.org/officeDocument/2006/relationships/slideLayout" Target="../slideLayouts/slideLayout1963.xml"/><Relationship Id="rId78" Type="http://schemas.openxmlformats.org/officeDocument/2006/relationships/slideLayout" Target="../slideLayouts/slideLayout1968.xml"/><Relationship Id="rId94" Type="http://schemas.openxmlformats.org/officeDocument/2006/relationships/slideLayout" Target="../slideLayouts/slideLayout1984.xml"/><Relationship Id="rId99" Type="http://schemas.openxmlformats.org/officeDocument/2006/relationships/slideLayout" Target="../slideLayouts/slideLayout1989.xml"/><Relationship Id="rId101" Type="http://schemas.openxmlformats.org/officeDocument/2006/relationships/slideLayout" Target="../slideLayouts/slideLayout1991.xml"/><Relationship Id="rId122" Type="http://schemas.openxmlformats.org/officeDocument/2006/relationships/slideLayout" Target="../slideLayouts/slideLayout2012.xml"/><Relationship Id="rId143" Type="http://schemas.openxmlformats.org/officeDocument/2006/relationships/slideLayout" Target="../slideLayouts/slideLayout2033.xml"/><Relationship Id="rId148" Type="http://schemas.openxmlformats.org/officeDocument/2006/relationships/slideLayout" Target="../slideLayouts/slideLayout2038.xml"/><Relationship Id="rId164" Type="http://schemas.openxmlformats.org/officeDocument/2006/relationships/slideLayout" Target="../slideLayouts/slideLayout2054.xml"/><Relationship Id="rId169" Type="http://schemas.openxmlformats.org/officeDocument/2006/relationships/slideLayout" Target="../slideLayouts/slideLayout2059.xml"/><Relationship Id="rId185" Type="http://schemas.openxmlformats.org/officeDocument/2006/relationships/slideLayout" Target="../slideLayouts/slideLayout2075.xml"/><Relationship Id="rId4" Type="http://schemas.openxmlformats.org/officeDocument/2006/relationships/slideLayout" Target="../slideLayouts/slideLayout1894.xml"/><Relationship Id="rId9" Type="http://schemas.openxmlformats.org/officeDocument/2006/relationships/slideLayout" Target="../slideLayouts/slideLayout1899.xml"/><Relationship Id="rId180" Type="http://schemas.openxmlformats.org/officeDocument/2006/relationships/slideLayout" Target="../slideLayouts/slideLayout2070.xml"/><Relationship Id="rId210" Type="http://schemas.openxmlformats.org/officeDocument/2006/relationships/slideLayout" Target="../slideLayouts/slideLayout2100.xml"/><Relationship Id="rId215" Type="http://schemas.openxmlformats.org/officeDocument/2006/relationships/slideLayout" Target="../slideLayouts/slideLayout2105.xml"/><Relationship Id="rId26" Type="http://schemas.openxmlformats.org/officeDocument/2006/relationships/slideLayout" Target="../slideLayouts/slideLayout1916.xml"/><Relationship Id="rId231" Type="http://schemas.openxmlformats.org/officeDocument/2006/relationships/theme" Target="../theme/theme9.xml"/><Relationship Id="rId47" Type="http://schemas.openxmlformats.org/officeDocument/2006/relationships/slideLayout" Target="../slideLayouts/slideLayout1937.xml"/><Relationship Id="rId68" Type="http://schemas.openxmlformats.org/officeDocument/2006/relationships/slideLayout" Target="../slideLayouts/slideLayout1958.xml"/><Relationship Id="rId89" Type="http://schemas.openxmlformats.org/officeDocument/2006/relationships/slideLayout" Target="../slideLayouts/slideLayout1979.xml"/><Relationship Id="rId112" Type="http://schemas.openxmlformats.org/officeDocument/2006/relationships/slideLayout" Target="../slideLayouts/slideLayout2002.xml"/><Relationship Id="rId133" Type="http://schemas.openxmlformats.org/officeDocument/2006/relationships/slideLayout" Target="../slideLayouts/slideLayout2023.xml"/><Relationship Id="rId154" Type="http://schemas.openxmlformats.org/officeDocument/2006/relationships/slideLayout" Target="../slideLayouts/slideLayout2044.xml"/><Relationship Id="rId175" Type="http://schemas.openxmlformats.org/officeDocument/2006/relationships/slideLayout" Target="../slideLayouts/slideLayout2065.xml"/><Relationship Id="rId196" Type="http://schemas.openxmlformats.org/officeDocument/2006/relationships/slideLayout" Target="../slideLayouts/slideLayout2086.xml"/><Relationship Id="rId200" Type="http://schemas.openxmlformats.org/officeDocument/2006/relationships/slideLayout" Target="../slideLayouts/slideLayout2090.xml"/><Relationship Id="rId16" Type="http://schemas.openxmlformats.org/officeDocument/2006/relationships/slideLayout" Target="../slideLayouts/slideLayout1906.xml"/><Relationship Id="rId221" Type="http://schemas.openxmlformats.org/officeDocument/2006/relationships/slideLayout" Target="../slideLayouts/slideLayout2111.xml"/><Relationship Id="rId37" Type="http://schemas.openxmlformats.org/officeDocument/2006/relationships/slideLayout" Target="../slideLayouts/slideLayout1927.xml"/><Relationship Id="rId58" Type="http://schemas.openxmlformats.org/officeDocument/2006/relationships/slideLayout" Target="../slideLayouts/slideLayout1948.xml"/><Relationship Id="rId79" Type="http://schemas.openxmlformats.org/officeDocument/2006/relationships/slideLayout" Target="../slideLayouts/slideLayout1969.xml"/><Relationship Id="rId102" Type="http://schemas.openxmlformats.org/officeDocument/2006/relationships/slideLayout" Target="../slideLayouts/slideLayout1992.xml"/><Relationship Id="rId123" Type="http://schemas.openxmlformats.org/officeDocument/2006/relationships/slideLayout" Target="../slideLayouts/slideLayout2013.xml"/><Relationship Id="rId144" Type="http://schemas.openxmlformats.org/officeDocument/2006/relationships/slideLayout" Target="../slideLayouts/slideLayout2034.xml"/><Relationship Id="rId90" Type="http://schemas.openxmlformats.org/officeDocument/2006/relationships/slideLayout" Target="../slideLayouts/slideLayout1980.xml"/><Relationship Id="rId165" Type="http://schemas.openxmlformats.org/officeDocument/2006/relationships/slideLayout" Target="../slideLayouts/slideLayout2055.xml"/><Relationship Id="rId186" Type="http://schemas.openxmlformats.org/officeDocument/2006/relationships/slideLayout" Target="../slideLayouts/slideLayout2076.xml"/><Relationship Id="rId211" Type="http://schemas.openxmlformats.org/officeDocument/2006/relationships/slideLayout" Target="../slideLayouts/slideLayout2101.xml"/><Relationship Id="rId27" Type="http://schemas.openxmlformats.org/officeDocument/2006/relationships/slideLayout" Target="../slideLayouts/slideLayout1917.xml"/><Relationship Id="rId48" Type="http://schemas.openxmlformats.org/officeDocument/2006/relationships/slideLayout" Target="../slideLayouts/slideLayout1938.xml"/><Relationship Id="rId69" Type="http://schemas.openxmlformats.org/officeDocument/2006/relationships/slideLayout" Target="../slideLayouts/slideLayout1959.xml"/><Relationship Id="rId113" Type="http://schemas.openxmlformats.org/officeDocument/2006/relationships/slideLayout" Target="../slideLayouts/slideLayout2003.xml"/><Relationship Id="rId134" Type="http://schemas.openxmlformats.org/officeDocument/2006/relationships/slideLayout" Target="../slideLayouts/slideLayout2024.xml"/><Relationship Id="rId80" Type="http://schemas.openxmlformats.org/officeDocument/2006/relationships/slideLayout" Target="../slideLayouts/slideLayout1970.xml"/><Relationship Id="rId155" Type="http://schemas.openxmlformats.org/officeDocument/2006/relationships/slideLayout" Target="../slideLayouts/slideLayout2045.xml"/><Relationship Id="rId176" Type="http://schemas.openxmlformats.org/officeDocument/2006/relationships/slideLayout" Target="../slideLayouts/slideLayout2066.xml"/><Relationship Id="rId197" Type="http://schemas.openxmlformats.org/officeDocument/2006/relationships/slideLayout" Target="../slideLayouts/slideLayout2087.xml"/><Relationship Id="rId201" Type="http://schemas.openxmlformats.org/officeDocument/2006/relationships/slideLayout" Target="../slideLayouts/slideLayout2091.xml"/><Relationship Id="rId222" Type="http://schemas.openxmlformats.org/officeDocument/2006/relationships/slideLayout" Target="../slideLayouts/slideLayout2112.xml"/><Relationship Id="rId17" Type="http://schemas.openxmlformats.org/officeDocument/2006/relationships/slideLayout" Target="../slideLayouts/slideLayout1907.xml"/><Relationship Id="rId38" Type="http://schemas.openxmlformats.org/officeDocument/2006/relationships/slideLayout" Target="../slideLayouts/slideLayout1928.xml"/><Relationship Id="rId59" Type="http://schemas.openxmlformats.org/officeDocument/2006/relationships/slideLayout" Target="../slideLayouts/slideLayout1949.xml"/><Relationship Id="rId103" Type="http://schemas.openxmlformats.org/officeDocument/2006/relationships/slideLayout" Target="../slideLayouts/slideLayout1993.xml"/><Relationship Id="rId124" Type="http://schemas.openxmlformats.org/officeDocument/2006/relationships/slideLayout" Target="../slideLayouts/slideLayout2014.xml"/><Relationship Id="rId70" Type="http://schemas.openxmlformats.org/officeDocument/2006/relationships/slideLayout" Target="../slideLayouts/slideLayout1960.xml"/><Relationship Id="rId91" Type="http://schemas.openxmlformats.org/officeDocument/2006/relationships/slideLayout" Target="../slideLayouts/slideLayout1981.xml"/><Relationship Id="rId145" Type="http://schemas.openxmlformats.org/officeDocument/2006/relationships/slideLayout" Target="../slideLayouts/slideLayout2035.xml"/><Relationship Id="rId166" Type="http://schemas.openxmlformats.org/officeDocument/2006/relationships/slideLayout" Target="../slideLayouts/slideLayout2056.xml"/><Relationship Id="rId187" Type="http://schemas.openxmlformats.org/officeDocument/2006/relationships/slideLayout" Target="../slideLayouts/slideLayout2077.xml"/><Relationship Id="rId1" Type="http://schemas.openxmlformats.org/officeDocument/2006/relationships/slideLayout" Target="../slideLayouts/slideLayout1891.xml"/><Relationship Id="rId212" Type="http://schemas.openxmlformats.org/officeDocument/2006/relationships/slideLayout" Target="../slideLayouts/slideLayout2102.xml"/><Relationship Id="rId28" Type="http://schemas.openxmlformats.org/officeDocument/2006/relationships/slideLayout" Target="../slideLayouts/slideLayout1918.xml"/><Relationship Id="rId49" Type="http://schemas.openxmlformats.org/officeDocument/2006/relationships/slideLayout" Target="../slideLayouts/slideLayout1939.xml"/><Relationship Id="rId114" Type="http://schemas.openxmlformats.org/officeDocument/2006/relationships/slideLayout" Target="../slideLayouts/slideLayout2004.xml"/><Relationship Id="rId60" Type="http://schemas.openxmlformats.org/officeDocument/2006/relationships/slideLayout" Target="../slideLayouts/slideLayout1950.xml"/><Relationship Id="rId81" Type="http://schemas.openxmlformats.org/officeDocument/2006/relationships/slideLayout" Target="../slideLayouts/slideLayout1971.xml"/><Relationship Id="rId135" Type="http://schemas.openxmlformats.org/officeDocument/2006/relationships/slideLayout" Target="../slideLayouts/slideLayout2025.xml"/><Relationship Id="rId156" Type="http://schemas.openxmlformats.org/officeDocument/2006/relationships/slideLayout" Target="../slideLayouts/slideLayout2046.xml"/><Relationship Id="rId177" Type="http://schemas.openxmlformats.org/officeDocument/2006/relationships/slideLayout" Target="../slideLayouts/slideLayout2067.xml"/><Relationship Id="rId198" Type="http://schemas.openxmlformats.org/officeDocument/2006/relationships/slideLayout" Target="../slideLayouts/slideLayout2088.xml"/><Relationship Id="rId202" Type="http://schemas.openxmlformats.org/officeDocument/2006/relationships/slideLayout" Target="../slideLayouts/slideLayout2092.xml"/><Relationship Id="rId223" Type="http://schemas.openxmlformats.org/officeDocument/2006/relationships/slideLayout" Target="../slideLayouts/slideLayout2113.xml"/><Relationship Id="rId18" Type="http://schemas.openxmlformats.org/officeDocument/2006/relationships/slideLayout" Target="../slideLayouts/slideLayout1908.xml"/><Relationship Id="rId39" Type="http://schemas.openxmlformats.org/officeDocument/2006/relationships/slideLayout" Target="../slideLayouts/slideLayout1929.xml"/><Relationship Id="rId50" Type="http://schemas.openxmlformats.org/officeDocument/2006/relationships/slideLayout" Target="../slideLayouts/slideLayout1940.xml"/><Relationship Id="rId104" Type="http://schemas.openxmlformats.org/officeDocument/2006/relationships/slideLayout" Target="../slideLayouts/slideLayout1994.xml"/><Relationship Id="rId125" Type="http://schemas.openxmlformats.org/officeDocument/2006/relationships/slideLayout" Target="../slideLayouts/slideLayout2015.xml"/><Relationship Id="rId146" Type="http://schemas.openxmlformats.org/officeDocument/2006/relationships/slideLayout" Target="../slideLayouts/slideLayout2036.xml"/><Relationship Id="rId167" Type="http://schemas.openxmlformats.org/officeDocument/2006/relationships/slideLayout" Target="../slideLayouts/slideLayout2057.xml"/><Relationship Id="rId188" Type="http://schemas.openxmlformats.org/officeDocument/2006/relationships/slideLayout" Target="../slideLayouts/slideLayout2078.xml"/><Relationship Id="rId71" Type="http://schemas.openxmlformats.org/officeDocument/2006/relationships/slideLayout" Target="../slideLayouts/slideLayout1961.xml"/><Relationship Id="rId92" Type="http://schemas.openxmlformats.org/officeDocument/2006/relationships/slideLayout" Target="../slideLayouts/slideLayout1982.xml"/><Relationship Id="rId213" Type="http://schemas.openxmlformats.org/officeDocument/2006/relationships/slideLayout" Target="../slideLayouts/slideLayout2103.xml"/><Relationship Id="rId2" Type="http://schemas.openxmlformats.org/officeDocument/2006/relationships/slideLayout" Target="../slideLayouts/slideLayout1892.xml"/><Relationship Id="rId29" Type="http://schemas.openxmlformats.org/officeDocument/2006/relationships/slideLayout" Target="../slideLayouts/slideLayout1919.xml"/><Relationship Id="rId40" Type="http://schemas.openxmlformats.org/officeDocument/2006/relationships/slideLayout" Target="../slideLayouts/slideLayout1930.xml"/><Relationship Id="rId115" Type="http://schemas.openxmlformats.org/officeDocument/2006/relationships/slideLayout" Target="../slideLayouts/slideLayout2005.xml"/><Relationship Id="rId136" Type="http://schemas.openxmlformats.org/officeDocument/2006/relationships/slideLayout" Target="../slideLayouts/slideLayout2026.xml"/><Relationship Id="rId157" Type="http://schemas.openxmlformats.org/officeDocument/2006/relationships/slideLayout" Target="../slideLayouts/slideLayout2047.xml"/><Relationship Id="rId178" Type="http://schemas.openxmlformats.org/officeDocument/2006/relationships/slideLayout" Target="../slideLayouts/slideLayout2068.xml"/><Relationship Id="rId61" Type="http://schemas.openxmlformats.org/officeDocument/2006/relationships/slideLayout" Target="../slideLayouts/slideLayout1951.xml"/><Relationship Id="rId82" Type="http://schemas.openxmlformats.org/officeDocument/2006/relationships/slideLayout" Target="../slideLayouts/slideLayout1972.xml"/><Relationship Id="rId199" Type="http://schemas.openxmlformats.org/officeDocument/2006/relationships/slideLayout" Target="../slideLayouts/slideLayout2089.xml"/><Relationship Id="rId203" Type="http://schemas.openxmlformats.org/officeDocument/2006/relationships/slideLayout" Target="../slideLayouts/slideLayout2093.xml"/><Relationship Id="rId19" Type="http://schemas.openxmlformats.org/officeDocument/2006/relationships/slideLayout" Target="../slideLayouts/slideLayout1909.xml"/><Relationship Id="rId224" Type="http://schemas.openxmlformats.org/officeDocument/2006/relationships/slideLayout" Target="../slideLayouts/slideLayout2114.xml"/><Relationship Id="rId30" Type="http://schemas.openxmlformats.org/officeDocument/2006/relationships/slideLayout" Target="../slideLayouts/slideLayout1920.xml"/><Relationship Id="rId105" Type="http://schemas.openxmlformats.org/officeDocument/2006/relationships/slideLayout" Target="../slideLayouts/slideLayout1995.xml"/><Relationship Id="rId126" Type="http://schemas.openxmlformats.org/officeDocument/2006/relationships/slideLayout" Target="../slideLayouts/slideLayout2016.xml"/><Relationship Id="rId147" Type="http://schemas.openxmlformats.org/officeDocument/2006/relationships/slideLayout" Target="../slideLayouts/slideLayout2037.xml"/><Relationship Id="rId168" Type="http://schemas.openxmlformats.org/officeDocument/2006/relationships/slideLayout" Target="../slideLayouts/slideLayout2058.xml"/><Relationship Id="rId51" Type="http://schemas.openxmlformats.org/officeDocument/2006/relationships/slideLayout" Target="../slideLayouts/slideLayout1941.xml"/><Relationship Id="rId72" Type="http://schemas.openxmlformats.org/officeDocument/2006/relationships/slideLayout" Target="../slideLayouts/slideLayout1962.xml"/><Relationship Id="rId93" Type="http://schemas.openxmlformats.org/officeDocument/2006/relationships/slideLayout" Target="../slideLayouts/slideLayout1983.xml"/><Relationship Id="rId189" Type="http://schemas.openxmlformats.org/officeDocument/2006/relationships/slideLayout" Target="../slideLayouts/slideLayout2079.xml"/><Relationship Id="rId3" Type="http://schemas.openxmlformats.org/officeDocument/2006/relationships/slideLayout" Target="../slideLayouts/slideLayout1893.xml"/><Relationship Id="rId214" Type="http://schemas.openxmlformats.org/officeDocument/2006/relationships/slideLayout" Target="../slideLayouts/slideLayout21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 id="2147483681" r:id="rId32"/>
    <p:sldLayoutId id="2147483682" r:id="rId33"/>
    <p:sldLayoutId id="2147483683" r:id="rId34"/>
    <p:sldLayoutId id="2147483684" r:id="rId35"/>
    <p:sldLayoutId id="2147483685" r:id="rId36"/>
    <p:sldLayoutId id="2147483686" r:id="rId37"/>
    <p:sldLayoutId id="2147483687" r:id="rId38"/>
    <p:sldLayoutId id="2147483688" r:id="rId39"/>
    <p:sldLayoutId id="2147483689" r:id="rId40"/>
    <p:sldLayoutId id="2147483690" r:id="rId41"/>
    <p:sldLayoutId id="2147483691" r:id="rId42"/>
    <p:sldLayoutId id="2147483692" r:id="rId43"/>
    <p:sldLayoutId id="2147483693" r:id="rId44"/>
    <p:sldLayoutId id="2147483694" r:id="rId45"/>
    <p:sldLayoutId id="2147483695" r:id="rId46"/>
    <p:sldLayoutId id="2147483696" r:id="rId47"/>
    <p:sldLayoutId id="2147483697" r:id="rId48"/>
    <p:sldLayoutId id="2147483698" r:id="rId49"/>
    <p:sldLayoutId id="2147483699" r:id="rId50"/>
    <p:sldLayoutId id="2147483700" r:id="rId51"/>
    <p:sldLayoutId id="2147483701" r:id="rId52"/>
    <p:sldLayoutId id="2147483702" r:id="rId53"/>
    <p:sldLayoutId id="2147483703" r:id="rId54"/>
    <p:sldLayoutId id="2147483704" r:id="rId55"/>
    <p:sldLayoutId id="2147483705" r:id="rId56"/>
    <p:sldLayoutId id="2147483706" r:id="rId57"/>
    <p:sldLayoutId id="2147483707" r:id="rId58"/>
    <p:sldLayoutId id="2147483708" r:id="rId59"/>
    <p:sldLayoutId id="2147483709" r:id="rId60"/>
    <p:sldLayoutId id="2147483710" r:id="rId61"/>
    <p:sldLayoutId id="2147483711" r:id="rId62"/>
    <p:sldLayoutId id="2147483712" r:id="rId63"/>
    <p:sldLayoutId id="2147483713" r:id="rId64"/>
    <p:sldLayoutId id="2147483714" r:id="rId65"/>
    <p:sldLayoutId id="2147483715" r:id="rId66"/>
    <p:sldLayoutId id="2147483716" r:id="rId67"/>
    <p:sldLayoutId id="2147483717" r:id="rId68"/>
    <p:sldLayoutId id="2147483718" r:id="rId69"/>
    <p:sldLayoutId id="2147483719" r:id="rId70"/>
    <p:sldLayoutId id="2147483720" r:id="rId71"/>
    <p:sldLayoutId id="2147483721" r:id="rId72"/>
    <p:sldLayoutId id="2147483722" r:id="rId73"/>
    <p:sldLayoutId id="2147483723" r:id="rId74"/>
    <p:sldLayoutId id="2147483724" r:id="rId75"/>
    <p:sldLayoutId id="2147483725" r:id="rId76"/>
    <p:sldLayoutId id="2147483726" r:id="rId77"/>
    <p:sldLayoutId id="2147483727" r:id="rId78"/>
    <p:sldLayoutId id="2147483728" r:id="rId79"/>
    <p:sldLayoutId id="2147483729" r:id="rId80"/>
    <p:sldLayoutId id="2147483730" r:id="rId81"/>
    <p:sldLayoutId id="2147483731" r:id="rId82"/>
    <p:sldLayoutId id="2147483732" r:id="rId83"/>
    <p:sldLayoutId id="2147483733" r:id="rId84"/>
    <p:sldLayoutId id="2147483734" r:id="rId85"/>
    <p:sldLayoutId id="2147483735" r:id="rId86"/>
    <p:sldLayoutId id="2147483736" r:id="rId87"/>
    <p:sldLayoutId id="2147483737" r:id="rId88"/>
    <p:sldLayoutId id="2147483738" r:id="rId89"/>
    <p:sldLayoutId id="2147483739" r:id="rId90"/>
    <p:sldLayoutId id="2147483740" r:id="rId91"/>
    <p:sldLayoutId id="2147483741" r:id="rId92"/>
    <p:sldLayoutId id="2147483742" r:id="rId93"/>
    <p:sldLayoutId id="2147483743" r:id="rId94"/>
    <p:sldLayoutId id="2147483744" r:id="rId95"/>
    <p:sldLayoutId id="2147483745" r:id="rId96"/>
    <p:sldLayoutId id="2147483746" r:id="rId97"/>
    <p:sldLayoutId id="2147483747" r:id="rId98"/>
    <p:sldLayoutId id="2147483748" r:id="rId99"/>
    <p:sldLayoutId id="2147483749" r:id="rId100"/>
    <p:sldLayoutId id="2147483750" r:id="rId101"/>
    <p:sldLayoutId id="2147483751" r:id="rId102"/>
    <p:sldLayoutId id="2147483752" r:id="rId103"/>
    <p:sldLayoutId id="2147483753" r:id="rId104"/>
    <p:sldLayoutId id="2147483754" r:id="rId105"/>
    <p:sldLayoutId id="2147483755" r:id="rId106"/>
    <p:sldLayoutId id="2147483756" r:id="rId107"/>
    <p:sldLayoutId id="2147483757" r:id="rId108"/>
    <p:sldLayoutId id="2147483758" r:id="rId109"/>
    <p:sldLayoutId id="2147483759" r:id="rId110"/>
    <p:sldLayoutId id="2147483760" r:id="rId111"/>
    <p:sldLayoutId id="2147483761" r:id="rId112"/>
    <p:sldLayoutId id="2147483762" r:id="rId113"/>
    <p:sldLayoutId id="2147483763" r:id="rId114"/>
    <p:sldLayoutId id="2147483764" r:id="rId115"/>
    <p:sldLayoutId id="2147483765" r:id="rId116"/>
    <p:sldLayoutId id="2147483766" r:id="rId117"/>
    <p:sldLayoutId id="2147483767" r:id="rId118"/>
    <p:sldLayoutId id="2147483768" r:id="rId119"/>
    <p:sldLayoutId id="2147483769" r:id="rId120"/>
    <p:sldLayoutId id="2147483770" r:id="rId121"/>
    <p:sldLayoutId id="2147483771" r:id="rId122"/>
    <p:sldLayoutId id="2147483772" r:id="rId123"/>
    <p:sldLayoutId id="2147483773" r:id="rId124"/>
    <p:sldLayoutId id="2147483774" r:id="rId125"/>
    <p:sldLayoutId id="2147483775" r:id="rId126"/>
    <p:sldLayoutId id="2147483776" r:id="rId127"/>
    <p:sldLayoutId id="2147483777" r:id="rId128"/>
    <p:sldLayoutId id="2147483778" r:id="rId129"/>
    <p:sldLayoutId id="2147483779" r:id="rId130"/>
    <p:sldLayoutId id="2147483780" r:id="rId131"/>
    <p:sldLayoutId id="2147483781" r:id="rId132"/>
    <p:sldLayoutId id="2147483782" r:id="rId133"/>
    <p:sldLayoutId id="2147483783" r:id="rId134"/>
    <p:sldLayoutId id="2147483784" r:id="rId135"/>
    <p:sldLayoutId id="2147483785" r:id="rId136"/>
    <p:sldLayoutId id="2147483786" r:id="rId137"/>
    <p:sldLayoutId id="2147483787" r:id="rId138"/>
    <p:sldLayoutId id="2147483788" r:id="rId139"/>
    <p:sldLayoutId id="2147483789" r:id="rId140"/>
    <p:sldLayoutId id="2147483790" r:id="rId141"/>
    <p:sldLayoutId id="2147483791" r:id="rId142"/>
    <p:sldLayoutId id="2147483792" r:id="rId143"/>
    <p:sldLayoutId id="2147483793" r:id="rId144"/>
    <p:sldLayoutId id="2147483794" r:id="rId145"/>
    <p:sldLayoutId id="2147483795" r:id="rId146"/>
    <p:sldLayoutId id="2147483796" r:id="rId147"/>
    <p:sldLayoutId id="2147483797" r:id="rId148"/>
    <p:sldLayoutId id="2147483798" r:id="rId149"/>
    <p:sldLayoutId id="2147483799" r:id="rId150"/>
    <p:sldLayoutId id="2147483800" r:id="rId151"/>
    <p:sldLayoutId id="2147483801" r:id="rId152"/>
    <p:sldLayoutId id="2147483802" r:id="rId153"/>
    <p:sldLayoutId id="2147483803" r:id="rId154"/>
    <p:sldLayoutId id="2147483804" r:id="rId155"/>
    <p:sldLayoutId id="2147483805" r:id="rId156"/>
    <p:sldLayoutId id="2147483806" r:id="rId157"/>
    <p:sldLayoutId id="2147483807" r:id="rId158"/>
    <p:sldLayoutId id="2147483808" r:id="rId159"/>
    <p:sldLayoutId id="2147483809" r:id="rId160"/>
    <p:sldLayoutId id="2147483810" r:id="rId161"/>
    <p:sldLayoutId id="2147483811" r:id="rId162"/>
    <p:sldLayoutId id="2147483812" r:id="rId163"/>
    <p:sldLayoutId id="2147483813" r:id="rId164"/>
    <p:sldLayoutId id="2147483814" r:id="rId165"/>
    <p:sldLayoutId id="2147483815" r:id="rId166"/>
    <p:sldLayoutId id="2147483816" r:id="rId167"/>
    <p:sldLayoutId id="2147483817" r:id="rId168"/>
    <p:sldLayoutId id="2147483818" r:id="rId169"/>
    <p:sldLayoutId id="2147483819" r:id="rId170"/>
    <p:sldLayoutId id="2147483820" r:id="rId171"/>
    <p:sldLayoutId id="2147483821" r:id="rId172"/>
    <p:sldLayoutId id="2147483822" r:id="rId173"/>
    <p:sldLayoutId id="2147483823" r:id="rId174"/>
    <p:sldLayoutId id="2147483824" r:id="rId175"/>
    <p:sldLayoutId id="2147483825" r:id="rId176"/>
    <p:sldLayoutId id="2147483826" r:id="rId177"/>
    <p:sldLayoutId id="2147483827" r:id="rId178"/>
    <p:sldLayoutId id="2147483828" r:id="rId179"/>
    <p:sldLayoutId id="2147483829" r:id="rId180"/>
    <p:sldLayoutId id="2147483830" r:id="rId181"/>
    <p:sldLayoutId id="2147483831" r:id="rId182"/>
    <p:sldLayoutId id="2147483832" r:id="rId183"/>
    <p:sldLayoutId id="2147483833" r:id="rId184"/>
    <p:sldLayoutId id="2147483834" r:id="rId185"/>
    <p:sldLayoutId id="2147483835" r:id="rId186"/>
    <p:sldLayoutId id="2147483836" r:id="rId187"/>
    <p:sldLayoutId id="2147483837" r:id="rId188"/>
    <p:sldLayoutId id="2147483838" r:id="rId189"/>
    <p:sldLayoutId id="2147483839" r:id="rId190"/>
    <p:sldLayoutId id="2147483840" r:id="rId191"/>
    <p:sldLayoutId id="2147483841" r:id="rId192"/>
    <p:sldLayoutId id="2147483842" r:id="rId193"/>
    <p:sldLayoutId id="2147483843" r:id="rId194"/>
    <p:sldLayoutId id="2147483844" r:id="rId195"/>
    <p:sldLayoutId id="2147483845" r:id="rId196"/>
    <p:sldLayoutId id="2147483846" r:id="rId197"/>
    <p:sldLayoutId id="2147483847" r:id="rId198"/>
    <p:sldLayoutId id="2147483848" r:id="rId199"/>
    <p:sldLayoutId id="2147483849" r:id="rId200"/>
    <p:sldLayoutId id="2147483850" r:id="rId201"/>
    <p:sldLayoutId id="2147483851" r:id="rId202"/>
    <p:sldLayoutId id="2147483852" r:id="rId203"/>
    <p:sldLayoutId id="2147483853" r:id="rId204"/>
    <p:sldLayoutId id="2147483854" r:id="rId205"/>
    <p:sldLayoutId id="2147483855" r:id="rId206"/>
    <p:sldLayoutId id="2147483856" r:id="rId207"/>
    <p:sldLayoutId id="2147483857" r:id="rId208"/>
    <p:sldLayoutId id="2147483858" r:id="rId209"/>
    <p:sldLayoutId id="2147483859" r:id="rId210"/>
    <p:sldLayoutId id="2147483860" r:id="rId211"/>
    <p:sldLayoutId id="2147483861" r:id="rId212"/>
    <p:sldLayoutId id="2147483862" r:id="rId213"/>
    <p:sldLayoutId id="2147483863" r:id="rId214"/>
    <p:sldLayoutId id="2147483864" r:id="rId215"/>
    <p:sldLayoutId id="2147483865" r:id="rId216"/>
    <p:sldLayoutId id="2147483866" r:id="rId217"/>
    <p:sldLayoutId id="2147483867" r:id="rId218"/>
    <p:sldLayoutId id="2147483868" r:id="rId219"/>
    <p:sldLayoutId id="2147483869" r:id="rId220"/>
    <p:sldLayoutId id="2147483870" r:id="rId221"/>
    <p:sldLayoutId id="2147483871" r:id="rId222"/>
    <p:sldLayoutId id="2147483872" r:id="rId223"/>
    <p:sldLayoutId id="2147483873" r:id="rId224"/>
    <p:sldLayoutId id="2147483874" r:id="rId225"/>
    <p:sldLayoutId id="2147483875" r:id="rId226"/>
    <p:sldLayoutId id="2147483876" r:id="rId227"/>
    <p:sldLayoutId id="2147483877" r:id="rId228"/>
    <p:sldLayoutId id="2147483878" r:id="rId229"/>
    <p:sldLayoutId id="2147483879" r:id="rId230"/>
    <p:sldLayoutId id="2147483880" r:id="rId231"/>
    <p:sldLayoutId id="2147483881" r:id="rId232"/>
    <p:sldLayoutId id="2147483882" r:id="rId233"/>
    <p:sldLayoutId id="2147483883" r:id="rId234"/>
    <p:sldLayoutId id="2147483884" r:id="rId235"/>
    <p:sldLayoutId id="2147483885" r:id="rId236"/>
    <p:sldLayoutId id="2147483886" r:id="rId237"/>
    <p:sldLayoutId id="2147483887" r:id="rId238"/>
    <p:sldLayoutId id="2147483888" r:id="rId239"/>
    <p:sldLayoutId id="2147483889" r:id="rId240"/>
    <p:sldLayoutId id="2147483890" r:id="rId241"/>
    <p:sldLayoutId id="2147483891" r:id="rId242"/>
    <p:sldLayoutId id="2147483892" r:id="rId243"/>
    <p:sldLayoutId id="2147483893" r:id="rId244"/>
    <p:sldLayoutId id="2147483894" r:id="rId245"/>
    <p:sldLayoutId id="2147483895" r:id="rId246"/>
    <p:sldLayoutId id="2147483896" r:id="rId247"/>
    <p:sldLayoutId id="2147483897" r:id="rId248"/>
    <p:sldLayoutId id="2147483898" r:id="rId249"/>
    <p:sldLayoutId id="2147483899" r:id="rId250"/>
    <p:sldLayoutId id="2147483900" r:id="rId251"/>
    <p:sldLayoutId id="2147483901" r:id="rId252"/>
    <p:sldLayoutId id="2147483902" r:id="rId253"/>
    <p:sldLayoutId id="2147483903" r:id="rId254"/>
    <p:sldLayoutId id="2147483904" r:id="rId255"/>
    <p:sldLayoutId id="2147483905" r:id="rId256"/>
    <p:sldLayoutId id="2147483906" r:id="rId257"/>
    <p:sldLayoutId id="2147483907" r:id="rId258"/>
    <p:sldLayoutId id="2147483908" r:id="rId259"/>
    <p:sldLayoutId id="2147483909" r:id="rId260"/>
    <p:sldLayoutId id="2147483910" r:id="rId261"/>
    <p:sldLayoutId id="2147483911" r:id="rId262"/>
    <p:sldLayoutId id="2147483912" r:id="rId263"/>
    <p:sldLayoutId id="2147483913" r:id="rId264"/>
    <p:sldLayoutId id="2147483914" r:id="rId265"/>
    <p:sldLayoutId id="2147483915" r:id="rId266"/>
    <p:sldLayoutId id="2147483916" r:id="rId267"/>
    <p:sldLayoutId id="2147483917" r:id="rId26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21145"/>
        <p:cNvGrpSpPr/>
        <p:nvPr/>
      </p:nvGrpSpPr>
      <p:grpSpPr>
        <a:xfrm>
          <a:off x="0" y="0"/>
          <a:ext cx="0" cy="0"/>
          <a:chOff x="0" y="0"/>
          <a:chExt cx="0" cy="0"/>
        </a:xfrm>
      </p:grpSpPr>
      <p:sp>
        <p:nvSpPr>
          <p:cNvPr id="21146" name="Google Shape;21146;p330"/>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21147" name="Google Shape;21147;p330"/>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marR="0" lvl="0" indent="-342900" algn="l" rtl="0">
              <a:lnSpc>
                <a:spcPct val="115000"/>
              </a:lnSpc>
              <a:spcBef>
                <a:spcPts val="0"/>
              </a:spcBef>
              <a:spcAft>
                <a:spcPts val="0"/>
              </a:spcAft>
              <a:buClr>
                <a:schemeClr val="dk2"/>
              </a:buClr>
              <a:buSzPts val="1800"/>
              <a:buFont typeface="Arial"/>
              <a:buChar char="●"/>
              <a:defRPr sz="1800" b="0" i="0" u="none" strike="noStrike" cap="none">
                <a:solidFill>
                  <a:schemeClr val="dk2"/>
                </a:solidFill>
                <a:latin typeface="Arial"/>
                <a:ea typeface="Arial"/>
                <a:cs typeface="Arial"/>
                <a:sym typeface="Arial"/>
              </a:defRPr>
            </a:lvl1pPr>
            <a:lvl2pPr marL="914400" marR="0" lvl="1"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2pPr>
            <a:lvl3pPr marL="1371600" marR="0" lvl="2"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3pPr>
            <a:lvl4pPr marL="1828800" marR="0" lvl="3"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4pPr>
            <a:lvl5pPr marL="2286000" marR="0" lvl="4"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5pPr>
            <a:lvl6pPr marL="2743200" marR="0" lvl="5"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6pPr>
            <a:lvl7pPr marL="3200400" marR="0" lvl="6"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7pPr>
            <a:lvl8pPr marL="3657600" marR="0" lvl="7"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8pPr>
            <a:lvl9pPr marL="4114800" marR="0" lvl="8"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9pPr>
          </a:lstStyle>
          <a:p>
            <a:endParaRPr/>
          </a:p>
        </p:txBody>
      </p:sp>
      <p:sp>
        <p:nvSpPr>
          <p:cNvPr id="21148" name="Google Shape;21148;p33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5791" r:id="rId1"/>
    <p:sldLayoutId id="2147485792" r:id="rId2"/>
    <p:sldLayoutId id="2147485793" r:id="rId3"/>
    <p:sldLayoutId id="2147485794" r:id="rId4"/>
    <p:sldLayoutId id="2147485795" r:id="rId5"/>
    <p:sldLayoutId id="2147485796" r:id="rId6"/>
    <p:sldLayoutId id="2147485797" r:id="rId7"/>
    <p:sldLayoutId id="2147485798" r:id="rId8"/>
    <p:sldLayoutId id="2147485799" r:id="rId9"/>
    <p:sldLayoutId id="2147485800" r:id="rId10"/>
    <p:sldLayoutId id="2147485801" r:id="rId11"/>
    <p:sldLayoutId id="2147485802"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665"/>
        <p:cNvGrpSpPr/>
        <p:nvPr/>
      </p:nvGrpSpPr>
      <p:grpSpPr>
        <a:xfrm>
          <a:off x="0" y="0"/>
          <a:ext cx="0" cy="0"/>
          <a:chOff x="0" y="0"/>
          <a:chExt cx="0" cy="0"/>
        </a:xfrm>
      </p:grpSpPr>
      <p:sp>
        <p:nvSpPr>
          <p:cNvPr id="2666" name="Google Shape;2666;p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2667" name="Google Shape;2667;p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68" name="Google Shape;2668;p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669" name="Google Shape;2669;p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 id="2147483923" r:id="rId5"/>
    <p:sldLayoutId id="2147483924" r:id="rId6"/>
    <p:sldLayoutId id="2147483925" r:id="rId7"/>
    <p:sldLayoutId id="2147483926" r:id="rId8"/>
    <p:sldLayoutId id="2147483927" r:id="rId9"/>
    <p:sldLayoutId id="2147483928" r:id="rId10"/>
    <p:sldLayoutId id="2147483929" r:id="rId11"/>
    <p:sldLayoutId id="2147483930" r:id="rId12"/>
    <p:sldLayoutId id="2147483931" r:id="rId13"/>
    <p:sldLayoutId id="2147483932" r:id="rId14"/>
    <p:sldLayoutId id="2147483933" r:id="rId15"/>
    <p:sldLayoutId id="2147483934" r:id="rId16"/>
    <p:sldLayoutId id="2147483935" r:id="rId17"/>
    <p:sldLayoutId id="2147483936" r:id="rId18"/>
    <p:sldLayoutId id="2147483937" r:id="rId19"/>
    <p:sldLayoutId id="2147483938" r:id="rId20"/>
    <p:sldLayoutId id="2147483939" r:id="rId21"/>
    <p:sldLayoutId id="2147483940" r:id="rId22"/>
    <p:sldLayoutId id="2147483941" r:id="rId23"/>
    <p:sldLayoutId id="2147483942" r:id="rId24"/>
    <p:sldLayoutId id="2147483943" r:id="rId25"/>
    <p:sldLayoutId id="2147483944" r:id="rId26"/>
    <p:sldLayoutId id="2147483945" r:id="rId27"/>
    <p:sldLayoutId id="2147483946" r:id="rId28"/>
    <p:sldLayoutId id="2147483947" r:id="rId29"/>
    <p:sldLayoutId id="2147483948" r:id="rId30"/>
    <p:sldLayoutId id="2147483949" r:id="rId31"/>
    <p:sldLayoutId id="2147483950" r:id="rId32"/>
    <p:sldLayoutId id="2147483951" r:id="rId33"/>
    <p:sldLayoutId id="2147483952" r:id="rId34"/>
    <p:sldLayoutId id="2147483953" r:id="rId35"/>
    <p:sldLayoutId id="2147483954" r:id="rId36"/>
    <p:sldLayoutId id="2147483955" r:id="rId37"/>
    <p:sldLayoutId id="2147483956" r:id="rId38"/>
    <p:sldLayoutId id="2147483957" r:id="rId39"/>
    <p:sldLayoutId id="2147483958" r:id="rId40"/>
    <p:sldLayoutId id="2147483959" r:id="rId41"/>
    <p:sldLayoutId id="2147483960" r:id="rId42"/>
    <p:sldLayoutId id="2147483961" r:id="rId43"/>
    <p:sldLayoutId id="2147483962" r:id="rId44"/>
    <p:sldLayoutId id="2147483963" r:id="rId45"/>
    <p:sldLayoutId id="2147483964" r:id="rId46"/>
    <p:sldLayoutId id="2147483965" r:id="rId47"/>
    <p:sldLayoutId id="2147483966" r:id="rId48"/>
    <p:sldLayoutId id="2147483967" r:id="rId49"/>
    <p:sldLayoutId id="2147483968" r:id="rId50"/>
    <p:sldLayoutId id="2147483969" r:id="rId51"/>
    <p:sldLayoutId id="2147483970" r:id="rId52"/>
    <p:sldLayoutId id="2147483971" r:id="rId53"/>
    <p:sldLayoutId id="2147483972" r:id="rId54"/>
    <p:sldLayoutId id="2147483973" r:id="rId55"/>
    <p:sldLayoutId id="2147483974" r:id="rId56"/>
    <p:sldLayoutId id="2147483975" r:id="rId57"/>
    <p:sldLayoutId id="2147483976" r:id="rId58"/>
    <p:sldLayoutId id="2147483977" r:id="rId59"/>
    <p:sldLayoutId id="2147483978" r:id="rId60"/>
    <p:sldLayoutId id="2147483979" r:id="rId61"/>
    <p:sldLayoutId id="2147483980" r:id="rId62"/>
    <p:sldLayoutId id="2147483981" r:id="rId63"/>
    <p:sldLayoutId id="2147483982" r:id="rId64"/>
    <p:sldLayoutId id="2147483983" r:id="rId65"/>
    <p:sldLayoutId id="2147483984" r:id="rId66"/>
    <p:sldLayoutId id="2147483985" r:id="rId67"/>
    <p:sldLayoutId id="2147483986" r:id="rId68"/>
    <p:sldLayoutId id="2147483987" r:id="rId69"/>
    <p:sldLayoutId id="2147483988" r:id="rId70"/>
    <p:sldLayoutId id="2147483989" r:id="rId71"/>
    <p:sldLayoutId id="2147483990" r:id="rId72"/>
    <p:sldLayoutId id="2147483991" r:id="rId73"/>
    <p:sldLayoutId id="2147483992" r:id="rId74"/>
    <p:sldLayoutId id="2147483993" r:id="rId75"/>
    <p:sldLayoutId id="2147483994" r:id="rId76"/>
    <p:sldLayoutId id="2147483995" r:id="rId77"/>
    <p:sldLayoutId id="2147483996" r:id="rId78"/>
    <p:sldLayoutId id="2147483997" r:id="rId79"/>
    <p:sldLayoutId id="2147483998" r:id="rId80"/>
    <p:sldLayoutId id="2147483999" r:id="rId81"/>
    <p:sldLayoutId id="2147484000" r:id="rId82"/>
    <p:sldLayoutId id="2147484001" r:id="rId83"/>
    <p:sldLayoutId id="2147484002" r:id="rId84"/>
    <p:sldLayoutId id="2147484003" r:id="rId85"/>
    <p:sldLayoutId id="2147484004" r:id="rId86"/>
    <p:sldLayoutId id="2147484005" r:id="rId87"/>
    <p:sldLayoutId id="2147484006" r:id="rId88"/>
    <p:sldLayoutId id="2147484007" r:id="rId89"/>
    <p:sldLayoutId id="2147484008" r:id="rId90"/>
    <p:sldLayoutId id="2147484009" r:id="rId91"/>
    <p:sldLayoutId id="2147484010" r:id="rId92"/>
    <p:sldLayoutId id="2147484011" r:id="rId93"/>
    <p:sldLayoutId id="2147484012" r:id="rId94"/>
    <p:sldLayoutId id="2147484013" r:id="rId95"/>
    <p:sldLayoutId id="2147484014" r:id="rId96"/>
    <p:sldLayoutId id="2147484015" r:id="rId97"/>
    <p:sldLayoutId id="2147484016" r:id="rId98"/>
    <p:sldLayoutId id="2147484017" r:id="rId99"/>
    <p:sldLayoutId id="2147484018" r:id="rId100"/>
    <p:sldLayoutId id="2147484019" r:id="rId101"/>
    <p:sldLayoutId id="2147484020" r:id="rId102"/>
    <p:sldLayoutId id="2147484021" r:id="rId103"/>
    <p:sldLayoutId id="2147484022" r:id="rId104"/>
    <p:sldLayoutId id="2147484023" r:id="rId105"/>
    <p:sldLayoutId id="2147484024" r:id="rId106"/>
    <p:sldLayoutId id="2147484025" r:id="rId107"/>
    <p:sldLayoutId id="2147484026" r:id="rId108"/>
    <p:sldLayoutId id="2147484027" r:id="rId109"/>
    <p:sldLayoutId id="2147484028" r:id="rId110"/>
    <p:sldLayoutId id="2147484029" r:id="rId111"/>
    <p:sldLayoutId id="2147484030" r:id="rId112"/>
    <p:sldLayoutId id="2147484031" r:id="rId113"/>
    <p:sldLayoutId id="2147484032" r:id="rId114"/>
    <p:sldLayoutId id="2147484033" r:id="rId115"/>
    <p:sldLayoutId id="2147484034" r:id="rId116"/>
    <p:sldLayoutId id="2147484035" r:id="rId117"/>
    <p:sldLayoutId id="2147484036" r:id="rId118"/>
    <p:sldLayoutId id="2147484037" r:id="rId119"/>
    <p:sldLayoutId id="2147484038" r:id="rId120"/>
    <p:sldLayoutId id="2147484039" r:id="rId121"/>
    <p:sldLayoutId id="2147484040" r:id="rId122"/>
    <p:sldLayoutId id="2147484041" r:id="rId123"/>
    <p:sldLayoutId id="2147484042" r:id="rId124"/>
    <p:sldLayoutId id="2147484043" r:id="rId125"/>
    <p:sldLayoutId id="2147484044" r:id="rId126"/>
    <p:sldLayoutId id="2147484045" r:id="rId127"/>
    <p:sldLayoutId id="2147484046" r:id="rId128"/>
    <p:sldLayoutId id="2147484047" r:id="rId129"/>
    <p:sldLayoutId id="2147484048" r:id="rId130"/>
    <p:sldLayoutId id="2147484049" r:id="rId131"/>
    <p:sldLayoutId id="2147484050" r:id="rId132"/>
    <p:sldLayoutId id="2147484051" r:id="rId133"/>
    <p:sldLayoutId id="2147484052" r:id="rId134"/>
    <p:sldLayoutId id="2147484053" r:id="rId135"/>
    <p:sldLayoutId id="2147484054" r:id="rId136"/>
    <p:sldLayoutId id="2147484055" r:id="rId137"/>
    <p:sldLayoutId id="2147484056" r:id="rId138"/>
    <p:sldLayoutId id="2147484057" r:id="rId139"/>
    <p:sldLayoutId id="2147484058" r:id="rId140"/>
    <p:sldLayoutId id="2147484059" r:id="rId141"/>
    <p:sldLayoutId id="2147484060" r:id="rId142"/>
    <p:sldLayoutId id="2147484061" r:id="rId143"/>
    <p:sldLayoutId id="2147484062" r:id="rId144"/>
    <p:sldLayoutId id="2147484063" r:id="rId145"/>
    <p:sldLayoutId id="2147484064" r:id="rId146"/>
    <p:sldLayoutId id="2147484065" r:id="rId147"/>
    <p:sldLayoutId id="2147484066" r:id="rId148"/>
    <p:sldLayoutId id="2147484067" r:id="rId14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153"/>
        <p:cNvGrpSpPr/>
        <p:nvPr/>
      </p:nvGrpSpPr>
      <p:grpSpPr>
        <a:xfrm>
          <a:off x="0" y="0"/>
          <a:ext cx="0" cy="0"/>
          <a:chOff x="0" y="0"/>
          <a:chExt cx="0" cy="0"/>
        </a:xfrm>
      </p:grpSpPr>
      <p:sp>
        <p:nvSpPr>
          <p:cNvPr id="4154" name="Google Shape;4154;p113"/>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marR="0" lvl="0" algn="ctr" rtl="0">
              <a:spcBef>
                <a:spcPts val="0"/>
              </a:spcBef>
              <a:spcAft>
                <a:spcPts val="0"/>
              </a:spcAft>
              <a:buClr>
                <a:schemeClr val="dk1"/>
              </a:buClr>
              <a:buSzPts val="2933"/>
              <a:buFont typeface="Calibri"/>
              <a:buNone/>
              <a:defRPr sz="2933"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55" name="Google Shape;4155;p113"/>
          <p:cNvSpPr txBox="1">
            <a:spLocks noGrp="1"/>
          </p:cNvSpPr>
          <p:nvPr>
            <p:ph type="body" idx="1"/>
          </p:nvPr>
        </p:nvSpPr>
        <p:spPr>
          <a:xfrm>
            <a:off x="304800" y="1066800"/>
            <a:ext cx="5486400" cy="3017309"/>
          </a:xfrm>
          <a:prstGeom prst="rect">
            <a:avLst/>
          </a:prstGeom>
          <a:noFill/>
          <a:ln>
            <a:noFill/>
          </a:ln>
        </p:spPr>
        <p:txBody>
          <a:bodyPr spcFirstLastPara="1" wrap="square" lIns="91425" tIns="45700" rIns="91425" bIns="45700" anchor="t" anchorCtr="0">
            <a:normAutofit/>
          </a:bodyPr>
          <a:lstStyle>
            <a:lvl1pPr marL="457200" marR="0" lvl="0" indent="-364045" algn="l" rtl="0">
              <a:spcBef>
                <a:spcPts val="427"/>
              </a:spcBef>
              <a:spcAft>
                <a:spcPts val="0"/>
              </a:spcAft>
              <a:buClr>
                <a:schemeClr val="dk1"/>
              </a:buClr>
              <a:buSzPts val="2133"/>
              <a:buFont typeface="Arial"/>
              <a:buChar char="•"/>
              <a:defRPr sz="2133" b="0" i="0" u="none" strike="noStrike" cap="none">
                <a:solidFill>
                  <a:schemeClr val="dk1"/>
                </a:solidFill>
                <a:latin typeface="Calibri"/>
                <a:ea typeface="Calibri"/>
                <a:cs typeface="Calibri"/>
                <a:sym typeface="Calibri"/>
              </a:defRPr>
            </a:lvl1pPr>
            <a:lvl2pPr marL="914400" marR="0" lvl="1" indent="-347154" algn="l" rtl="0">
              <a:spcBef>
                <a:spcPts val="373"/>
              </a:spcBef>
              <a:spcAft>
                <a:spcPts val="0"/>
              </a:spcAft>
              <a:buClr>
                <a:schemeClr val="dk1"/>
              </a:buClr>
              <a:buSzPts val="1867"/>
              <a:buFont typeface="Arial"/>
              <a:buChar char="–"/>
              <a:defRPr sz="1867" b="0" i="0" u="none" strike="noStrike" cap="none">
                <a:solidFill>
                  <a:schemeClr val="dk1"/>
                </a:solidFill>
                <a:latin typeface="Calibri"/>
                <a:ea typeface="Calibri"/>
                <a:cs typeface="Calibri"/>
                <a:sym typeface="Calibri"/>
              </a:defRPr>
            </a:lvl2pPr>
            <a:lvl3pPr marL="1371600" marR="0" lvl="2" indent="-330200" algn="l" rtl="0">
              <a:spcBef>
                <a:spcPts val="320"/>
              </a:spcBef>
              <a:spcAft>
                <a:spcPts val="0"/>
              </a:spcAft>
              <a:buClr>
                <a:schemeClr val="dk1"/>
              </a:buClr>
              <a:buSzPts val="1600"/>
              <a:buFont typeface="Arial"/>
              <a:buChar char="•"/>
              <a:defRPr sz="1600" b="0" i="0" u="none" strike="noStrike" cap="none">
                <a:solidFill>
                  <a:schemeClr val="dk1"/>
                </a:solidFill>
                <a:latin typeface="Calibri"/>
                <a:ea typeface="Calibri"/>
                <a:cs typeface="Calibri"/>
                <a:sym typeface="Calibri"/>
              </a:defRPr>
            </a:lvl3pPr>
            <a:lvl4pPr marL="1828800" marR="0" lvl="3" indent="-313245" algn="l" rtl="0">
              <a:spcBef>
                <a:spcPts val="267"/>
              </a:spcBef>
              <a:spcAft>
                <a:spcPts val="0"/>
              </a:spcAft>
              <a:buClr>
                <a:schemeClr val="dk1"/>
              </a:buClr>
              <a:buSzPts val="1333"/>
              <a:buFont typeface="Arial"/>
              <a:buChar char="–"/>
              <a:defRPr sz="1333" b="0" i="0" u="none" strike="noStrike" cap="none">
                <a:solidFill>
                  <a:schemeClr val="dk1"/>
                </a:solidFill>
                <a:latin typeface="Calibri"/>
                <a:ea typeface="Calibri"/>
                <a:cs typeface="Calibri"/>
                <a:sym typeface="Calibri"/>
              </a:defRPr>
            </a:lvl4pPr>
            <a:lvl5pPr marL="2286000" marR="0" lvl="4" indent="-313245" algn="l" rtl="0">
              <a:spcBef>
                <a:spcPts val="267"/>
              </a:spcBef>
              <a:spcAft>
                <a:spcPts val="0"/>
              </a:spcAft>
              <a:buClr>
                <a:schemeClr val="dk1"/>
              </a:buClr>
              <a:buSzPts val="1333"/>
              <a:buFont typeface="Arial"/>
              <a:buChar char="»"/>
              <a:defRPr sz="1333" b="0" i="0" u="none" strike="noStrike" cap="none">
                <a:solidFill>
                  <a:schemeClr val="dk1"/>
                </a:solidFill>
                <a:latin typeface="Calibri"/>
                <a:ea typeface="Calibri"/>
                <a:cs typeface="Calibri"/>
                <a:sym typeface="Calibri"/>
              </a:defRPr>
            </a:lvl5pPr>
            <a:lvl6pPr marL="2743200" marR="0" lvl="5" indent="-313245" algn="l" rtl="0">
              <a:spcBef>
                <a:spcPts val="267"/>
              </a:spcBef>
              <a:spcAft>
                <a:spcPts val="0"/>
              </a:spcAft>
              <a:buClr>
                <a:schemeClr val="dk1"/>
              </a:buClr>
              <a:buSzPts val="1333"/>
              <a:buFont typeface="Arial"/>
              <a:buChar char="•"/>
              <a:defRPr sz="1333" b="0" i="0" u="none" strike="noStrike" cap="none">
                <a:solidFill>
                  <a:schemeClr val="dk1"/>
                </a:solidFill>
                <a:latin typeface="Calibri"/>
                <a:ea typeface="Calibri"/>
                <a:cs typeface="Calibri"/>
                <a:sym typeface="Calibri"/>
              </a:defRPr>
            </a:lvl6pPr>
            <a:lvl7pPr marL="3200400" marR="0" lvl="6" indent="-313245" algn="l" rtl="0">
              <a:spcBef>
                <a:spcPts val="267"/>
              </a:spcBef>
              <a:spcAft>
                <a:spcPts val="0"/>
              </a:spcAft>
              <a:buClr>
                <a:schemeClr val="dk1"/>
              </a:buClr>
              <a:buSzPts val="1333"/>
              <a:buFont typeface="Arial"/>
              <a:buChar char="•"/>
              <a:defRPr sz="1333" b="0" i="0" u="none" strike="noStrike" cap="none">
                <a:solidFill>
                  <a:schemeClr val="dk1"/>
                </a:solidFill>
                <a:latin typeface="Calibri"/>
                <a:ea typeface="Calibri"/>
                <a:cs typeface="Calibri"/>
                <a:sym typeface="Calibri"/>
              </a:defRPr>
            </a:lvl7pPr>
            <a:lvl8pPr marL="3657600" marR="0" lvl="7" indent="-313245" algn="l" rtl="0">
              <a:spcBef>
                <a:spcPts val="267"/>
              </a:spcBef>
              <a:spcAft>
                <a:spcPts val="0"/>
              </a:spcAft>
              <a:buClr>
                <a:schemeClr val="dk1"/>
              </a:buClr>
              <a:buSzPts val="1333"/>
              <a:buFont typeface="Arial"/>
              <a:buChar char="•"/>
              <a:defRPr sz="1333" b="0" i="0" u="none" strike="noStrike" cap="none">
                <a:solidFill>
                  <a:schemeClr val="dk1"/>
                </a:solidFill>
                <a:latin typeface="Calibri"/>
                <a:ea typeface="Calibri"/>
                <a:cs typeface="Calibri"/>
                <a:sym typeface="Calibri"/>
              </a:defRPr>
            </a:lvl8pPr>
            <a:lvl9pPr marL="4114800" marR="0" lvl="8" indent="-313245" algn="l" rtl="0">
              <a:spcBef>
                <a:spcPts val="267"/>
              </a:spcBef>
              <a:spcAft>
                <a:spcPts val="0"/>
              </a:spcAft>
              <a:buClr>
                <a:schemeClr val="dk1"/>
              </a:buClr>
              <a:buSzPts val="1333"/>
              <a:buFont typeface="Arial"/>
              <a:buChar char="•"/>
              <a:defRPr sz="1333" b="0" i="0" u="none" strike="noStrike" cap="none">
                <a:solidFill>
                  <a:schemeClr val="dk1"/>
                </a:solidFill>
                <a:latin typeface="Calibri"/>
                <a:ea typeface="Calibri"/>
                <a:cs typeface="Calibri"/>
                <a:sym typeface="Calibri"/>
              </a:defRPr>
            </a:lvl9pPr>
          </a:lstStyle>
          <a:p>
            <a:endParaRPr/>
          </a:p>
        </p:txBody>
      </p:sp>
      <p:sp>
        <p:nvSpPr>
          <p:cNvPr id="4156" name="Google Shape;4156;p113"/>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SzPts val="1400"/>
              <a:buNone/>
              <a:defRPr sz="8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4157" name="Google Shape;4157;p113"/>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8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4158" name="Google Shape;4158;p113"/>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None/>
              <a:defRPr sz="8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 id="2147484076" r:id="rId8"/>
    <p:sldLayoutId id="2147484077" r:id="rId9"/>
    <p:sldLayoutId id="2147484078" r:id="rId10"/>
    <p:sldLayoutId id="214748407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228"/>
        <p:cNvGrpSpPr/>
        <p:nvPr/>
      </p:nvGrpSpPr>
      <p:grpSpPr>
        <a:xfrm>
          <a:off x="0" y="0"/>
          <a:ext cx="0" cy="0"/>
          <a:chOff x="0" y="0"/>
          <a:chExt cx="0" cy="0"/>
        </a:xfrm>
      </p:grpSpPr>
      <p:sp>
        <p:nvSpPr>
          <p:cNvPr id="4229" name="Google Shape;4229;p115"/>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Play"/>
              <a:buNone/>
              <a:defRPr sz="4400" b="0" i="0" u="none" strike="noStrike" cap="none">
                <a:solidFill>
                  <a:schemeClr val="dk1"/>
                </a:solidFill>
                <a:latin typeface="Play"/>
                <a:ea typeface="Play"/>
                <a:cs typeface="Play"/>
                <a:sym typeface="Play"/>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30" name="Google Shape;4230;p115"/>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4231" name="Google Shape;4231;p11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SzPts val="1400"/>
              <a:buNone/>
              <a:defRPr sz="1200" b="0" i="0" u="none" strike="noStrike" cap="none">
                <a:solidFill>
                  <a:srgbClr val="757575"/>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4232" name="Google Shape;4232;p11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1200" b="0" i="0" u="none" strike="noStrike" cap="none">
                <a:solidFill>
                  <a:srgbClr val="757575"/>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4233" name="Google Shape;4233;p11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1200" b="0" i="0" u="none" strike="noStrike" cap="none">
                <a:solidFill>
                  <a:srgbClr val="757575"/>
                </a:solidFill>
                <a:latin typeface="Arial"/>
                <a:ea typeface="Arial"/>
                <a:cs typeface="Arial"/>
                <a:sym typeface="Arial"/>
              </a:defRPr>
            </a:lvl1pPr>
            <a:lvl2pPr marL="0" marR="0" lvl="1" indent="0" algn="r" rtl="0">
              <a:lnSpc>
                <a:spcPct val="100000"/>
              </a:lnSpc>
              <a:spcBef>
                <a:spcPts val="0"/>
              </a:spcBef>
              <a:spcAft>
                <a:spcPts val="0"/>
              </a:spcAft>
              <a:buNone/>
              <a:defRPr sz="1200" b="0" i="0" u="none" strike="noStrike" cap="none">
                <a:solidFill>
                  <a:srgbClr val="757575"/>
                </a:solidFill>
                <a:latin typeface="Arial"/>
                <a:ea typeface="Arial"/>
                <a:cs typeface="Arial"/>
                <a:sym typeface="Arial"/>
              </a:defRPr>
            </a:lvl2pPr>
            <a:lvl3pPr marL="0" marR="0" lvl="2" indent="0" algn="r" rtl="0">
              <a:lnSpc>
                <a:spcPct val="100000"/>
              </a:lnSpc>
              <a:spcBef>
                <a:spcPts val="0"/>
              </a:spcBef>
              <a:spcAft>
                <a:spcPts val="0"/>
              </a:spcAft>
              <a:buNone/>
              <a:defRPr sz="1200" b="0" i="0" u="none" strike="noStrike" cap="none">
                <a:solidFill>
                  <a:srgbClr val="757575"/>
                </a:solidFill>
                <a:latin typeface="Arial"/>
                <a:ea typeface="Arial"/>
                <a:cs typeface="Arial"/>
                <a:sym typeface="Arial"/>
              </a:defRPr>
            </a:lvl3pPr>
            <a:lvl4pPr marL="0" marR="0" lvl="3" indent="0" algn="r" rtl="0">
              <a:lnSpc>
                <a:spcPct val="100000"/>
              </a:lnSpc>
              <a:spcBef>
                <a:spcPts val="0"/>
              </a:spcBef>
              <a:spcAft>
                <a:spcPts val="0"/>
              </a:spcAft>
              <a:buNone/>
              <a:defRPr sz="1200" b="0" i="0" u="none" strike="noStrike" cap="none">
                <a:solidFill>
                  <a:srgbClr val="757575"/>
                </a:solidFill>
                <a:latin typeface="Arial"/>
                <a:ea typeface="Arial"/>
                <a:cs typeface="Arial"/>
                <a:sym typeface="Arial"/>
              </a:defRPr>
            </a:lvl4pPr>
            <a:lvl5pPr marL="0" marR="0" lvl="4" indent="0" algn="r" rtl="0">
              <a:lnSpc>
                <a:spcPct val="100000"/>
              </a:lnSpc>
              <a:spcBef>
                <a:spcPts val="0"/>
              </a:spcBef>
              <a:spcAft>
                <a:spcPts val="0"/>
              </a:spcAft>
              <a:buNone/>
              <a:defRPr sz="1200" b="0" i="0" u="none" strike="noStrike" cap="none">
                <a:solidFill>
                  <a:srgbClr val="757575"/>
                </a:solidFill>
                <a:latin typeface="Arial"/>
                <a:ea typeface="Arial"/>
                <a:cs typeface="Arial"/>
                <a:sym typeface="Arial"/>
              </a:defRPr>
            </a:lvl5pPr>
            <a:lvl6pPr marL="0" marR="0" lvl="5" indent="0" algn="r" rtl="0">
              <a:lnSpc>
                <a:spcPct val="100000"/>
              </a:lnSpc>
              <a:spcBef>
                <a:spcPts val="0"/>
              </a:spcBef>
              <a:spcAft>
                <a:spcPts val="0"/>
              </a:spcAft>
              <a:buNone/>
              <a:defRPr sz="1200" b="0" i="0" u="none" strike="noStrike" cap="none">
                <a:solidFill>
                  <a:srgbClr val="757575"/>
                </a:solidFill>
                <a:latin typeface="Arial"/>
                <a:ea typeface="Arial"/>
                <a:cs typeface="Arial"/>
                <a:sym typeface="Arial"/>
              </a:defRPr>
            </a:lvl6pPr>
            <a:lvl7pPr marL="0" marR="0" lvl="6" indent="0" algn="r" rtl="0">
              <a:lnSpc>
                <a:spcPct val="100000"/>
              </a:lnSpc>
              <a:spcBef>
                <a:spcPts val="0"/>
              </a:spcBef>
              <a:spcAft>
                <a:spcPts val="0"/>
              </a:spcAft>
              <a:buNone/>
              <a:defRPr sz="1200" b="0" i="0" u="none" strike="noStrike" cap="none">
                <a:solidFill>
                  <a:srgbClr val="757575"/>
                </a:solidFill>
                <a:latin typeface="Arial"/>
                <a:ea typeface="Arial"/>
                <a:cs typeface="Arial"/>
                <a:sym typeface="Arial"/>
              </a:defRPr>
            </a:lvl7pPr>
            <a:lvl8pPr marL="0" marR="0" lvl="7" indent="0" algn="r" rtl="0">
              <a:lnSpc>
                <a:spcPct val="100000"/>
              </a:lnSpc>
              <a:spcBef>
                <a:spcPts val="0"/>
              </a:spcBef>
              <a:spcAft>
                <a:spcPts val="0"/>
              </a:spcAft>
              <a:buNone/>
              <a:defRPr sz="1200" b="0" i="0" u="none" strike="noStrike" cap="none">
                <a:solidFill>
                  <a:srgbClr val="757575"/>
                </a:solidFill>
                <a:latin typeface="Arial"/>
                <a:ea typeface="Arial"/>
                <a:cs typeface="Arial"/>
                <a:sym typeface="Arial"/>
              </a:defRPr>
            </a:lvl8pPr>
            <a:lvl9pPr marL="0" marR="0" lvl="8" indent="0" algn="r" rtl="0">
              <a:lnSpc>
                <a:spcPct val="100000"/>
              </a:lnSpc>
              <a:spcBef>
                <a:spcPts val="0"/>
              </a:spcBef>
              <a:spcAft>
                <a:spcPts val="0"/>
              </a:spcAft>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4081" r:id="rId1"/>
    <p:sldLayoutId id="2147484082" r:id="rId2"/>
    <p:sldLayoutId id="2147484083" r:id="rId3"/>
    <p:sldLayoutId id="2147484084" r:id="rId4"/>
    <p:sldLayoutId id="2147484085" r:id="rId5"/>
    <p:sldLayoutId id="2147484086" r:id="rId6"/>
    <p:sldLayoutId id="2147484087" r:id="rId7"/>
    <p:sldLayoutId id="2147484088" r:id="rId8"/>
    <p:sldLayoutId id="2147484089" r:id="rId9"/>
    <p:sldLayoutId id="2147484090" r:id="rId10"/>
    <p:sldLayoutId id="2147484091" r:id="rId11"/>
    <p:sldLayoutId id="2147484092" r:id="rId12"/>
    <p:sldLayoutId id="2147484093" r:id="rId13"/>
    <p:sldLayoutId id="2147484094" r:id="rId14"/>
    <p:sldLayoutId id="2147484095" r:id="rId15"/>
    <p:sldLayoutId id="2147484096" r:id="rId1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351"/>
        <p:cNvGrpSpPr/>
        <p:nvPr/>
      </p:nvGrpSpPr>
      <p:grpSpPr>
        <a:xfrm>
          <a:off x="0" y="0"/>
          <a:ext cx="0" cy="0"/>
          <a:chOff x="0" y="0"/>
          <a:chExt cx="0" cy="0"/>
        </a:xfrm>
      </p:grpSpPr>
      <p:sp>
        <p:nvSpPr>
          <p:cNvPr id="4352" name="Google Shape;4352;p118"/>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353" name="Google Shape;4353;p1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90000"/>
              </a:lnSpc>
              <a:spcBef>
                <a:spcPts val="1000"/>
              </a:spcBef>
              <a:spcAft>
                <a:spcPts val="0"/>
              </a:spcAft>
              <a:buClr>
                <a:schemeClr val="accent2"/>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90000"/>
              </a:lnSpc>
              <a:spcBef>
                <a:spcPts val="500"/>
              </a:spcBef>
              <a:spcAft>
                <a:spcPts val="0"/>
              </a:spcAft>
              <a:buClr>
                <a:schemeClr val="accent2"/>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accent2"/>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4354" name="Google Shape;4354;p118"/>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4355" name="Google Shape;4355;p118"/>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4098" r:id="rId1"/>
    <p:sldLayoutId id="2147484099" r:id="rId2"/>
    <p:sldLayoutId id="2147484100" r:id="rId3"/>
    <p:sldLayoutId id="2147484101" r:id="rId4"/>
    <p:sldLayoutId id="2147484102" r:id="rId5"/>
    <p:sldLayoutId id="2147484103" r:id="rId6"/>
    <p:sldLayoutId id="2147484104" r:id="rId7"/>
    <p:sldLayoutId id="2147484105" r:id="rId8"/>
    <p:sldLayoutId id="2147484106" r:id="rId9"/>
    <p:sldLayoutId id="2147484107" r:id="rId10"/>
    <p:sldLayoutId id="2147484108" r:id="rId11"/>
    <p:sldLayoutId id="2147484109" r:id="rId12"/>
    <p:sldLayoutId id="2147484110" r:id="rId1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485"/>
        <p:cNvGrpSpPr/>
        <p:nvPr/>
      </p:nvGrpSpPr>
      <p:grpSpPr>
        <a:xfrm>
          <a:off x="0" y="0"/>
          <a:ext cx="0" cy="0"/>
          <a:chOff x="0" y="0"/>
          <a:chExt cx="0" cy="0"/>
        </a:xfrm>
      </p:grpSpPr>
      <p:sp>
        <p:nvSpPr>
          <p:cNvPr id="4486" name="Google Shape;4486;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4487" name="Google Shape;4487;p5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88" name="Google Shape;4488;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4489" name="Google Shape;4489;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919497"/>
              </a:buClr>
              <a:buSzPts val="1400"/>
              <a:buFont typeface="Calibri"/>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 id="2147484123" r:id="rId12"/>
    <p:sldLayoutId id="2147484124" r:id="rId13"/>
    <p:sldLayoutId id="2147484125" r:id="rId14"/>
    <p:sldLayoutId id="2147484126" r:id="rId15"/>
    <p:sldLayoutId id="2147484127" r:id="rId16"/>
    <p:sldLayoutId id="2147484128" r:id="rId17"/>
    <p:sldLayoutId id="2147484129" r:id="rId18"/>
    <p:sldLayoutId id="2147484130" r:id="rId19"/>
    <p:sldLayoutId id="2147484131" r:id="rId20"/>
    <p:sldLayoutId id="2147484132" r:id="rId21"/>
    <p:sldLayoutId id="2147484133" r:id="rId22"/>
    <p:sldLayoutId id="2147484134" r:id="rId23"/>
    <p:sldLayoutId id="2147484135" r:id="rId24"/>
    <p:sldLayoutId id="2147484136" r:id="rId25"/>
    <p:sldLayoutId id="2147484137" r:id="rId26"/>
    <p:sldLayoutId id="2147484138" r:id="rId27"/>
    <p:sldLayoutId id="2147484139" r:id="rId28"/>
    <p:sldLayoutId id="2147484140" r:id="rId29"/>
    <p:sldLayoutId id="2147484141" r:id="rId30"/>
    <p:sldLayoutId id="2147484142" r:id="rId31"/>
    <p:sldLayoutId id="2147484143" r:id="rId32"/>
    <p:sldLayoutId id="2147484144" r:id="rId33"/>
    <p:sldLayoutId id="2147484145" r:id="rId34"/>
    <p:sldLayoutId id="2147484146" r:id="rId35"/>
    <p:sldLayoutId id="2147484147" r:id="rId36"/>
    <p:sldLayoutId id="2147484148" r:id="rId37"/>
    <p:sldLayoutId id="2147484149" r:id="rId38"/>
    <p:sldLayoutId id="2147484150" r:id="rId39"/>
    <p:sldLayoutId id="2147484151" r:id="rId40"/>
    <p:sldLayoutId id="2147484152" r:id="rId41"/>
    <p:sldLayoutId id="2147484153" r:id="rId42"/>
    <p:sldLayoutId id="2147484154" r:id="rId43"/>
    <p:sldLayoutId id="2147484155" r:id="rId44"/>
    <p:sldLayoutId id="2147484156" r:id="rId45"/>
    <p:sldLayoutId id="2147484157" r:id="rId46"/>
    <p:sldLayoutId id="2147484158" r:id="rId47"/>
    <p:sldLayoutId id="2147484159" r:id="rId48"/>
    <p:sldLayoutId id="2147484160" r:id="rId49"/>
    <p:sldLayoutId id="2147484161" r:id="rId50"/>
    <p:sldLayoutId id="2147484162" r:id="rId51"/>
    <p:sldLayoutId id="2147484163" r:id="rId52"/>
    <p:sldLayoutId id="2147484164" r:id="rId53"/>
    <p:sldLayoutId id="2147484165" r:id="rId54"/>
    <p:sldLayoutId id="2147484166" r:id="rId55"/>
    <p:sldLayoutId id="2147484167" r:id="rId56"/>
    <p:sldLayoutId id="2147484168" r:id="rId57"/>
    <p:sldLayoutId id="2147484169" r:id="rId58"/>
    <p:sldLayoutId id="2147484170" r:id="rId59"/>
    <p:sldLayoutId id="2147484171" r:id="rId60"/>
    <p:sldLayoutId id="2147484172" r:id="rId61"/>
    <p:sldLayoutId id="2147484173" r:id="rId62"/>
    <p:sldLayoutId id="2147484174" r:id="rId63"/>
    <p:sldLayoutId id="2147484175" r:id="rId64"/>
    <p:sldLayoutId id="2147484176" r:id="rId65"/>
    <p:sldLayoutId id="2147484177" r:id="rId66"/>
    <p:sldLayoutId id="2147484178" r:id="rId67"/>
    <p:sldLayoutId id="2147484179" r:id="rId68"/>
    <p:sldLayoutId id="2147484180" r:id="rId69"/>
    <p:sldLayoutId id="2147484181" r:id="rId70"/>
    <p:sldLayoutId id="2147484182" r:id="rId71"/>
    <p:sldLayoutId id="2147484183" r:id="rId72"/>
    <p:sldLayoutId id="2147484184" r:id="rId73"/>
    <p:sldLayoutId id="2147484185" r:id="rId74"/>
    <p:sldLayoutId id="2147484186" r:id="rId75"/>
    <p:sldLayoutId id="2147484187" r:id="rId76"/>
    <p:sldLayoutId id="2147484188" r:id="rId77"/>
    <p:sldLayoutId id="2147484189" r:id="rId78"/>
    <p:sldLayoutId id="2147484190" r:id="rId79"/>
    <p:sldLayoutId id="2147484191" r:id="rId80"/>
    <p:sldLayoutId id="2147484192" r:id="rId81"/>
    <p:sldLayoutId id="2147484193" r:id="rId82"/>
    <p:sldLayoutId id="2147484194" r:id="rId83"/>
    <p:sldLayoutId id="2147484195" r:id="rId84"/>
    <p:sldLayoutId id="2147484196" r:id="rId85"/>
    <p:sldLayoutId id="2147484197" r:id="rId86"/>
    <p:sldLayoutId id="2147484198" r:id="rId87"/>
    <p:sldLayoutId id="2147484199" r:id="rId88"/>
    <p:sldLayoutId id="2147484200" r:id="rId89"/>
    <p:sldLayoutId id="2147484201" r:id="rId90"/>
    <p:sldLayoutId id="2147484202" r:id="rId91"/>
    <p:sldLayoutId id="2147484203" r:id="rId92"/>
    <p:sldLayoutId id="2147484204" r:id="rId93"/>
    <p:sldLayoutId id="2147484205" r:id="rId94"/>
    <p:sldLayoutId id="2147484206" r:id="rId95"/>
    <p:sldLayoutId id="2147484207" r:id="rId96"/>
    <p:sldLayoutId id="2147484208" r:id="rId97"/>
    <p:sldLayoutId id="2147484209" r:id="rId98"/>
    <p:sldLayoutId id="2147484210" r:id="rId99"/>
    <p:sldLayoutId id="2147484211" r:id="rId100"/>
    <p:sldLayoutId id="2147484212" r:id="rId101"/>
    <p:sldLayoutId id="2147484213" r:id="rId102"/>
    <p:sldLayoutId id="2147484214" r:id="rId103"/>
    <p:sldLayoutId id="2147484215" r:id="rId104"/>
    <p:sldLayoutId id="2147484216" r:id="rId105"/>
    <p:sldLayoutId id="2147484217" r:id="rId106"/>
    <p:sldLayoutId id="2147484218" r:id="rId107"/>
    <p:sldLayoutId id="2147484219" r:id="rId108"/>
    <p:sldLayoutId id="2147484220" r:id="rId109"/>
    <p:sldLayoutId id="2147484221" r:id="rId110"/>
    <p:sldLayoutId id="2147484222" r:id="rId111"/>
    <p:sldLayoutId id="2147484223" r:id="rId112"/>
    <p:sldLayoutId id="2147484224" r:id="rId113"/>
    <p:sldLayoutId id="2147484225" r:id="rId114"/>
    <p:sldLayoutId id="2147484226" r:id="rId115"/>
    <p:sldLayoutId id="2147484227" r:id="rId116"/>
    <p:sldLayoutId id="2147484228" r:id="rId117"/>
    <p:sldLayoutId id="2147484229" r:id="rId118"/>
    <p:sldLayoutId id="2147484230" r:id="rId119"/>
    <p:sldLayoutId id="2147484231" r:id="rId120"/>
    <p:sldLayoutId id="2147484232" r:id="rId121"/>
    <p:sldLayoutId id="2147484233" r:id="rId122"/>
    <p:sldLayoutId id="2147484234" r:id="rId123"/>
    <p:sldLayoutId id="2147484235" r:id="rId124"/>
    <p:sldLayoutId id="2147484236" r:id="rId125"/>
    <p:sldLayoutId id="2147484237" r:id="rId126"/>
    <p:sldLayoutId id="2147484238" r:id="rId127"/>
    <p:sldLayoutId id="2147484239" r:id="rId128"/>
    <p:sldLayoutId id="2147484240" r:id="rId129"/>
    <p:sldLayoutId id="2147484241" r:id="rId130"/>
    <p:sldLayoutId id="2147484242" r:id="rId131"/>
    <p:sldLayoutId id="2147484243" r:id="rId132"/>
    <p:sldLayoutId id="2147484244" r:id="rId133"/>
    <p:sldLayoutId id="2147484245" r:id="rId134"/>
    <p:sldLayoutId id="2147484246" r:id="rId135"/>
    <p:sldLayoutId id="2147484247" r:id="rId136"/>
    <p:sldLayoutId id="2147484248" r:id="rId137"/>
    <p:sldLayoutId id="2147484249" r:id="rId138"/>
    <p:sldLayoutId id="2147484250" r:id="rId139"/>
    <p:sldLayoutId id="2147484251" r:id="rId140"/>
    <p:sldLayoutId id="2147484252" r:id="rId141"/>
    <p:sldLayoutId id="2147484253" r:id="rId142"/>
    <p:sldLayoutId id="2147484254" r:id="rId143"/>
    <p:sldLayoutId id="2147484255" r:id="rId144"/>
    <p:sldLayoutId id="2147484256" r:id="rId145"/>
    <p:sldLayoutId id="2147484257" r:id="rId146"/>
    <p:sldLayoutId id="2147484258" r:id="rId147"/>
    <p:sldLayoutId id="2147484259" r:id="rId148"/>
    <p:sldLayoutId id="2147484260" r:id="rId149"/>
    <p:sldLayoutId id="2147484261" r:id="rId150"/>
    <p:sldLayoutId id="2147484262" r:id="rId151"/>
    <p:sldLayoutId id="2147484263" r:id="rId152"/>
    <p:sldLayoutId id="2147484264" r:id="rId153"/>
    <p:sldLayoutId id="2147484265" r:id="rId154"/>
    <p:sldLayoutId id="2147484266" r:id="rId155"/>
    <p:sldLayoutId id="2147484267" r:id="rId156"/>
    <p:sldLayoutId id="2147484268" r:id="rId157"/>
    <p:sldLayoutId id="2147484269" r:id="rId158"/>
    <p:sldLayoutId id="2147484270" r:id="rId159"/>
    <p:sldLayoutId id="2147484271" r:id="rId160"/>
    <p:sldLayoutId id="2147484272" r:id="rId161"/>
    <p:sldLayoutId id="2147484273" r:id="rId162"/>
    <p:sldLayoutId id="2147484274" r:id="rId163"/>
    <p:sldLayoutId id="2147484275" r:id="rId164"/>
    <p:sldLayoutId id="2147484276" r:id="rId165"/>
    <p:sldLayoutId id="2147484277" r:id="rId166"/>
    <p:sldLayoutId id="2147484278" r:id="rId167"/>
    <p:sldLayoutId id="2147484279" r:id="rId168"/>
    <p:sldLayoutId id="2147484280" r:id="rId169"/>
    <p:sldLayoutId id="2147484281" r:id="rId170"/>
    <p:sldLayoutId id="2147484282" r:id="rId171"/>
    <p:sldLayoutId id="2147484283" r:id="rId172"/>
    <p:sldLayoutId id="2147484284" r:id="rId173"/>
    <p:sldLayoutId id="2147484285" r:id="rId174"/>
    <p:sldLayoutId id="2147484286" r:id="rId175"/>
    <p:sldLayoutId id="2147484287" r:id="rId176"/>
    <p:sldLayoutId id="2147484288" r:id="rId177"/>
    <p:sldLayoutId id="2147484289" r:id="rId178"/>
    <p:sldLayoutId id="2147484290" r:id="rId179"/>
    <p:sldLayoutId id="2147484291" r:id="rId180"/>
    <p:sldLayoutId id="2147484292" r:id="rId181"/>
    <p:sldLayoutId id="2147484293" r:id="rId182"/>
    <p:sldLayoutId id="2147484294" r:id="rId183"/>
    <p:sldLayoutId id="2147484295" r:id="rId184"/>
    <p:sldLayoutId id="2147484296" r:id="rId185"/>
    <p:sldLayoutId id="2147484297" r:id="rId186"/>
    <p:sldLayoutId id="2147484298" r:id="rId187"/>
    <p:sldLayoutId id="2147484299" r:id="rId188"/>
    <p:sldLayoutId id="2147484300" r:id="rId189"/>
    <p:sldLayoutId id="2147484301" r:id="rId190"/>
    <p:sldLayoutId id="2147484302" r:id="rId191"/>
    <p:sldLayoutId id="2147484303" r:id="rId192"/>
    <p:sldLayoutId id="2147484304" r:id="rId193"/>
    <p:sldLayoutId id="2147484305" r:id="rId194"/>
    <p:sldLayoutId id="2147484306" r:id="rId195"/>
    <p:sldLayoutId id="2147484307" r:id="rId196"/>
    <p:sldLayoutId id="2147484308" r:id="rId197"/>
    <p:sldLayoutId id="2147484309" r:id="rId198"/>
    <p:sldLayoutId id="2147484310" r:id="rId199"/>
    <p:sldLayoutId id="2147484311" r:id="rId200"/>
    <p:sldLayoutId id="2147484312" r:id="rId201"/>
    <p:sldLayoutId id="2147484313" r:id="rId202"/>
    <p:sldLayoutId id="2147484314" r:id="rId203"/>
    <p:sldLayoutId id="2147484315" r:id="rId204"/>
    <p:sldLayoutId id="2147484316" r:id="rId205"/>
    <p:sldLayoutId id="2147484317" r:id="rId206"/>
    <p:sldLayoutId id="2147484318" r:id="rId207"/>
    <p:sldLayoutId id="2147484319" r:id="rId208"/>
    <p:sldLayoutId id="2147484320" r:id="rId209"/>
    <p:sldLayoutId id="2147484321" r:id="rId210"/>
    <p:sldLayoutId id="2147484322" r:id="rId211"/>
    <p:sldLayoutId id="2147484323" r:id="rId212"/>
    <p:sldLayoutId id="2147484324" r:id="rId213"/>
    <p:sldLayoutId id="2147484325" r:id="rId214"/>
    <p:sldLayoutId id="2147484326" r:id="rId215"/>
    <p:sldLayoutId id="2147484327" r:id="rId216"/>
    <p:sldLayoutId id="2147484328" r:id="rId217"/>
    <p:sldLayoutId id="2147484329" r:id="rId218"/>
    <p:sldLayoutId id="2147484330" r:id="rId219"/>
    <p:sldLayoutId id="2147484331" r:id="rId220"/>
    <p:sldLayoutId id="2147484332" r:id="rId221"/>
    <p:sldLayoutId id="2147484333" r:id="rId222"/>
    <p:sldLayoutId id="2147484334" r:id="rId223"/>
    <p:sldLayoutId id="2147484335" r:id="rId224"/>
    <p:sldLayoutId id="2147484336" r:id="rId225"/>
    <p:sldLayoutId id="2147484337" r:id="rId226"/>
    <p:sldLayoutId id="2147484338" r:id="rId227"/>
    <p:sldLayoutId id="2147484339" r:id="rId228"/>
    <p:sldLayoutId id="2147484340" r:id="rId229"/>
    <p:sldLayoutId id="2147484341" r:id="rId230"/>
    <p:sldLayoutId id="2147484342" r:id="rId231"/>
    <p:sldLayoutId id="2147484343" r:id="rId232"/>
    <p:sldLayoutId id="2147484344" r:id="rId233"/>
    <p:sldLayoutId id="2147484345" r:id="rId234"/>
    <p:sldLayoutId id="2147484346" r:id="rId235"/>
    <p:sldLayoutId id="2147484347" r:id="rId236"/>
    <p:sldLayoutId id="2147484348" r:id="rId237"/>
    <p:sldLayoutId id="2147484349" r:id="rId238"/>
    <p:sldLayoutId id="2147484350" r:id="rId239"/>
    <p:sldLayoutId id="2147484351" r:id="rId240"/>
    <p:sldLayoutId id="2147484352" r:id="rId241"/>
    <p:sldLayoutId id="2147484353" r:id="rId242"/>
    <p:sldLayoutId id="2147484354" r:id="rId243"/>
    <p:sldLayoutId id="2147484355" r:id="rId244"/>
    <p:sldLayoutId id="2147484356" r:id="rId245"/>
    <p:sldLayoutId id="2147484357" r:id="rId246"/>
    <p:sldLayoutId id="2147484358" r:id="rId247"/>
    <p:sldLayoutId id="2147484359" r:id="rId248"/>
    <p:sldLayoutId id="2147484360" r:id="rId249"/>
    <p:sldLayoutId id="2147484361" r:id="rId250"/>
    <p:sldLayoutId id="2147484362" r:id="rId251"/>
    <p:sldLayoutId id="2147484363" r:id="rId252"/>
    <p:sldLayoutId id="2147484364" r:id="rId253"/>
    <p:sldLayoutId id="2147484365" r:id="rId254"/>
    <p:sldLayoutId id="2147484366" r:id="rId255"/>
    <p:sldLayoutId id="2147484367" r:id="rId256"/>
    <p:sldLayoutId id="2147484368" r:id="rId257"/>
    <p:sldLayoutId id="2147484369" r:id="rId258"/>
    <p:sldLayoutId id="2147484370" r:id="rId259"/>
    <p:sldLayoutId id="2147484371" r:id="rId260"/>
    <p:sldLayoutId id="2147484372" r:id="rId261"/>
    <p:sldLayoutId id="2147484373" r:id="rId262"/>
    <p:sldLayoutId id="2147484374" r:id="rId263"/>
    <p:sldLayoutId id="2147484375" r:id="rId264"/>
    <p:sldLayoutId id="2147484376" r:id="rId265"/>
    <p:sldLayoutId id="2147484377" r:id="rId266"/>
    <p:sldLayoutId id="2147484378" r:id="rId267"/>
    <p:sldLayoutId id="2147484379" r:id="rId268"/>
    <p:sldLayoutId id="2147484380" r:id="rId269"/>
    <p:sldLayoutId id="2147484381" r:id="rId270"/>
    <p:sldLayoutId id="2147484382" r:id="rId271"/>
    <p:sldLayoutId id="2147484383" r:id="rId272"/>
    <p:sldLayoutId id="2147484384" r:id="rId273"/>
    <p:sldLayoutId id="2147484385" r:id="rId274"/>
    <p:sldLayoutId id="2147484386" r:id="rId275"/>
    <p:sldLayoutId id="2147484387" r:id="rId276"/>
    <p:sldLayoutId id="2147484388" r:id="rId277"/>
    <p:sldLayoutId id="2147484389" r:id="rId278"/>
    <p:sldLayoutId id="2147484390" r:id="rId279"/>
    <p:sldLayoutId id="2147484391" r:id="rId280"/>
    <p:sldLayoutId id="2147484392" r:id="rId281"/>
    <p:sldLayoutId id="2147484393" r:id="rId282"/>
    <p:sldLayoutId id="2147484394" r:id="rId283"/>
    <p:sldLayoutId id="2147484395" r:id="rId284"/>
    <p:sldLayoutId id="2147484396" r:id="rId285"/>
    <p:sldLayoutId id="2147484397" r:id="rId286"/>
    <p:sldLayoutId id="2147484398" r:id="rId287"/>
    <p:sldLayoutId id="2147484399" r:id="rId288"/>
    <p:sldLayoutId id="2147484400" r:id="rId289"/>
    <p:sldLayoutId id="2147484401" r:id="rId290"/>
    <p:sldLayoutId id="2147484402" r:id="rId291"/>
    <p:sldLayoutId id="2147484403" r:id="rId292"/>
    <p:sldLayoutId id="2147484404" r:id="rId293"/>
    <p:sldLayoutId id="2147484405" r:id="rId294"/>
    <p:sldLayoutId id="2147484406" r:id="rId295"/>
    <p:sldLayoutId id="2147484407" r:id="rId296"/>
    <p:sldLayoutId id="2147484408" r:id="rId297"/>
    <p:sldLayoutId id="2147484409" r:id="rId298"/>
    <p:sldLayoutId id="2147484410" r:id="rId299"/>
    <p:sldLayoutId id="2147484411" r:id="rId300"/>
    <p:sldLayoutId id="2147484412" r:id="rId301"/>
    <p:sldLayoutId id="2147484413" r:id="rId302"/>
    <p:sldLayoutId id="2147484414" r:id="rId303"/>
    <p:sldLayoutId id="2147484415" r:id="rId304"/>
    <p:sldLayoutId id="2147484416" r:id="rId305"/>
    <p:sldLayoutId id="2147484417" r:id="rId306"/>
    <p:sldLayoutId id="2147484418" r:id="rId307"/>
    <p:sldLayoutId id="2147484419" r:id="rId308"/>
    <p:sldLayoutId id="2147484420" r:id="rId309"/>
    <p:sldLayoutId id="2147484421" r:id="rId310"/>
    <p:sldLayoutId id="2147484422" r:id="rId311"/>
    <p:sldLayoutId id="2147484423" r:id="rId312"/>
    <p:sldLayoutId id="2147484424" r:id="rId313"/>
    <p:sldLayoutId id="2147484425" r:id="rId314"/>
    <p:sldLayoutId id="2147484426" r:id="rId315"/>
    <p:sldLayoutId id="2147484427" r:id="rId316"/>
    <p:sldLayoutId id="2147484428" r:id="rId317"/>
    <p:sldLayoutId id="2147484429" r:id="rId318"/>
    <p:sldLayoutId id="2147484430" r:id="rId319"/>
    <p:sldLayoutId id="2147484431" r:id="rId320"/>
    <p:sldLayoutId id="2147484432" r:id="rId321"/>
    <p:sldLayoutId id="2147484433" r:id="rId322"/>
    <p:sldLayoutId id="2147484434" r:id="rId323"/>
    <p:sldLayoutId id="2147484435" r:id="rId324"/>
    <p:sldLayoutId id="2147484436" r:id="rId325"/>
    <p:sldLayoutId id="2147484437" r:id="rId326"/>
    <p:sldLayoutId id="2147484438" r:id="rId327"/>
    <p:sldLayoutId id="2147484439" r:id="rId328"/>
    <p:sldLayoutId id="2147484440" r:id="rId329"/>
    <p:sldLayoutId id="2147484441" r:id="rId330"/>
    <p:sldLayoutId id="2147484442" r:id="rId331"/>
    <p:sldLayoutId id="2147484443" r:id="rId332"/>
    <p:sldLayoutId id="2147484444" r:id="rId333"/>
    <p:sldLayoutId id="2147484445" r:id="rId334"/>
    <p:sldLayoutId id="2147484446" r:id="rId335"/>
    <p:sldLayoutId id="2147484447" r:id="rId336"/>
    <p:sldLayoutId id="2147484448" r:id="rId337"/>
    <p:sldLayoutId id="2147484449" r:id="rId338"/>
    <p:sldLayoutId id="2147484450" r:id="rId339"/>
    <p:sldLayoutId id="2147484451" r:id="rId340"/>
    <p:sldLayoutId id="2147484452" r:id="rId341"/>
    <p:sldLayoutId id="2147484453" r:id="rId342"/>
    <p:sldLayoutId id="2147484454" r:id="rId343"/>
    <p:sldLayoutId id="2147484455" r:id="rId344"/>
    <p:sldLayoutId id="2147484456" r:id="rId345"/>
    <p:sldLayoutId id="2147484457" r:id="rId346"/>
    <p:sldLayoutId id="2147484458" r:id="rId347"/>
    <p:sldLayoutId id="2147484459" r:id="rId348"/>
    <p:sldLayoutId id="2147484460" r:id="rId349"/>
    <p:sldLayoutId id="2147484461" r:id="rId350"/>
    <p:sldLayoutId id="2147484462" r:id="rId351"/>
    <p:sldLayoutId id="2147484463" r:id="rId352"/>
    <p:sldLayoutId id="2147484464" r:id="rId353"/>
    <p:sldLayoutId id="2147484465" r:id="rId354"/>
    <p:sldLayoutId id="2147484466" r:id="rId355"/>
    <p:sldLayoutId id="2147484467" r:id="rId356"/>
    <p:sldLayoutId id="2147484468" r:id="rId357"/>
    <p:sldLayoutId id="2147484469" r:id="rId358"/>
    <p:sldLayoutId id="2147484470" r:id="rId359"/>
    <p:sldLayoutId id="2147484471" r:id="rId360"/>
    <p:sldLayoutId id="2147484472" r:id="rId361"/>
    <p:sldLayoutId id="2147484473" r:id="rId362"/>
    <p:sldLayoutId id="2147484474" r:id="rId363"/>
    <p:sldLayoutId id="2147484475" r:id="rId364"/>
    <p:sldLayoutId id="2147484476" r:id="rId365"/>
    <p:sldLayoutId id="2147484477" r:id="rId366"/>
    <p:sldLayoutId id="2147484478" r:id="rId367"/>
    <p:sldLayoutId id="2147484479" r:id="rId368"/>
    <p:sldLayoutId id="2147484480" r:id="rId369"/>
    <p:sldLayoutId id="2147484481" r:id="rId370"/>
    <p:sldLayoutId id="2147484482" r:id="rId371"/>
    <p:sldLayoutId id="2147484483" r:id="rId372"/>
    <p:sldLayoutId id="2147484484" r:id="rId373"/>
    <p:sldLayoutId id="2147484485" r:id="rId374"/>
    <p:sldLayoutId id="2147484486" r:id="rId375"/>
    <p:sldLayoutId id="2147484487" r:id="rId376"/>
    <p:sldLayoutId id="2147484488" r:id="rId377"/>
    <p:sldLayoutId id="2147484489" r:id="rId378"/>
    <p:sldLayoutId id="2147484490" r:id="rId379"/>
    <p:sldLayoutId id="2147484491" r:id="rId380"/>
    <p:sldLayoutId id="2147484492" r:id="rId381"/>
    <p:sldLayoutId id="2147484493" r:id="rId382"/>
    <p:sldLayoutId id="2147484494" r:id="rId383"/>
    <p:sldLayoutId id="2147484495" r:id="rId384"/>
    <p:sldLayoutId id="2147484496" r:id="rId385"/>
    <p:sldLayoutId id="2147484497" r:id="rId386"/>
    <p:sldLayoutId id="2147484498" r:id="rId387"/>
    <p:sldLayoutId id="2147484499" r:id="rId388"/>
    <p:sldLayoutId id="2147484500" r:id="rId389"/>
    <p:sldLayoutId id="2147484501" r:id="rId390"/>
    <p:sldLayoutId id="2147484502" r:id="rId391"/>
    <p:sldLayoutId id="2147484503" r:id="rId392"/>
    <p:sldLayoutId id="2147484504" r:id="rId393"/>
    <p:sldLayoutId id="2147484505" r:id="rId394"/>
    <p:sldLayoutId id="2147484506" r:id="rId395"/>
    <p:sldLayoutId id="2147484507" r:id="rId396"/>
    <p:sldLayoutId id="2147484508" r:id="rId397"/>
    <p:sldLayoutId id="2147484509" r:id="rId398"/>
    <p:sldLayoutId id="2147484510" r:id="rId399"/>
    <p:sldLayoutId id="2147484511" r:id="rId400"/>
    <p:sldLayoutId id="2147484512" r:id="rId401"/>
    <p:sldLayoutId id="2147484513" r:id="rId402"/>
    <p:sldLayoutId id="2147484514" r:id="rId403"/>
    <p:sldLayoutId id="2147484515" r:id="rId404"/>
    <p:sldLayoutId id="2147484516" r:id="rId405"/>
    <p:sldLayoutId id="2147484517" r:id="rId406"/>
    <p:sldLayoutId id="2147484518" r:id="rId407"/>
    <p:sldLayoutId id="2147484519" r:id="rId408"/>
    <p:sldLayoutId id="2147484520" r:id="rId409"/>
    <p:sldLayoutId id="2147484521" r:id="rId410"/>
    <p:sldLayoutId id="2147484522" r:id="rId411"/>
    <p:sldLayoutId id="2147484523" r:id="rId412"/>
    <p:sldLayoutId id="2147484524" r:id="rId413"/>
    <p:sldLayoutId id="2147484525" r:id="rId414"/>
    <p:sldLayoutId id="2147484526" r:id="rId415"/>
    <p:sldLayoutId id="2147484527" r:id="rId416"/>
    <p:sldLayoutId id="2147484528" r:id="rId417"/>
    <p:sldLayoutId id="2147484529" r:id="rId418"/>
    <p:sldLayoutId id="2147484530" r:id="rId419"/>
    <p:sldLayoutId id="2147484531" r:id="rId420"/>
    <p:sldLayoutId id="2147484532" r:id="rId421"/>
    <p:sldLayoutId id="2147484533" r:id="rId422"/>
    <p:sldLayoutId id="2147484534" r:id="rId423"/>
    <p:sldLayoutId id="2147484535" r:id="rId424"/>
    <p:sldLayoutId id="2147484536" r:id="rId425"/>
    <p:sldLayoutId id="2147484537" r:id="rId426"/>
    <p:sldLayoutId id="2147484538" r:id="rId427"/>
    <p:sldLayoutId id="2147484539" r:id="rId428"/>
    <p:sldLayoutId id="2147484540" r:id="rId429"/>
    <p:sldLayoutId id="2147484541" r:id="rId430"/>
    <p:sldLayoutId id="2147484542" r:id="rId431"/>
    <p:sldLayoutId id="2147484543" r:id="rId432"/>
    <p:sldLayoutId id="2147484544" r:id="rId433"/>
    <p:sldLayoutId id="2147484545" r:id="rId434"/>
    <p:sldLayoutId id="2147484546" r:id="rId435"/>
    <p:sldLayoutId id="2147484547" r:id="rId436"/>
    <p:sldLayoutId id="2147484548" r:id="rId437"/>
    <p:sldLayoutId id="2147484549" r:id="rId438"/>
    <p:sldLayoutId id="2147484550" r:id="rId439"/>
    <p:sldLayoutId id="2147484551" r:id="rId440"/>
    <p:sldLayoutId id="2147484552" r:id="rId441"/>
    <p:sldLayoutId id="2147484553" r:id="rId442"/>
    <p:sldLayoutId id="2147484554" r:id="rId443"/>
    <p:sldLayoutId id="2147484555" r:id="rId444"/>
    <p:sldLayoutId id="2147484556" r:id="rId445"/>
    <p:sldLayoutId id="2147484557" r:id="rId446"/>
    <p:sldLayoutId id="2147484558" r:id="rId447"/>
    <p:sldLayoutId id="2147484559" r:id="rId448"/>
    <p:sldLayoutId id="2147484560" r:id="rId449"/>
    <p:sldLayoutId id="2147484561" r:id="rId450"/>
    <p:sldLayoutId id="2147484562" r:id="rId451"/>
    <p:sldLayoutId id="2147484563" r:id="rId452"/>
    <p:sldLayoutId id="2147484564" r:id="rId453"/>
    <p:sldLayoutId id="2147484565" r:id="rId454"/>
    <p:sldLayoutId id="2147484566" r:id="rId455"/>
    <p:sldLayoutId id="2147484567" r:id="rId456"/>
    <p:sldLayoutId id="2147484568" r:id="rId457"/>
    <p:sldLayoutId id="2147484569" r:id="rId458"/>
    <p:sldLayoutId id="2147484570" r:id="rId459"/>
    <p:sldLayoutId id="2147484571" r:id="rId460"/>
    <p:sldLayoutId id="2147484572" r:id="rId461"/>
    <p:sldLayoutId id="2147484573" r:id="rId462"/>
    <p:sldLayoutId id="2147484574" r:id="rId463"/>
    <p:sldLayoutId id="2147484575" r:id="rId464"/>
    <p:sldLayoutId id="2147484576" r:id="rId465"/>
    <p:sldLayoutId id="2147484577" r:id="rId466"/>
    <p:sldLayoutId id="2147484578" r:id="rId467"/>
    <p:sldLayoutId id="2147484579" r:id="rId468"/>
    <p:sldLayoutId id="2147484580" r:id="rId469"/>
    <p:sldLayoutId id="2147484581" r:id="rId470"/>
    <p:sldLayoutId id="2147484582" r:id="rId471"/>
    <p:sldLayoutId id="2147484583" r:id="rId472"/>
    <p:sldLayoutId id="2147484584" r:id="rId473"/>
    <p:sldLayoutId id="2147484585" r:id="rId474"/>
    <p:sldLayoutId id="2147484586" r:id="rId475"/>
    <p:sldLayoutId id="2147484587" r:id="rId476"/>
    <p:sldLayoutId id="2147484588" r:id="rId477"/>
    <p:sldLayoutId id="2147484589" r:id="rId478"/>
    <p:sldLayoutId id="2147484590" r:id="rId479"/>
    <p:sldLayoutId id="2147484591" r:id="rId480"/>
    <p:sldLayoutId id="2147484592" r:id="rId481"/>
    <p:sldLayoutId id="2147484593" r:id="rId482"/>
    <p:sldLayoutId id="2147484594" r:id="rId483"/>
    <p:sldLayoutId id="2147484595" r:id="rId484"/>
    <p:sldLayoutId id="2147484596" r:id="rId485"/>
    <p:sldLayoutId id="2147484597" r:id="rId486"/>
    <p:sldLayoutId id="2147484598" r:id="rId487"/>
    <p:sldLayoutId id="2147484599" r:id="rId488"/>
    <p:sldLayoutId id="2147484600" r:id="rId489"/>
    <p:sldLayoutId id="2147484601" r:id="rId490"/>
    <p:sldLayoutId id="2147484602" r:id="rId491"/>
    <p:sldLayoutId id="2147484603" r:id="rId492"/>
    <p:sldLayoutId id="2147484604" r:id="rId493"/>
    <p:sldLayoutId id="2147484605" r:id="rId494"/>
    <p:sldLayoutId id="2147484606" r:id="rId495"/>
    <p:sldLayoutId id="2147484607" r:id="rId496"/>
    <p:sldLayoutId id="2147484608" r:id="rId497"/>
    <p:sldLayoutId id="2147484609" r:id="rId498"/>
    <p:sldLayoutId id="2147484610" r:id="rId499"/>
    <p:sldLayoutId id="2147484611" r:id="rId500"/>
    <p:sldLayoutId id="2147484612" r:id="rId501"/>
    <p:sldLayoutId id="2147484613" r:id="rId502"/>
    <p:sldLayoutId id="2147484614" r:id="rId503"/>
    <p:sldLayoutId id="2147484615" r:id="rId504"/>
    <p:sldLayoutId id="2147484616" r:id="rId505"/>
    <p:sldLayoutId id="2147484617" r:id="rId50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748"/>
        <p:cNvGrpSpPr/>
        <p:nvPr/>
      </p:nvGrpSpPr>
      <p:grpSpPr>
        <a:xfrm>
          <a:off x="0" y="0"/>
          <a:ext cx="0" cy="0"/>
          <a:chOff x="0" y="0"/>
          <a:chExt cx="0" cy="0"/>
        </a:xfrm>
      </p:grpSpPr>
      <p:sp>
        <p:nvSpPr>
          <p:cNvPr id="9749" name="Google Shape;9749;p1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750" name="Google Shape;9750;p12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751" name="Google Shape;9751;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9752" name="Google Shape;9752;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4619" r:id="rId1"/>
    <p:sldLayoutId id="2147484620" r:id="rId2"/>
    <p:sldLayoutId id="2147484621" r:id="rId3"/>
    <p:sldLayoutId id="2147484622" r:id="rId4"/>
    <p:sldLayoutId id="2147484623" r:id="rId5"/>
    <p:sldLayoutId id="2147484624" r:id="rId6"/>
    <p:sldLayoutId id="2147484625" r:id="rId7"/>
    <p:sldLayoutId id="2147484626" r:id="rId8"/>
    <p:sldLayoutId id="2147484627" r:id="rId9"/>
    <p:sldLayoutId id="2147484628" r:id="rId10"/>
    <p:sldLayoutId id="2147484629" r:id="rId11"/>
    <p:sldLayoutId id="2147484630" r:id="rId12"/>
    <p:sldLayoutId id="2147484631" r:id="rId13"/>
    <p:sldLayoutId id="2147484632" r:id="rId14"/>
    <p:sldLayoutId id="2147484633" r:id="rId15"/>
    <p:sldLayoutId id="2147484634" r:id="rId16"/>
    <p:sldLayoutId id="2147484635" r:id="rId17"/>
    <p:sldLayoutId id="2147484636" r:id="rId18"/>
    <p:sldLayoutId id="2147484637" r:id="rId19"/>
    <p:sldLayoutId id="2147484638" r:id="rId20"/>
    <p:sldLayoutId id="2147484639" r:id="rId21"/>
    <p:sldLayoutId id="2147484640" r:id="rId22"/>
    <p:sldLayoutId id="2147484641" r:id="rId23"/>
    <p:sldLayoutId id="2147484642" r:id="rId24"/>
    <p:sldLayoutId id="2147484643" r:id="rId25"/>
    <p:sldLayoutId id="2147484644" r:id="rId26"/>
    <p:sldLayoutId id="2147484645" r:id="rId27"/>
    <p:sldLayoutId id="2147484646" r:id="rId28"/>
    <p:sldLayoutId id="2147484647" r:id="rId29"/>
    <p:sldLayoutId id="2147484648" r:id="rId30"/>
    <p:sldLayoutId id="2147484649" r:id="rId31"/>
    <p:sldLayoutId id="2147484650" r:id="rId32"/>
    <p:sldLayoutId id="2147484651" r:id="rId33"/>
    <p:sldLayoutId id="2147484652" r:id="rId34"/>
    <p:sldLayoutId id="2147484653" r:id="rId35"/>
    <p:sldLayoutId id="2147484654" r:id="rId36"/>
    <p:sldLayoutId id="2147484655" r:id="rId37"/>
    <p:sldLayoutId id="2147484656" r:id="rId38"/>
    <p:sldLayoutId id="2147484657" r:id="rId39"/>
    <p:sldLayoutId id="2147484658" r:id="rId40"/>
    <p:sldLayoutId id="2147484659" r:id="rId41"/>
    <p:sldLayoutId id="2147484660" r:id="rId42"/>
    <p:sldLayoutId id="2147484661" r:id="rId43"/>
    <p:sldLayoutId id="2147484662" r:id="rId44"/>
    <p:sldLayoutId id="2147484663" r:id="rId45"/>
    <p:sldLayoutId id="2147484664" r:id="rId46"/>
    <p:sldLayoutId id="2147484665" r:id="rId47"/>
    <p:sldLayoutId id="2147484666" r:id="rId48"/>
    <p:sldLayoutId id="2147484667" r:id="rId49"/>
    <p:sldLayoutId id="2147484668" r:id="rId50"/>
    <p:sldLayoutId id="2147484669" r:id="rId51"/>
    <p:sldLayoutId id="2147484670" r:id="rId52"/>
    <p:sldLayoutId id="2147484671" r:id="rId53"/>
    <p:sldLayoutId id="2147484672" r:id="rId54"/>
    <p:sldLayoutId id="2147484673" r:id="rId55"/>
    <p:sldLayoutId id="2147484674" r:id="rId56"/>
    <p:sldLayoutId id="2147484675" r:id="rId57"/>
    <p:sldLayoutId id="2147484676" r:id="rId58"/>
    <p:sldLayoutId id="2147484677" r:id="rId59"/>
    <p:sldLayoutId id="2147484678" r:id="rId60"/>
    <p:sldLayoutId id="2147484679" r:id="rId61"/>
    <p:sldLayoutId id="2147484680" r:id="rId62"/>
    <p:sldLayoutId id="2147484681" r:id="rId63"/>
    <p:sldLayoutId id="2147484682" r:id="rId64"/>
    <p:sldLayoutId id="2147484683" r:id="rId65"/>
    <p:sldLayoutId id="2147484684" r:id="rId66"/>
    <p:sldLayoutId id="2147484685" r:id="rId67"/>
    <p:sldLayoutId id="2147484686" r:id="rId68"/>
    <p:sldLayoutId id="2147484687" r:id="rId69"/>
    <p:sldLayoutId id="2147484688" r:id="rId70"/>
    <p:sldLayoutId id="2147484689" r:id="rId71"/>
    <p:sldLayoutId id="2147484690" r:id="rId72"/>
    <p:sldLayoutId id="2147484691" r:id="rId73"/>
    <p:sldLayoutId id="2147484692" r:id="rId74"/>
    <p:sldLayoutId id="2147484693" r:id="rId75"/>
    <p:sldLayoutId id="2147484694" r:id="rId76"/>
    <p:sldLayoutId id="2147484695" r:id="rId77"/>
    <p:sldLayoutId id="2147484696" r:id="rId78"/>
    <p:sldLayoutId id="2147484697" r:id="rId79"/>
    <p:sldLayoutId id="2147484698" r:id="rId80"/>
    <p:sldLayoutId id="2147484699" r:id="rId81"/>
    <p:sldLayoutId id="2147484700" r:id="rId82"/>
    <p:sldLayoutId id="2147484701" r:id="rId83"/>
    <p:sldLayoutId id="2147484702" r:id="rId84"/>
    <p:sldLayoutId id="2147484703" r:id="rId85"/>
    <p:sldLayoutId id="2147484704" r:id="rId86"/>
    <p:sldLayoutId id="2147484705" r:id="rId87"/>
    <p:sldLayoutId id="2147484706" r:id="rId88"/>
    <p:sldLayoutId id="2147484707" r:id="rId89"/>
    <p:sldLayoutId id="2147484708" r:id="rId90"/>
    <p:sldLayoutId id="2147484709" r:id="rId91"/>
    <p:sldLayoutId id="2147484710" r:id="rId92"/>
    <p:sldLayoutId id="2147484711" r:id="rId93"/>
    <p:sldLayoutId id="2147484712" r:id="rId94"/>
    <p:sldLayoutId id="2147484713" r:id="rId95"/>
    <p:sldLayoutId id="2147484714" r:id="rId96"/>
    <p:sldLayoutId id="2147484715" r:id="rId97"/>
    <p:sldLayoutId id="2147484716" r:id="rId98"/>
    <p:sldLayoutId id="2147484717" r:id="rId99"/>
    <p:sldLayoutId id="2147484718" r:id="rId100"/>
    <p:sldLayoutId id="2147484719" r:id="rId101"/>
    <p:sldLayoutId id="2147484720" r:id="rId102"/>
    <p:sldLayoutId id="2147484721" r:id="rId103"/>
    <p:sldLayoutId id="2147484722" r:id="rId104"/>
    <p:sldLayoutId id="2147484723" r:id="rId105"/>
    <p:sldLayoutId id="2147484724" r:id="rId106"/>
    <p:sldLayoutId id="2147484725" r:id="rId107"/>
    <p:sldLayoutId id="2147484726" r:id="rId108"/>
    <p:sldLayoutId id="2147484727" r:id="rId109"/>
    <p:sldLayoutId id="2147484728" r:id="rId110"/>
    <p:sldLayoutId id="2147484729" r:id="rId111"/>
    <p:sldLayoutId id="2147484730" r:id="rId112"/>
    <p:sldLayoutId id="2147484731" r:id="rId113"/>
    <p:sldLayoutId id="2147484732" r:id="rId114"/>
    <p:sldLayoutId id="2147484733" r:id="rId115"/>
    <p:sldLayoutId id="2147484734" r:id="rId116"/>
    <p:sldLayoutId id="2147484735" r:id="rId117"/>
    <p:sldLayoutId id="2147484736" r:id="rId118"/>
    <p:sldLayoutId id="2147484737" r:id="rId119"/>
    <p:sldLayoutId id="2147484738" r:id="rId120"/>
    <p:sldLayoutId id="2147484739" r:id="rId121"/>
    <p:sldLayoutId id="2147484740" r:id="rId122"/>
    <p:sldLayoutId id="2147484741" r:id="rId123"/>
    <p:sldLayoutId id="2147484742" r:id="rId124"/>
    <p:sldLayoutId id="2147484743" r:id="rId125"/>
    <p:sldLayoutId id="2147484744" r:id="rId126"/>
    <p:sldLayoutId id="2147484745" r:id="rId127"/>
    <p:sldLayoutId id="2147484746" r:id="rId128"/>
    <p:sldLayoutId id="2147484747" r:id="rId129"/>
    <p:sldLayoutId id="2147484748" r:id="rId130"/>
    <p:sldLayoutId id="2147484749" r:id="rId131"/>
    <p:sldLayoutId id="2147484750" r:id="rId132"/>
    <p:sldLayoutId id="2147484751" r:id="rId133"/>
    <p:sldLayoutId id="2147484752" r:id="rId134"/>
    <p:sldLayoutId id="2147484753" r:id="rId135"/>
    <p:sldLayoutId id="2147484754" r:id="rId136"/>
    <p:sldLayoutId id="2147484755" r:id="rId137"/>
    <p:sldLayoutId id="2147484756" r:id="rId138"/>
    <p:sldLayoutId id="2147484757" r:id="rId139"/>
    <p:sldLayoutId id="2147484758" r:id="rId140"/>
    <p:sldLayoutId id="2147484759" r:id="rId141"/>
    <p:sldLayoutId id="2147484760" r:id="rId142"/>
    <p:sldLayoutId id="2147484761" r:id="rId143"/>
    <p:sldLayoutId id="2147484762" r:id="rId144"/>
    <p:sldLayoutId id="2147484763" r:id="rId145"/>
    <p:sldLayoutId id="2147484764" r:id="rId146"/>
    <p:sldLayoutId id="2147484765" r:id="rId147"/>
    <p:sldLayoutId id="2147484766" r:id="rId148"/>
    <p:sldLayoutId id="2147484767" r:id="rId149"/>
    <p:sldLayoutId id="2147484768" r:id="rId150"/>
    <p:sldLayoutId id="2147484769" r:id="rId151"/>
    <p:sldLayoutId id="2147484770" r:id="rId152"/>
    <p:sldLayoutId id="2147484771" r:id="rId153"/>
    <p:sldLayoutId id="2147484772" r:id="rId154"/>
    <p:sldLayoutId id="2147484773" r:id="rId155"/>
    <p:sldLayoutId id="2147484774" r:id="rId156"/>
    <p:sldLayoutId id="2147484775" r:id="rId157"/>
    <p:sldLayoutId id="2147484776" r:id="rId158"/>
    <p:sldLayoutId id="2147484777" r:id="rId159"/>
    <p:sldLayoutId id="2147484778" r:id="rId160"/>
    <p:sldLayoutId id="2147484779" r:id="rId161"/>
    <p:sldLayoutId id="2147484780" r:id="rId162"/>
    <p:sldLayoutId id="2147484781" r:id="rId163"/>
    <p:sldLayoutId id="2147484782" r:id="rId164"/>
    <p:sldLayoutId id="2147484783" r:id="rId165"/>
    <p:sldLayoutId id="2147484784" r:id="rId166"/>
    <p:sldLayoutId id="2147484785" r:id="rId167"/>
    <p:sldLayoutId id="2147484786" r:id="rId168"/>
    <p:sldLayoutId id="2147484787" r:id="rId169"/>
    <p:sldLayoutId id="2147484788" r:id="rId170"/>
    <p:sldLayoutId id="2147484789" r:id="rId171"/>
    <p:sldLayoutId id="2147484790" r:id="rId172"/>
    <p:sldLayoutId id="2147484791" r:id="rId173"/>
    <p:sldLayoutId id="2147484792" r:id="rId174"/>
    <p:sldLayoutId id="2147484793" r:id="rId175"/>
    <p:sldLayoutId id="2147484794" r:id="rId176"/>
    <p:sldLayoutId id="2147484795" r:id="rId177"/>
    <p:sldLayoutId id="2147484796" r:id="rId178"/>
    <p:sldLayoutId id="2147484797" r:id="rId179"/>
    <p:sldLayoutId id="2147484798" r:id="rId180"/>
    <p:sldLayoutId id="2147484799" r:id="rId181"/>
    <p:sldLayoutId id="2147484800" r:id="rId182"/>
    <p:sldLayoutId id="2147484801" r:id="rId183"/>
    <p:sldLayoutId id="2147484802" r:id="rId184"/>
    <p:sldLayoutId id="2147484803" r:id="rId185"/>
    <p:sldLayoutId id="2147484804" r:id="rId186"/>
    <p:sldLayoutId id="2147484805" r:id="rId187"/>
    <p:sldLayoutId id="2147484806" r:id="rId188"/>
    <p:sldLayoutId id="2147484807" r:id="rId189"/>
    <p:sldLayoutId id="2147484808" r:id="rId190"/>
    <p:sldLayoutId id="2147484809" r:id="rId191"/>
    <p:sldLayoutId id="2147484810" r:id="rId192"/>
    <p:sldLayoutId id="2147484811" r:id="rId193"/>
    <p:sldLayoutId id="2147484812" r:id="rId194"/>
    <p:sldLayoutId id="2147484813" r:id="rId195"/>
    <p:sldLayoutId id="2147484814" r:id="rId196"/>
    <p:sldLayoutId id="2147484815" r:id="rId197"/>
    <p:sldLayoutId id="2147484816" r:id="rId198"/>
    <p:sldLayoutId id="2147484817" r:id="rId199"/>
    <p:sldLayoutId id="2147484818" r:id="rId200"/>
    <p:sldLayoutId id="2147484819" r:id="rId201"/>
    <p:sldLayoutId id="2147484820" r:id="rId202"/>
    <p:sldLayoutId id="2147484821" r:id="rId203"/>
    <p:sldLayoutId id="2147484822" r:id="rId204"/>
    <p:sldLayoutId id="2147484823" r:id="rId205"/>
    <p:sldLayoutId id="2147484824" r:id="rId206"/>
    <p:sldLayoutId id="2147484825" r:id="rId207"/>
    <p:sldLayoutId id="2147484826" r:id="rId208"/>
    <p:sldLayoutId id="2147484827" r:id="rId209"/>
    <p:sldLayoutId id="2147484828" r:id="rId210"/>
    <p:sldLayoutId id="2147484829" r:id="rId211"/>
    <p:sldLayoutId id="2147484830" r:id="rId212"/>
    <p:sldLayoutId id="2147484831" r:id="rId213"/>
    <p:sldLayoutId id="2147484832" r:id="rId214"/>
    <p:sldLayoutId id="2147484833" r:id="rId215"/>
    <p:sldLayoutId id="2147484834" r:id="rId216"/>
    <p:sldLayoutId id="2147484835" r:id="rId217"/>
    <p:sldLayoutId id="2147484836" r:id="rId218"/>
    <p:sldLayoutId id="2147484837" r:id="rId219"/>
    <p:sldLayoutId id="2147484838" r:id="rId220"/>
    <p:sldLayoutId id="2147484839" r:id="rId221"/>
    <p:sldLayoutId id="2147484840" r:id="rId222"/>
    <p:sldLayoutId id="2147484841" r:id="rId223"/>
    <p:sldLayoutId id="2147484842" r:id="rId224"/>
    <p:sldLayoutId id="2147484843" r:id="rId225"/>
    <p:sldLayoutId id="2147484844" r:id="rId226"/>
    <p:sldLayoutId id="2147484845" r:id="rId227"/>
    <p:sldLayoutId id="2147484846" r:id="rId228"/>
    <p:sldLayoutId id="2147484847" r:id="rId229"/>
    <p:sldLayoutId id="2147484848" r:id="rId230"/>
    <p:sldLayoutId id="2147484849" r:id="rId231"/>
    <p:sldLayoutId id="2147484850" r:id="rId232"/>
    <p:sldLayoutId id="2147484851" r:id="rId233"/>
    <p:sldLayoutId id="2147484852" r:id="rId234"/>
    <p:sldLayoutId id="2147484853" r:id="rId235"/>
    <p:sldLayoutId id="2147484854" r:id="rId236"/>
    <p:sldLayoutId id="2147484855" r:id="rId237"/>
    <p:sldLayoutId id="2147484856" r:id="rId238"/>
    <p:sldLayoutId id="2147484857" r:id="rId239"/>
    <p:sldLayoutId id="2147484858" r:id="rId240"/>
    <p:sldLayoutId id="2147484859" r:id="rId241"/>
    <p:sldLayoutId id="2147484860" r:id="rId242"/>
    <p:sldLayoutId id="2147484861" r:id="rId243"/>
    <p:sldLayoutId id="2147484862" r:id="rId244"/>
    <p:sldLayoutId id="2147484863" r:id="rId245"/>
    <p:sldLayoutId id="2147484864" r:id="rId246"/>
    <p:sldLayoutId id="2147484865" r:id="rId247"/>
    <p:sldLayoutId id="2147484866" r:id="rId248"/>
    <p:sldLayoutId id="2147484867" r:id="rId249"/>
    <p:sldLayoutId id="2147484868" r:id="rId250"/>
    <p:sldLayoutId id="2147484869" r:id="rId251"/>
    <p:sldLayoutId id="2147484870" r:id="rId252"/>
    <p:sldLayoutId id="2147484871" r:id="rId253"/>
    <p:sldLayoutId id="2147484872" r:id="rId254"/>
    <p:sldLayoutId id="2147484873" r:id="rId255"/>
    <p:sldLayoutId id="2147484874" r:id="rId256"/>
    <p:sldLayoutId id="2147484875" r:id="rId257"/>
    <p:sldLayoutId id="2147484876" r:id="rId258"/>
    <p:sldLayoutId id="2147484877" r:id="rId259"/>
    <p:sldLayoutId id="2147484878" r:id="rId260"/>
    <p:sldLayoutId id="2147484879" r:id="rId261"/>
    <p:sldLayoutId id="2147484880" r:id="rId262"/>
    <p:sldLayoutId id="2147484881" r:id="rId263"/>
    <p:sldLayoutId id="2147484882" r:id="rId264"/>
    <p:sldLayoutId id="2147484883" r:id="rId265"/>
    <p:sldLayoutId id="2147484884" r:id="rId266"/>
    <p:sldLayoutId id="2147484885" r:id="rId267"/>
    <p:sldLayoutId id="2147484886" r:id="rId268"/>
    <p:sldLayoutId id="2147484887" r:id="rId269"/>
    <p:sldLayoutId id="2147484888" r:id="rId270"/>
    <p:sldLayoutId id="2147484889" r:id="rId271"/>
    <p:sldLayoutId id="2147484890" r:id="rId272"/>
    <p:sldLayoutId id="2147484891" r:id="rId273"/>
    <p:sldLayoutId id="2147484892" r:id="rId274"/>
    <p:sldLayoutId id="2147484893" r:id="rId275"/>
    <p:sldLayoutId id="2147484894" r:id="rId276"/>
    <p:sldLayoutId id="2147484895" r:id="rId277"/>
    <p:sldLayoutId id="2147484896" r:id="rId278"/>
    <p:sldLayoutId id="2147484897" r:id="rId279"/>
    <p:sldLayoutId id="2147484898" r:id="rId280"/>
    <p:sldLayoutId id="2147484899" r:id="rId281"/>
    <p:sldLayoutId id="2147484900" r:id="rId282"/>
    <p:sldLayoutId id="2147484901" r:id="rId283"/>
    <p:sldLayoutId id="2147484902" r:id="rId284"/>
    <p:sldLayoutId id="2147484903" r:id="rId285"/>
    <p:sldLayoutId id="2147484904" r:id="rId286"/>
    <p:sldLayoutId id="2147484905" r:id="rId287"/>
    <p:sldLayoutId id="2147484906" r:id="rId288"/>
    <p:sldLayoutId id="2147484907" r:id="rId289"/>
    <p:sldLayoutId id="2147484908" r:id="rId290"/>
    <p:sldLayoutId id="2147484909" r:id="rId291"/>
    <p:sldLayoutId id="2147484910" r:id="rId292"/>
    <p:sldLayoutId id="2147484911" r:id="rId293"/>
    <p:sldLayoutId id="2147484912" r:id="rId294"/>
    <p:sldLayoutId id="2147484913" r:id="rId295"/>
    <p:sldLayoutId id="2147484914" r:id="rId296"/>
    <p:sldLayoutId id="2147484915" r:id="rId297"/>
    <p:sldLayoutId id="2147484916" r:id="rId298"/>
    <p:sldLayoutId id="2147484917" r:id="rId299"/>
    <p:sldLayoutId id="2147484918" r:id="rId300"/>
    <p:sldLayoutId id="2147484919" r:id="rId301"/>
    <p:sldLayoutId id="2147484920" r:id="rId302"/>
    <p:sldLayoutId id="2147484921" r:id="rId303"/>
    <p:sldLayoutId id="2147484922" r:id="rId304"/>
    <p:sldLayoutId id="2147484923" r:id="rId305"/>
    <p:sldLayoutId id="2147484924" r:id="rId306"/>
    <p:sldLayoutId id="2147484925" r:id="rId307"/>
    <p:sldLayoutId id="2147484926" r:id="rId308"/>
    <p:sldLayoutId id="2147484927" r:id="rId309"/>
    <p:sldLayoutId id="2147484928" r:id="rId310"/>
    <p:sldLayoutId id="2147484929" r:id="rId311"/>
    <p:sldLayoutId id="2147484930" r:id="rId312"/>
    <p:sldLayoutId id="2147484931" r:id="rId313"/>
    <p:sldLayoutId id="2147484932" r:id="rId314"/>
    <p:sldLayoutId id="2147484933" r:id="rId315"/>
    <p:sldLayoutId id="2147484934" r:id="rId316"/>
    <p:sldLayoutId id="2147484935" r:id="rId317"/>
    <p:sldLayoutId id="2147484936" r:id="rId318"/>
    <p:sldLayoutId id="2147484937" r:id="rId319"/>
    <p:sldLayoutId id="2147484938" r:id="rId320"/>
    <p:sldLayoutId id="2147484939" r:id="rId321"/>
    <p:sldLayoutId id="2147484940" r:id="rId322"/>
    <p:sldLayoutId id="2147484941" r:id="rId323"/>
    <p:sldLayoutId id="2147484942" r:id="rId324"/>
    <p:sldLayoutId id="2147484943" r:id="rId325"/>
    <p:sldLayoutId id="2147484944" r:id="rId326"/>
    <p:sldLayoutId id="2147484945" r:id="rId327"/>
    <p:sldLayoutId id="2147484946" r:id="rId328"/>
    <p:sldLayoutId id="2147484947" r:id="rId329"/>
    <p:sldLayoutId id="2147484948" r:id="rId330"/>
    <p:sldLayoutId id="2147484949" r:id="rId331"/>
    <p:sldLayoutId id="2147484950" r:id="rId332"/>
    <p:sldLayoutId id="2147484951" r:id="rId333"/>
    <p:sldLayoutId id="2147484952" r:id="rId334"/>
    <p:sldLayoutId id="2147484953" r:id="rId335"/>
    <p:sldLayoutId id="2147484954" r:id="rId336"/>
    <p:sldLayoutId id="2147484955" r:id="rId337"/>
    <p:sldLayoutId id="2147484956" r:id="rId338"/>
    <p:sldLayoutId id="2147484957" r:id="rId339"/>
    <p:sldLayoutId id="2147484958" r:id="rId340"/>
    <p:sldLayoutId id="2147484959" r:id="rId341"/>
    <p:sldLayoutId id="2147484960" r:id="rId342"/>
    <p:sldLayoutId id="2147484961" r:id="rId343"/>
    <p:sldLayoutId id="2147484962" r:id="rId344"/>
    <p:sldLayoutId id="2147484963" r:id="rId345"/>
    <p:sldLayoutId id="2147484964" r:id="rId346"/>
    <p:sldLayoutId id="2147484965" r:id="rId347"/>
    <p:sldLayoutId id="2147484966" r:id="rId348"/>
    <p:sldLayoutId id="2147484967" r:id="rId349"/>
    <p:sldLayoutId id="2147484968" r:id="rId350"/>
    <p:sldLayoutId id="2147484969" r:id="rId351"/>
    <p:sldLayoutId id="2147484970" r:id="rId352"/>
    <p:sldLayoutId id="2147484971" r:id="rId353"/>
    <p:sldLayoutId id="2147484972" r:id="rId354"/>
    <p:sldLayoutId id="2147484973" r:id="rId355"/>
    <p:sldLayoutId id="2147484974" r:id="rId356"/>
    <p:sldLayoutId id="2147484975" r:id="rId357"/>
    <p:sldLayoutId id="2147484976" r:id="rId358"/>
    <p:sldLayoutId id="2147484977" r:id="rId359"/>
    <p:sldLayoutId id="2147484978" r:id="rId360"/>
    <p:sldLayoutId id="2147484979" r:id="rId361"/>
    <p:sldLayoutId id="2147484980" r:id="rId362"/>
    <p:sldLayoutId id="2147484981" r:id="rId363"/>
    <p:sldLayoutId id="2147484982" r:id="rId364"/>
    <p:sldLayoutId id="2147484983" r:id="rId365"/>
    <p:sldLayoutId id="2147484984" r:id="rId366"/>
    <p:sldLayoutId id="2147484985" r:id="rId367"/>
    <p:sldLayoutId id="2147484986" r:id="rId368"/>
    <p:sldLayoutId id="2147484987" r:id="rId369"/>
    <p:sldLayoutId id="2147484988" r:id="rId370"/>
    <p:sldLayoutId id="2147484989" r:id="rId371"/>
    <p:sldLayoutId id="2147484990" r:id="rId372"/>
    <p:sldLayoutId id="2147484991" r:id="rId373"/>
    <p:sldLayoutId id="2147484992" r:id="rId374"/>
    <p:sldLayoutId id="2147484993" r:id="rId375"/>
    <p:sldLayoutId id="2147484994" r:id="rId376"/>
    <p:sldLayoutId id="2147484995" r:id="rId377"/>
    <p:sldLayoutId id="2147484996" r:id="rId378"/>
    <p:sldLayoutId id="2147484997" r:id="rId379"/>
    <p:sldLayoutId id="2147484998" r:id="rId380"/>
    <p:sldLayoutId id="2147484999" r:id="rId381"/>
    <p:sldLayoutId id="2147485000" r:id="rId382"/>
    <p:sldLayoutId id="2147485001" r:id="rId383"/>
    <p:sldLayoutId id="2147485002" r:id="rId384"/>
    <p:sldLayoutId id="2147485003" r:id="rId385"/>
    <p:sldLayoutId id="2147485004" r:id="rId386"/>
    <p:sldLayoutId id="2147485005" r:id="rId387"/>
    <p:sldLayoutId id="2147485006" r:id="rId388"/>
    <p:sldLayoutId id="2147485007" r:id="rId389"/>
    <p:sldLayoutId id="2147485008" r:id="rId390"/>
    <p:sldLayoutId id="2147485009" r:id="rId391"/>
    <p:sldLayoutId id="2147485010" r:id="rId392"/>
    <p:sldLayoutId id="2147485011" r:id="rId393"/>
    <p:sldLayoutId id="2147485012" r:id="rId394"/>
    <p:sldLayoutId id="2147485013" r:id="rId395"/>
    <p:sldLayoutId id="2147485014" r:id="rId396"/>
    <p:sldLayoutId id="2147485015" r:id="rId397"/>
    <p:sldLayoutId id="2147485016" r:id="rId398"/>
    <p:sldLayoutId id="2147485017" r:id="rId399"/>
    <p:sldLayoutId id="2147485018" r:id="rId400"/>
    <p:sldLayoutId id="2147485019" r:id="rId401"/>
    <p:sldLayoutId id="2147485020" r:id="rId402"/>
    <p:sldLayoutId id="2147485021" r:id="rId403"/>
    <p:sldLayoutId id="2147485022" r:id="rId404"/>
    <p:sldLayoutId id="2147485023" r:id="rId405"/>
    <p:sldLayoutId id="2147485024" r:id="rId406"/>
    <p:sldLayoutId id="2147485025" r:id="rId407"/>
    <p:sldLayoutId id="2147485026" r:id="rId408"/>
    <p:sldLayoutId id="2147485027" r:id="rId409"/>
    <p:sldLayoutId id="2147485028" r:id="rId410"/>
    <p:sldLayoutId id="2147485029" r:id="rId411"/>
    <p:sldLayoutId id="2147485030" r:id="rId412"/>
    <p:sldLayoutId id="2147485031" r:id="rId413"/>
    <p:sldLayoutId id="2147485032" r:id="rId414"/>
    <p:sldLayoutId id="2147485033" r:id="rId415"/>
    <p:sldLayoutId id="2147485034" r:id="rId416"/>
    <p:sldLayoutId id="2147485035" r:id="rId417"/>
    <p:sldLayoutId id="2147485036" r:id="rId418"/>
    <p:sldLayoutId id="2147485037" r:id="rId419"/>
    <p:sldLayoutId id="2147485038" r:id="rId420"/>
    <p:sldLayoutId id="2147485039" r:id="rId421"/>
    <p:sldLayoutId id="2147485040" r:id="rId422"/>
    <p:sldLayoutId id="2147485041" r:id="rId423"/>
    <p:sldLayoutId id="2147485042" r:id="rId424"/>
    <p:sldLayoutId id="2147485043" r:id="rId425"/>
    <p:sldLayoutId id="2147485044" r:id="rId426"/>
    <p:sldLayoutId id="2147485045" r:id="rId427"/>
    <p:sldLayoutId id="2147485046" r:id="rId428"/>
    <p:sldLayoutId id="2147485047" r:id="rId429"/>
    <p:sldLayoutId id="2147485048" r:id="rId430"/>
    <p:sldLayoutId id="2147485049" r:id="rId431"/>
    <p:sldLayoutId id="2147485050" r:id="rId432"/>
    <p:sldLayoutId id="2147485051" r:id="rId433"/>
    <p:sldLayoutId id="2147485052" r:id="rId434"/>
    <p:sldLayoutId id="2147485053" r:id="rId435"/>
    <p:sldLayoutId id="2147485054" r:id="rId436"/>
    <p:sldLayoutId id="2147485055" r:id="rId437"/>
    <p:sldLayoutId id="2147485056" r:id="rId438"/>
    <p:sldLayoutId id="2147485057" r:id="rId439"/>
    <p:sldLayoutId id="2147485058" r:id="rId440"/>
    <p:sldLayoutId id="2147485059" r:id="rId441"/>
    <p:sldLayoutId id="2147485060" r:id="rId442"/>
    <p:sldLayoutId id="2147485061" r:id="rId443"/>
    <p:sldLayoutId id="2147485062" r:id="rId444"/>
    <p:sldLayoutId id="2147485063" r:id="rId445"/>
    <p:sldLayoutId id="2147485064" r:id="rId446"/>
    <p:sldLayoutId id="2147485065" r:id="rId447"/>
    <p:sldLayoutId id="2147485066" r:id="rId448"/>
    <p:sldLayoutId id="2147485067" r:id="rId449"/>
    <p:sldLayoutId id="2147485068" r:id="rId450"/>
    <p:sldLayoutId id="2147485069" r:id="rId451"/>
    <p:sldLayoutId id="2147485070" r:id="rId452"/>
    <p:sldLayoutId id="2147485071" r:id="rId453"/>
    <p:sldLayoutId id="2147485072" r:id="rId454"/>
    <p:sldLayoutId id="2147485073" r:id="rId455"/>
    <p:sldLayoutId id="2147485074" r:id="rId456"/>
    <p:sldLayoutId id="2147485075" r:id="rId457"/>
    <p:sldLayoutId id="2147485076" r:id="rId458"/>
    <p:sldLayoutId id="2147485077" r:id="rId459"/>
    <p:sldLayoutId id="2147485078" r:id="rId460"/>
    <p:sldLayoutId id="2147485079" r:id="rId461"/>
    <p:sldLayoutId id="2147485080" r:id="rId462"/>
    <p:sldLayoutId id="2147485081" r:id="rId463"/>
    <p:sldLayoutId id="2147485082" r:id="rId46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362"/>
        <p:cNvGrpSpPr/>
        <p:nvPr/>
      </p:nvGrpSpPr>
      <p:grpSpPr>
        <a:xfrm>
          <a:off x="0" y="0"/>
          <a:ext cx="0" cy="0"/>
          <a:chOff x="0" y="0"/>
          <a:chExt cx="0" cy="0"/>
        </a:xfrm>
      </p:grpSpPr>
      <p:sp>
        <p:nvSpPr>
          <p:cNvPr id="14363" name="Google Shape;14363;p2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64" name="Google Shape;14364;p29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365" name="Google Shape;14365;p2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4366" name="Google Shape;14366;p2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5096" r:id="rId1"/>
    <p:sldLayoutId id="2147485097" r:id="rId2"/>
    <p:sldLayoutId id="2147485098" r:id="rId3"/>
    <p:sldLayoutId id="2147485099" r:id="rId4"/>
    <p:sldLayoutId id="2147485100" r:id="rId5"/>
    <p:sldLayoutId id="2147485101" r:id="rId6"/>
    <p:sldLayoutId id="2147485102" r:id="rId7"/>
    <p:sldLayoutId id="2147485103" r:id="rId8"/>
    <p:sldLayoutId id="2147485104" r:id="rId9"/>
    <p:sldLayoutId id="2147485105" r:id="rId10"/>
    <p:sldLayoutId id="2147485106" r:id="rId11"/>
    <p:sldLayoutId id="2147485107" r:id="rId12"/>
    <p:sldLayoutId id="2147485108" r:id="rId13"/>
    <p:sldLayoutId id="2147485109" r:id="rId14"/>
    <p:sldLayoutId id="2147485110" r:id="rId15"/>
    <p:sldLayoutId id="2147485111" r:id="rId16"/>
    <p:sldLayoutId id="2147485112" r:id="rId17"/>
    <p:sldLayoutId id="2147485113" r:id="rId18"/>
    <p:sldLayoutId id="2147485114" r:id="rId19"/>
    <p:sldLayoutId id="2147485115" r:id="rId20"/>
    <p:sldLayoutId id="2147485116" r:id="rId21"/>
    <p:sldLayoutId id="2147485117" r:id="rId22"/>
    <p:sldLayoutId id="2147485118" r:id="rId23"/>
    <p:sldLayoutId id="2147485119" r:id="rId24"/>
    <p:sldLayoutId id="2147485120" r:id="rId25"/>
    <p:sldLayoutId id="2147485121" r:id="rId26"/>
    <p:sldLayoutId id="2147485122" r:id="rId27"/>
    <p:sldLayoutId id="2147485123" r:id="rId28"/>
    <p:sldLayoutId id="2147485124" r:id="rId29"/>
    <p:sldLayoutId id="2147485125" r:id="rId30"/>
    <p:sldLayoutId id="2147485126" r:id="rId31"/>
    <p:sldLayoutId id="2147485127" r:id="rId32"/>
    <p:sldLayoutId id="2147485128" r:id="rId33"/>
    <p:sldLayoutId id="2147485129" r:id="rId34"/>
    <p:sldLayoutId id="2147485130" r:id="rId35"/>
    <p:sldLayoutId id="2147485131" r:id="rId36"/>
    <p:sldLayoutId id="2147485132" r:id="rId37"/>
    <p:sldLayoutId id="2147485133" r:id="rId38"/>
    <p:sldLayoutId id="2147485134" r:id="rId39"/>
    <p:sldLayoutId id="2147485135" r:id="rId40"/>
    <p:sldLayoutId id="2147485136" r:id="rId41"/>
    <p:sldLayoutId id="2147485137" r:id="rId42"/>
    <p:sldLayoutId id="2147485138" r:id="rId43"/>
    <p:sldLayoutId id="2147485139" r:id="rId44"/>
    <p:sldLayoutId id="2147485140" r:id="rId45"/>
    <p:sldLayoutId id="2147485141" r:id="rId46"/>
    <p:sldLayoutId id="2147485142" r:id="rId47"/>
    <p:sldLayoutId id="2147485143" r:id="rId48"/>
    <p:sldLayoutId id="2147485144" r:id="rId49"/>
    <p:sldLayoutId id="2147485145" r:id="rId50"/>
    <p:sldLayoutId id="2147485146" r:id="rId51"/>
    <p:sldLayoutId id="2147485147" r:id="rId52"/>
    <p:sldLayoutId id="2147485148" r:id="rId53"/>
    <p:sldLayoutId id="2147485149" r:id="rId54"/>
    <p:sldLayoutId id="2147485150" r:id="rId55"/>
    <p:sldLayoutId id="2147485151" r:id="rId56"/>
    <p:sldLayoutId id="2147485152" r:id="rId57"/>
    <p:sldLayoutId id="2147485153" r:id="rId58"/>
    <p:sldLayoutId id="2147485154" r:id="rId59"/>
    <p:sldLayoutId id="2147485155" r:id="rId60"/>
    <p:sldLayoutId id="2147485156" r:id="rId61"/>
    <p:sldLayoutId id="2147485157" r:id="rId62"/>
    <p:sldLayoutId id="2147485158" r:id="rId63"/>
    <p:sldLayoutId id="2147485159" r:id="rId64"/>
    <p:sldLayoutId id="2147485160" r:id="rId65"/>
    <p:sldLayoutId id="2147485161" r:id="rId66"/>
    <p:sldLayoutId id="2147485162" r:id="rId67"/>
    <p:sldLayoutId id="2147485163" r:id="rId68"/>
    <p:sldLayoutId id="2147485164" r:id="rId69"/>
    <p:sldLayoutId id="2147485165" r:id="rId70"/>
    <p:sldLayoutId id="2147485166" r:id="rId71"/>
    <p:sldLayoutId id="2147485167" r:id="rId72"/>
    <p:sldLayoutId id="2147485168" r:id="rId73"/>
    <p:sldLayoutId id="2147485169" r:id="rId74"/>
    <p:sldLayoutId id="2147485170" r:id="rId75"/>
    <p:sldLayoutId id="2147485171" r:id="rId76"/>
    <p:sldLayoutId id="2147485172" r:id="rId77"/>
    <p:sldLayoutId id="2147485173" r:id="rId78"/>
    <p:sldLayoutId id="2147485174" r:id="rId79"/>
    <p:sldLayoutId id="2147485175" r:id="rId80"/>
    <p:sldLayoutId id="2147485176" r:id="rId81"/>
    <p:sldLayoutId id="2147485177" r:id="rId82"/>
    <p:sldLayoutId id="2147485178" r:id="rId83"/>
    <p:sldLayoutId id="2147485179" r:id="rId84"/>
    <p:sldLayoutId id="2147485180" r:id="rId85"/>
    <p:sldLayoutId id="2147485181" r:id="rId86"/>
    <p:sldLayoutId id="2147485182" r:id="rId87"/>
    <p:sldLayoutId id="2147485183" r:id="rId88"/>
    <p:sldLayoutId id="2147485184" r:id="rId89"/>
    <p:sldLayoutId id="2147485185" r:id="rId90"/>
    <p:sldLayoutId id="2147485186" r:id="rId91"/>
    <p:sldLayoutId id="2147485187" r:id="rId92"/>
    <p:sldLayoutId id="2147485188" r:id="rId93"/>
    <p:sldLayoutId id="2147485189" r:id="rId94"/>
    <p:sldLayoutId id="2147485190" r:id="rId95"/>
    <p:sldLayoutId id="2147485191" r:id="rId96"/>
    <p:sldLayoutId id="2147485192" r:id="rId97"/>
    <p:sldLayoutId id="2147485193" r:id="rId98"/>
    <p:sldLayoutId id="2147485194" r:id="rId99"/>
    <p:sldLayoutId id="2147485195" r:id="rId100"/>
    <p:sldLayoutId id="2147485196" r:id="rId101"/>
    <p:sldLayoutId id="2147485197" r:id="rId102"/>
    <p:sldLayoutId id="2147485198" r:id="rId103"/>
    <p:sldLayoutId id="2147485199" r:id="rId104"/>
    <p:sldLayoutId id="2147485200" r:id="rId105"/>
    <p:sldLayoutId id="2147485201" r:id="rId106"/>
    <p:sldLayoutId id="2147485202" r:id="rId107"/>
    <p:sldLayoutId id="2147485203" r:id="rId108"/>
    <p:sldLayoutId id="2147485204" r:id="rId109"/>
    <p:sldLayoutId id="2147485205" r:id="rId110"/>
    <p:sldLayoutId id="2147485206" r:id="rId111"/>
    <p:sldLayoutId id="2147485207" r:id="rId112"/>
    <p:sldLayoutId id="2147485208" r:id="rId113"/>
    <p:sldLayoutId id="2147485209" r:id="rId114"/>
    <p:sldLayoutId id="2147485210" r:id="rId115"/>
    <p:sldLayoutId id="2147485211" r:id="rId116"/>
    <p:sldLayoutId id="2147485212" r:id="rId117"/>
    <p:sldLayoutId id="2147485213" r:id="rId118"/>
    <p:sldLayoutId id="2147485214" r:id="rId119"/>
    <p:sldLayoutId id="2147485215" r:id="rId120"/>
    <p:sldLayoutId id="2147485216" r:id="rId121"/>
    <p:sldLayoutId id="2147485217" r:id="rId122"/>
    <p:sldLayoutId id="2147485218" r:id="rId123"/>
    <p:sldLayoutId id="2147485219" r:id="rId124"/>
    <p:sldLayoutId id="2147485220" r:id="rId125"/>
    <p:sldLayoutId id="2147485221" r:id="rId126"/>
    <p:sldLayoutId id="2147485222" r:id="rId127"/>
    <p:sldLayoutId id="2147485223" r:id="rId128"/>
    <p:sldLayoutId id="2147485224" r:id="rId129"/>
    <p:sldLayoutId id="2147485225" r:id="rId130"/>
    <p:sldLayoutId id="2147485226" r:id="rId131"/>
    <p:sldLayoutId id="2147485227" r:id="rId132"/>
    <p:sldLayoutId id="2147485228" r:id="rId133"/>
    <p:sldLayoutId id="2147485229" r:id="rId134"/>
    <p:sldLayoutId id="2147485230" r:id="rId135"/>
    <p:sldLayoutId id="2147485231" r:id="rId136"/>
    <p:sldLayoutId id="2147485232" r:id="rId137"/>
    <p:sldLayoutId id="2147485233" r:id="rId138"/>
    <p:sldLayoutId id="2147485234" r:id="rId139"/>
    <p:sldLayoutId id="2147485235" r:id="rId140"/>
    <p:sldLayoutId id="2147485236" r:id="rId141"/>
    <p:sldLayoutId id="2147485237" r:id="rId142"/>
    <p:sldLayoutId id="2147485238" r:id="rId143"/>
    <p:sldLayoutId id="2147485239" r:id="rId144"/>
    <p:sldLayoutId id="2147485240" r:id="rId145"/>
    <p:sldLayoutId id="2147485241" r:id="rId146"/>
    <p:sldLayoutId id="2147485242" r:id="rId147"/>
    <p:sldLayoutId id="2147485243" r:id="rId148"/>
    <p:sldLayoutId id="2147485244" r:id="rId149"/>
    <p:sldLayoutId id="2147485245" r:id="rId150"/>
    <p:sldLayoutId id="2147485246" r:id="rId151"/>
    <p:sldLayoutId id="2147485247" r:id="rId152"/>
    <p:sldLayoutId id="2147485248" r:id="rId153"/>
    <p:sldLayoutId id="2147485249" r:id="rId154"/>
    <p:sldLayoutId id="2147485250" r:id="rId155"/>
    <p:sldLayoutId id="2147485251" r:id="rId156"/>
    <p:sldLayoutId id="2147485252" r:id="rId157"/>
    <p:sldLayoutId id="2147485253" r:id="rId158"/>
    <p:sldLayoutId id="2147485254" r:id="rId159"/>
    <p:sldLayoutId id="2147485255" r:id="rId160"/>
    <p:sldLayoutId id="2147485256" r:id="rId161"/>
    <p:sldLayoutId id="2147485257" r:id="rId162"/>
    <p:sldLayoutId id="2147485258" r:id="rId163"/>
    <p:sldLayoutId id="2147485259" r:id="rId164"/>
    <p:sldLayoutId id="2147485260" r:id="rId165"/>
    <p:sldLayoutId id="2147485261" r:id="rId166"/>
    <p:sldLayoutId id="2147485262" r:id="rId167"/>
    <p:sldLayoutId id="2147485263" r:id="rId168"/>
    <p:sldLayoutId id="2147485264" r:id="rId169"/>
    <p:sldLayoutId id="2147485265" r:id="rId170"/>
    <p:sldLayoutId id="2147485266" r:id="rId171"/>
    <p:sldLayoutId id="2147485267" r:id="rId172"/>
    <p:sldLayoutId id="2147485268" r:id="rId173"/>
    <p:sldLayoutId id="2147485269" r:id="rId174"/>
    <p:sldLayoutId id="2147485270" r:id="rId175"/>
    <p:sldLayoutId id="2147485271" r:id="rId176"/>
    <p:sldLayoutId id="2147485272" r:id="rId177"/>
    <p:sldLayoutId id="2147485273" r:id="rId178"/>
    <p:sldLayoutId id="2147485274" r:id="rId179"/>
    <p:sldLayoutId id="2147485275" r:id="rId180"/>
    <p:sldLayoutId id="2147485276" r:id="rId181"/>
    <p:sldLayoutId id="2147485277" r:id="rId182"/>
    <p:sldLayoutId id="2147485278" r:id="rId183"/>
    <p:sldLayoutId id="2147485279" r:id="rId184"/>
    <p:sldLayoutId id="2147485280" r:id="rId185"/>
    <p:sldLayoutId id="2147485281" r:id="rId186"/>
    <p:sldLayoutId id="2147485282" r:id="rId187"/>
    <p:sldLayoutId id="2147485283" r:id="rId188"/>
    <p:sldLayoutId id="2147485284" r:id="rId189"/>
    <p:sldLayoutId id="2147485285" r:id="rId190"/>
    <p:sldLayoutId id="2147485286" r:id="rId191"/>
    <p:sldLayoutId id="2147485287" r:id="rId192"/>
    <p:sldLayoutId id="2147485288" r:id="rId193"/>
    <p:sldLayoutId id="2147485289" r:id="rId194"/>
    <p:sldLayoutId id="2147485290" r:id="rId195"/>
    <p:sldLayoutId id="2147485291" r:id="rId196"/>
    <p:sldLayoutId id="2147485292" r:id="rId197"/>
    <p:sldLayoutId id="2147485293" r:id="rId198"/>
    <p:sldLayoutId id="2147485294" r:id="rId199"/>
    <p:sldLayoutId id="2147485295" r:id="rId200"/>
    <p:sldLayoutId id="2147485296" r:id="rId201"/>
    <p:sldLayoutId id="2147485297" r:id="rId202"/>
    <p:sldLayoutId id="2147485298" r:id="rId203"/>
    <p:sldLayoutId id="2147485299" r:id="rId204"/>
    <p:sldLayoutId id="2147485300" r:id="rId205"/>
    <p:sldLayoutId id="2147485301" r:id="rId206"/>
    <p:sldLayoutId id="2147485302" r:id="rId207"/>
    <p:sldLayoutId id="2147485303" r:id="rId208"/>
    <p:sldLayoutId id="2147485304" r:id="rId209"/>
    <p:sldLayoutId id="2147485305" r:id="rId210"/>
    <p:sldLayoutId id="2147485306" r:id="rId211"/>
    <p:sldLayoutId id="2147485307" r:id="rId212"/>
    <p:sldLayoutId id="2147485308" r:id="rId213"/>
    <p:sldLayoutId id="2147485309" r:id="rId214"/>
    <p:sldLayoutId id="2147485310" r:id="rId215"/>
    <p:sldLayoutId id="2147485311" r:id="rId216"/>
    <p:sldLayoutId id="2147485312" r:id="rId217"/>
    <p:sldLayoutId id="2147485313" r:id="rId218"/>
    <p:sldLayoutId id="2147485314" r:id="rId219"/>
    <p:sldLayoutId id="2147485315" r:id="rId220"/>
    <p:sldLayoutId id="2147485316" r:id="rId221"/>
    <p:sldLayoutId id="2147485317" r:id="rId222"/>
    <p:sldLayoutId id="2147485318" r:id="rId223"/>
    <p:sldLayoutId id="2147485319" r:id="rId224"/>
    <p:sldLayoutId id="2147485320" r:id="rId225"/>
    <p:sldLayoutId id="2147485321" r:id="rId226"/>
    <p:sldLayoutId id="2147485322" r:id="rId227"/>
    <p:sldLayoutId id="2147485323" r:id="rId228"/>
    <p:sldLayoutId id="2147485324" r:id="rId229"/>
    <p:sldLayoutId id="2147485325" r:id="rId230"/>
    <p:sldLayoutId id="2147485326" r:id="rId231"/>
    <p:sldLayoutId id="2147485327" r:id="rId232"/>
    <p:sldLayoutId id="2147485328" r:id="rId233"/>
    <p:sldLayoutId id="2147485329" r:id="rId234"/>
    <p:sldLayoutId id="2147485330" r:id="rId235"/>
    <p:sldLayoutId id="2147485331" r:id="rId236"/>
    <p:sldLayoutId id="2147485332" r:id="rId237"/>
    <p:sldLayoutId id="2147485333" r:id="rId238"/>
    <p:sldLayoutId id="2147485334" r:id="rId239"/>
    <p:sldLayoutId id="2147485335" r:id="rId240"/>
    <p:sldLayoutId id="2147485336" r:id="rId241"/>
    <p:sldLayoutId id="2147485337" r:id="rId242"/>
    <p:sldLayoutId id="2147485338" r:id="rId243"/>
    <p:sldLayoutId id="2147485339" r:id="rId244"/>
    <p:sldLayoutId id="2147485340" r:id="rId245"/>
    <p:sldLayoutId id="2147485341" r:id="rId246"/>
    <p:sldLayoutId id="2147485342" r:id="rId247"/>
    <p:sldLayoutId id="2147485343" r:id="rId248"/>
    <p:sldLayoutId id="2147485344" r:id="rId249"/>
    <p:sldLayoutId id="2147485345" r:id="rId250"/>
    <p:sldLayoutId id="2147485346" r:id="rId251"/>
    <p:sldLayoutId id="2147485347" r:id="rId252"/>
    <p:sldLayoutId id="2147485348" r:id="rId253"/>
    <p:sldLayoutId id="2147485349" r:id="rId254"/>
    <p:sldLayoutId id="2147485350" r:id="rId255"/>
    <p:sldLayoutId id="2147485351" r:id="rId256"/>
    <p:sldLayoutId id="2147485352" r:id="rId257"/>
    <p:sldLayoutId id="2147485353" r:id="rId258"/>
    <p:sldLayoutId id="2147485354" r:id="rId259"/>
    <p:sldLayoutId id="2147485355" r:id="rId260"/>
    <p:sldLayoutId id="2147485356" r:id="rId261"/>
    <p:sldLayoutId id="2147485357" r:id="rId262"/>
    <p:sldLayoutId id="2147485358" r:id="rId263"/>
    <p:sldLayoutId id="2147485359" r:id="rId264"/>
    <p:sldLayoutId id="2147485360" r:id="rId265"/>
    <p:sldLayoutId id="2147485361" r:id="rId266"/>
    <p:sldLayoutId id="2147485362" r:id="rId267"/>
    <p:sldLayoutId id="2147485363" r:id="rId268"/>
    <p:sldLayoutId id="2147485364" r:id="rId269"/>
    <p:sldLayoutId id="2147485365" r:id="rId270"/>
    <p:sldLayoutId id="2147485366" r:id="rId271"/>
    <p:sldLayoutId id="2147485367" r:id="rId272"/>
    <p:sldLayoutId id="2147485368" r:id="rId273"/>
    <p:sldLayoutId id="2147485369" r:id="rId274"/>
    <p:sldLayoutId id="2147485370" r:id="rId275"/>
    <p:sldLayoutId id="2147485371" r:id="rId276"/>
    <p:sldLayoutId id="2147485372" r:id="rId277"/>
    <p:sldLayoutId id="2147485373" r:id="rId278"/>
    <p:sldLayoutId id="2147485374" r:id="rId279"/>
    <p:sldLayoutId id="2147485375" r:id="rId280"/>
    <p:sldLayoutId id="2147485376" r:id="rId281"/>
    <p:sldLayoutId id="2147485377" r:id="rId282"/>
    <p:sldLayoutId id="2147485378" r:id="rId283"/>
    <p:sldLayoutId id="2147485379" r:id="rId284"/>
    <p:sldLayoutId id="2147485380" r:id="rId285"/>
    <p:sldLayoutId id="2147485381" r:id="rId286"/>
    <p:sldLayoutId id="2147485382" r:id="rId287"/>
    <p:sldLayoutId id="2147485383" r:id="rId288"/>
    <p:sldLayoutId id="2147485384" r:id="rId289"/>
    <p:sldLayoutId id="2147485385" r:id="rId290"/>
    <p:sldLayoutId id="2147485386" r:id="rId291"/>
    <p:sldLayoutId id="2147485387" r:id="rId292"/>
    <p:sldLayoutId id="2147485388" r:id="rId293"/>
    <p:sldLayoutId id="2147485389" r:id="rId294"/>
    <p:sldLayoutId id="2147485390" r:id="rId295"/>
    <p:sldLayoutId id="2147485391" r:id="rId296"/>
    <p:sldLayoutId id="2147485392" r:id="rId297"/>
    <p:sldLayoutId id="2147485393" r:id="rId298"/>
    <p:sldLayoutId id="2147485394" r:id="rId299"/>
    <p:sldLayoutId id="2147485395" r:id="rId300"/>
    <p:sldLayoutId id="2147485396" r:id="rId301"/>
    <p:sldLayoutId id="2147485397" r:id="rId302"/>
    <p:sldLayoutId id="2147485398" r:id="rId303"/>
    <p:sldLayoutId id="2147485399" r:id="rId304"/>
    <p:sldLayoutId id="2147485400" r:id="rId305"/>
    <p:sldLayoutId id="2147485401" r:id="rId306"/>
    <p:sldLayoutId id="2147485402" r:id="rId307"/>
    <p:sldLayoutId id="2147485403" r:id="rId308"/>
    <p:sldLayoutId id="2147485404" r:id="rId309"/>
    <p:sldLayoutId id="2147485405" r:id="rId310"/>
    <p:sldLayoutId id="2147485406" r:id="rId311"/>
    <p:sldLayoutId id="2147485407" r:id="rId312"/>
    <p:sldLayoutId id="2147485408" r:id="rId313"/>
    <p:sldLayoutId id="2147485409" r:id="rId314"/>
    <p:sldLayoutId id="2147485410" r:id="rId315"/>
    <p:sldLayoutId id="2147485411" r:id="rId316"/>
    <p:sldLayoutId id="2147485412" r:id="rId317"/>
    <p:sldLayoutId id="2147485413" r:id="rId318"/>
    <p:sldLayoutId id="2147485414" r:id="rId319"/>
    <p:sldLayoutId id="2147485415" r:id="rId320"/>
    <p:sldLayoutId id="2147485416" r:id="rId321"/>
    <p:sldLayoutId id="2147485417" r:id="rId322"/>
    <p:sldLayoutId id="2147485418" r:id="rId323"/>
    <p:sldLayoutId id="2147485419" r:id="rId324"/>
    <p:sldLayoutId id="2147485420" r:id="rId325"/>
    <p:sldLayoutId id="2147485421" r:id="rId326"/>
    <p:sldLayoutId id="2147485422" r:id="rId327"/>
    <p:sldLayoutId id="2147485423" r:id="rId328"/>
    <p:sldLayoutId id="2147485424" r:id="rId329"/>
    <p:sldLayoutId id="2147485425" r:id="rId330"/>
    <p:sldLayoutId id="2147485426" r:id="rId331"/>
    <p:sldLayoutId id="2147485427" r:id="rId332"/>
    <p:sldLayoutId id="2147485428" r:id="rId333"/>
    <p:sldLayoutId id="2147485429" r:id="rId334"/>
    <p:sldLayoutId id="2147485430" r:id="rId335"/>
    <p:sldLayoutId id="2147485431" r:id="rId336"/>
    <p:sldLayoutId id="2147485432" r:id="rId337"/>
    <p:sldLayoutId id="2147485433" r:id="rId338"/>
    <p:sldLayoutId id="2147485434" r:id="rId339"/>
    <p:sldLayoutId id="2147485435" r:id="rId340"/>
    <p:sldLayoutId id="2147485436" r:id="rId341"/>
    <p:sldLayoutId id="2147485437" r:id="rId342"/>
    <p:sldLayoutId id="2147485438" r:id="rId343"/>
    <p:sldLayoutId id="2147485439" r:id="rId344"/>
    <p:sldLayoutId id="2147485440" r:id="rId345"/>
    <p:sldLayoutId id="2147485441" r:id="rId346"/>
    <p:sldLayoutId id="2147485442" r:id="rId347"/>
    <p:sldLayoutId id="2147485443" r:id="rId348"/>
    <p:sldLayoutId id="2147485444" r:id="rId349"/>
    <p:sldLayoutId id="2147485445" r:id="rId350"/>
    <p:sldLayoutId id="2147485446" r:id="rId351"/>
    <p:sldLayoutId id="2147485447" r:id="rId352"/>
    <p:sldLayoutId id="2147485448" r:id="rId353"/>
    <p:sldLayoutId id="2147485449" r:id="rId354"/>
    <p:sldLayoutId id="2147485450" r:id="rId355"/>
    <p:sldLayoutId id="2147485451" r:id="rId356"/>
    <p:sldLayoutId id="2147485452" r:id="rId357"/>
    <p:sldLayoutId id="2147485453" r:id="rId358"/>
    <p:sldLayoutId id="2147485454" r:id="rId359"/>
    <p:sldLayoutId id="2147485455" r:id="rId360"/>
    <p:sldLayoutId id="2147485456" r:id="rId361"/>
    <p:sldLayoutId id="2147485457" r:id="rId362"/>
    <p:sldLayoutId id="2147485458" r:id="rId363"/>
    <p:sldLayoutId id="2147485459" r:id="rId364"/>
    <p:sldLayoutId id="2147485460" r:id="rId365"/>
    <p:sldLayoutId id="2147485461" r:id="rId366"/>
    <p:sldLayoutId id="2147485462" r:id="rId367"/>
    <p:sldLayoutId id="2147485463" r:id="rId368"/>
    <p:sldLayoutId id="2147485464" r:id="rId369"/>
    <p:sldLayoutId id="2147485465" r:id="rId370"/>
    <p:sldLayoutId id="2147485466" r:id="rId371"/>
    <p:sldLayoutId id="2147485467" r:id="rId372"/>
    <p:sldLayoutId id="2147485468" r:id="rId373"/>
    <p:sldLayoutId id="2147485469" r:id="rId374"/>
    <p:sldLayoutId id="2147485470" r:id="rId375"/>
    <p:sldLayoutId id="2147485471" r:id="rId376"/>
    <p:sldLayoutId id="2147485472" r:id="rId377"/>
    <p:sldLayoutId id="2147485473" r:id="rId378"/>
    <p:sldLayoutId id="2147485474" r:id="rId379"/>
    <p:sldLayoutId id="2147485475" r:id="rId380"/>
    <p:sldLayoutId id="2147485476" r:id="rId381"/>
    <p:sldLayoutId id="2147485477" r:id="rId382"/>
    <p:sldLayoutId id="2147485478" r:id="rId383"/>
    <p:sldLayoutId id="2147485479" r:id="rId384"/>
    <p:sldLayoutId id="2147485480" r:id="rId385"/>
    <p:sldLayoutId id="2147485481" r:id="rId386"/>
    <p:sldLayoutId id="2147485482" r:id="rId387"/>
    <p:sldLayoutId id="2147485483" r:id="rId388"/>
    <p:sldLayoutId id="2147485484" r:id="rId389"/>
    <p:sldLayoutId id="2147485485" r:id="rId390"/>
    <p:sldLayoutId id="2147485486" r:id="rId391"/>
    <p:sldLayoutId id="2147485487" r:id="rId392"/>
    <p:sldLayoutId id="2147485488" r:id="rId393"/>
    <p:sldLayoutId id="2147485489" r:id="rId394"/>
    <p:sldLayoutId id="2147485490" r:id="rId395"/>
    <p:sldLayoutId id="2147485491" r:id="rId396"/>
    <p:sldLayoutId id="2147485492" r:id="rId397"/>
    <p:sldLayoutId id="2147485493" r:id="rId398"/>
    <p:sldLayoutId id="2147485494" r:id="rId399"/>
    <p:sldLayoutId id="2147485495" r:id="rId400"/>
    <p:sldLayoutId id="2147485496" r:id="rId401"/>
    <p:sldLayoutId id="2147485497" r:id="rId402"/>
    <p:sldLayoutId id="2147485498" r:id="rId403"/>
    <p:sldLayoutId id="2147485499" r:id="rId404"/>
    <p:sldLayoutId id="2147485500" r:id="rId405"/>
    <p:sldLayoutId id="2147485501" r:id="rId406"/>
    <p:sldLayoutId id="2147485502" r:id="rId407"/>
    <p:sldLayoutId id="2147485503" r:id="rId408"/>
    <p:sldLayoutId id="2147485504" r:id="rId409"/>
    <p:sldLayoutId id="2147485505" r:id="rId410"/>
    <p:sldLayoutId id="2147485506" r:id="rId411"/>
    <p:sldLayoutId id="2147485507" r:id="rId412"/>
    <p:sldLayoutId id="2147485508" r:id="rId413"/>
    <p:sldLayoutId id="2147485509" r:id="rId414"/>
    <p:sldLayoutId id="2147485510" r:id="rId415"/>
    <p:sldLayoutId id="2147485511" r:id="rId416"/>
    <p:sldLayoutId id="2147485512" r:id="rId417"/>
    <p:sldLayoutId id="2147485513" r:id="rId418"/>
    <p:sldLayoutId id="2147485514" r:id="rId419"/>
    <p:sldLayoutId id="2147485515" r:id="rId420"/>
    <p:sldLayoutId id="2147485516" r:id="rId421"/>
    <p:sldLayoutId id="2147485517" r:id="rId422"/>
    <p:sldLayoutId id="2147485518" r:id="rId423"/>
    <p:sldLayoutId id="2147485519" r:id="rId424"/>
    <p:sldLayoutId id="2147485520" r:id="rId425"/>
    <p:sldLayoutId id="2147485521" r:id="rId426"/>
    <p:sldLayoutId id="2147485522" r:id="rId427"/>
    <p:sldLayoutId id="2147485523" r:id="rId428"/>
    <p:sldLayoutId id="2147485524" r:id="rId429"/>
    <p:sldLayoutId id="2147485525" r:id="rId430"/>
    <p:sldLayoutId id="2147485526" r:id="rId431"/>
    <p:sldLayoutId id="2147485527" r:id="rId432"/>
    <p:sldLayoutId id="2147485528" r:id="rId433"/>
    <p:sldLayoutId id="2147485529" r:id="rId434"/>
    <p:sldLayoutId id="2147485530" r:id="rId435"/>
    <p:sldLayoutId id="2147485531" r:id="rId436"/>
    <p:sldLayoutId id="2147485532" r:id="rId437"/>
    <p:sldLayoutId id="2147485533" r:id="rId438"/>
    <p:sldLayoutId id="2147485534" r:id="rId439"/>
    <p:sldLayoutId id="2147485535" r:id="rId440"/>
    <p:sldLayoutId id="2147485536" r:id="rId441"/>
    <p:sldLayoutId id="2147485537" r:id="rId442"/>
    <p:sldLayoutId id="2147485538" r:id="rId443"/>
    <p:sldLayoutId id="2147485539" r:id="rId444"/>
    <p:sldLayoutId id="2147485540" r:id="rId445"/>
    <p:sldLayoutId id="2147485541" r:id="rId446"/>
    <p:sldLayoutId id="2147485542" r:id="rId447"/>
    <p:sldLayoutId id="2147485543" r:id="rId448"/>
    <p:sldLayoutId id="2147485544" r:id="rId449"/>
    <p:sldLayoutId id="2147485545" r:id="rId450"/>
    <p:sldLayoutId id="2147485546" r:id="rId451"/>
    <p:sldLayoutId id="2147485547" r:id="rId452"/>
    <p:sldLayoutId id="2147485548" r:id="rId453"/>
    <p:sldLayoutId id="2147485549" r:id="rId454"/>
    <p:sldLayoutId id="2147485550" r:id="rId455"/>
    <p:sldLayoutId id="2147485551" r:id="rId456"/>
    <p:sldLayoutId id="2147485552" r:id="rId457"/>
    <p:sldLayoutId id="2147485553" r:id="rId458"/>
    <p:sldLayoutId id="2147485554" r:id="rId459"/>
    <p:sldLayoutId id="2147485555" r:id="rId460"/>
    <p:sldLayoutId id="2147485556" r:id="rId461"/>
    <p:sldLayoutId id="2147485557" r:id="rId462"/>
    <p:sldLayoutId id="2147485558" r:id="rId46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860"/>
        <p:cNvGrpSpPr/>
        <p:nvPr/>
      </p:nvGrpSpPr>
      <p:grpSpPr>
        <a:xfrm>
          <a:off x="0" y="0"/>
          <a:ext cx="0" cy="0"/>
          <a:chOff x="0" y="0"/>
          <a:chExt cx="0" cy="0"/>
        </a:xfrm>
      </p:grpSpPr>
      <p:sp>
        <p:nvSpPr>
          <p:cNvPr id="18861" name="Google Shape;18861;p3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8862" name="Google Shape;18862;p3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63" name="Google Shape;18863;p3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18864" name="Google Shape;18864;p3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5560" r:id="rId1"/>
    <p:sldLayoutId id="2147485561" r:id="rId2"/>
    <p:sldLayoutId id="2147485562" r:id="rId3"/>
    <p:sldLayoutId id="2147485563" r:id="rId4"/>
    <p:sldLayoutId id="2147485564" r:id="rId5"/>
    <p:sldLayoutId id="2147485565" r:id="rId6"/>
    <p:sldLayoutId id="2147485566" r:id="rId7"/>
    <p:sldLayoutId id="2147485567" r:id="rId8"/>
    <p:sldLayoutId id="2147485568" r:id="rId9"/>
    <p:sldLayoutId id="2147485569" r:id="rId10"/>
    <p:sldLayoutId id="2147485570" r:id="rId11"/>
    <p:sldLayoutId id="2147485571" r:id="rId12"/>
    <p:sldLayoutId id="2147485572" r:id="rId13"/>
    <p:sldLayoutId id="2147485573" r:id="rId14"/>
    <p:sldLayoutId id="2147485574" r:id="rId15"/>
    <p:sldLayoutId id="2147485575" r:id="rId16"/>
    <p:sldLayoutId id="2147485576" r:id="rId17"/>
    <p:sldLayoutId id="2147485577" r:id="rId18"/>
    <p:sldLayoutId id="2147485578" r:id="rId19"/>
    <p:sldLayoutId id="2147485579" r:id="rId20"/>
    <p:sldLayoutId id="2147485580" r:id="rId21"/>
    <p:sldLayoutId id="2147485581" r:id="rId22"/>
    <p:sldLayoutId id="2147485582" r:id="rId23"/>
    <p:sldLayoutId id="2147485583" r:id="rId24"/>
    <p:sldLayoutId id="2147485584" r:id="rId25"/>
    <p:sldLayoutId id="2147485585" r:id="rId26"/>
    <p:sldLayoutId id="2147485586" r:id="rId27"/>
    <p:sldLayoutId id="2147485587" r:id="rId28"/>
    <p:sldLayoutId id="2147485588" r:id="rId29"/>
    <p:sldLayoutId id="2147485589" r:id="rId30"/>
    <p:sldLayoutId id="2147485590" r:id="rId31"/>
    <p:sldLayoutId id="2147485591" r:id="rId32"/>
    <p:sldLayoutId id="2147485592" r:id="rId33"/>
    <p:sldLayoutId id="2147485593" r:id="rId34"/>
    <p:sldLayoutId id="2147485594" r:id="rId35"/>
    <p:sldLayoutId id="2147485595" r:id="rId36"/>
    <p:sldLayoutId id="2147485596" r:id="rId37"/>
    <p:sldLayoutId id="2147485597" r:id="rId38"/>
    <p:sldLayoutId id="2147485598" r:id="rId39"/>
    <p:sldLayoutId id="2147485599" r:id="rId40"/>
    <p:sldLayoutId id="2147485600" r:id="rId41"/>
    <p:sldLayoutId id="2147485601" r:id="rId42"/>
    <p:sldLayoutId id="2147485602" r:id="rId43"/>
    <p:sldLayoutId id="2147485603" r:id="rId44"/>
    <p:sldLayoutId id="2147485604" r:id="rId45"/>
    <p:sldLayoutId id="2147485605" r:id="rId46"/>
    <p:sldLayoutId id="2147485606" r:id="rId47"/>
    <p:sldLayoutId id="2147485607" r:id="rId48"/>
    <p:sldLayoutId id="2147485608" r:id="rId49"/>
    <p:sldLayoutId id="2147485609" r:id="rId50"/>
    <p:sldLayoutId id="2147485610" r:id="rId51"/>
    <p:sldLayoutId id="2147485611" r:id="rId52"/>
    <p:sldLayoutId id="2147485612" r:id="rId53"/>
    <p:sldLayoutId id="2147485613" r:id="rId54"/>
    <p:sldLayoutId id="2147485614" r:id="rId55"/>
    <p:sldLayoutId id="2147485615" r:id="rId56"/>
    <p:sldLayoutId id="2147485616" r:id="rId57"/>
    <p:sldLayoutId id="2147485617" r:id="rId58"/>
    <p:sldLayoutId id="2147485618" r:id="rId59"/>
    <p:sldLayoutId id="2147485619" r:id="rId60"/>
    <p:sldLayoutId id="2147485620" r:id="rId61"/>
    <p:sldLayoutId id="2147485621" r:id="rId62"/>
    <p:sldLayoutId id="2147485622" r:id="rId63"/>
    <p:sldLayoutId id="2147485623" r:id="rId64"/>
    <p:sldLayoutId id="2147485624" r:id="rId65"/>
    <p:sldLayoutId id="2147485625" r:id="rId66"/>
    <p:sldLayoutId id="2147485626" r:id="rId67"/>
    <p:sldLayoutId id="2147485627" r:id="rId68"/>
    <p:sldLayoutId id="2147485628" r:id="rId69"/>
    <p:sldLayoutId id="2147485629" r:id="rId70"/>
    <p:sldLayoutId id="2147485630" r:id="rId71"/>
    <p:sldLayoutId id="2147485631" r:id="rId72"/>
    <p:sldLayoutId id="2147485632" r:id="rId73"/>
    <p:sldLayoutId id="2147485633" r:id="rId74"/>
    <p:sldLayoutId id="2147485634" r:id="rId75"/>
    <p:sldLayoutId id="2147485635" r:id="rId76"/>
    <p:sldLayoutId id="2147485636" r:id="rId77"/>
    <p:sldLayoutId id="2147485637" r:id="rId78"/>
    <p:sldLayoutId id="2147485638" r:id="rId79"/>
    <p:sldLayoutId id="2147485639" r:id="rId80"/>
    <p:sldLayoutId id="2147485640" r:id="rId81"/>
    <p:sldLayoutId id="2147485641" r:id="rId82"/>
    <p:sldLayoutId id="2147485642" r:id="rId83"/>
    <p:sldLayoutId id="2147485643" r:id="rId84"/>
    <p:sldLayoutId id="2147485644" r:id="rId85"/>
    <p:sldLayoutId id="2147485645" r:id="rId86"/>
    <p:sldLayoutId id="2147485646" r:id="rId87"/>
    <p:sldLayoutId id="2147485647" r:id="rId88"/>
    <p:sldLayoutId id="2147485648" r:id="rId89"/>
    <p:sldLayoutId id="2147485649" r:id="rId90"/>
    <p:sldLayoutId id="2147485650" r:id="rId91"/>
    <p:sldLayoutId id="2147485651" r:id="rId92"/>
    <p:sldLayoutId id="2147485652" r:id="rId93"/>
    <p:sldLayoutId id="2147485653" r:id="rId94"/>
    <p:sldLayoutId id="2147485654" r:id="rId95"/>
    <p:sldLayoutId id="2147485655" r:id="rId96"/>
    <p:sldLayoutId id="2147485656" r:id="rId97"/>
    <p:sldLayoutId id="2147485657" r:id="rId98"/>
    <p:sldLayoutId id="2147485658" r:id="rId99"/>
    <p:sldLayoutId id="2147485659" r:id="rId100"/>
    <p:sldLayoutId id="2147485660" r:id="rId101"/>
    <p:sldLayoutId id="2147485661" r:id="rId102"/>
    <p:sldLayoutId id="2147485662" r:id="rId103"/>
    <p:sldLayoutId id="2147485663" r:id="rId104"/>
    <p:sldLayoutId id="2147485664" r:id="rId105"/>
    <p:sldLayoutId id="2147485665" r:id="rId106"/>
    <p:sldLayoutId id="2147485666" r:id="rId107"/>
    <p:sldLayoutId id="2147485667" r:id="rId108"/>
    <p:sldLayoutId id="2147485668" r:id="rId109"/>
    <p:sldLayoutId id="2147485669" r:id="rId110"/>
    <p:sldLayoutId id="2147485670" r:id="rId111"/>
    <p:sldLayoutId id="2147485671" r:id="rId112"/>
    <p:sldLayoutId id="2147485672" r:id="rId113"/>
    <p:sldLayoutId id="2147485673" r:id="rId114"/>
    <p:sldLayoutId id="2147485674" r:id="rId115"/>
    <p:sldLayoutId id="2147485675" r:id="rId116"/>
    <p:sldLayoutId id="2147485676" r:id="rId117"/>
    <p:sldLayoutId id="2147485677" r:id="rId118"/>
    <p:sldLayoutId id="2147485678" r:id="rId119"/>
    <p:sldLayoutId id="2147485679" r:id="rId120"/>
    <p:sldLayoutId id="2147485680" r:id="rId121"/>
    <p:sldLayoutId id="2147485681" r:id="rId122"/>
    <p:sldLayoutId id="2147485682" r:id="rId123"/>
    <p:sldLayoutId id="2147485683" r:id="rId124"/>
    <p:sldLayoutId id="2147485684" r:id="rId125"/>
    <p:sldLayoutId id="2147485685" r:id="rId126"/>
    <p:sldLayoutId id="2147485686" r:id="rId127"/>
    <p:sldLayoutId id="2147485687" r:id="rId128"/>
    <p:sldLayoutId id="2147485688" r:id="rId129"/>
    <p:sldLayoutId id="2147485689" r:id="rId130"/>
    <p:sldLayoutId id="2147485690" r:id="rId131"/>
    <p:sldLayoutId id="2147485691" r:id="rId132"/>
    <p:sldLayoutId id="2147485692" r:id="rId133"/>
    <p:sldLayoutId id="2147485693" r:id="rId134"/>
    <p:sldLayoutId id="2147485694" r:id="rId135"/>
    <p:sldLayoutId id="2147485695" r:id="rId136"/>
    <p:sldLayoutId id="2147485696" r:id="rId137"/>
    <p:sldLayoutId id="2147485697" r:id="rId138"/>
    <p:sldLayoutId id="2147485698" r:id="rId139"/>
    <p:sldLayoutId id="2147485699" r:id="rId140"/>
    <p:sldLayoutId id="2147485700" r:id="rId141"/>
    <p:sldLayoutId id="2147485701" r:id="rId142"/>
    <p:sldLayoutId id="2147485702" r:id="rId143"/>
    <p:sldLayoutId id="2147485703" r:id="rId144"/>
    <p:sldLayoutId id="2147485704" r:id="rId145"/>
    <p:sldLayoutId id="2147485705" r:id="rId146"/>
    <p:sldLayoutId id="2147485706" r:id="rId147"/>
    <p:sldLayoutId id="2147485707" r:id="rId148"/>
    <p:sldLayoutId id="2147485708" r:id="rId149"/>
    <p:sldLayoutId id="2147485709" r:id="rId150"/>
    <p:sldLayoutId id="2147485710" r:id="rId151"/>
    <p:sldLayoutId id="2147485711" r:id="rId152"/>
    <p:sldLayoutId id="2147485712" r:id="rId153"/>
    <p:sldLayoutId id="2147485713" r:id="rId154"/>
    <p:sldLayoutId id="2147485714" r:id="rId155"/>
    <p:sldLayoutId id="2147485715" r:id="rId156"/>
    <p:sldLayoutId id="2147485716" r:id="rId157"/>
    <p:sldLayoutId id="2147485717" r:id="rId158"/>
    <p:sldLayoutId id="2147485718" r:id="rId159"/>
    <p:sldLayoutId id="2147485719" r:id="rId160"/>
    <p:sldLayoutId id="2147485720" r:id="rId161"/>
    <p:sldLayoutId id="2147485721" r:id="rId162"/>
    <p:sldLayoutId id="2147485722" r:id="rId163"/>
    <p:sldLayoutId id="2147485723" r:id="rId164"/>
    <p:sldLayoutId id="2147485724" r:id="rId165"/>
    <p:sldLayoutId id="2147485725" r:id="rId166"/>
    <p:sldLayoutId id="2147485726" r:id="rId167"/>
    <p:sldLayoutId id="2147485727" r:id="rId168"/>
    <p:sldLayoutId id="2147485728" r:id="rId169"/>
    <p:sldLayoutId id="2147485729" r:id="rId170"/>
    <p:sldLayoutId id="2147485730" r:id="rId171"/>
    <p:sldLayoutId id="2147485731" r:id="rId172"/>
    <p:sldLayoutId id="2147485732" r:id="rId173"/>
    <p:sldLayoutId id="2147485733" r:id="rId174"/>
    <p:sldLayoutId id="2147485734" r:id="rId175"/>
    <p:sldLayoutId id="2147485735" r:id="rId176"/>
    <p:sldLayoutId id="2147485736" r:id="rId177"/>
    <p:sldLayoutId id="2147485737" r:id="rId178"/>
    <p:sldLayoutId id="2147485738" r:id="rId179"/>
    <p:sldLayoutId id="2147485739" r:id="rId180"/>
    <p:sldLayoutId id="2147485740" r:id="rId181"/>
    <p:sldLayoutId id="2147485741" r:id="rId182"/>
    <p:sldLayoutId id="2147485742" r:id="rId183"/>
    <p:sldLayoutId id="2147485743" r:id="rId184"/>
    <p:sldLayoutId id="2147485744" r:id="rId185"/>
    <p:sldLayoutId id="2147485745" r:id="rId186"/>
    <p:sldLayoutId id="2147485746" r:id="rId187"/>
    <p:sldLayoutId id="2147485747" r:id="rId188"/>
    <p:sldLayoutId id="2147485748" r:id="rId189"/>
    <p:sldLayoutId id="2147485749" r:id="rId190"/>
    <p:sldLayoutId id="2147485750" r:id="rId191"/>
    <p:sldLayoutId id="2147485751" r:id="rId192"/>
    <p:sldLayoutId id="2147485752" r:id="rId193"/>
    <p:sldLayoutId id="2147485753" r:id="rId194"/>
    <p:sldLayoutId id="2147485754" r:id="rId195"/>
    <p:sldLayoutId id="2147485755" r:id="rId196"/>
    <p:sldLayoutId id="2147485756" r:id="rId197"/>
    <p:sldLayoutId id="2147485757" r:id="rId198"/>
    <p:sldLayoutId id="2147485758" r:id="rId199"/>
    <p:sldLayoutId id="2147485759" r:id="rId200"/>
    <p:sldLayoutId id="2147485760" r:id="rId201"/>
    <p:sldLayoutId id="2147485761" r:id="rId202"/>
    <p:sldLayoutId id="2147485762" r:id="rId203"/>
    <p:sldLayoutId id="2147485763" r:id="rId204"/>
    <p:sldLayoutId id="2147485764" r:id="rId205"/>
    <p:sldLayoutId id="2147485765" r:id="rId206"/>
    <p:sldLayoutId id="2147485766" r:id="rId207"/>
    <p:sldLayoutId id="2147485767" r:id="rId208"/>
    <p:sldLayoutId id="2147485768" r:id="rId209"/>
    <p:sldLayoutId id="2147485769" r:id="rId210"/>
    <p:sldLayoutId id="2147485770" r:id="rId211"/>
    <p:sldLayoutId id="2147485771" r:id="rId212"/>
    <p:sldLayoutId id="2147485772" r:id="rId213"/>
    <p:sldLayoutId id="2147485773" r:id="rId214"/>
    <p:sldLayoutId id="2147485774" r:id="rId215"/>
    <p:sldLayoutId id="2147485775" r:id="rId216"/>
    <p:sldLayoutId id="2147485776" r:id="rId217"/>
    <p:sldLayoutId id="2147485777" r:id="rId218"/>
    <p:sldLayoutId id="2147485778" r:id="rId219"/>
    <p:sldLayoutId id="2147485779" r:id="rId220"/>
    <p:sldLayoutId id="2147485780" r:id="rId221"/>
    <p:sldLayoutId id="2147485781" r:id="rId222"/>
    <p:sldLayoutId id="2147485782" r:id="rId223"/>
    <p:sldLayoutId id="2147485783" r:id="rId224"/>
    <p:sldLayoutId id="2147485784" r:id="rId225"/>
    <p:sldLayoutId id="2147485785" r:id="rId226"/>
    <p:sldLayoutId id="2147485786" r:id="rId227"/>
    <p:sldLayoutId id="2147485787" r:id="rId228"/>
    <p:sldLayoutId id="2147485788" r:id="rId229"/>
    <p:sldLayoutId id="2147485789" r:id="rId2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3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image" Target="../media/image98.png"/><Relationship Id="rId7" Type="http://schemas.openxmlformats.org/officeDocument/2006/relationships/image" Target="../media/image102.png"/><Relationship Id="rId2" Type="http://schemas.openxmlformats.org/officeDocument/2006/relationships/notesSlide" Target="../notesSlides/notesSlide13.xml"/><Relationship Id="rId1" Type="http://schemas.openxmlformats.org/officeDocument/2006/relationships/slideLayout" Target="../slideLayouts/slideLayout445.xml"/><Relationship Id="rId6" Type="http://schemas.openxmlformats.org/officeDocument/2006/relationships/image" Target="../media/image101.png"/><Relationship Id="rId5" Type="http://schemas.openxmlformats.org/officeDocument/2006/relationships/image" Target="../media/image100.png"/><Relationship Id="rId4" Type="http://schemas.openxmlformats.org/officeDocument/2006/relationships/image" Target="../media/image99.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5.xml"/><Relationship Id="rId1" Type="http://schemas.openxmlformats.org/officeDocument/2006/relationships/slideLayout" Target="../slideLayouts/slideLayout458.xml"/><Relationship Id="rId4" Type="http://schemas.openxmlformats.org/officeDocument/2006/relationships/image" Target="../media/image105.png"/></Relationships>
</file>

<file path=ppt/slides/_rels/slide16.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6.xml"/><Relationship Id="rId1" Type="http://schemas.openxmlformats.org/officeDocument/2006/relationships/slideLayout" Target="../slideLayouts/slideLayout459.xml"/><Relationship Id="rId4" Type="http://schemas.openxmlformats.org/officeDocument/2006/relationships/image" Target="../media/image10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6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65.xml"/></Relationships>
</file>

<file path=ppt/slides/_rels/slide2.xml.rels><?xml version="1.0" encoding="UTF-8" standalone="yes"?>
<Relationships xmlns="http://schemas.openxmlformats.org/package/2006/relationships"><Relationship Id="rId3" Type="http://schemas.openxmlformats.org/officeDocument/2006/relationships/hyperlink" Target="https://urldefense.com/v3/__https:/lnks.gd/l/eyJhbGciOiJIUzI1NiJ9.eyJidWxsZXRpbl9saW5rX2lkIjoxMDAsInVyaSI6ImJwMjpjbGljayIsInVybCI6Imh0dHBzOi8vbWNoYi5ocnNhLmdvdi9wcm9ncmFtcy1pbXBhY3QvZm9jdXMtYXJlYXMvbWF0ZXJuYWwtaGVhbHRoL2JsYWNrLW1hdGVybmFsLWhlYWx0aCIsImJ1bGxldGluX2lkIjoiMjAyNDA0MDIuOTI3NTQ4OTEifQ.6uD-HeKe_3nmWGeYL5acjs_S6b1crbBI_uPn3VscJko/s/1521796401/br/239999535435-l__;!!Dq0X2DkFhyF93HkjWTBQKhk!S0KSV0XxEvB-hy04EaJ9AG50Gb0QEWzuiuw5DS9SEIKGNNIi9bkC9L0ALeEUhMiNVn7Kj9GlMIgXwcD2GAgZgM10ZFz_l44P$" TargetMode="External"/><Relationship Id="rId2" Type="http://schemas.openxmlformats.org/officeDocument/2006/relationships/notesSlide" Target="../notesSlides/notesSlide2.xml"/><Relationship Id="rId1" Type="http://schemas.openxmlformats.org/officeDocument/2006/relationships/slideLayout" Target="../slideLayouts/slideLayout269.xml"/><Relationship Id="rId5" Type="http://schemas.openxmlformats.org/officeDocument/2006/relationships/image" Target="../media/image85.jpg"/><Relationship Id="rId4" Type="http://schemas.openxmlformats.org/officeDocument/2006/relationships/hyperlink" Target="https://urldefense.com/v3/__https:/lnks.gd/l/eyJhbGciOiJIUzI1NiJ9.eyJidWxsZXRpbl9saW5rX2lkIjoxMDEsInVyaSI6ImJwMjpjbGljayIsInVybCI6Imh0dHBzOi8vbWNoYi5ocnNhLmdvdi9wcm9ncmFtcy1pbXBhY3QvZm9jdXMtYXJlYXMvbWF0ZXJuYWwtaGVhbHRoL2JsYWNrLW1hdGVybmFsLWhlYWx0aC90b29sa2l0IiwiYnVsbGV0aW5faWQiOiIyMDI0MDQwMi45Mjc1NDg5MSJ9.zyDvB0dPexAbIWoCCuu236j9tvXPIjMHLDWxOuoF7a4/s/1521796401/br/239999535435-l__;!!Dq0X2DkFhyF93HkjWTBQKhk!S0KSV0XxEvB-hy04EaJ9AG50Gb0QEWzuiuw5DS9SEIKGNNIi9bkC9L0ALeEUhMiNVn7Kj9GlMIgXwcD2GAgZgM10ZB3jyuI5$" TargetMode="External"/></Relationships>
</file>

<file path=ppt/slides/_rels/slide20.xml.rels><?xml version="1.0" encoding="UTF-8" standalone="yes"?>
<Relationships xmlns="http://schemas.openxmlformats.org/package/2006/relationships"><Relationship Id="rId3" Type="http://schemas.openxmlformats.org/officeDocument/2006/relationships/hyperlink" Target="https://mchb.hrsa.gov/programs-impact/programs/home-visiting/maternal-infant-early-childhood-home-visiting-miechv-program" TargetMode="External"/><Relationship Id="rId2" Type="http://schemas.openxmlformats.org/officeDocument/2006/relationships/notesSlide" Target="../notesSlides/notesSlide20.xml"/><Relationship Id="rId1" Type="http://schemas.openxmlformats.org/officeDocument/2006/relationships/slideLayout" Target="../slideLayouts/slideLayout460.xml"/></Relationships>
</file>

<file path=ppt/slides/_rels/slide21.xml.rels><?xml version="1.0" encoding="UTF-8" standalone="yes"?>
<Relationships xmlns="http://schemas.openxmlformats.org/package/2006/relationships"><Relationship Id="rId3" Type="http://schemas.openxmlformats.org/officeDocument/2006/relationships/hyperlink" Target="https://mchb.hrsa.gov/programs-impact/programs/home-visiting/maternal-infant-early-childhood-home-visiting-miechv-program" TargetMode="External"/><Relationship Id="rId2" Type="http://schemas.openxmlformats.org/officeDocument/2006/relationships/notesSlide" Target="../notesSlides/notesSlide21.xml"/><Relationship Id="rId1" Type="http://schemas.openxmlformats.org/officeDocument/2006/relationships/slideLayout" Target="../slideLayouts/slideLayout45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6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61.xml"/></Relationships>
</file>

<file path=ppt/slides/_rels/slide2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23.xml"/><Relationship Id="rId1" Type="http://schemas.openxmlformats.org/officeDocument/2006/relationships/slideLayout" Target="../slideLayouts/slideLayout462.xml"/><Relationship Id="rId5" Type="http://schemas.openxmlformats.org/officeDocument/2006/relationships/hyperlink" Target="https://www.brightpoint.org/strong-families/parent-support/home-visiting/stronger-beginnings-for-families/" TargetMode="External"/><Relationship Id="rId4" Type="http://schemas.openxmlformats.org/officeDocument/2006/relationships/image" Target="../media/image109.png"/></Relationships>
</file>

<file path=ppt/slides/_rels/slide25.xml.rels><?xml version="1.0" encoding="UTF-8" standalone="yes"?>
<Relationships xmlns="http://schemas.openxmlformats.org/package/2006/relationships"><Relationship Id="rId8" Type="http://schemas.openxmlformats.org/officeDocument/2006/relationships/hyperlink" Target="tel:815-599-8421" TargetMode="External"/><Relationship Id="rId3" Type="http://schemas.openxmlformats.org/officeDocument/2006/relationships/hyperlink" Target="mailto:info@healthychicagobabies.org" TargetMode="External"/><Relationship Id="rId7" Type="http://schemas.openxmlformats.org/officeDocument/2006/relationships/hyperlink" Target="mailto:ILfamilyconnects@aeroinc.net" TargetMode="External"/><Relationship Id="rId2" Type="http://schemas.openxmlformats.org/officeDocument/2006/relationships/notesSlide" Target="../notesSlides/notesSlide24.xml"/><Relationship Id="rId1" Type="http://schemas.openxmlformats.org/officeDocument/2006/relationships/slideLayout" Target="../slideLayouts/slideLayout462.xml"/><Relationship Id="rId6" Type="http://schemas.openxmlformats.org/officeDocument/2006/relationships/hyperlink" Target="tel:309-687-7433" TargetMode="External"/><Relationship Id="rId5" Type="http://schemas.openxmlformats.org/officeDocument/2006/relationships/hyperlink" Target="mailto:FamilyConnects@chail.org" TargetMode="External"/><Relationship Id="rId4" Type="http://schemas.openxmlformats.org/officeDocument/2006/relationships/hyperlink" Target="tel:312-745-2229" TargetMode="External"/><Relationship Id="rId9" Type="http://schemas.openxmlformats.org/officeDocument/2006/relationships/hyperlink" Target="https://familyconnectsil.org/" TargetMode="External"/></Relationships>
</file>

<file path=ppt/slides/_rels/slide26.xml.rels><?xml version="1.0" encoding="UTF-8" standalone="yes"?>
<Relationships xmlns="http://schemas.openxmlformats.org/package/2006/relationships"><Relationship Id="rId3" Type="http://schemas.openxmlformats.org/officeDocument/2006/relationships/hyperlink" Target="https://mchb.hrsa.gov/programs-impact/healthy-start" TargetMode="External"/><Relationship Id="rId2" Type="http://schemas.openxmlformats.org/officeDocument/2006/relationships/notesSlide" Target="../notesSlides/notesSlide25.xml"/><Relationship Id="rId1" Type="http://schemas.openxmlformats.org/officeDocument/2006/relationships/slideLayout" Target="../slideLayouts/slideLayout462.xml"/><Relationship Id="rId4" Type="http://schemas.openxmlformats.org/officeDocument/2006/relationships/hyperlink" Target="https://oceanhp.uic.edu/programs/uic-healthy-start/" TargetMode="External"/></Relationships>
</file>

<file path=ppt/slides/_rels/slide27.xml.rels><?xml version="1.0" encoding="UTF-8" standalone="yes"?>
<Relationships xmlns="http://schemas.openxmlformats.org/package/2006/relationships"><Relationship Id="rId3" Type="http://schemas.openxmlformats.org/officeDocument/2006/relationships/hyperlink" Target="https://mchb.hrsa.gov/programs-impact/healthy-start" TargetMode="External"/><Relationship Id="rId2" Type="http://schemas.openxmlformats.org/officeDocument/2006/relationships/notesSlide" Target="../notesSlides/notesSlide26.xml"/><Relationship Id="rId1" Type="http://schemas.openxmlformats.org/officeDocument/2006/relationships/slideLayout" Target="../slideLayouts/slideLayout462.xml"/></Relationships>
</file>

<file path=ppt/slides/_rels/slide28.xml.rels><?xml version="1.0" encoding="UTF-8" standalone="yes"?>
<Relationships xmlns="http://schemas.openxmlformats.org/package/2006/relationships"><Relationship Id="rId3" Type="http://schemas.openxmlformats.org/officeDocument/2006/relationships/hyperlink" Target="https://www.dhs.state.il.us/page.aspx?item=141450#a_Introduction" TargetMode="External"/><Relationship Id="rId2" Type="http://schemas.openxmlformats.org/officeDocument/2006/relationships/notesSlide" Target="../notesSlides/notesSlide27.xml"/><Relationship Id="rId1" Type="http://schemas.openxmlformats.org/officeDocument/2006/relationships/slideLayout" Target="../slideLayouts/slideLayout462.xml"/><Relationship Id="rId4" Type="http://schemas.openxmlformats.org/officeDocument/2006/relationships/hyperlink" Target="https://oecd.illinois.gov/homevisiting.html" TargetMode="External"/></Relationships>
</file>

<file path=ppt/slides/_rels/slide29.xml.rels><?xml version="1.0" encoding="UTF-8" standalone="yes"?>
<Relationships xmlns="http://schemas.openxmlformats.org/package/2006/relationships"><Relationship Id="rId3" Type="http://schemas.openxmlformats.org/officeDocument/2006/relationships/hyperlink" Target="https://www.dhs.state.il.us/page.aspx?item=56690" TargetMode="External"/><Relationship Id="rId2" Type="http://schemas.openxmlformats.org/officeDocument/2006/relationships/notesSlide" Target="../notesSlides/notesSlide28.xml"/><Relationship Id="rId1" Type="http://schemas.openxmlformats.org/officeDocument/2006/relationships/slideLayout" Target="../slideLayouts/slideLayout46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69.xml"/></Relationships>
</file>

<file path=ppt/slides/_rels/slide30.xml.rels><?xml version="1.0" encoding="UTF-8" standalone="yes"?>
<Relationships xmlns="http://schemas.openxmlformats.org/package/2006/relationships"><Relationship Id="rId3" Type="http://schemas.openxmlformats.org/officeDocument/2006/relationships/hyperlink" Target="https://igrowillinois.org/find-a-program/" TargetMode="External"/><Relationship Id="rId2" Type="http://schemas.openxmlformats.org/officeDocument/2006/relationships/notesSlide" Target="../notesSlides/notesSlide29.xml"/><Relationship Id="rId1" Type="http://schemas.openxmlformats.org/officeDocument/2006/relationships/slideLayout" Target="../slideLayouts/slideLayout462.xml"/><Relationship Id="rId4" Type="http://schemas.openxmlformats.org/officeDocument/2006/relationships/image" Target="../media/image110.png"/></Relationships>
</file>

<file path=ppt/slides/_rels/slide31.xml.rels><?xml version="1.0" encoding="UTF-8" standalone="yes"?>
<Relationships xmlns="http://schemas.openxmlformats.org/package/2006/relationships"><Relationship Id="rId3" Type="http://schemas.openxmlformats.org/officeDocument/2006/relationships/hyperlink" Target="https://igrowillinois.org/find-a-program/" TargetMode="External"/><Relationship Id="rId2" Type="http://schemas.openxmlformats.org/officeDocument/2006/relationships/notesSlide" Target="../notesSlides/notesSlide30.xml"/><Relationship Id="rId1" Type="http://schemas.openxmlformats.org/officeDocument/2006/relationships/slideLayout" Target="../slideLayouts/slideLayout462.xml"/><Relationship Id="rId5" Type="http://schemas.openxmlformats.org/officeDocument/2006/relationships/image" Target="../media/image112.png"/><Relationship Id="rId4" Type="http://schemas.openxmlformats.org/officeDocument/2006/relationships/image" Target="../media/image111.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hyperlink" Target="https://everthriveillinois.salsalabs.org/BirthEquityWebinarSubstanceUseandSubstanceUseDisorder/index.html?page=register&amp;eType=EmailBlastContent&amp;eId=cd491f92-6e46-466b-b717-88a399549ea5" TargetMode="External"/><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114.png"/></Relationships>
</file>

<file path=ppt/slides/_rels/slide35.xml.rels><?xml version="1.0" encoding="UTF-8" standalone="yes"?>
<Relationships xmlns="http://schemas.openxmlformats.org/package/2006/relationships"><Relationship Id="rId3" Type="http://schemas.openxmlformats.org/officeDocument/2006/relationships/hyperlink" Target="https://ilpqc.org/ILPQC%202020%2B/NewFolder/20240322_Measles_Clinical_Practice_Health_Advisory_for_Perinatal_Providers.pdf" TargetMode="External"/><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image" Target="../media/image115.png"/></Relationships>
</file>

<file path=ppt/slides/_rels/slide36.xml.rels><?xml version="1.0" encoding="UTF-8" standalone="yes"?>
<Relationships xmlns="http://schemas.openxmlformats.org/package/2006/relationships"><Relationship Id="rId3" Type="http://schemas.openxmlformats.org/officeDocument/2006/relationships/image" Target="../media/image116.jp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image" Target="../media/image117.png"/></Relationships>
</file>

<file path=ppt/slides/_rels/slide3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36.xml"/><Relationship Id="rId1" Type="http://schemas.openxmlformats.org/officeDocument/2006/relationships/slideLayout" Target="../slideLayouts/slideLayout142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hyperlink" Target="mailto:info@ilpqc.org" TargetMode="External"/><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hyperlink" Target="https://ilpqc.org/ILPQC%202020%2B/PVB/Toolkit/IR/30-60-90%20Day%20Plan%20Template.pdf"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4.xml"/><Relationship Id="rId1" Type="http://schemas.openxmlformats.org/officeDocument/2006/relationships/slideLayout" Target="../slideLayouts/slideLayout418.xml"/><Relationship Id="rId5" Type="http://schemas.openxmlformats.org/officeDocument/2006/relationships/image" Target="../media/image88.png"/><Relationship Id="rId4" Type="http://schemas.openxmlformats.org/officeDocument/2006/relationships/image" Target="../media/image87.png"/></Relationships>
</file>

<file path=ppt/slides/_rels/slide4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91.xml"/></Relationships>
</file>

<file path=ppt/slides/_rels/slide4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42.xml"/><Relationship Id="rId1" Type="http://schemas.openxmlformats.org/officeDocument/2006/relationships/slideLayout" Target="../slideLayouts/slideLayout2121.xml"/><Relationship Id="rId6" Type="http://schemas.openxmlformats.org/officeDocument/2006/relationships/image" Target="../media/image124.png"/><Relationship Id="rId5" Type="http://schemas.openxmlformats.org/officeDocument/2006/relationships/image" Target="../media/image123.png"/><Relationship Id="rId4" Type="http://schemas.openxmlformats.org/officeDocument/2006/relationships/image" Target="../media/image122.jpg"/></Relationships>
</file>

<file path=ppt/slides/_rels/slide5.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openxmlformats.org/officeDocument/2006/relationships/image" Target="../media/image90.gif"/><Relationship Id="rId4" Type="http://schemas.openxmlformats.org/officeDocument/2006/relationships/hyperlink" Target="mailto:info@ilpqc.org"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xml"/><Relationship Id="rId1" Type="http://schemas.openxmlformats.org/officeDocument/2006/relationships/slideLayout" Target="../slideLayouts/slideLayout418.xml"/><Relationship Id="rId6" Type="http://schemas.openxmlformats.org/officeDocument/2006/relationships/hyperlink" Target="mailto:info@ilpqc.org" TargetMode="External"/><Relationship Id="rId5" Type="http://schemas.openxmlformats.org/officeDocument/2006/relationships/image" Target="../media/image92.png"/><Relationship Id="rId4" Type="http://schemas.openxmlformats.org/officeDocument/2006/relationships/image" Target="../media/image91.jpg"/></Relationships>
</file>

<file path=ppt/slides/_rels/slide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8.xml"/><Relationship Id="rId1" Type="http://schemas.openxmlformats.org/officeDocument/2006/relationships/slideLayout" Target="../slideLayouts/slideLayout429.xml"/><Relationship Id="rId6" Type="http://schemas.openxmlformats.org/officeDocument/2006/relationships/image" Target="../media/image97.png"/><Relationship Id="rId5" Type="http://schemas.openxmlformats.org/officeDocument/2006/relationships/image" Target="../media/image96.png"/><Relationship Id="rId4" Type="http://schemas.openxmlformats.org/officeDocument/2006/relationships/image" Target="../media/image95.png"/></Relationships>
</file>

<file path=ppt/slides/_rels/slide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9.xml"/><Relationship Id="rId1" Type="http://schemas.openxmlformats.org/officeDocument/2006/relationships/slideLayout" Target="../slideLayouts/slideLayout43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1205"/>
        <p:cNvGrpSpPr/>
        <p:nvPr/>
      </p:nvGrpSpPr>
      <p:grpSpPr>
        <a:xfrm>
          <a:off x="0" y="0"/>
          <a:ext cx="0" cy="0"/>
          <a:chOff x="0" y="0"/>
          <a:chExt cx="0" cy="0"/>
        </a:xfrm>
      </p:grpSpPr>
      <p:sp>
        <p:nvSpPr>
          <p:cNvPr id="21206" name="Google Shape;21206;p1"/>
          <p:cNvSpPr txBox="1">
            <a:spLocks noGrp="1"/>
          </p:cNvSpPr>
          <p:nvPr>
            <p:ph type="ctrTitle"/>
          </p:nvPr>
        </p:nvSpPr>
        <p:spPr>
          <a:xfrm>
            <a:off x="1341423" y="1418093"/>
            <a:ext cx="5130670" cy="2700755"/>
          </a:xfrm>
          <a:prstGeom prst="rect">
            <a:avLst/>
          </a:prstGeom>
          <a:noFill/>
          <a:ln>
            <a:noFill/>
          </a:ln>
        </p:spPr>
        <p:txBody>
          <a:bodyPr spcFirstLastPara="1" wrap="square" lIns="91425" tIns="45700" rIns="91425" bIns="45700" anchor="b" anchorCtr="0">
            <a:normAutofit/>
          </a:bodyPr>
          <a:lstStyle/>
          <a:p>
            <a:pPr marL="0" lvl="0" indent="0" algn="l" rtl="0">
              <a:lnSpc>
                <a:spcPct val="100000"/>
              </a:lnSpc>
              <a:spcBef>
                <a:spcPts val="0"/>
              </a:spcBef>
              <a:spcAft>
                <a:spcPts val="0"/>
              </a:spcAft>
              <a:buClr>
                <a:schemeClr val="dk1"/>
              </a:buClr>
              <a:buSzPts val="4000"/>
              <a:buFont typeface="Calibri"/>
              <a:buNone/>
            </a:pPr>
            <a:r>
              <a:rPr lang="en-US"/>
              <a:t>BE Teams Call – Expanding Patient Access to Home Visiting Programs</a:t>
            </a:r>
            <a:endParaRPr/>
          </a:p>
        </p:txBody>
      </p:sp>
      <p:sp>
        <p:nvSpPr>
          <p:cNvPr id="21207" name="Google Shape;21207;p1"/>
          <p:cNvSpPr txBox="1">
            <a:spLocks noGrp="1"/>
          </p:cNvSpPr>
          <p:nvPr>
            <p:ph type="subTitle" idx="1"/>
          </p:nvPr>
        </p:nvSpPr>
        <p:spPr>
          <a:xfrm>
            <a:off x="1341423" y="4198183"/>
            <a:ext cx="5194433" cy="986569"/>
          </a:xfrm>
          <a:prstGeom prst="rect">
            <a:avLst/>
          </a:prstGeom>
          <a:noFill/>
          <a:ln>
            <a:noFill/>
          </a:ln>
        </p:spPr>
        <p:txBody>
          <a:bodyPr spcFirstLastPara="1" wrap="square" lIns="91425" tIns="45700" rIns="91425" bIns="45700" anchor="t" anchorCtr="0">
            <a:normAutofit/>
          </a:bodyPr>
          <a:lstStyle/>
          <a:p>
            <a:pPr marL="0" lvl="0" indent="0" algn="l" rtl="0">
              <a:lnSpc>
                <a:spcPct val="100000"/>
              </a:lnSpc>
              <a:spcBef>
                <a:spcPts val="0"/>
              </a:spcBef>
              <a:spcAft>
                <a:spcPts val="0"/>
              </a:spcAft>
              <a:buSzPts val="2400"/>
              <a:buNone/>
            </a:pPr>
            <a:r>
              <a:rPr lang="en-US"/>
              <a:t>April 15th, 2024</a:t>
            </a:r>
            <a:endParaRPr/>
          </a:p>
        </p:txBody>
      </p:sp>
      <p:pic>
        <p:nvPicPr>
          <p:cNvPr id="21208" name="Google Shape;21208;p1" descr="Woman kissing newborn baby"/>
          <p:cNvPicPr preferRelativeResize="0"/>
          <p:nvPr/>
        </p:nvPicPr>
        <p:blipFill rotWithShape="1">
          <a:blip r:embed="rId3">
            <a:alphaModFix/>
          </a:blip>
          <a:srcRect/>
          <a:stretch/>
        </p:blipFill>
        <p:spPr>
          <a:xfrm>
            <a:off x="6709082" y="1267275"/>
            <a:ext cx="5589946" cy="3837481"/>
          </a:xfrm>
          <a:prstGeom prst="ellipse">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1376"/>
        <p:cNvGrpSpPr/>
        <p:nvPr/>
      </p:nvGrpSpPr>
      <p:grpSpPr>
        <a:xfrm>
          <a:off x="0" y="0"/>
          <a:ext cx="0" cy="0"/>
          <a:chOff x="0" y="0"/>
          <a:chExt cx="0" cy="0"/>
        </a:xfrm>
      </p:grpSpPr>
      <p:sp>
        <p:nvSpPr>
          <p:cNvPr id="21377" name="Google Shape;21377;p10"/>
          <p:cNvSpPr txBox="1">
            <a:spLocks noGrp="1"/>
          </p:cNvSpPr>
          <p:nvPr>
            <p:ph type="title"/>
          </p:nvPr>
        </p:nvSpPr>
        <p:spPr>
          <a:xfrm>
            <a:off x="383357" y="70583"/>
            <a:ext cx="7979105"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Font typeface="Play"/>
              <a:buNone/>
            </a:pPr>
            <a:r>
              <a:rPr lang="en-US" sz="3600"/>
              <a:t>Achieving Birth Equity QI Excellence Award by Face-to-Face Meeting May 2024</a:t>
            </a:r>
            <a:endParaRPr/>
          </a:p>
        </p:txBody>
      </p:sp>
      <p:sp>
        <p:nvSpPr>
          <p:cNvPr id="21378" name="Google Shape;21378;p10"/>
          <p:cNvSpPr txBox="1">
            <a:spLocks noGrp="1"/>
          </p:cNvSpPr>
          <p:nvPr>
            <p:ph type="body" idx="1"/>
          </p:nvPr>
        </p:nvSpPr>
        <p:spPr>
          <a:xfrm>
            <a:off x="468418" y="1618596"/>
            <a:ext cx="11808643" cy="3996471"/>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Clr>
                <a:srgbClr val="3A7D22"/>
              </a:buClr>
              <a:buSzPts val="1800"/>
              <a:buFont typeface="Arial"/>
              <a:buChar char="•"/>
            </a:pPr>
            <a:r>
              <a:rPr lang="en-US" sz="3200" b="1" i="0" u="none" strike="noStrike" dirty="0">
                <a:solidFill>
                  <a:srgbClr val="3A7D22"/>
                </a:solidFill>
                <a:latin typeface="Calibri"/>
                <a:ea typeface="Calibri"/>
                <a:cs typeface="Calibri"/>
                <a:sym typeface="Calibri"/>
              </a:rPr>
              <a:t>All data submitted (baseline – March 2024)</a:t>
            </a:r>
            <a:r>
              <a:rPr lang="en-US" sz="3200" b="1" i="0" dirty="0">
                <a:solidFill>
                  <a:srgbClr val="3A7D22"/>
                </a:solidFill>
                <a:latin typeface="Calibri"/>
                <a:ea typeface="Calibri"/>
                <a:cs typeface="Calibri"/>
                <a:sym typeface="Calibri"/>
              </a:rPr>
              <a:t>​</a:t>
            </a:r>
            <a:endParaRPr dirty="0"/>
          </a:p>
          <a:p>
            <a:pPr marL="457200" lvl="0" indent="-342900" algn="l" rtl="0">
              <a:lnSpc>
                <a:spcPct val="100000"/>
              </a:lnSpc>
              <a:spcBef>
                <a:spcPts val="1000"/>
              </a:spcBef>
              <a:spcAft>
                <a:spcPts val="0"/>
              </a:spcAft>
              <a:buClr>
                <a:srgbClr val="3A7D22"/>
              </a:buClr>
              <a:buSzPts val="1800"/>
              <a:buFont typeface="Arial"/>
              <a:buChar char="•"/>
            </a:pPr>
            <a:r>
              <a:rPr lang="en-US" sz="3200" b="1" i="0" u="none" strike="noStrike" dirty="0">
                <a:solidFill>
                  <a:srgbClr val="3A7D22"/>
                </a:solidFill>
                <a:latin typeface="Calibri"/>
                <a:ea typeface="Calibri"/>
                <a:cs typeface="Calibri"/>
                <a:sym typeface="Calibri"/>
              </a:rPr>
              <a:t>7/7 key structure measures </a:t>
            </a:r>
            <a:r>
              <a:rPr lang="en-US" sz="3200" b="1" dirty="0">
                <a:solidFill>
                  <a:srgbClr val="3A7D22"/>
                </a:solidFill>
                <a:latin typeface="Calibri"/>
                <a:ea typeface="Calibri"/>
                <a:cs typeface="Calibri"/>
                <a:sym typeface="Calibri"/>
              </a:rPr>
              <a:t>IN PLACE (Green)</a:t>
            </a:r>
            <a:r>
              <a:rPr lang="en-US" sz="3200" b="1" i="0" dirty="0">
                <a:solidFill>
                  <a:srgbClr val="3A7D22"/>
                </a:solidFill>
                <a:latin typeface="Calibri"/>
                <a:ea typeface="Calibri"/>
                <a:cs typeface="Calibri"/>
                <a:sym typeface="Calibri"/>
              </a:rPr>
              <a:t>​:</a:t>
            </a:r>
            <a:endParaRPr dirty="0"/>
          </a:p>
          <a:p>
            <a:pPr marL="457200" lvl="0" indent="-342900" algn="l" rtl="0">
              <a:lnSpc>
                <a:spcPct val="100000"/>
              </a:lnSpc>
              <a:spcBef>
                <a:spcPts val="1000"/>
              </a:spcBef>
              <a:spcAft>
                <a:spcPts val="0"/>
              </a:spcAft>
              <a:buClr>
                <a:srgbClr val="3A7D22"/>
              </a:buClr>
              <a:buSzPts val="1800"/>
              <a:buFont typeface="Arial"/>
              <a:buChar char="•"/>
            </a:pPr>
            <a:r>
              <a:rPr lang="en-US" sz="3200" b="1" dirty="0">
                <a:solidFill>
                  <a:srgbClr val="3A7D22"/>
                </a:solidFill>
                <a:latin typeface="Calibri"/>
                <a:ea typeface="Calibri"/>
                <a:cs typeface="Calibri"/>
                <a:sym typeface="Calibri"/>
              </a:rPr>
              <a:t>Achieve key BE goals:</a:t>
            </a:r>
            <a:endParaRPr sz="3200" b="1" i="0" dirty="0">
              <a:solidFill>
                <a:srgbClr val="3A7D22"/>
              </a:solidFill>
              <a:latin typeface="Calibri"/>
              <a:ea typeface="Calibri"/>
              <a:cs typeface="Calibri"/>
              <a:sym typeface="Calibri"/>
            </a:endParaRPr>
          </a:p>
          <a:p>
            <a:pPr marL="914400" lvl="1" indent="-342900" algn="l" rtl="0">
              <a:lnSpc>
                <a:spcPct val="100000"/>
              </a:lnSpc>
              <a:spcBef>
                <a:spcPts val="1000"/>
              </a:spcBef>
              <a:spcAft>
                <a:spcPts val="0"/>
              </a:spcAft>
              <a:buClr>
                <a:schemeClr val="dk1"/>
              </a:buClr>
              <a:buSzPts val="1800"/>
              <a:buFont typeface="Arial"/>
              <a:buChar char="•"/>
            </a:pPr>
            <a:r>
              <a:rPr lang="en-US" i="0" u="none" strike="noStrike" dirty="0">
                <a:latin typeface="Calibri"/>
                <a:ea typeface="Calibri"/>
                <a:cs typeface="Calibri"/>
                <a:sym typeface="Calibri"/>
              </a:rPr>
              <a:t>Provider, nurse, and staff education </a:t>
            </a:r>
            <a:r>
              <a:rPr lang="en-US" i="0" u="sng" dirty="0">
                <a:latin typeface="Calibri"/>
                <a:ea typeface="Calibri"/>
                <a:cs typeface="Calibri"/>
                <a:sym typeface="Calibri"/>
              </a:rPr>
              <a:t>&gt;</a:t>
            </a:r>
            <a:r>
              <a:rPr lang="en-US" i="0" u="none" strike="noStrike" dirty="0">
                <a:latin typeface="Calibri"/>
                <a:ea typeface="Calibri"/>
                <a:cs typeface="Calibri"/>
                <a:sym typeface="Calibri"/>
              </a:rPr>
              <a:t> 70%  </a:t>
            </a:r>
            <a:r>
              <a:rPr lang="en-US" i="0" dirty="0">
                <a:latin typeface="Calibri"/>
                <a:ea typeface="Calibri"/>
                <a:cs typeface="Calibri"/>
                <a:sym typeface="Calibri"/>
              </a:rPr>
              <a:t>​</a:t>
            </a:r>
            <a:endParaRPr dirty="0"/>
          </a:p>
          <a:p>
            <a:pPr marL="914400" lvl="1" indent="-342900" algn="l" rtl="0">
              <a:lnSpc>
                <a:spcPct val="100000"/>
              </a:lnSpc>
              <a:spcBef>
                <a:spcPts val="1000"/>
              </a:spcBef>
              <a:spcAft>
                <a:spcPts val="0"/>
              </a:spcAft>
              <a:buClr>
                <a:schemeClr val="dk1"/>
              </a:buClr>
              <a:buSzPts val="1800"/>
              <a:buFont typeface="Arial"/>
              <a:buChar char="•"/>
            </a:pPr>
            <a:r>
              <a:rPr lang="en-US" i="0" u="none" strike="noStrike" dirty="0" err="1">
                <a:latin typeface="Calibri"/>
                <a:ea typeface="Calibri"/>
                <a:cs typeface="Calibri"/>
                <a:sym typeface="Calibri"/>
              </a:rPr>
              <a:t>SDoH</a:t>
            </a:r>
            <a:r>
              <a:rPr lang="en-US" i="0" u="none" strike="noStrike" dirty="0">
                <a:latin typeface="Calibri"/>
                <a:ea typeface="Calibri"/>
                <a:cs typeface="Calibri"/>
                <a:sym typeface="Calibri"/>
              </a:rPr>
              <a:t> delivery admission screening </a:t>
            </a:r>
            <a:r>
              <a:rPr lang="en-US" i="0" u="sng" dirty="0">
                <a:latin typeface="Calibri"/>
                <a:ea typeface="Calibri"/>
                <a:cs typeface="Calibri"/>
                <a:sym typeface="Calibri"/>
              </a:rPr>
              <a:t>&gt;</a:t>
            </a:r>
            <a:r>
              <a:rPr lang="en-US" i="0" u="none" strike="noStrike" dirty="0">
                <a:latin typeface="Calibri"/>
                <a:ea typeface="Calibri"/>
                <a:cs typeface="Calibri"/>
                <a:sym typeface="Calibri"/>
              </a:rPr>
              <a:t> 70%</a:t>
            </a:r>
            <a:r>
              <a:rPr lang="en-US" i="0" dirty="0">
                <a:latin typeface="Calibri"/>
                <a:ea typeface="Calibri"/>
                <a:cs typeface="Calibri"/>
                <a:sym typeface="Calibri"/>
              </a:rPr>
              <a:t>​</a:t>
            </a:r>
            <a:endParaRPr dirty="0"/>
          </a:p>
          <a:p>
            <a:pPr marL="914400" lvl="1" indent="-342900" algn="l" rtl="0">
              <a:lnSpc>
                <a:spcPct val="100000"/>
              </a:lnSpc>
              <a:spcBef>
                <a:spcPts val="1000"/>
              </a:spcBef>
              <a:spcAft>
                <a:spcPts val="0"/>
              </a:spcAft>
              <a:buClr>
                <a:schemeClr val="dk1"/>
              </a:buClr>
              <a:buSzPts val="1800"/>
              <a:buFont typeface="Arial"/>
              <a:buChar char="•"/>
            </a:pPr>
            <a:r>
              <a:rPr lang="en-US" i="0" u="none" strike="noStrike" dirty="0" err="1">
                <a:latin typeface="Calibri"/>
                <a:ea typeface="Calibri"/>
                <a:cs typeface="Calibri"/>
                <a:sym typeface="Calibri"/>
              </a:rPr>
              <a:t>SDoH</a:t>
            </a:r>
            <a:r>
              <a:rPr lang="en-US" i="0" u="none" strike="noStrike" dirty="0">
                <a:latin typeface="Calibri"/>
                <a:ea typeface="Calibri"/>
                <a:cs typeface="Calibri"/>
                <a:sym typeface="Calibri"/>
              </a:rPr>
              <a:t> screen positive linkage to resources </a:t>
            </a:r>
            <a:r>
              <a:rPr lang="en-US" i="0" u="sng" dirty="0">
                <a:latin typeface="Calibri"/>
                <a:ea typeface="Calibri"/>
                <a:cs typeface="Calibri"/>
                <a:sym typeface="Calibri"/>
              </a:rPr>
              <a:t>&gt;</a:t>
            </a:r>
            <a:r>
              <a:rPr lang="en-US" i="0" u="none" strike="noStrike" dirty="0">
                <a:latin typeface="Calibri"/>
                <a:ea typeface="Calibri"/>
                <a:cs typeface="Calibri"/>
                <a:sym typeface="Calibri"/>
              </a:rPr>
              <a:t> 70%</a:t>
            </a:r>
            <a:r>
              <a:rPr lang="en-US" i="0" dirty="0">
                <a:latin typeface="Calibri"/>
                <a:ea typeface="Calibri"/>
                <a:cs typeface="Calibri"/>
                <a:sym typeface="Calibri"/>
              </a:rPr>
              <a:t>​</a:t>
            </a:r>
            <a:endParaRPr dirty="0"/>
          </a:p>
          <a:p>
            <a:pPr marL="914400" lvl="1" indent="-342900" algn="l" rtl="0">
              <a:lnSpc>
                <a:spcPct val="100000"/>
              </a:lnSpc>
              <a:spcBef>
                <a:spcPts val="1000"/>
              </a:spcBef>
              <a:spcAft>
                <a:spcPts val="0"/>
              </a:spcAft>
              <a:buClr>
                <a:schemeClr val="dk1"/>
              </a:buClr>
              <a:buSzPts val="1800"/>
              <a:buFont typeface="Arial"/>
              <a:buChar char="•"/>
            </a:pPr>
            <a:r>
              <a:rPr lang="en-US" i="0" u="none" strike="noStrike" dirty="0">
                <a:latin typeface="Calibri"/>
                <a:ea typeface="Calibri"/>
                <a:cs typeface="Calibri"/>
                <a:sym typeface="Calibri"/>
              </a:rPr>
              <a:t>PREM completion rate </a:t>
            </a:r>
            <a:r>
              <a:rPr lang="en-US" i="0" u="sng" dirty="0">
                <a:latin typeface="Calibri"/>
                <a:ea typeface="Calibri"/>
                <a:cs typeface="Calibri"/>
                <a:sym typeface="Calibri"/>
              </a:rPr>
              <a:t>&gt;</a:t>
            </a:r>
            <a:r>
              <a:rPr lang="en-US" i="0" u="none" strike="noStrike" dirty="0">
                <a:latin typeface="Calibri"/>
                <a:ea typeface="Calibri"/>
                <a:cs typeface="Calibri"/>
                <a:sym typeface="Calibri"/>
              </a:rPr>
              <a:t> 10% or 15 or more PREM surveys/month</a:t>
            </a:r>
            <a:endParaRPr i="0" dirty="0">
              <a:latin typeface="Calibri"/>
              <a:ea typeface="Calibri"/>
              <a:cs typeface="Calibri"/>
              <a:sym typeface="Calibri"/>
            </a:endParaRPr>
          </a:p>
          <a:p>
            <a:pPr marL="457200" lvl="0" indent="-228600" algn="l" rtl="0">
              <a:lnSpc>
                <a:spcPct val="100000"/>
              </a:lnSpc>
              <a:spcBef>
                <a:spcPts val="1000"/>
              </a:spcBef>
              <a:spcAft>
                <a:spcPts val="0"/>
              </a:spcAft>
              <a:buClr>
                <a:schemeClr val="dk1"/>
              </a:buClr>
              <a:buSzPts val="1800"/>
              <a:buNone/>
            </a:pPr>
            <a:endParaRPr dirty="0"/>
          </a:p>
        </p:txBody>
      </p:sp>
      <p:sp>
        <p:nvSpPr>
          <p:cNvPr id="21379" name="Google Shape;21379;p1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10</a:t>
            </a:fld>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1384"/>
        <p:cNvGrpSpPr/>
        <p:nvPr/>
      </p:nvGrpSpPr>
      <p:grpSpPr>
        <a:xfrm>
          <a:off x="0" y="0"/>
          <a:ext cx="0" cy="0"/>
          <a:chOff x="0" y="0"/>
          <a:chExt cx="0" cy="0"/>
        </a:xfrm>
      </p:grpSpPr>
      <p:sp>
        <p:nvSpPr>
          <p:cNvPr id="21385" name="Google Shape;21385;p16"/>
          <p:cNvSpPr txBox="1">
            <a:spLocks noGrp="1"/>
          </p:cNvSpPr>
          <p:nvPr>
            <p:ph type="title"/>
          </p:nvPr>
        </p:nvSpPr>
        <p:spPr>
          <a:xfrm>
            <a:off x="1413310" y="723485"/>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1800"/>
              <a:buNone/>
            </a:pPr>
            <a:r>
              <a:rPr lang="en-US"/>
              <a:t>Poll</a:t>
            </a:r>
            <a:endParaRPr/>
          </a:p>
        </p:txBody>
      </p:sp>
      <p:sp>
        <p:nvSpPr>
          <p:cNvPr id="21386" name="Google Shape;21386;p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p>
            <a:pPr marL="457200" lvl="0" indent="-381000" algn="l" rtl="0">
              <a:lnSpc>
                <a:spcPct val="100000"/>
              </a:lnSpc>
              <a:spcBef>
                <a:spcPts val="1000"/>
              </a:spcBef>
              <a:spcAft>
                <a:spcPts val="0"/>
              </a:spcAft>
              <a:buSzPts val="2400"/>
              <a:buNone/>
            </a:pPr>
            <a:r>
              <a:rPr lang="en-US"/>
              <a:t>5 minutes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1390"/>
        <p:cNvGrpSpPr/>
        <p:nvPr/>
      </p:nvGrpSpPr>
      <p:grpSpPr>
        <a:xfrm>
          <a:off x="0" y="0"/>
          <a:ext cx="0" cy="0"/>
          <a:chOff x="0" y="0"/>
          <a:chExt cx="0" cy="0"/>
        </a:xfrm>
      </p:grpSpPr>
      <p:sp>
        <p:nvSpPr>
          <p:cNvPr id="21391" name="Google Shape;21391;p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a:t>Birth Equity Data Review</a:t>
            </a:r>
            <a:endParaRPr/>
          </a:p>
        </p:txBody>
      </p:sp>
      <p:sp>
        <p:nvSpPr>
          <p:cNvPr id="21392" name="Google Shape;21392;p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400"/>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1397"/>
        <p:cNvGrpSpPr/>
        <p:nvPr/>
      </p:nvGrpSpPr>
      <p:grpSpPr>
        <a:xfrm>
          <a:off x="0" y="0"/>
          <a:ext cx="0" cy="0"/>
          <a:chOff x="0" y="0"/>
          <a:chExt cx="0" cy="0"/>
        </a:xfrm>
      </p:grpSpPr>
      <p:sp>
        <p:nvSpPr>
          <p:cNvPr id="21398" name="Google Shape;21398;p17"/>
          <p:cNvSpPr txBox="1">
            <a:spLocks noGrp="1"/>
          </p:cNvSpPr>
          <p:nvPr>
            <p:ph type="title"/>
          </p:nvPr>
        </p:nvSpPr>
        <p:spPr>
          <a:xfrm>
            <a:off x="482010" y="280067"/>
            <a:ext cx="7188790" cy="1325563"/>
          </a:xfrm>
          <a:prstGeom prst="rect">
            <a:avLst/>
          </a:prstGeom>
          <a:noFill/>
          <a:ln>
            <a:noFill/>
          </a:ln>
        </p:spPr>
        <p:txBody>
          <a:bodyPr spcFirstLastPara="1" wrap="square" lIns="91425" tIns="45700" rIns="91425" bIns="45700" anchor="ctr" anchorCtr="0">
            <a:normAutofit fontScale="90000"/>
          </a:bodyPr>
          <a:lstStyle/>
          <a:p>
            <a:pPr marL="12700" marR="5080" lvl="0" indent="0" algn="l" rtl="0">
              <a:lnSpc>
                <a:spcPct val="90000"/>
              </a:lnSpc>
              <a:spcBef>
                <a:spcPts val="0"/>
              </a:spcBef>
              <a:spcAft>
                <a:spcPts val="0"/>
              </a:spcAft>
              <a:buClr>
                <a:srgbClr val="373737"/>
              </a:buClr>
              <a:buSzPct val="100000"/>
              <a:buFont typeface="Arial"/>
              <a:buNone/>
            </a:pPr>
            <a:r>
              <a:rPr lang="en-US" sz="3100" b="1">
                <a:solidFill>
                  <a:srgbClr val="373737"/>
                </a:solidFill>
              </a:rPr>
              <a:t>By May 2024, </a:t>
            </a:r>
            <a:r>
              <a:rPr lang="en-US" sz="3100" b="1" u="sng">
                <a:solidFill>
                  <a:srgbClr val="373737"/>
                </a:solidFill>
              </a:rPr>
              <a:t>&gt;</a:t>
            </a:r>
            <a:r>
              <a:rPr lang="en-US" sz="3100" b="1">
                <a:solidFill>
                  <a:srgbClr val="373737"/>
                </a:solidFill>
              </a:rPr>
              <a:t> 70% of participating hospitals will have implemented each key strategy</a:t>
            </a:r>
            <a:br>
              <a:rPr lang="en-US" sz="4000"/>
            </a:br>
            <a:endParaRPr sz="4000" b="1">
              <a:solidFill>
                <a:srgbClr val="F58466"/>
              </a:solidFill>
              <a:latin typeface="Sorts Mill Goudy"/>
              <a:ea typeface="Sorts Mill Goudy"/>
              <a:cs typeface="Sorts Mill Goudy"/>
              <a:sym typeface="Sorts Mill Goudy"/>
            </a:endParaRPr>
          </a:p>
        </p:txBody>
      </p:sp>
      <p:sp>
        <p:nvSpPr>
          <p:cNvPr id="21399" name="Google Shape;21399;p17"/>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AEB3B7"/>
              </a:buClr>
              <a:buSzPts val="1200"/>
              <a:buFont typeface="Arial"/>
              <a:buNone/>
            </a:pPr>
            <a:endParaRPr sz="1200" b="0" i="0" u="none" strike="noStrike" cap="none">
              <a:solidFill>
                <a:srgbClr val="AEB3B7"/>
              </a:solidFill>
              <a:latin typeface="Arial"/>
              <a:ea typeface="Arial"/>
              <a:cs typeface="Arial"/>
              <a:sym typeface="Arial"/>
            </a:endParaRPr>
          </a:p>
        </p:txBody>
      </p:sp>
      <p:grpSp>
        <p:nvGrpSpPr>
          <p:cNvPr id="21400" name="Google Shape;21400;p17"/>
          <p:cNvGrpSpPr/>
          <p:nvPr/>
        </p:nvGrpSpPr>
        <p:grpSpPr>
          <a:xfrm>
            <a:off x="1408373" y="1359230"/>
            <a:ext cx="9375252" cy="4961396"/>
            <a:chOff x="1349206" y="35722"/>
            <a:chExt cx="9375252" cy="4961396"/>
          </a:xfrm>
        </p:grpSpPr>
        <p:sp>
          <p:nvSpPr>
            <p:cNvPr id="21401" name="Google Shape;21401;p17"/>
            <p:cNvSpPr/>
            <p:nvPr/>
          </p:nvSpPr>
          <p:spPr>
            <a:xfrm>
              <a:off x="1556143" y="231408"/>
              <a:ext cx="4335200" cy="1354750"/>
            </a:xfrm>
            <a:prstGeom prst="rect">
              <a:avLst/>
            </a:prstGeom>
            <a:solidFill>
              <a:schemeClr val="lt1">
                <a:alpha val="40000"/>
              </a:schemeClr>
            </a:solidFill>
            <a:ln w="38100" cap="flat" cmpd="sng">
              <a:solidFill>
                <a:schemeClr val="accent2"/>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7"/>
            <p:cNvSpPr txBox="1"/>
            <p:nvPr/>
          </p:nvSpPr>
          <p:spPr>
            <a:xfrm>
              <a:off x="1556143" y="231408"/>
              <a:ext cx="4335200" cy="1354750"/>
            </a:xfrm>
            <a:prstGeom prst="rect">
              <a:avLst/>
            </a:prstGeom>
            <a:noFill/>
            <a:ln>
              <a:noFill/>
            </a:ln>
          </p:spPr>
          <p:txBody>
            <a:bodyPr spcFirstLastPara="1" wrap="square" lIns="917600" tIns="76200" rIns="76200" bIns="76200" anchor="ctr" anchorCtr="0">
              <a:noAutofit/>
            </a:bodyPr>
            <a:lstStyle/>
            <a:p>
              <a:pPr marL="0" marR="0" lvl="0" indent="0" algn="l" rtl="0">
                <a:lnSpc>
                  <a:spcPct val="90000"/>
                </a:lnSpc>
                <a:spcBef>
                  <a:spcPts val="0"/>
                </a:spcBef>
                <a:spcAft>
                  <a:spcPts val="0"/>
                </a:spcAft>
                <a:buClr>
                  <a:srgbClr val="000000"/>
                </a:buClr>
                <a:buSzPts val="2000"/>
                <a:buFont typeface="Arial"/>
                <a:buNone/>
              </a:pPr>
              <a:r>
                <a:rPr lang="en-US" sz="2000" b="1" i="0" u="none" strike="noStrike" cap="none">
                  <a:solidFill>
                    <a:srgbClr val="22262A"/>
                  </a:solidFill>
                  <a:latin typeface="Arial"/>
                  <a:ea typeface="Arial"/>
                  <a:cs typeface="Arial"/>
                  <a:sym typeface="Arial"/>
                </a:rPr>
                <a:t>Optimize race/ethnicity data</a:t>
              </a:r>
              <a:r>
                <a:rPr lang="en-US" sz="2000" b="0" i="0" u="none" strike="noStrike" cap="none">
                  <a:solidFill>
                    <a:srgbClr val="22262A"/>
                  </a:solidFill>
                  <a:latin typeface="Arial"/>
                  <a:ea typeface="Arial"/>
                  <a:cs typeface="Arial"/>
                  <a:sym typeface="Arial"/>
                </a:rPr>
                <a:t> collection &amp; review key maternal quality data by race, ethnicity &amp; Medicaid status</a:t>
              </a:r>
              <a:endParaRPr/>
            </a:p>
          </p:txBody>
        </p:sp>
        <p:sp>
          <p:nvSpPr>
            <p:cNvPr id="21403" name="Google Shape;21403;p17"/>
            <p:cNvSpPr/>
            <p:nvPr/>
          </p:nvSpPr>
          <p:spPr>
            <a:xfrm>
              <a:off x="1386947" y="115737"/>
              <a:ext cx="948325" cy="1422487"/>
            </a:xfrm>
            <a:prstGeom prst="rect">
              <a:avLst/>
            </a:prstGeom>
            <a:blipFill rotWithShape="1">
              <a:blip r:embed="rId3">
                <a:alphaModFix/>
              </a:blip>
              <a:stretch>
                <a:fillRect/>
              </a:stretch>
            </a:blipFill>
            <a:ln w="9525"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4" name="Google Shape;21404;p17"/>
            <p:cNvSpPr/>
            <p:nvPr/>
          </p:nvSpPr>
          <p:spPr>
            <a:xfrm>
              <a:off x="6362954" y="231408"/>
              <a:ext cx="4335200" cy="1354750"/>
            </a:xfrm>
            <a:prstGeom prst="rect">
              <a:avLst/>
            </a:prstGeom>
            <a:solidFill>
              <a:srgbClr val="DAE2B3">
                <a:alpha val="40000"/>
              </a:srgbClr>
            </a:solidFill>
            <a:ln w="38100" cap="flat" cmpd="sng">
              <a:solidFill>
                <a:schemeClr val="accent3"/>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7"/>
            <p:cNvSpPr txBox="1"/>
            <p:nvPr/>
          </p:nvSpPr>
          <p:spPr>
            <a:xfrm>
              <a:off x="6362954" y="231408"/>
              <a:ext cx="4335200" cy="1354750"/>
            </a:xfrm>
            <a:prstGeom prst="rect">
              <a:avLst/>
            </a:prstGeom>
            <a:noFill/>
            <a:ln>
              <a:noFill/>
            </a:ln>
          </p:spPr>
          <p:txBody>
            <a:bodyPr spcFirstLastPara="1" wrap="square" lIns="917600" tIns="72375" rIns="72375" bIns="72375" anchor="ctr" anchorCtr="0">
              <a:noAutofit/>
            </a:bodyPr>
            <a:lstStyle/>
            <a:p>
              <a:pPr marL="0" marR="0" lvl="0" indent="0" algn="l" rtl="0">
                <a:lnSpc>
                  <a:spcPct val="90000"/>
                </a:lnSpc>
                <a:spcBef>
                  <a:spcPts val="0"/>
                </a:spcBef>
                <a:spcAft>
                  <a:spcPts val="0"/>
                </a:spcAft>
                <a:buClr>
                  <a:srgbClr val="000000"/>
                </a:buClr>
                <a:buSzPts val="1900"/>
                <a:buFont typeface="Arial"/>
                <a:buNone/>
              </a:pPr>
              <a:r>
                <a:rPr lang="en-US" sz="1900" b="0" i="0" u="none" strike="noStrike" cap="none">
                  <a:solidFill>
                    <a:srgbClr val="22262A"/>
                  </a:solidFill>
                  <a:latin typeface="Arial"/>
                  <a:ea typeface="Arial"/>
                  <a:cs typeface="Arial"/>
                  <a:sym typeface="Arial"/>
                </a:rPr>
                <a:t>Universal </a:t>
              </a:r>
              <a:r>
                <a:rPr lang="en-US" sz="1900" b="1" i="0" u="none" strike="noStrike" cap="none">
                  <a:solidFill>
                    <a:srgbClr val="22262A"/>
                  </a:solidFill>
                  <a:latin typeface="Arial"/>
                  <a:ea typeface="Arial"/>
                  <a:cs typeface="Arial"/>
                  <a:sym typeface="Arial"/>
                </a:rPr>
                <a:t>social determinants of health screening</a:t>
              </a:r>
              <a:r>
                <a:rPr lang="en-US" sz="1900" b="0" i="0" u="none" strike="noStrike" cap="none">
                  <a:solidFill>
                    <a:srgbClr val="22262A"/>
                  </a:solidFill>
                  <a:latin typeface="Arial"/>
                  <a:ea typeface="Arial"/>
                  <a:cs typeface="Arial"/>
                  <a:sym typeface="Arial"/>
                </a:rPr>
                <a:t> tool (prenatal/L&amp;D) with system for linkage to appropriate resources </a:t>
              </a:r>
              <a:endParaRPr/>
            </a:p>
          </p:txBody>
        </p:sp>
        <p:sp>
          <p:nvSpPr>
            <p:cNvPr id="21406" name="Google Shape;21406;p17"/>
            <p:cNvSpPr/>
            <p:nvPr/>
          </p:nvSpPr>
          <p:spPr>
            <a:xfrm>
              <a:off x="6079584" y="35722"/>
              <a:ext cx="1153798" cy="1422487"/>
            </a:xfrm>
            <a:prstGeom prst="rect">
              <a:avLst/>
            </a:prstGeom>
            <a:blipFill rotWithShape="1">
              <a:blip r:embed="rId4">
                <a:alphaModFix/>
              </a:blip>
              <a:stretch>
                <a:fillRect/>
              </a:stretch>
            </a:blipFill>
            <a:ln w="9525"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17"/>
            <p:cNvSpPr/>
            <p:nvPr/>
          </p:nvSpPr>
          <p:spPr>
            <a:xfrm>
              <a:off x="1529839" y="1936888"/>
              <a:ext cx="4335200" cy="1354750"/>
            </a:xfrm>
            <a:prstGeom prst="rect">
              <a:avLst/>
            </a:prstGeom>
            <a:solidFill>
              <a:srgbClr val="DAE2B3">
                <a:alpha val="40000"/>
              </a:srgbClr>
            </a:solidFill>
            <a:ln w="38100" cap="flat" cmpd="sng">
              <a:solidFill>
                <a:schemeClr val="accent3"/>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17"/>
            <p:cNvSpPr txBox="1"/>
            <p:nvPr/>
          </p:nvSpPr>
          <p:spPr>
            <a:xfrm>
              <a:off x="1529839" y="1936888"/>
              <a:ext cx="4335200" cy="1354750"/>
            </a:xfrm>
            <a:prstGeom prst="rect">
              <a:avLst/>
            </a:prstGeom>
            <a:noFill/>
            <a:ln>
              <a:noFill/>
            </a:ln>
          </p:spPr>
          <p:txBody>
            <a:bodyPr spcFirstLastPara="1" wrap="square" lIns="917600" tIns="72375" rIns="72375" bIns="72375" anchor="ctr" anchorCtr="0">
              <a:noAutofit/>
            </a:bodyPr>
            <a:lstStyle/>
            <a:p>
              <a:pPr marL="0" marR="0" lvl="0" indent="0" algn="l" rtl="0">
                <a:lnSpc>
                  <a:spcPct val="90000"/>
                </a:lnSpc>
                <a:spcBef>
                  <a:spcPts val="0"/>
                </a:spcBef>
                <a:spcAft>
                  <a:spcPts val="0"/>
                </a:spcAft>
                <a:buClr>
                  <a:srgbClr val="000000"/>
                </a:buClr>
                <a:buSzPts val="1900"/>
                <a:buFont typeface="Arial"/>
                <a:buNone/>
              </a:pPr>
              <a:r>
                <a:rPr lang="en-US" sz="1900" b="0" i="0" u="none" strike="noStrike" cap="none">
                  <a:solidFill>
                    <a:srgbClr val="22262A"/>
                  </a:solidFill>
                  <a:latin typeface="Arial"/>
                  <a:ea typeface="Arial"/>
                  <a:cs typeface="Arial"/>
                  <a:sym typeface="Arial"/>
                </a:rPr>
                <a:t>Share </a:t>
              </a:r>
              <a:r>
                <a:rPr lang="en-US" sz="1900" b="1" i="0" u="none" strike="noStrike" cap="none">
                  <a:solidFill>
                    <a:srgbClr val="22262A"/>
                  </a:solidFill>
                  <a:latin typeface="Arial"/>
                  <a:ea typeface="Arial"/>
                  <a:cs typeface="Arial"/>
                  <a:sym typeface="Arial"/>
                </a:rPr>
                <a:t>respectful care practices </a:t>
              </a:r>
              <a:r>
                <a:rPr lang="en-US" sz="1900" b="0" i="0" u="none" strike="noStrike" cap="none">
                  <a:solidFill>
                    <a:srgbClr val="22262A"/>
                  </a:solidFill>
                  <a:latin typeface="Arial"/>
                  <a:ea typeface="Arial"/>
                  <a:cs typeface="Arial"/>
                  <a:sym typeface="Arial"/>
                </a:rPr>
                <a:t>on L&amp;D and survey patients before discharge on their care experience (using the PREM) for feedback</a:t>
              </a:r>
              <a:endParaRPr/>
            </a:p>
          </p:txBody>
        </p:sp>
        <p:sp>
          <p:nvSpPr>
            <p:cNvPr id="21409" name="Google Shape;21409;p17"/>
            <p:cNvSpPr/>
            <p:nvPr/>
          </p:nvSpPr>
          <p:spPr>
            <a:xfrm>
              <a:off x="1349206" y="1741202"/>
              <a:ext cx="948325" cy="1422487"/>
            </a:xfrm>
            <a:prstGeom prst="rect">
              <a:avLst/>
            </a:prstGeom>
            <a:blipFill rotWithShape="1">
              <a:blip r:embed="rId5">
                <a:alphaModFix/>
              </a:blip>
              <a:stretch>
                <a:fillRect/>
              </a:stretch>
            </a:blipFill>
            <a:ln w="9525"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7"/>
            <p:cNvSpPr/>
            <p:nvPr/>
          </p:nvSpPr>
          <p:spPr>
            <a:xfrm>
              <a:off x="6389258" y="1936888"/>
              <a:ext cx="4335200" cy="1354750"/>
            </a:xfrm>
            <a:prstGeom prst="rect">
              <a:avLst/>
            </a:prstGeom>
            <a:solidFill>
              <a:schemeClr val="lt1">
                <a:alpha val="40000"/>
              </a:schemeClr>
            </a:solidFill>
            <a:ln w="38100" cap="flat" cmpd="sng">
              <a:solidFill>
                <a:schemeClr val="accent2"/>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7"/>
            <p:cNvSpPr txBox="1"/>
            <p:nvPr/>
          </p:nvSpPr>
          <p:spPr>
            <a:xfrm>
              <a:off x="6389258" y="1936888"/>
              <a:ext cx="4335200" cy="1354750"/>
            </a:xfrm>
            <a:prstGeom prst="rect">
              <a:avLst/>
            </a:prstGeom>
            <a:noFill/>
            <a:ln>
              <a:noFill/>
            </a:ln>
          </p:spPr>
          <p:txBody>
            <a:bodyPr spcFirstLastPara="1" wrap="square" lIns="917600" tIns="76200" rIns="76200" bIns="76200" anchor="ctr" anchorCtr="0">
              <a:noAutofit/>
            </a:bodyPr>
            <a:lstStyle/>
            <a:p>
              <a:pPr marL="0" marR="0" lvl="0" indent="0" algn="l" rtl="0">
                <a:lnSpc>
                  <a:spcPct val="90000"/>
                </a:lnSpc>
                <a:spcBef>
                  <a:spcPts val="0"/>
                </a:spcBef>
                <a:spcAft>
                  <a:spcPts val="0"/>
                </a:spcAft>
                <a:buClr>
                  <a:srgbClr val="000000"/>
                </a:buClr>
                <a:buSzPts val="2000"/>
                <a:buFont typeface="Arial"/>
                <a:buNone/>
              </a:pPr>
              <a:r>
                <a:rPr lang="en-US" sz="2000" b="1" i="0" u="none" strike="noStrike" cap="none">
                  <a:solidFill>
                    <a:srgbClr val="22262A"/>
                  </a:solidFill>
                  <a:latin typeface="Arial"/>
                  <a:ea typeface="Arial"/>
                  <a:cs typeface="Arial"/>
                  <a:sym typeface="Arial"/>
                </a:rPr>
                <a:t>Engage patients and community members </a:t>
              </a:r>
              <a:r>
                <a:rPr lang="en-US" sz="2000" b="0" i="0" u="none" strike="noStrike" cap="none">
                  <a:solidFill>
                    <a:srgbClr val="22262A"/>
                  </a:solidFill>
                  <a:latin typeface="Arial"/>
                  <a:ea typeface="Arial"/>
                  <a:cs typeface="Arial"/>
                  <a:sym typeface="Arial"/>
                </a:rPr>
                <a:t>for input on quality improvement efforts</a:t>
              </a:r>
              <a:endParaRPr/>
            </a:p>
          </p:txBody>
        </p:sp>
        <p:sp>
          <p:nvSpPr>
            <p:cNvPr id="21412" name="Google Shape;21412;p17"/>
            <p:cNvSpPr/>
            <p:nvPr/>
          </p:nvSpPr>
          <p:spPr>
            <a:xfrm>
              <a:off x="6053280" y="1741202"/>
              <a:ext cx="1259015" cy="1422487"/>
            </a:xfrm>
            <a:prstGeom prst="rect">
              <a:avLst/>
            </a:prstGeom>
            <a:blipFill rotWithShape="1">
              <a:blip r:embed="rId6">
                <a:alphaModFix/>
              </a:blip>
              <a:stretch>
                <a:fillRect/>
              </a:stretch>
            </a:blipFill>
            <a:ln w="9525"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7"/>
            <p:cNvSpPr/>
            <p:nvPr/>
          </p:nvSpPr>
          <p:spPr>
            <a:xfrm>
              <a:off x="1607512" y="3642368"/>
              <a:ext cx="4335200" cy="1354750"/>
            </a:xfrm>
            <a:prstGeom prst="rect">
              <a:avLst/>
            </a:prstGeom>
            <a:solidFill>
              <a:schemeClr val="lt1">
                <a:alpha val="40000"/>
              </a:schemeClr>
            </a:solidFill>
            <a:ln w="38100" cap="flat" cmpd="sng">
              <a:solidFill>
                <a:schemeClr val="accent2"/>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7"/>
            <p:cNvSpPr txBox="1"/>
            <p:nvPr/>
          </p:nvSpPr>
          <p:spPr>
            <a:xfrm>
              <a:off x="1607512" y="3642368"/>
              <a:ext cx="4335200" cy="1354750"/>
            </a:xfrm>
            <a:prstGeom prst="rect">
              <a:avLst/>
            </a:prstGeom>
            <a:noFill/>
            <a:ln>
              <a:noFill/>
            </a:ln>
          </p:spPr>
          <p:txBody>
            <a:bodyPr spcFirstLastPara="1" wrap="square" lIns="917600" tIns="72375" rIns="72375" bIns="72375" anchor="ctr" anchorCtr="0">
              <a:noAutofit/>
            </a:bodyPr>
            <a:lstStyle/>
            <a:p>
              <a:pPr marL="0" marR="0" lvl="0" indent="0" algn="l" rtl="0">
                <a:lnSpc>
                  <a:spcPct val="90000"/>
                </a:lnSpc>
                <a:spcBef>
                  <a:spcPts val="0"/>
                </a:spcBef>
                <a:spcAft>
                  <a:spcPts val="0"/>
                </a:spcAft>
                <a:buClr>
                  <a:srgbClr val="000000"/>
                </a:buClr>
                <a:buSzPts val="1900"/>
                <a:buFont typeface="Arial"/>
                <a:buNone/>
              </a:pPr>
              <a:r>
                <a:rPr lang="en-US" sz="1900" b="1" i="0" u="none" strike="noStrike" cap="none">
                  <a:solidFill>
                    <a:srgbClr val="22262A"/>
                  </a:solidFill>
                  <a:latin typeface="Arial"/>
                  <a:ea typeface="Arial"/>
                  <a:cs typeface="Arial"/>
                  <a:sym typeface="Arial"/>
                </a:rPr>
                <a:t>Standardize postpartum safety </a:t>
              </a:r>
              <a:r>
                <a:rPr lang="en-US" sz="1900" b="0" i="0" u="none" strike="noStrike" cap="none">
                  <a:solidFill>
                    <a:srgbClr val="22262A"/>
                  </a:solidFill>
                  <a:latin typeface="Arial"/>
                  <a:ea typeface="Arial"/>
                  <a:cs typeface="Arial"/>
                  <a:sym typeface="Arial"/>
                </a:rPr>
                <a:t>education and schedule early postpartum follow up prior to hospital discharge</a:t>
              </a:r>
              <a:endParaRPr/>
            </a:p>
          </p:txBody>
        </p:sp>
        <p:sp>
          <p:nvSpPr>
            <p:cNvPr id="21415" name="Google Shape;21415;p17"/>
            <p:cNvSpPr/>
            <p:nvPr/>
          </p:nvSpPr>
          <p:spPr>
            <a:xfrm>
              <a:off x="1381160" y="3469542"/>
              <a:ext cx="948325" cy="1422487"/>
            </a:xfrm>
            <a:prstGeom prst="rect">
              <a:avLst/>
            </a:prstGeom>
            <a:blipFill rotWithShape="1">
              <a:blip r:embed="rId7">
                <a:alphaModFix/>
              </a:blip>
              <a:stretch>
                <a:fillRect/>
              </a:stretch>
            </a:blipFill>
            <a:ln w="9525"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17"/>
            <p:cNvSpPr/>
            <p:nvPr/>
          </p:nvSpPr>
          <p:spPr>
            <a:xfrm>
              <a:off x="6311586" y="3642368"/>
              <a:ext cx="4335200" cy="1354750"/>
            </a:xfrm>
            <a:prstGeom prst="rect">
              <a:avLst/>
            </a:prstGeom>
            <a:solidFill>
              <a:schemeClr val="lt1">
                <a:alpha val="40000"/>
              </a:schemeClr>
            </a:solidFill>
            <a:ln w="38100" cap="flat" cmpd="sng">
              <a:solidFill>
                <a:schemeClr val="accent3"/>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7" name="Google Shape;21417;p17"/>
            <p:cNvSpPr txBox="1"/>
            <p:nvPr/>
          </p:nvSpPr>
          <p:spPr>
            <a:xfrm>
              <a:off x="6311586" y="3642368"/>
              <a:ext cx="4335200" cy="1354750"/>
            </a:xfrm>
            <a:prstGeom prst="rect">
              <a:avLst/>
            </a:prstGeom>
            <a:noFill/>
            <a:ln>
              <a:noFill/>
            </a:ln>
          </p:spPr>
          <p:txBody>
            <a:bodyPr spcFirstLastPara="1" wrap="square" lIns="917600" tIns="76200" rIns="76200" bIns="76200" anchor="ctr" anchorCtr="0">
              <a:noAutofit/>
            </a:bodyPr>
            <a:lstStyle/>
            <a:p>
              <a:pPr marL="0" marR="0" lvl="0" indent="0" algn="l" rtl="0">
                <a:lnSpc>
                  <a:spcPct val="90000"/>
                </a:lnSpc>
                <a:spcBef>
                  <a:spcPts val="0"/>
                </a:spcBef>
                <a:spcAft>
                  <a:spcPts val="0"/>
                </a:spcAft>
                <a:buClr>
                  <a:srgbClr val="000000"/>
                </a:buClr>
                <a:buSzPts val="2000"/>
                <a:buFont typeface="Arial"/>
                <a:buNone/>
              </a:pPr>
              <a:r>
                <a:rPr lang="en-US" sz="2000" b="1" i="0" u="none" strike="noStrike" cap="none">
                  <a:solidFill>
                    <a:srgbClr val="22262A"/>
                  </a:solidFill>
                  <a:latin typeface="Arial"/>
                  <a:ea typeface="Arial"/>
                  <a:cs typeface="Arial"/>
                  <a:sym typeface="Arial"/>
                </a:rPr>
                <a:t>Implicit Bias / Respectful Care training </a:t>
              </a:r>
              <a:r>
                <a:rPr lang="en-US" sz="2000" b="0" i="0" u="none" strike="noStrike" cap="none">
                  <a:solidFill>
                    <a:srgbClr val="22262A"/>
                  </a:solidFill>
                  <a:latin typeface="Arial"/>
                  <a:ea typeface="Arial"/>
                  <a:cs typeface="Arial"/>
                  <a:sym typeface="Arial"/>
                </a:rPr>
                <a:t>for providers, nurses and other staff</a:t>
              </a:r>
              <a:endParaRPr/>
            </a:p>
          </p:txBody>
        </p:sp>
        <p:sp>
          <p:nvSpPr>
            <p:cNvPr id="21418" name="Google Shape;21418;p17"/>
            <p:cNvSpPr/>
            <p:nvPr/>
          </p:nvSpPr>
          <p:spPr>
            <a:xfrm>
              <a:off x="6227767" y="3478959"/>
              <a:ext cx="948325" cy="1422487"/>
            </a:xfrm>
            <a:prstGeom prst="rect">
              <a:avLst/>
            </a:prstGeom>
            <a:blipFill rotWithShape="1">
              <a:blip r:embed="rId8">
                <a:alphaModFix/>
              </a:blip>
              <a:stretch>
                <a:fillRect/>
              </a:stretch>
            </a:blipFill>
            <a:ln w="9525"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1422"/>
        <p:cNvGrpSpPr/>
        <p:nvPr/>
      </p:nvGrpSpPr>
      <p:grpSpPr>
        <a:xfrm>
          <a:off x="0" y="0"/>
          <a:ext cx="0" cy="0"/>
          <a:chOff x="0" y="0"/>
          <a:chExt cx="0" cy="0"/>
        </a:xfrm>
      </p:grpSpPr>
      <p:sp>
        <p:nvSpPr>
          <p:cNvPr id="21423" name="Google Shape;21423;p1143"/>
          <p:cNvSpPr txBox="1">
            <a:spLocks noGrp="1"/>
          </p:cNvSpPr>
          <p:nvPr>
            <p:ph type="title"/>
          </p:nvPr>
        </p:nvSpPr>
        <p:spPr>
          <a:xfrm>
            <a:off x="101600" y="-97971"/>
            <a:ext cx="11897773" cy="1379294"/>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b="0" dirty="0"/>
              <a:t>ILPQC Hospital Team Data Submission </a:t>
            </a:r>
            <a:endParaRPr dirty="0"/>
          </a:p>
        </p:txBody>
      </p:sp>
      <p:sp>
        <p:nvSpPr>
          <p:cNvPr id="21424" name="Google Shape;21424;p1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graphicFrame>
        <p:nvGraphicFramePr>
          <p:cNvPr id="21425" name="Google Shape;21425;p1143"/>
          <p:cNvGraphicFramePr/>
          <p:nvPr>
            <p:extLst>
              <p:ext uri="{D42A27DB-BD31-4B8C-83A1-F6EECF244321}">
                <p14:modId xmlns:p14="http://schemas.microsoft.com/office/powerpoint/2010/main" val="44345610"/>
              </p:ext>
            </p:extLst>
          </p:nvPr>
        </p:nvGraphicFramePr>
        <p:xfrm>
          <a:off x="244473" y="1124583"/>
          <a:ext cx="11754900" cy="5486480"/>
        </p:xfrm>
        <a:graphic>
          <a:graphicData uri="http://schemas.openxmlformats.org/drawingml/2006/table">
            <a:tbl>
              <a:tblPr firstRow="1" bandRow="1">
                <a:noFill/>
                <a:tableStyleId>{0B80940A-D541-472F-9EEA-6B612E1717B7}</a:tableStyleId>
              </a:tblPr>
              <a:tblGrid>
                <a:gridCol w="5774850">
                  <a:extLst>
                    <a:ext uri="{9D8B030D-6E8A-4147-A177-3AD203B41FA5}">
                      <a16:colId xmlns:a16="http://schemas.microsoft.com/office/drawing/2014/main" val="20000"/>
                    </a:ext>
                  </a:extLst>
                </a:gridCol>
                <a:gridCol w="2872775">
                  <a:extLst>
                    <a:ext uri="{9D8B030D-6E8A-4147-A177-3AD203B41FA5}">
                      <a16:colId xmlns:a16="http://schemas.microsoft.com/office/drawing/2014/main" val="20001"/>
                    </a:ext>
                  </a:extLst>
                </a:gridCol>
                <a:gridCol w="3107275">
                  <a:extLst>
                    <a:ext uri="{9D8B030D-6E8A-4147-A177-3AD203B41FA5}">
                      <a16:colId xmlns:a16="http://schemas.microsoft.com/office/drawing/2014/main" val="20002"/>
                    </a:ext>
                  </a:extLst>
                </a:gridCol>
              </a:tblGrid>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Structure Measures​</a:t>
                      </a:r>
                      <a:endParaRPr sz="1400" b="1" u="none" strike="noStrike" cap="none">
                        <a:solidFill>
                          <a:srgbClr val="FFFFFF"/>
                        </a:solidFill>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Baseline </a:t>
                      </a:r>
                      <a:endParaRPr sz="1400" b="1" u="none" strike="noStrike" cap="none">
                        <a:solidFill>
                          <a:srgbClr val="FFFFFF"/>
                        </a:solidFill>
                      </a:endParaRPr>
                    </a:p>
                    <a:p>
                      <a:pPr marL="0" marR="0" lvl="0" indent="0" algn="l" rtl="0">
                        <a:lnSpc>
                          <a:spcPct val="100000"/>
                        </a:lnSpc>
                        <a:spcBef>
                          <a:spcPts val="0"/>
                        </a:spcBef>
                        <a:spcAft>
                          <a:spcPts val="0"/>
                        </a:spcAft>
                        <a:buClr>
                          <a:srgbClr val="000000"/>
                        </a:buClr>
                        <a:buSzPts val="2400"/>
                        <a:buFont typeface="Arial"/>
                        <a:buNone/>
                      </a:pPr>
                      <a:r>
                        <a:rPr lang="en-US" sz="2400" u="none" strike="noStrike" cap="none"/>
                        <a:t>(% In Place)​</a:t>
                      </a:r>
                      <a:endParaRPr sz="1400" b="1" u="none" strike="noStrike" cap="none">
                        <a:solidFill>
                          <a:srgbClr val="FFFFFF"/>
                        </a:solidFill>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February 2024</a:t>
                      </a:r>
                      <a:endParaRPr sz="1400" u="none" strike="noStrike" cap="none"/>
                    </a:p>
                    <a:p>
                      <a:pPr marL="0" marR="0" lvl="0" indent="0" algn="l" rtl="0">
                        <a:lnSpc>
                          <a:spcPct val="100000"/>
                        </a:lnSpc>
                        <a:spcBef>
                          <a:spcPts val="0"/>
                        </a:spcBef>
                        <a:spcAft>
                          <a:spcPts val="0"/>
                        </a:spcAft>
                        <a:buClr>
                          <a:srgbClr val="000000"/>
                        </a:buClr>
                        <a:buSzPts val="2400"/>
                        <a:buFont typeface="Arial"/>
                        <a:buNone/>
                      </a:pPr>
                      <a:r>
                        <a:rPr lang="en-US" sz="2400" u="none" strike="noStrike" cap="none"/>
                        <a:t>(% In Place)​</a:t>
                      </a:r>
                      <a:endParaRPr sz="1400" u="none" strike="noStrike" cap="none"/>
                    </a:p>
                  </a:txBody>
                  <a:tcPr marL="91450" marR="91450" marT="45725" marB="45725"/>
                </a:tc>
                <a:extLst>
                  <a:ext uri="{0D108BD9-81ED-4DB2-BD59-A6C34878D82A}">
                    <a16:rowId xmlns:a16="http://schemas.microsoft.com/office/drawing/2014/main" val="10000"/>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SDOH Screening (L&amp;D)​</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17%​</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100%​</a:t>
                      </a:r>
                      <a:endParaRPr sz="1400" u="none" strike="noStrike" cap="none">
                        <a:solidFill>
                          <a:srgbClr val="444C55"/>
                        </a:solidFill>
                      </a:endParaRPr>
                    </a:p>
                  </a:txBody>
                  <a:tcPr marL="91450" marR="91450" marT="45725" marB="45725"/>
                </a:tc>
                <a:extLst>
                  <a:ext uri="{0D108BD9-81ED-4DB2-BD59-A6C34878D82A}">
                    <a16:rowId xmlns:a16="http://schemas.microsoft.com/office/drawing/2014/main" val="10001"/>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Optimize Accurate Self-Reported ​</a:t>
                      </a:r>
                      <a:endParaRPr sz="1400" u="none" strike="noStrike" cap="none"/>
                    </a:p>
                    <a:p>
                      <a:pPr marL="0" marR="0" lvl="0" indent="0" algn="l" rtl="0">
                        <a:lnSpc>
                          <a:spcPct val="100000"/>
                        </a:lnSpc>
                        <a:spcBef>
                          <a:spcPts val="0"/>
                        </a:spcBef>
                        <a:spcAft>
                          <a:spcPts val="0"/>
                        </a:spcAft>
                        <a:buClr>
                          <a:srgbClr val="000000"/>
                        </a:buClr>
                        <a:buSzPts val="2400"/>
                        <a:buFont typeface="Arial"/>
                        <a:buNone/>
                      </a:pPr>
                      <a:r>
                        <a:rPr lang="en-US" sz="2400" u="none" strike="noStrike" cap="none"/>
                        <a:t>Race and Ethnicity Data Collection​</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7%​</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88%​</a:t>
                      </a:r>
                      <a:endParaRPr sz="1400" u="none" strike="noStrike" cap="none"/>
                    </a:p>
                  </a:txBody>
                  <a:tcPr marL="91450" marR="91450" marT="45725" marB="45725"/>
                </a:tc>
                <a:extLst>
                  <a:ext uri="{0D108BD9-81ED-4DB2-BD59-A6C34878D82A}">
                    <a16:rowId xmlns:a16="http://schemas.microsoft.com/office/drawing/2014/main" val="10002"/>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Review Maternal QI Data Stratified by Race, Ethnicity &amp; Insurance</a:t>
                      </a:r>
                      <a:endParaRPr sz="1400" u="none" strike="noStrike" cap="none"/>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6%</a:t>
                      </a:r>
                      <a:endParaRPr sz="1400" u="none" strike="noStrike" cap="none"/>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86%</a:t>
                      </a:r>
                      <a:endParaRPr sz="1400" u="none" strike="noStrike" cap="none"/>
                    </a:p>
                  </a:txBody>
                  <a:tcPr marL="91450" marR="91450" marT="45725" marB="45725"/>
                </a:tc>
                <a:extLst>
                  <a:ext uri="{0D108BD9-81ED-4DB2-BD59-A6C34878D82A}">
                    <a16:rowId xmlns:a16="http://schemas.microsoft.com/office/drawing/2014/main" val="10003"/>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highlight>
                            <a:srgbClr val="FFFF00"/>
                          </a:highlight>
                        </a:rPr>
                        <a:t>Engage Patients and Community ​</a:t>
                      </a:r>
                      <a:endParaRPr sz="1400" u="none" strike="noStrike" cap="none">
                        <a:highlight>
                          <a:srgbClr val="FFFF00"/>
                        </a:highlight>
                      </a:endParaRPr>
                    </a:p>
                    <a:p>
                      <a:pPr marL="0" marR="0" lvl="0" indent="0" algn="l" rtl="0">
                        <a:lnSpc>
                          <a:spcPct val="100000"/>
                        </a:lnSpc>
                        <a:spcBef>
                          <a:spcPts val="0"/>
                        </a:spcBef>
                        <a:spcAft>
                          <a:spcPts val="0"/>
                        </a:spcAft>
                        <a:buClr>
                          <a:srgbClr val="000000"/>
                        </a:buClr>
                        <a:buSzPts val="2400"/>
                        <a:buFont typeface="Arial"/>
                        <a:buNone/>
                      </a:pPr>
                      <a:r>
                        <a:rPr lang="en-US" sz="2400" u="none" strike="noStrike" cap="none">
                          <a:highlight>
                            <a:srgbClr val="FFFF00"/>
                          </a:highlight>
                        </a:rPr>
                        <a:t>in QI Work​</a:t>
                      </a:r>
                      <a:endParaRPr sz="1400" u="none" strike="noStrike" cap="none">
                        <a:solidFill>
                          <a:srgbClr val="444C55"/>
                        </a:solidFill>
                        <a:highlight>
                          <a:srgbClr val="FFFF00"/>
                        </a:highlight>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highlight>
                            <a:srgbClr val="FFFF00"/>
                          </a:highlight>
                        </a:rPr>
                        <a:t>4%​</a:t>
                      </a:r>
                      <a:endParaRPr sz="1400" u="none" strike="noStrike" cap="none">
                        <a:solidFill>
                          <a:srgbClr val="444C55"/>
                        </a:solidFill>
                        <a:highlight>
                          <a:srgbClr val="FFFF00"/>
                        </a:highlight>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highlight>
                            <a:srgbClr val="FFFF00"/>
                          </a:highlight>
                        </a:rPr>
                        <a:t>66%​</a:t>
                      </a:r>
                      <a:endParaRPr sz="1400" u="none" strike="noStrike" cap="none">
                        <a:solidFill>
                          <a:srgbClr val="444C55"/>
                        </a:solidFill>
                        <a:highlight>
                          <a:srgbClr val="FFFF00"/>
                        </a:highlight>
                      </a:endParaRPr>
                    </a:p>
                  </a:txBody>
                  <a:tcPr marL="91450" marR="91450" marT="45725" marB="45725"/>
                </a:tc>
                <a:extLst>
                  <a:ext uri="{0D108BD9-81ED-4DB2-BD59-A6C34878D82A}">
                    <a16:rowId xmlns:a16="http://schemas.microsoft.com/office/drawing/2014/main" val="10004"/>
                  </a:ext>
                </a:extLst>
              </a:tr>
              <a:tr h="638175">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Sharing Respectful Care Strategies with Healthcare Team and Patients​</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9%​</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91%​</a:t>
                      </a:r>
                      <a:endParaRPr sz="1400" u="none" strike="noStrike" cap="none">
                        <a:solidFill>
                          <a:srgbClr val="444C55"/>
                        </a:solidFill>
                      </a:endParaRPr>
                    </a:p>
                  </a:txBody>
                  <a:tcPr marL="91450" marR="91450" marT="45725" marB="45725"/>
                </a:tc>
                <a:extLst>
                  <a:ext uri="{0D108BD9-81ED-4DB2-BD59-A6C34878D82A}">
                    <a16:rowId xmlns:a16="http://schemas.microsoft.com/office/drawing/2014/main" val="10005"/>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PREM Implementation​</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9%​</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93%​</a:t>
                      </a:r>
                      <a:endParaRPr sz="1400" u="none" strike="noStrike" cap="none">
                        <a:solidFill>
                          <a:srgbClr val="444C55"/>
                        </a:solidFill>
                      </a:endParaRPr>
                    </a:p>
                  </a:txBody>
                  <a:tcPr marL="91450" marR="91450" marT="45725" marB="45725"/>
                </a:tc>
                <a:extLst>
                  <a:ext uri="{0D108BD9-81ED-4DB2-BD59-A6C34878D82A}">
                    <a16:rowId xmlns:a16="http://schemas.microsoft.com/office/drawing/2014/main" val="10006"/>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a:t>Postpartum Safety Patient Education​</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a:t>54%​</a:t>
                      </a:r>
                      <a:endParaRPr sz="1400" u="none" strike="noStrike" cap="none">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b="0" u="none" strike="noStrike" cap="none" dirty="0"/>
                        <a:t>98%​</a:t>
                      </a:r>
                      <a:endParaRPr sz="1400" b="0" u="none" strike="noStrike" cap="none" dirty="0">
                        <a:solidFill>
                          <a:srgbClr val="444C55"/>
                        </a:solidFill>
                      </a:endParaRPr>
                    </a:p>
                  </a:txBody>
                  <a:tcPr marL="91450" marR="91450" marT="45725" marB="45725"/>
                </a:tc>
                <a:extLst>
                  <a:ext uri="{0D108BD9-81ED-4DB2-BD59-A6C34878D82A}">
                    <a16:rowId xmlns:a16="http://schemas.microsoft.com/office/drawing/2014/main" val="10007"/>
                  </a:ext>
                </a:extLst>
              </a:tr>
            </a:tbl>
          </a:graphicData>
        </a:graphic>
      </p:graphicFrame>
      <p:sp>
        <p:nvSpPr>
          <p:cNvPr id="21426" name="Google Shape;21426;p1143"/>
          <p:cNvSpPr/>
          <p:nvPr/>
        </p:nvSpPr>
        <p:spPr>
          <a:xfrm>
            <a:off x="7501632" y="-30070"/>
            <a:ext cx="4153764" cy="1379294"/>
          </a:xfrm>
          <a:prstGeom prst="cloud">
            <a:avLst/>
          </a:prstGeom>
          <a:solidFill>
            <a:schemeClr val="accent3"/>
          </a:solidFill>
          <a:ln w="25400" cap="flat" cmpd="sng">
            <a:solidFill>
              <a:srgbClr val="0B1E3A"/>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en-US" sz="1600" b="1" i="0" u="none" strike="noStrike" cap="none">
                <a:solidFill>
                  <a:schemeClr val="accent1"/>
                </a:solidFill>
                <a:latin typeface="Arial"/>
                <a:ea typeface="Arial"/>
                <a:cs typeface="Arial"/>
                <a:sym typeface="Arial"/>
              </a:rPr>
              <a:t>February 2024 Data Submission in REDCap:</a:t>
            </a:r>
            <a:endParaRPr/>
          </a:p>
          <a:p>
            <a:pPr marL="0" marR="0" lvl="0" indent="0" algn="ctr" rtl="0">
              <a:lnSpc>
                <a:spcPct val="100000"/>
              </a:lnSpc>
              <a:spcBef>
                <a:spcPts val="0"/>
              </a:spcBef>
              <a:spcAft>
                <a:spcPts val="0"/>
              </a:spcAft>
              <a:buNone/>
            </a:pPr>
            <a:r>
              <a:rPr lang="en-US" sz="1600" b="1" i="0" u="none" strike="noStrike" cap="none">
                <a:solidFill>
                  <a:schemeClr val="accent1"/>
                </a:solidFill>
                <a:latin typeface="Arial"/>
                <a:ea typeface="Arial"/>
                <a:cs typeface="Arial"/>
                <a:sym typeface="Arial"/>
              </a:rPr>
              <a:t>45 Hospital Teams</a:t>
            </a:r>
            <a:endParaRPr/>
          </a:p>
        </p:txBody>
      </p:sp>
      <p:sp>
        <p:nvSpPr>
          <p:cNvPr id="3" name="Wave 2">
            <a:extLst>
              <a:ext uri="{FF2B5EF4-FFF2-40B4-BE49-F238E27FC236}">
                <a16:creationId xmlns:a16="http://schemas.microsoft.com/office/drawing/2014/main" id="{5CA9A460-7404-4942-B7CF-FA96A3A189E3}"/>
              </a:ext>
            </a:extLst>
          </p:cNvPr>
          <p:cNvSpPr/>
          <p:nvPr/>
        </p:nvSpPr>
        <p:spPr>
          <a:xfrm>
            <a:off x="10881152" y="3867823"/>
            <a:ext cx="1191217" cy="849086"/>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accent5">
                    <a:lumMod val="75000"/>
                  </a:schemeClr>
                </a:solidFill>
              </a:rPr>
              <a:t>Almost there</a:t>
            </a:r>
          </a:p>
          <a:p>
            <a:pPr algn="ctr"/>
            <a:r>
              <a:rPr lang="en-US" dirty="0">
                <a:solidFill>
                  <a:schemeClr val="accent5">
                    <a:lumMod val="75000"/>
                  </a:schemeClr>
                </a:solidFill>
              </a:rPr>
              <a:t>&gt; 70%</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431"/>
        <p:cNvGrpSpPr/>
        <p:nvPr/>
      </p:nvGrpSpPr>
      <p:grpSpPr>
        <a:xfrm>
          <a:off x="0" y="0"/>
          <a:ext cx="0" cy="0"/>
          <a:chOff x="0" y="0"/>
          <a:chExt cx="0" cy="0"/>
        </a:xfrm>
      </p:grpSpPr>
      <p:pic>
        <p:nvPicPr>
          <p:cNvPr id="21432" name="Google Shape;21432;p1144"/>
          <p:cNvPicPr preferRelativeResize="0"/>
          <p:nvPr/>
        </p:nvPicPr>
        <p:blipFill rotWithShape="1">
          <a:blip r:embed="rId3">
            <a:alphaModFix/>
          </a:blip>
          <a:srcRect/>
          <a:stretch/>
        </p:blipFill>
        <p:spPr>
          <a:xfrm>
            <a:off x="6522409" y="3029555"/>
            <a:ext cx="5453725" cy="2096855"/>
          </a:xfrm>
          <a:prstGeom prst="rect">
            <a:avLst/>
          </a:prstGeom>
          <a:noFill/>
          <a:ln>
            <a:noFill/>
          </a:ln>
        </p:spPr>
      </p:pic>
      <p:pic>
        <p:nvPicPr>
          <p:cNvPr id="21433" name="Google Shape;21433;p1144"/>
          <p:cNvPicPr preferRelativeResize="0"/>
          <p:nvPr/>
        </p:nvPicPr>
        <p:blipFill rotWithShape="1">
          <a:blip r:embed="rId4">
            <a:alphaModFix/>
          </a:blip>
          <a:srcRect/>
          <a:stretch/>
        </p:blipFill>
        <p:spPr>
          <a:xfrm>
            <a:off x="215866" y="2692362"/>
            <a:ext cx="5880134" cy="2462402"/>
          </a:xfrm>
          <a:prstGeom prst="rect">
            <a:avLst/>
          </a:prstGeom>
          <a:noFill/>
          <a:ln>
            <a:noFill/>
          </a:ln>
        </p:spPr>
      </p:pic>
      <p:sp>
        <p:nvSpPr>
          <p:cNvPr id="21434" name="Google Shape;21434;p1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15</a:t>
            </a:fld>
            <a:endParaRPr/>
          </a:p>
        </p:txBody>
      </p:sp>
      <p:sp>
        <p:nvSpPr>
          <p:cNvPr id="21435" name="Google Shape;21435;p1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436" name="Google Shape;21436;p1144"/>
          <p:cNvSpPr txBox="1"/>
          <p:nvPr/>
        </p:nvSpPr>
        <p:spPr>
          <a:xfrm>
            <a:off x="183151" y="215022"/>
            <a:ext cx="7178437" cy="1077178"/>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3200"/>
              <a:buFont typeface="Arial"/>
              <a:buNone/>
            </a:pPr>
            <a:r>
              <a:rPr lang="en-US" sz="3200" b="1" i="0" u="none" strike="noStrike" cap="none">
                <a:solidFill>
                  <a:schemeClr val="accent1"/>
                </a:solidFill>
                <a:latin typeface="Calibri"/>
                <a:ea typeface="Calibri"/>
                <a:cs typeface="Calibri"/>
                <a:sym typeface="Calibri"/>
              </a:rPr>
              <a:t>Social Determinants of Health Screening and Linkage to Community Resources</a:t>
            </a:r>
            <a:endParaRPr sz="3200" b="1" i="0" u="none" strike="noStrike" cap="none">
              <a:solidFill>
                <a:schemeClr val="accent1"/>
              </a:solidFill>
              <a:latin typeface="Calibri"/>
              <a:ea typeface="Calibri"/>
              <a:cs typeface="Calibri"/>
              <a:sym typeface="Calibri"/>
            </a:endParaRPr>
          </a:p>
        </p:txBody>
      </p:sp>
      <p:sp>
        <p:nvSpPr>
          <p:cNvPr id="21437" name="Google Shape;21437;p1144"/>
          <p:cNvSpPr txBox="1"/>
          <p:nvPr/>
        </p:nvSpPr>
        <p:spPr>
          <a:xfrm>
            <a:off x="1106129" y="1670186"/>
            <a:ext cx="4343400" cy="461665"/>
          </a:xfrm>
          <a:prstGeom prst="rect">
            <a:avLst/>
          </a:prstGeom>
          <a:noFill/>
          <a:ln w="57150" cap="flat" cmpd="sng">
            <a:solidFill>
              <a:schemeClr val="accent5"/>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chemeClr val="accent1"/>
                </a:solidFill>
                <a:latin typeface="Calibri"/>
                <a:ea typeface="Calibri"/>
                <a:cs typeface="Calibri"/>
                <a:sym typeface="Calibri"/>
              </a:rPr>
              <a:t>SDoH Screening (L&amp;D)</a:t>
            </a:r>
            <a:endParaRPr sz="2400" b="0" i="0" u="none" strike="noStrike" cap="none">
              <a:solidFill>
                <a:schemeClr val="accent1"/>
              </a:solidFill>
              <a:latin typeface="Calibri"/>
              <a:ea typeface="Calibri"/>
              <a:cs typeface="Calibri"/>
              <a:sym typeface="Calibri"/>
            </a:endParaRPr>
          </a:p>
        </p:txBody>
      </p:sp>
      <p:sp>
        <p:nvSpPr>
          <p:cNvPr id="21438" name="Google Shape;21438;p1144"/>
          <p:cNvSpPr txBox="1"/>
          <p:nvPr/>
        </p:nvSpPr>
        <p:spPr>
          <a:xfrm>
            <a:off x="6934200" y="1492074"/>
            <a:ext cx="4343400" cy="1200288"/>
          </a:xfrm>
          <a:prstGeom prst="rect">
            <a:avLst/>
          </a:prstGeom>
          <a:noFill/>
          <a:ln w="57150" cap="flat" cmpd="sng">
            <a:solidFill>
              <a:schemeClr val="accent5"/>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chemeClr val="accent1"/>
                </a:solidFill>
                <a:latin typeface="Calibri"/>
                <a:ea typeface="Calibri"/>
                <a:cs typeface="Calibri"/>
                <a:sym typeface="Calibri"/>
              </a:rPr>
              <a:t>Screen Positive Patients</a:t>
            </a:r>
            <a:endParaRPr/>
          </a:p>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chemeClr val="accent1"/>
                </a:solidFill>
                <a:latin typeface="Calibri"/>
                <a:ea typeface="Calibri"/>
                <a:cs typeface="Calibri"/>
                <a:sym typeface="Calibri"/>
              </a:rPr>
              <a:t>Documentation of Linkage to Community Resources (L&amp;D)</a:t>
            </a:r>
            <a:endParaRPr sz="1400" b="0" i="0" u="none" strike="noStrike" cap="none">
              <a:solidFill>
                <a:schemeClr val="accent1"/>
              </a:solidFill>
              <a:latin typeface="Arial"/>
              <a:ea typeface="Arial"/>
              <a:cs typeface="Arial"/>
              <a:sym typeface="Arial"/>
            </a:endParaRPr>
          </a:p>
        </p:txBody>
      </p:sp>
      <p:sp>
        <p:nvSpPr>
          <p:cNvPr id="21439" name="Google Shape;21439;p1144"/>
          <p:cNvSpPr txBox="1"/>
          <p:nvPr/>
        </p:nvSpPr>
        <p:spPr>
          <a:xfrm>
            <a:off x="700045" y="3554272"/>
            <a:ext cx="1499243" cy="369291"/>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i="0" u="none" strike="noStrike" cap="none">
                <a:solidFill>
                  <a:schemeClr val="dk1"/>
                </a:solidFill>
                <a:latin typeface="Calibri"/>
                <a:ea typeface="Calibri"/>
                <a:cs typeface="Calibri"/>
                <a:sym typeface="Calibri"/>
              </a:rPr>
              <a:t>Baseline: 16%</a:t>
            </a:r>
            <a:endParaRPr sz="1400" b="0" i="0" u="none" strike="noStrike" cap="none">
              <a:solidFill>
                <a:srgbClr val="000000"/>
              </a:solidFill>
              <a:latin typeface="Arial"/>
              <a:ea typeface="Arial"/>
              <a:cs typeface="Arial"/>
              <a:sym typeface="Arial"/>
            </a:endParaRPr>
          </a:p>
        </p:txBody>
      </p:sp>
      <p:sp>
        <p:nvSpPr>
          <p:cNvPr id="21440" name="Google Shape;21440;p1144"/>
          <p:cNvSpPr txBox="1"/>
          <p:nvPr/>
        </p:nvSpPr>
        <p:spPr>
          <a:xfrm>
            <a:off x="4811385" y="2547998"/>
            <a:ext cx="1563010" cy="369291"/>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US" sz="1800" b="1" i="0" u="none" strike="noStrike" cap="none">
                <a:solidFill>
                  <a:schemeClr val="dk1"/>
                </a:solidFill>
                <a:latin typeface="Calibri"/>
                <a:ea typeface="Calibri"/>
                <a:cs typeface="Calibri"/>
                <a:sym typeface="Calibri"/>
              </a:rPr>
              <a:t>Feb 2024: 86%</a:t>
            </a:r>
            <a:endParaRPr sz="1400" b="0" i="0" u="none" strike="noStrike" cap="none">
              <a:solidFill>
                <a:schemeClr val="dk1"/>
              </a:solidFill>
              <a:latin typeface="Arial"/>
              <a:ea typeface="Arial"/>
              <a:cs typeface="Arial"/>
              <a:sym typeface="Arial"/>
            </a:endParaRPr>
          </a:p>
        </p:txBody>
      </p:sp>
      <p:sp>
        <p:nvSpPr>
          <p:cNvPr id="21441" name="Google Shape;21441;p1144"/>
          <p:cNvSpPr txBox="1"/>
          <p:nvPr/>
        </p:nvSpPr>
        <p:spPr>
          <a:xfrm>
            <a:off x="10555014" y="2844909"/>
            <a:ext cx="1563010" cy="369291"/>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US" sz="1800" b="1" i="0" u="none" strike="noStrike" cap="none">
                <a:solidFill>
                  <a:schemeClr val="dk1"/>
                </a:solidFill>
                <a:latin typeface="Calibri"/>
                <a:ea typeface="Calibri"/>
                <a:cs typeface="Calibri"/>
                <a:sym typeface="Calibri"/>
              </a:rPr>
              <a:t>Feb 2024: 85%</a:t>
            </a:r>
            <a:endParaRPr sz="1400" b="0" i="0" u="none" strike="noStrike" cap="none">
              <a:solidFill>
                <a:schemeClr val="dk1"/>
              </a:solidFill>
              <a:latin typeface="Arial"/>
              <a:ea typeface="Arial"/>
              <a:cs typeface="Arial"/>
              <a:sym typeface="Arial"/>
            </a:endParaRPr>
          </a:p>
        </p:txBody>
      </p:sp>
      <p:sp>
        <p:nvSpPr>
          <p:cNvPr id="21442" name="Google Shape;21442;p1144"/>
          <p:cNvSpPr txBox="1"/>
          <p:nvPr/>
        </p:nvSpPr>
        <p:spPr>
          <a:xfrm>
            <a:off x="7066313" y="4137682"/>
            <a:ext cx="1494364" cy="369291"/>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i="0" u="none" strike="noStrike" cap="none">
                <a:solidFill>
                  <a:schemeClr val="dk1"/>
                </a:solidFill>
                <a:latin typeface="Calibri"/>
                <a:ea typeface="Calibri"/>
                <a:cs typeface="Calibri"/>
                <a:sym typeface="Calibri"/>
              </a:rPr>
              <a:t>Baseline: 54%</a:t>
            </a:r>
            <a:endParaRPr sz="1400" b="0" i="0" u="none" strike="noStrike" cap="none">
              <a:solidFill>
                <a:srgbClr val="000000"/>
              </a:solidFill>
              <a:latin typeface="Arial"/>
              <a:ea typeface="Arial"/>
              <a:cs typeface="Arial"/>
              <a:sym typeface="Arial"/>
            </a:endParaRPr>
          </a:p>
        </p:txBody>
      </p:sp>
      <p:sp>
        <p:nvSpPr>
          <p:cNvPr id="21443" name="Google Shape;21443;p1144"/>
          <p:cNvSpPr txBox="1"/>
          <p:nvPr/>
        </p:nvSpPr>
        <p:spPr>
          <a:xfrm>
            <a:off x="125683" y="5360065"/>
            <a:ext cx="3646686" cy="92333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1800" b="1" i="0" u="none" strike="noStrike" cap="none">
                <a:solidFill>
                  <a:srgbClr val="000000"/>
                </a:solidFill>
                <a:latin typeface="Arial"/>
                <a:ea typeface="Arial"/>
                <a:cs typeface="Arial"/>
                <a:sym typeface="Arial"/>
              </a:rPr>
              <a:t>11,979 patients during delivery admission with SDOH screening documented</a:t>
            </a:r>
            <a:endParaRPr/>
          </a:p>
        </p:txBody>
      </p:sp>
      <p:sp>
        <p:nvSpPr>
          <p:cNvPr id="21444" name="Google Shape;21444;p1144"/>
          <p:cNvSpPr txBox="1"/>
          <p:nvPr/>
        </p:nvSpPr>
        <p:spPr>
          <a:xfrm>
            <a:off x="4272731" y="5406579"/>
            <a:ext cx="3646685" cy="92333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1800" b="1" i="0" u="none" strike="noStrike" cap="none" dirty="0">
                <a:solidFill>
                  <a:srgbClr val="000000"/>
                </a:solidFill>
                <a:latin typeface="Arial"/>
                <a:ea typeface="Arial"/>
                <a:cs typeface="Arial"/>
                <a:sym typeface="Arial"/>
              </a:rPr>
              <a:t>3,216 (27%) patients during delivery admission with SDOH needs identified</a:t>
            </a:r>
            <a:endParaRPr dirty="0"/>
          </a:p>
        </p:txBody>
      </p:sp>
      <p:sp>
        <p:nvSpPr>
          <p:cNvPr id="21445" name="Google Shape;21445;p1144"/>
          <p:cNvSpPr txBox="1"/>
          <p:nvPr/>
        </p:nvSpPr>
        <p:spPr>
          <a:xfrm>
            <a:off x="8419633" y="5382058"/>
            <a:ext cx="3646685" cy="92333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1800" b="1" i="0" u="none" strike="noStrike" cap="none" dirty="0">
                <a:solidFill>
                  <a:srgbClr val="000000"/>
                </a:solidFill>
                <a:latin typeface="Arial"/>
                <a:ea typeface="Arial"/>
                <a:cs typeface="Arial"/>
                <a:sym typeface="Arial"/>
              </a:rPr>
              <a:t>2,170 patients with SDOH needs identified LINKED to resources!</a:t>
            </a:r>
            <a:endParaRPr dirty="0"/>
          </a:p>
        </p:txBody>
      </p:sp>
      <p:cxnSp>
        <p:nvCxnSpPr>
          <p:cNvPr id="21446" name="Google Shape;21446;p1144"/>
          <p:cNvCxnSpPr/>
          <p:nvPr/>
        </p:nvCxnSpPr>
        <p:spPr>
          <a:xfrm>
            <a:off x="3772369" y="5806958"/>
            <a:ext cx="559676" cy="0"/>
          </a:xfrm>
          <a:prstGeom prst="straightConnector1">
            <a:avLst/>
          </a:prstGeom>
          <a:noFill/>
          <a:ln w="9525" cap="flat" cmpd="sng">
            <a:solidFill>
              <a:srgbClr val="184689"/>
            </a:solidFill>
            <a:prstDash val="solid"/>
            <a:round/>
            <a:headEnd type="none" w="sm" len="sm"/>
            <a:tailEnd type="triangle" w="med" len="med"/>
          </a:ln>
        </p:spPr>
      </p:cxnSp>
      <p:cxnSp>
        <p:nvCxnSpPr>
          <p:cNvPr id="21447" name="Google Shape;21447;p1144"/>
          <p:cNvCxnSpPr/>
          <p:nvPr/>
        </p:nvCxnSpPr>
        <p:spPr>
          <a:xfrm>
            <a:off x="7813495" y="5806958"/>
            <a:ext cx="559676" cy="0"/>
          </a:xfrm>
          <a:prstGeom prst="straightConnector1">
            <a:avLst/>
          </a:prstGeom>
          <a:noFill/>
          <a:ln w="9525" cap="flat" cmpd="sng">
            <a:solidFill>
              <a:srgbClr val="184689"/>
            </a:solidFill>
            <a:prstDash val="solid"/>
            <a:round/>
            <a:headEnd type="none" w="sm" len="sm"/>
            <a:tailEnd type="triangle" w="med" len="med"/>
          </a:ln>
        </p:spPr>
      </p:cxnSp>
      <p:sp>
        <p:nvSpPr>
          <p:cNvPr id="21448" name="Google Shape;21448;p1144"/>
          <p:cNvSpPr/>
          <p:nvPr/>
        </p:nvSpPr>
        <p:spPr>
          <a:xfrm>
            <a:off x="87354" y="5213048"/>
            <a:ext cx="11978963" cy="1130081"/>
          </a:xfrm>
          <a:prstGeom prst="rect">
            <a:avLst/>
          </a:prstGeom>
          <a:noFill/>
          <a:ln w="57150" cap="flat" cmpd="sng">
            <a:solidFill>
              <a:srgbClr val="FF0000"/>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1453"/>
        <p:cNvGrpSpPr/>
        <p:nvPr/>
      </p:nvGrpSpPr>
      <p:grpSpPr>
        <a:xfrm>
          <a:off x="0" y="0"/>
          <a:ext cx="0" cy="0"/>
          <a:chOff x="0" y="0"/>
          <a:chExt cx="0" cy="0"/>
        </a:xfrm>
      </p:grpSpPr>
      <p:sp>
        <p:nvSpPr>
          <p:cNvPr id="21454" name="Google Shape;21454;p18"/>
          <p:cNvSpPr txBox="1">
            <a:spLocks noGrp="1"/>
          </p:cNvSpPr>
          <p:nvPr>
            <p:ph type="title"/>
          </p:nvPr>
        </p:nvSpPr>
        <p:spPr>
          <a:xfrm>
            <a:off x="176139" y="35485"/>
            <a:ext cx="6219825" cy="134461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4000"/>
              <a:buNone/>
            </a:pPr>
            <a:r>
              <a:rPr lang="en-US" sz="4000"/>
              <a:t>PREM Survey Completion goal &gt; 10%</a:t>
            </a:r>
            <a:endParaRPr/>
          </a:p>
        </p:txBody>
      </p:sp>
      <p:sp>
        <p:nvSpPr>
          <p:cNvPr id="21455" name="Google Shape;21455;p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Clr>
                <a:srgbClr val="919497"/>
              </a:buClr>
              <a:buSzPts val="1200"/>
              <a:buFont typeface="Calibri"/>
              <a:buNone/>
            </a:pPr>
            <a:fld id="{00000000-1234-1234-1234-123412341234}" type="slidenum">
              <a:rPr lang="en-US"/>
              <a:t>16</a:t>
            </a:fld>
            <a:endParaRPr/>
          </a:p>
        </p:txBody>
      </p:sp>
      <p:sp>
        <p:nvSpPr>
          <p:cNvPr id="21456" name="Google Shape;21456;p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rgbClr val="919497"/>
              </a:buClr>
              <a:buSzPts val="1400"/>
              <a:buFont typeface="Calibri"/>
              <a:buNone/>
            </a:pPr>
            <a:r>
              <a:rPr lang="en-US"/>
              <a:t>Illinois Perinatal Quality Collaborative</a:t>
            </a:r>
            <a:endParaRPr/>
          </a:p>
        </p:txBody>
      </p:sp>
      <p:sp>
        <p:nvSpPr>
          <p:cNvPr id="21457" name="Google Shape;21457;p18"/>
          <p:cNvSpPr/>
          <p:nvPr/>
        </p:nvSpPr>
        <p:spPr>
          <a:xfrm>
            <a:off x="105391" y="1436904"/>
            <a:ext cx="4774955" cy="1988599"/>
          </a:xfrm>
          <a:prstGeom prst="rect">
            <a:avLst/>
          </a:prstGeom>
          <a:solidFill>
            <a:schemeClr val="accent1"/>
          </a:solidFill>
          <a:ln w="12700" cap="flat" cmpd="sng">
            <a:solidFill>
              <a:srgbClr val="14356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en-US" sz="2800" b="0" i="0" u="none" strike="noStrike" cap="none">
                <a:solidFill>
                  <a:schemeClr val="lt1"/>
                </a:solidFill>
                <a:latin typeface="Arial"/>
                <a:ea typeface="Arial"/>
                <a:cs typeface="Arial"/>
                <a:sym typeface="Arial"/>
              </a:rPr>
              <a:t> 9,458 PREM surveys submitted among 75 hospitals</a:t>
            </a:r>
            <a:endParaRPr sz="1400" b="0"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600"/>
              <a:buFont typeface="Arial"/>
              <a:buNone/>
            </a:pPr>
            <a:endParaRPr sz="1600" b="0"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600"/>
              <a:buFont typeface="Arial"/>
              <a:buNone/>
            </a:pPr>
            <a:r>
              <a:rPr lang="en-US" sz="1600" b="0" i="0" u="none" strike="noStrike" cap="none">
                <a:solidFill>
                  <a:schemeClr val="lt1"/>
                </a:solidFill>
                <a:latin typeface="Arial"/>
                <a:ea typeface="Arial"/>
                <a:cs typeface="Arial"/>
                <a:sym typeface="Arial"/>
              </a:rPr>
              <a:t>21% Black, 19% Hispanic, 5% Asian, 49% White</a:t>
            </a:r>
            <a:endParaRPr sz="1400" b="0" i="0" u="none" strike="noStrike" cap="none">
              <a:solidFill>
                <a:schemeClr val="lt1"/>
              </a:solidFill>
              <a:latin typeface="Arial"/>
              <a:ea typeface="Arial"/>
              <a:cs typeface="Arial"/>
              <a:sym typeface="Arial"/>
            </a:endParaRPr>
          </a:p>
        </p:txBody>
      </p:sp>
      <p:pic>
        <p:nvPicPr>
          <p:cNvPr id="21458" name="Google Shape;21458;p18"/>
          <p:cNvPicPr preferRelativeResize="0"/>
          <p:nvPr/>
        </p:nvPicPr>
        <p:blipFill rotWithShape="1">
          <a:blip r:embed="rId3">
            <a:alphaModFix/>
          </a:blip>
          <a:srcRect/>
          <a:stretch/>
        </p:blipFill>
        <p:spPr>
          <a:xfrm>
            <a:off x="173874" y="3499530"/>
            <a:ext cx="4637988" cy="2782793"/>
          </a:xfrm>
          <a:prstGeom prst="rect">
            <a:avLst/>
          </a:prstGeom>
          <a:noFill/>
          <a:ln>
            <a:noFill/>
          </a:ln>
        </p:spPr>
      </p:pic>
      <p:pic>
        <p:nvPicPr>
          <p:cNvPr id="21459" name="Google Shape;21459;p18"/>
          <p:cNvPicPr preferRelativeResize="0"/>
          <p:nvPr/>
        </p:nvPicPr>
        <p:blipFill rotWithShape="1">
          <a:blip r:embed="rId4">
            <a:alphaModFix/>
          </a:blip>
          <a:srcRect/>
          <a:stretch/>
        </p:blipFill>
        <p:spPr>
          <a:xfrm>
            <a:off x="5057757" y="1682159"/>
            <a:ext cx="7028852" cy="4174926"/>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1464"/>
        <p:cNvGrpSpPr/>
        <p:nvPr/>
      </p:nvGrpSpPr>
      <p:grpSpPr>
        <a:xfrm>
          <a:off x="0" y="0"/>
          <a:ext cx="0" cy="0"/>
          <a:chOff x="0" y="0"/>
          <a:chExt cx="0" cy="0"/>
        </a:xfrm>
      </p:grpSpPr>
      <p:sp>
        <p:nvSpPr>
          <p:cNvPr id="21465" name="Google Shape;21465;p20"/>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AEB3B7"/>
              </a:buClr>
              <a:buSzPts val="1200"/>
              <a:buFont typeface="Calibri"/>
              <a:buNone/>
            </a:pPr>
            <a:fld id="{00000000-1234-1234-1234-123412341234}" type="slidenum">
              <a:rPr lang="en-US" sz="1200" b="0" i="0" u="none" strike="noStrike" cap="none">
                <a:solidFill>
                  <a:srgbClr val="AEB3B7"/>
                </a:solidFill>
                <a:latin typeface="Calibri"/>
                <a:ea typeface="Calibri"/>
                <a:cs typeface="Calibri"/>
                <a:sym typeface="Calibri"/>
              </a:rPr>
              <a:t>17</a:t>
            </a:fld>
            <a:endParaRPr sz="1200" b="0" i="0" u="none" strike="noStrike" cap="none">
              <a:solidFill>
                <a:srgbClr val="AEB3B7"/>
              </a:solidFill>
              <a:latin typeface="Calibri"/>
              <a:ea typeface="Calibri"/>
              <a:cs typeface="Calibri"/>
              <a:sym typeface="Calibri"/>
            </a:endParaRPr>
          </a:p>
        </p:txBody>
      </p:sp>
      <p:sp>
        <p:nvSpPr>
          <p:cNvPr id="21466" name="Google Shape;21466;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919497"/>
              </a:buClr>
              <a:buSzPts val="1200"/>
              <a:buFont typeface="Calibri"/>
              <a:buNone/>
            </a:pPr>
            <a:r>
              <a:rPr lang="en-US" sz="1200" b="0" i="0" u="none" strike="noStrike" cap="none">
                <a:solidFill>
                  <a:srgbClr val="919497"/>
                </a:solidFill>
                <a:latin typeface="Calibri"/>
                <a:ea typeface="Calibri"/>
                <a:cs typeface="Calibri"/>
                <a:sym typeface="Calibri"/>
              </a:rPr>
              <a:t>Illinois Perinatal Quality Collaborative</a:t>
            </a:r>
            <a:endParaRPr/>
          </a:p>
        </p:txBody>
      </p:sp>
      <p:grpSp>
        <p:nvGrpSpPr>
          <p:cNvPr id="21467" name="Google Shape;21467;p20"/>
          <p:cNvGrpSpPr/>
          <p:nvPr/>
        </p:nvGrpSpPr>
        <p:grpSpPr>
          <a:xfrm>
            <a:off x="0" y="0"/>
            <a:ext cx="12192000" cy="6858000"/>
            <a:chOff x="0" y="0"/>
            <a:chExt cx="12192000" cy="6858000"/>
          </a:xfrm>
        </p:grpSpPr>
        <p:sp>
          <p:nvSpPr>
            <p:cNvPr id="21468" name="Google Shape;21468;p20"/>
            <p:cNvSpPr/>
            <p:nvPr/>
          </p:nvSpPr>
          <p:spPr>
            <a:xfrm>
              <a:off x="0" y="0"/>
              <a:ext cx="12192000" cy="2057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20"/>
            <p:cNvSpPr txBox="1"/>
            <p:nvPr/>
          </p:nvSpPr>
          <p:spPr>
            <a:xfrm>
              <a:off x="0" y="0"/>
              <a:ext cx="12192000" cy="2057400"/>
            </a:xfrm>
            <a:prstGeom prst="rect">
              <a:avLst/>
            </a:prstGeom>
            <a:noFill/>
            <a:ln>
              <a:noFill/>
            </a:ln>
          </p:spPr>
          <p:txBody>
            <a:bodyPr spcFirstLastPara="1" wrap="square" lIns="217150" tIns="217150" rIns="217150" bIns="217150" anchor="ctr" anchorCtr="0">
              <a:noAutofit/>
            </a:bodyPr>
            <a:lstStyle/>
            <a:p>
              <a:pPr marL="0" marR="0" lvl="0" indent="0" algn="ctr" rtl="0">
                <a:lnSpc>
                  <a:spcPct val="90000"/>
                </a:lnSpc>
                <a:spcBef>
                  <a:spcPts val="0"/>
                </a:spcBef>
                <a:spcAft>
                  <a:spcPts val="0"/>
                </a:spcAft>
                <a:buClr>
                  <a:srgbClr val="000000"/>
                </a:buClr>
                <a:buSzPts val="5700"/>
                <a:buFont typeface="Arial"/>
                <a:buNone/>
              </a:pPr>
              <a:r>
                <a:rPr lang="en-US" sz="5700" b="1" i="0" u="none" strike="noStrike" cap="none" dirty="0">
                  <a:solidFill>
                    <a:schemeClr val="bg1"/>
                  </a:solidFill>
                  <a:latin typeface="Calibri"/>
                  <a:ea typeface="Calibri"/>
                  <a:cs typeface="Calibri"/>
                  <a:sym typeface="Calibri"/>
                </a:rPr>
                <a:t>How do we build infrastructure for sustainable equity strategies?</a:t>
              </a:r>
              <a:endParaRPr sz="5700" b="1" i="0" u="none" strike="noStrike" cap="none" dirty="0">
                <a:solidFill>
                  <a:schemeClr val="bg1"/>
                </a:solidFill>
                <a:sym typeface="Arial"/>
              </a:endParaRPr>
            </a:p>
          </p:txBody>
        </p:sp>
        <p:sp>
          <p:nvSpPr>
            <p:cNvPr id="21470" name="Google Shape;21470;p20"/>
            <p:cNvSpPr/>
            <p:nvPr/>
          </p:nvSpPr>
          <p:spPr>
            <a:xfrm>
              <a:off x="5953" y="2057400"/>
              <a:ext cx="4060031" cy="4320540"/>
            </a:xfrm>
            <a:prstGeom prst="rect">
              <a:avLst/>
            </a:prstGeom>
            <a:solidFill>
              <a:srgbClr val="F5658F"/>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20"/>
            <p:cNvSpPr txBox="1"/>
            <p:nvPr/>
          </p:nvSpPr>
          <p:spPr>
            <a:xfrm>
              <a:off x="5953" y="2057400"/>
              <a:ext cx="4060031" cy="4320540"/>
            </a:xfrm>
            <a:prstGeom prst="rect">
              <a:avLst/>
            </a:prstGeom>
            <a:noFill/>
            <a:ln>
              <a:noFill/>
            </a:ln>
          </p:spPr>
          <p:txBody>
            <a:bodyPr spcFirstLastPara="1" wrap="square" lIns="110475" tIns="110475" rIns="110475" bIns="110475" anchor="ctr" anchorCtr="0">
              <a:noAutofit/>
            </a:bodyPr>
            <a:lstStyle/>
            <a:p>
              <a:pPr marL="0" marR="0" lvl="0" indent="0" algn="ctr" rtl="0">
                <a:lnSpc>
                  <a:spcPct val="90000"/>
                </a:lnSpc>
                <a:spcBef>
                  <a:spcPts val="0"/>
                </a:spcBef>
                <a:spcAft>
                  <a:spcPts val="0"/>
                </a:spcAft>
                <a:buClr>
                  <a:srgbClr val="000000"/>
                </a:buClr>
                <a:buSzPts val="2900"/>
                <a:buFont typeface="Arial"/>
                <a:buNone/>
              </a:pPr>
              <a:r>
                <a:rPr lang="en-US" sz="2900" b="0" i="0" u="none" strike="noStrike" cap="none">
                  <a:solidFill>
                    <a:schemeClr val="lt1"/>
                  </a:solidFill>
                  <a:latin typeface="Calibri"/>
                  <a:ea typeface="Calibri"/>
                  <a:cs typeface="Calibri"/>
                  <a:sym typeface="Calibri"/>
                </a:rPr>
                <a:t>Stratify data by race, ethnicity, insurance, review regularly and take action on identified disparities</a:t>
              </a:r>
              <a:endParaRPr/>
            </a:p>
            <a:p>
              <a:pPr marL="0" marR="0" lvl="0" indent="0" algn="ctr" rtl="0">
                <a:lnSpc>
                  <a:spcPct val="90000"/>
                </a:lnSpc>
                <a:spcBef>
                  <a:spcPts val="1015"/>
                </a:spcBef>
                <a:spcAft>
                  <a:spcPts val="0"/>
                </a:spcAft>
                <a:buClr>
                  <a:srgbClr val="000000"/>
                </a:buClr>
                <a:buSzPts val="2400"/>
                <a:buFont typeface="Arial"/>
                <a:buNone/>
              </a:pPr>
              <a:r>
                <a:rPr lang="en-US" sz="2400" b="0" i="1" u="none" strike="noStrike" cap="none">
                  <a:solidFill>
                    <a:schemeClr val="lt1"/>
                  </a:solidFill>
                  <a:latin typeface="Calibri"/>
                  <a:ea typeface="Calibri"/>
                  <a:cs typeface="Calibri"/>
                  <a:sym typeface="Calibri"/>
                </a:rPr>
                <a:t>Are you sharing stratified data with clinical staff and identifying steps to take action? </a:t>
              </a:r>
              <a:endParaRPr sz="2400" b="0" i="1" u="none" strike="noStrike" cap="none">
                <a:solidFill>
                  <a:schemeClr val="lt1"/>
                </a:solidFill>
                <a:latin typeface="Arial"/>
                <a:ea typeface="Arial"/>
                <a:cs typeface="Arial"/>
                <a:sym typeface="Arial"/>
              </a:endParaRPr>
            </a:p>
          </p:txBody>
        </p:sp>
        <p:sp>
          <p:nvSpPr>
            <p:cNvPr id="21472" name="Google Shape;21472;p20"/>
            <p:cNvSpPr/>
            <p:nvPr/>
          </p:nvSpPr>
          <p:spPr>
            <a:xfrm>
              <a:off x="4065984" y="2057400"/>
              <a:ext cx="4060031" cy="4320540"/>
            </a:xfrm>
            <a:prstGeom prst="rect">
              <a:avLst/>
            </a:prstGeom>
            <a:solidFill>
              <a:srgbClr val="F58365"/>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20"/>
            <p:cNvSpPr txBox="1"/>
            <p:nvPr/>
          </p:nvSpPr>
          <p:spPr>
            <a:xfrm>
              <a:off x="4065984" y="2057400"/>
              <a:ext cx="4060031" cy="4320540"/>
            </a:xfrm>
            <a:prstGeom prst="rect">
              <a:avLst/>
            </a:prstGeom>
            <a:noFill/>
            <a:ln>
              <a:noFill/>
            </a:ln>
          </p:spPr>
          <p:txBody>
            <a:bodyPr spcFirstLastPara="1" wrap="square" lIns="110475" tIns="110475" rIns="110475" bIns="110475" anchor="ctr" anchorCtr="0">
              <a:noAutofit/>
            </a:bodyPr>
            <a:lstStyle/>
            <a:p>
              <a:pPr marL="0" marR="0" lvl="0" indent="0" algn="ctr" rtl="0">
                <a:lnSpc>
                  <a:spcPct val="90000"/>
                </a:lnSpc>
                <a:spcBef>
                  <a:spcPts val="0"/>
                </a:spcBef>
                <a:spcAft>
                  <a:spcPts val="0"/>
                </a:spcAft>
                <a:buClr>
                  <a:srgbClr val="000000"/>
                </a:buClr>
                <a:buSzPts val="2900"/>
                <a:buFont typeface="Arial"/>
                <a:buNone/>
              </a:pPr>
              <a:r>
                <a:rPr lang="en-US" sz="2900" b="0" i="0" u="none" strike="noStrike" cap="none" dirty="0">
                  <a:solidFill>
                    <a:schemeClr val="lt1"/>
                  </a:solidFill>
                  <a:latin typeface="Calibri"/>
                  <a:ea typeface="Calibri"/>
                  <a:cs typeface="Calibri"/>
                  <a:sym typeface="Calibri"/>
                </a:rPr>
                <a:t>Engage community partners to improve linkage of patients to community resources</a:t>
              </a:r>
              <a:endParaRPr dirty="0"/>
            </a:p>
            <a:p>
              <a:pPr marL="0" marR="0" lvl="0" indent="0" algn="ctr" rtl="0">
                <a:lnSpc>
                  <a:spcPct val="90000"/>
                </a:lnSpc>
                <a:spcBef>
                  <a:spcPts val="1015"/>
                </a:spcBef>
                <a:spcAft>
                  <a:spcPts val="0"/>
                </a:spcAft>
                <a:buClr>
                  <a:srgbClr val="000000"/>
                </a:buClr>
                <a:buSzPts val="2400"/>
                <a:buFont typeface="Arial"/>
                <a:buNone/>
              </a:pPr>
              <a:r>
                <a:rPr lang="en-US" sz="2400" b="0" i="1" u="none" strike="noStrike" cap="none" dirty="0">
                  <a:solidFill>
                    <a:schemeClr val="lt1"/>
                  </a:solidFill>
                  <a:latin typeface="Calibri"/>
                  <a:ea typeface="Calibri"/>
                  <a:cs typeface="Calibri"/>
                  <a:sym typeface="Calibri"/>
                </a:rPr>
                <a:t>Can you actively link patients to community doulas and home visiting programs?</a:t>
              </a:r>
              <a:endParaRPr sz="2400" b="0" i="1" u="none" strike="noStrike" cap="none" dirty="0">
                <a:solidFill>
                  <a:schemeClr val="lt1"/>
                </a:solidFill>
                <a:latin typeface="Arial"/>
                <a:ea typeface="Arial"/>
                <a:cs typeface="Arial"/>
                <a:sym typeface="Arial"/>
              </a:endParaRPr>
            </a:p>
          </p:txBody>
        </p:sp>
        <p:sp>
          <p:nvSpPr>
            <p:cNvPr id="21474" name="Google Shape;21474;p20"/>
            <p:cNvSpPr/>
            <p:nvPr/>
          </p:nvSpPr>
          <p:spPr>
            <a:xfrm>
              <a:off x="8126015" y="2057400"/>
              <a:ext cx="4060031" cy="4320540"/>
            </a:xfrm>
            <a:prstGeom prst="rect">
              <a:avLst/>
            </a:prstGeom>
            <a:solidFill>
              <a:srgbClr val="5189DD"/>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20"/>
            <p:cNvSpPr txBox="1"/>
            <p:nvPr/>
          </p:nvSpPr>
          <p:spPr>
            <a:xfrm>
              <a:off x="8126015" y="2057400"/>
              <a:ext cx="4060031" cy="4320540"/>
            </a:xfrm>
            <a:prstGeom prst="rect">
              <a:avLst/>
            </a:prstGeom>
            <a:noFill/>
            <a:ln>
              <a:noFill/>
            </a:ln>
          </p:spPr>
          <p:txBody>
            <a:bodyPr spcFirstLastPara="1" wrap="square" lIns="106675" tIns="106675" rIns="106675" bIns="106675" anchor="ctr" anchorCtr="0">
              <a:noAutofit/>
            </a:bodyPr>
            <a:lstStyle/>
            <a:p>
              <a:pPr marL="0" marR="0" lvl="0" indent="0" algn="ctr" rtl="0">
                <a:lnSpc>
                  <a:spcPct val="90000"/>
                </a:lnSpc>
                <a:spcBef>
                  <a:spcPts val="0"/>
                </a:spcBef>
                <a:spcAft>
                  <a:spcPts val="0"/>
                </a:spcAft>
                <a:buClr>
                  <a:srgbClr val="000000"/>
                </a:buClr>
                <a:buSzPts val="2800"/>
                <a:buFont typeface="Arial"/>
                <a:buNone/>
              </a:pPr>
              <a:r>
                <a:rPr lang="en-US" sz="2800" b="0" i="0" u="none" strike="noStrike" cap="none" dirty="0">
                  <a:solidFill>
                    <a:schemeClr val="lt1"/>
                  </a:solidFill>
                  <a:latin typeface="Calibri"/>
                  <a:ea typeface="Calibri"/>
                  <a:cs typeface="Calibri"/>
                  <a:sym typeface="Calibri"/>
                </a:rPr>
                <a:t>Establish ongoing patient/community input on QI strategies and respectful care to provide direct feedback to clinical  staff </a:t>
              </a:r>
              <a:endParaRPr dirty="0"/>
            </a:p>
            <a:p>
              <a:pPr marL="0" marR="0" lvl="0" indent="0" algn="ctr" rtl="0">
                <a:lnSpc>
                  <a:spcPct val="90000"/>
                </a:lnSpc>
                <a:spcBef>
                  <a:spcPts val="980"/>
                </a:spcBef>
                <a:spcAft>
                  <a:spcPts val="0"/>
                </a:spcAft>
                <a:buClr>
                  <a:srgbClr val="000000"/>
                </a:buClr>
                <a:buSzPts val="2400"/>
                <a:buFont typeface="Arial"/>
                <a:buNone/>
              </a:pPr>
              <a:r>
                <a:rPr lang="en-US" sz="2400" b="0" i="1" u="none" strike="noStrike" cap="none" dirty="0">
                  <a:solidFill>
                    <a:schemeClr val="lt1"/>
                  </a:solidFill>
                  <a:latin typeface="Calibri"/>
                  <a:ea typeface="Calibri"/>
                  <a:cs typeface="Calibri"/>
                  <a:sym typeface="Calibri"/>
                </a:rPr>
                <a:t>How can you use PREM surveys</a:t>
              </a:r>
              <a:r>
                <a:rPr lang="en-US" sz="2400" b="1" i="1" u="none" strike="noStrike" cap="none" dirty="0">
                  <a:solidFill>
                    <a:schemeClr val="bg1"/>
                  </a:solidFill>
                  <a:latin typeface="Calibri"/>
                  <a:ea typeface="Calibri"/>
                  <a:cs typeface="Calibri"/>
                  <a:sym typeface="Calibri"/>
                </a:rPr>
                <a:t>, Respectful Care Breakfasts, Patient Partners </a:t>
              </a:r>
              <a:r>
                <a:rPr lang="en-US" sz="2400" b="0" i="1" u="none" strike="noStrike" cap="none" dirty="0">
                  <a:solidFill>
                    <a:schemeClr val="lt1"/>
                  </a:solidFill>
                  <a:latin typeface="Calibri"/>
                  <a:ea typeface="Calibri"/>
                  <a:cs typeface="Calibri"/>
                  <a:sym typeface="Calibri"/>
                </a:rPr>
                <a:t>for ongoing feedback?</a:t>
              </a:r>
              <a:endParaRPr sz="2400" b="0" i="1" u="none" strike="noStrike" cap="none" dirty="0">
                <a:solidFill>
                  <a:schemeClr val="lt1"/>
                </a:solidFill>
                <a:latin typeface="Arial"/>
                <a:ea typeface="Arial"/>
                <a:cs typeface="Arial"/>
                <a:sym typeface="Arial"/>
              </a:endParaRPr>
            </a:p>
          </p:txBody>
        </p:sp>
        <p:sp>
          <p:nvSpPr>
            <p:cNvPr id="21476" name="Google Shape;21476;p20"/>
            <p:cNvSpPr/>
            <p:nvPr/>
          </p:nvSpPr>
          <p:spPr>
            <a:xfrm>
              <a:off x="0" y="6377940"/>
              <a:ext cx="12192000" cy="48006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77" name="Google Shape;21477;p20"/>
          <p:cNvSpPr/>
          <p:nvPr/>
        </p:nvSpPr>
        <p:spPr>
          <a:xfrm>
            <a:off x="4082902" y="2094614"/>
            <a:ext cx="4029740" cy="4261736"/>
          </a:xfrm>
          <a:prstGeom prst="rect">
            <a:avLst/>
          </a:prstGeom>
          <a:noFill/>
          <a:ln w="57150" cap="flat" cmpd="sng">
            <a:solidFill>
              <a:srgbClr val="FF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1693"/>
        <p:cNvGrpSpPr/>
        <p:nvPr/>
      </p:nvGrpSpPr>
      <p:grpSpPr>
        <a:xfrm>
          <a:off x="0" y="0"/>
          <a:ext cx="0" cy="0"/>
          <a:chOff x="0" y="0"/>
          <a:chExt cx="0" cy="0"/>
        </a:xfrm>
      </p:grpSpPr>
      <p:sp>
        <p:nvSpPr>
          <p:cNvPr id="21694" name="Google Shape;21694;p63"/>
          <p:cNvSpPr txBox="1">
            <a:spLocks noGrp="1"/>
          </p:cNvSpPr>
          <p:nvPr>
            <p:ph type="title"/>
          </p:nvPr>
        </p:nvSpPr>
        <p:spPr>
          <a:xfrm>
            <a:off x="370114" y="441503"/>
            <a:ext cx="8251372" cy="1549644"/>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dirty="0"/>
              <a:t>Patient Engagement is key to sustainability of Birth Equity ---</a:t>
            </a:r>
            <a:br>
              <a:rPr lang="en-US" dirty="0"/>
            </a:br>
            <a:r>
              <a:rPr lang="en-US" sz="2800" dirty="0"/>
              <a:t>Goal for ALL BE hospitals! What do you need to do this week to identify a patient partner before April 30?</a:t>
            </a:r>
            <a:endParaRPr dirty="0"/>
          </a:p>
        </p:txBody>
      </p:sp>
      <p:sp>
        <p:nvSpPr>
          <p:cNvPr id="21695" name="Google Shape;21695;p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a:ln>
                  <a:noFill/>
                </a:ln>
                <a:solidFill>
                  <a:srgbClr val="AEB3B7"/>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18</a:t>
            </a:fld>
            <a:endParaRPr kumimoji="0" sz="1200" b="0" i="0" u="none" strike="noStrike" kern="0" cap="none" spc="0" normalizeH="0" baseline="0" noProof="0">
              <a:ln>
                <a:noFill/>
              </a:ln>
              <a:solidFill>
                <a:srgbClr val="AEB3B7"/>
              </a:solidFill>
              <a:effectLst/>
              <a:uLnTx/>
              <a:uFillTx/>
              <a:latin typeface="Calibri"/>
              <a:cs typeface="Calibri"/>
              <a:sym typeface="Calibri"/>
            </a:endParaRPr>
          </a:p>
        </p:txBody>
      </p:sp>
      <p:grpSp>
        <p:nvGrpSpPr>
          <p:cNvPr id="21696" name="Google Shape;21696;p63"/>
          <p:cNvGrpSpPr/>
          <p:nvPr/>
        </p:nvGrpSpPr>
        <p:grpSpPr>
          <a:xfrm>
            <a:off x="968091" y="2381754"/>
            <a:ext cx="10255816" cy="2930233"/>
            <a:chOff x="1252" y="1109295"/>
            <a:chExt cx="10255816" cy="2930233"/>
          </a:xfrm>
        </p:grpSpPr>
        <p:sp>
          <p:nvSpPr>
            <p:cNvPr id="21697" name="Google Shape;21697;p63"/>
            <p:cNvSpPr/>
            <p:nvPr/>
          </p:nvSpPr>
          <p:spPr>
            <a:xfrm>
              <a:off x="1252" y="1109295"/>
              <a:ext cx="4883722" cy="2930233"/>
            </a:xfrm>
            <a:prstGeom prst="rect">
              <a:avLst/>
            </a:prstGeom>
            <a:solidFill>
              <a:srgbClr val="19498B"/>
            </a:solid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98" name="Google Shape;21698;p63"/>
            <p:cNvSpPr txBox="1"/>
            <p:nvPr/>
          </p:nvSpPr>
          <p:spPr>
            <a:xfrm>
              <a:off x="1252" y="1109295"/>
              <a:ext cx="4883722" cy="2930233"/>
            </a:xfrm>
            <a:prstGeom prst="rect">
              <a:avLst/>
            </a:prstGeom>
            <a:noFill/>
            <a:ln>
              <a:noFill/>
            </a:ln>
          </p:spPr>
          <p:txBody>
            <a:bodyPr spcFirstLastPara="1" wrap="square" lIns="114300" tIns="114300" rIns="114300" bIns="114300" anchor="ctr" anchorCtr="0">
              <a:noAutofit/>
            </a:bodyPr>
            <a:lstStyle/>
            <a:p>
              <a:pPr marL="0" marR="0" lvl="0" indent="0" algn="l" defTabSz="914400" rtl="0" eaLnBrk="1" fontAlgn="auto" latinLnBrk="0" hangingPunct="1">
                <a:lnSpc>
                  <a:spcPct val="90000"/>
                </a:lnSpc>
                <a:spcBef>
                  <a:spcPts val="0"/>
                </a:spcBef>
                <a:spcAft>
                  <a:spcPts val="0"/>
                </a:spcAft>
                <a:buClr>
                  <a:srgbClr val="000000"/>
                </a:buClr>
                <a:buSzPts val="3000"/>
                <a:buFont typeface="Arial"/>
                <a:buNone/>
                <a:tabLst/>
                <a:defRPr/>
              </a:pPr>
              <a:r>
                <a:rPr kumimoji="0" lang="en-US" sz="3000" b="0" i="0" u="none" strike="noStrike" kern="0" cap="none" spc="0" normalizeH="0" baseline="0" noProof="0">
                  <a:ln>
                    <a:noFill/>
                  </a:ln>
                  <a:solidFill>
                    <a:srgbClr val="FFFFFF"/>
                  </a:solidFill>
                  <a:effectLst/>
                  <a:uLnTx/>
                  <a:uFillTx/>
                  <a:latin typeface="Calibri"/>
                  <a:ea typeface="Calibri"/>
                  <a:cs typeface="Calibri"/>
                  <a:sym typeface="Calibri"/>
                </a:rPr>
                <a:t>Goal for each Birth Equity team to identify and engage a patient partner before Face-to-Face conference in May 2024</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99" name="Google Shape;21699;p63"/>
            <p:cNvSpPr/>
            <p:nvPr/>
          </p:nvSpPr>
          <p:spPr>
            <a:xfrm>
              <a:off x="5373346" y="1109295"/>
              <a:ext cx="4883722" cy="2930233"/>
            </a:xfrm>
            <a:prstGeom prst="rect">
              <a:avLst/>
            </a:prstGeom>
            <a:solidFill>
              <a:srgbClr val="19498B"/>
            </a:solid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00" name="Google Shape;21700;p63"/>
            <p:cNvSpPr txBox="1"/>
            <p:nvPr/>
          </p:nvSpPr>
          <p:spPr>
            <a:xfrm>
              <a:off x="5373346" y="1109295"/>
              <a:ext cx="4883722" cy="2930233"/>
            </a:xfrm>
            <a:prstGeom prst="rect">
              <a:avLst/>
            </a:prstGeom>
            <a:noFill/>
            <a:ln>
              <a:noFill/>
            </a:ln>
          </p:spPr>
          <p:txBody>
            <a:bodyPr spcFirstLastPara="1" wrap="square" lIns="114300" tIns="114300" rIns="114300" bIns="114300" anchor="ctr" anchorCtr="0">
              <a:noAutofit/>
            </a:bodyPr>
            <a:lstStyle/>
            <a:p>
              <a:pPr marL="0" marR="0" lvl="0" indent="0" algn="l" defTabSz="914400" rtl="0" eaLnBrk="1" fontAlgn="auto" latinLnBrk="0" hangingPunct="1">
                <a:lnSpc>
                  <a:spcPct val="90000"/>
                </a:lnSpc>
                <a:spcBef>
                  <a:spcPts val="0"/>
                </a:spcBef>
                <a:spcAft>
                  <a:spcPts val="0"/>
                </a:spcAft>
                <a:buClr>
                  <a:srgbClr val="000000"/>
                </a:buClr>
                <a:buSzPts val="3000"/>
                <a:buFont typeface="Arial"/>
                <a:buNone/>
                <a:tabLst/>
                <a:defRPr/>
              </a:pPr>
              <a:r>
                <a:rPr kumimoji="0" lang="en-US" sz="3000" b="0" i="0" u="none" strike="noStrike" kern="0" cap="none" spc="0" normalizeH="0" baseline="0" noProof="0" dirty="0">
                  <a:ln>
                    <a:noFill/>
                  </a:ln>
                  <a:solidFill>
                    <a:srgbClr val="FFFFFF"/>
                  </a:solidFill>
                  <a:effectLst/>
                  <a:uLnTx/>
                  <a:uFillTx/>
                  <a:latin typeface="Calibri"/>
                  <a:ea typeface="Calibri"/>
                  <a:cs typeface="Calibri"/>
                  <a:sym typeface="Calibri"/>
                </a:rPr>
                <a:t>All hospitals hold a Respectful Care Breakfast invite patients delivered at your hospital and clinical team members before Face-to-Face and plan RCB quarterly or biannual </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21701" name="Google Shape;21701;p63"/>
          <p:cNvSpPr txBox="1"/>
          <p:nvPr/>
        </p:nvSpPr>
        <p:spPr>
          <a:xfrm>
            <a:off x="1251857" y="5585541"/>
            <a:ext cx="9895113" cy="830956"/>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dirty="0">
                <a:ln>
                  <a:noFill/>
                </a:ln>
                <a:solidFill>
                  <a:srgbClr val="000000"/>
                </a:solidFill>
                <a:effectLst/>
                <a:uLnTx/>
                <a:uFillTx/>
                <a:latin typeface="Arial"/>
                <a:ea typeface="Arial"/>
                <a:cs typeface="Arial"/>
                <a:sym typeface="Arial"/>
              </a:rPr>
              <a:t>Added questions on Patient Partners and Respectful Care Breakfast to Birth Equity Data Form as will be required for Sustainability</a:t>
            </a:r>
            <a:endParaRPr kumimoji="0" sz="1600" b="0" i="0" u="none" strike="noStrike" kern="0" cap="none" spc="0" normalizeH="0" baseline="0" noProof="0" dirty="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4557190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1481"/>
        <p:cNvGrpSpPr/>
        <p:nvPr/>
      </p:nvGrpSpPr>
      <p:grpSpPr>
        <a:xfrm>
          <a:off x="0" y="0"/>
          <a:ext cx="0" cy="0"/>
          <a:chOff x="0" y="0"/>
          <a:chExt cx="0" cy="0"/>
        </a:xfrm>
      </p:grpSpPr>
      <p:sp>
        <p:nvSpPr>
          <p:cNvPr id="21482" name="Google Shape;21482;p21"/>
          <p:cNvSpPr txBox="1">
            <a:spLocks noGrp="1"/>
          </p:cNvSpPr>
          <p:nvPr>
            <p:ph type="title"/>
          </p:nvPr>
        </p:nvSpPr>
        <p:spPr>
          <a:xfrm>
            <a:off x="1413310" y="701749"/>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a:t>Home Visiting Overview</a:t>
            </a:r>
            <a:endParaRPr/>
          </a:p>
        </p:txBody>
      </p:sp>
      <p:sp>
        <p:nvSpPr>
          <p:cNvPr id="21483" name="Google Shape;21483;p21"/>
          <p:cNvSpPr txBox="1">
            <a:spLocks noGrp="1"/>
          </p:cNvSpPr>
          <p:nvPr>
            <p:ph type="subTitle" idx="1"/>
          </p:nvPr>
        </p:nvSpPr>
        <p:spPr>
          <a:xfrm>
            <a:off x="1413310" y="3081640"/>
            <a:ext cx="9365380"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400"/>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1213"/>
        <p:cNvGrpSpPr/>
        <p:nvPr/>
      </p:nvGrpSpPr>
      <p:grpSpPr>
        <a:xfrm>
          <a:off x="0" y="0"/>
          <a:ext cx="0" cy="0"/>
          <a:chOff x="0" y="0"/>
          <a:chExt cx="0" cy="0"/>
        </a:xfrm>
      </p:grpSpPr>
      <p:sp>
        <p:nvSpPr>
          <p:cNvPr id="21214" name="Google Shape;21214;p3"/>
          <p:cNvSpPr txBox="1">
            <a:spLocks noGrp="1"/>
          </p:cNvSpPr>
          <p:nvPr>
            <p:ph type="title"/>
          </p:nvPr>
        </p:nvSpPr>
        <p:spPr>
          <a:xfrm>
            <a:off x="609600" y="365125"/>
            <a:ext cx="6925519"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Join HRSA’s Black Maternal Health Week Campaign</a:t>
            </a:r>
            <a:endParaRPr/>
          </a:p>
        </p:txBody>
      </p:sp>
      <p:sp>
        <p:nvSpPr>
          <p:cNvPr id="21215" name="Google Shape;21215;p3"/>
          <p:cNvSpPr txBox="1">
            <a:spLocks noGrp="1"/>
          </p:cNvSpPr>
          <p:nvPr>
            <p:ph type="body" idx="1"/>
          </p:nvPr>
        </p:nvSpPr>
        <p:spPr>
          <a:xfrm>
            <a:off x="609600" y="1690688"/>
            <a:ext cx="10972800" cy="4351338"/>
          </a:xfrm>
          <a:prstGeom prst="rect">
            <a:avLst/>
          </a:prstGeom>
          <a:noFill/>
          <a:ln>
            <a:noFill/>
          </a:ln>
        </p:spPr>
        <p:txBody>
          <a:bodyPr spcFirstLastPara="1" wrap="square" lIns="91425" tIns="45700" rIns="91425" bIns="45700" anchor="t" anchorCtr="0">
            <a:noAutofit/>
          </a:bodyPr>
          <a:lstStyle/>
          <a:p>
            <a:pPr marL="457200" lvl="0" indent="-342900" algn="ctr" rtl="0">
              <a:lnSpc>
                <a:spcPct val="100000"/>
              </a:lnSpc>
              <a:spcBef>
                <a:spcPts val="1000"/>
              </a:spcBef>
              <a:spcAft>
                <a:spcPts val="0"/>
              </a:spcAft>
              <a:buSzPts val="1800"/>
              <a:buChar char="•"/>
            </a:pPr>
            <a:r>
              <a:rPr lang="en-US" sz="1800" b="1" i="0">
                <a:solidFill>
                  <a:srgbClr val="424242"/>
                </a:solidFill>
                <a:latin typeface="Helvetica Neue"/>
                <a:ea typeface="Helvetica Neue"/>
                <a:cs typeface="Helvetica Neue"/>
                <a:sym typeface="Helvetica Neue"/>
              </a:rPr>
              <a:t>Join HRSA’s Black Maternal Health Week Campaign</a:t>
            </a:r>
            <a:endParaRPr b="0" i="0">
              <a:solidFill>
                <a:srgbClr val="424242"/>
              </a:solidFill>
              <a:latin typeface="Quattrocento Sans"/>
              <a:ea typeface="Quattrocento Sans"/>
              <a:cs typeface="Quattrocento Sans"/>
              <a:sym typeface="Quattrocento Sans"/>
            </a:endParaRPr>
          </a:p>
          <a:p>
            <a:pPr marL="457200" lvl="0" indent="-342900" algn="just" rtl="0">
              <a:lnSpc>
                <a:spcPct val="100000"/>
              </a:lnSpc>
              <a:spcBef>
                <a:spcPts val="2125"/>
              </a:spcBef>
              <a:spcAft>
                <a:spcPts val="0"/>
              </a:spcAft>
              <a:buSzPts val="1800"/>
              <a:buChar char="•"/>
            </a:pPr>
            <a:r>
              <a:rPr lang="en-US" sz="1800" b="0" i="0">
                <a:solidFill>
                  <a:srgbClr val="424242"/>
                </a:solidFill>
                <a:latin typeface="Helvetica Neue"/>
                <a:ea typeface="Helvetica Neue"/>
                <a:cs typeface="Helvetica Neue"/>
                <a:sym typeface="Helvetica Neue"/>
              </a:rPr>
              <a:t>HRSA is pleased to announce the upcoming </a:t>
            </a:r>
            <a:r>
              <a:rPr lang="en-US" sz="1800" b="1" i="0" u="sng">
                <a:solidFill>
                  <a:srgbClr val="1D5782"/>
                </a:solidFill>
                <a:latin typeface="Helvetica Neue"/>
                <a:ea typeface="Helvetica Neue"/>
                <a:cs typeface="Helvetica Neue"/>
                <a:sym typeface="Helvetica Neue"/>
                <a:hlinkClick r:id="rId3">
                  <a:extLst>
                    <a:ext uri="{A12FA001-AC4F-418D-AE19-62706E023703}">
                      <ahyp:hlinkClr xmlns:ahyp="http://schemas.microsoft.com/office/drawing/2018/hyperlinkcolor" val="tx"/>
                    </a:ext>
                  </a:extLst>
                </a:hlinkClick>
              </a:rPr>
              <a:t>Black Maternal Health Week</a:t>
            </a:r>
            <a:r>
              <a:rPr lang="en-US" sz="1800" b="1" i="0">
                <a:solidFill>
                  <a:srgbClr val="424242"/>
                </a:solidFill>
                <a:latin typeface="Helvetica Neue"/>
                <a:ea typeface="Helvetica Neue"/>
                <a:cs typeface="Helvetica Neue"/>
                <a:sym typeface="Helvetica Neue"/>
              </a:rPr>
              <a:t> </a:t>
            </a:r>
            <a:r>
              <a:rPr lang="en-US" sz="1800" b="0" i="0">
                <a:solidFill>
                  <a:srgbClr val="424242"/>
                </a:solidFill>
                <a:latin typeface="Helvetica Neue"/>
                <a:ea typeface="Helvetica Neue"/>
                <a:cs typeface="Helvetica Neue"/>
                <a:sym typeface="Helvetica Neue"/>
              </a:rPr>
              <a:t>campaign taking place from April 11 to 17, 2024! This week presents an opportunity for us to come together and focus our spotlight on the critical issue of Black maternal health.</a:t>
            </a:r>
            <a:endParaRPr b="0" i="0">
              <a:solidFill>
                <a:srgbClr val="424242"/>
              </a:solidFill>
              <a:latin typeface="Quattrocento Sans"/>
              <a:ea typeface="Quattrocento Sans"/>
              <a:cs typeface="Quattrocento Sans"/>
              <a:sym typeface="Quattrocento Sans"/>
            </a:endParaRPr>
          </a:p>
          <a:p>
            <a:pPr marL="457200" lvl="0" indent="-342900" algn="ctr" rtl="0">
              <a:lnSpc>
                <a:spcPct val="100000"/>
              </a:lnSpc>
              <a:spcBef>
                <a:spcPts val="2125"/>
              </a:spcBef>
              <a:spcAft>
                <a:spcPts val="1125"/>
              </a:spcAft>
              <a:buSzPts val="1800"/>
              <a:buChar char="•"/>
            </a:pPr>
            <a:r>
              <a:rPr lang="en-US" sz="1800" b="1" i="0">
                <a:solidFill>
                  <a:srgbClr val="424242"/>
                </a:solidFill>
                <a:latin typeface="Helvetica Neue"/>
                <a:ea typeface="Helvetica Neue"/>
                <a:cs typeface="Helvetica Neue"/>
                <a:sym typeface="Helvetica Neue"/>
              </a:rPr>
              <a:t>Use HRSA’s </a:t>
            </a:r>
            <a:r>
              <a:rPr lang="en-US" sz="1800" b="1" i="0" u="sng">
                <a:solidFill>
                  <a:srgbClr val="1D5782"/>
                </a:solidFill>
                <a:latin typeface="Helvetica Neue"/>
                <a:ea typeface="Helvetica Neue"/>
                <a:cs typeface="Helvetica Neue"/>
                <a:sym typeface="Helvetica Neue"/>
                <a:hlinkClick r:id="rId4">
                  <a:extLst>
                    <a:ext uri="{A12FA001-AC4F-418D-AE19-62706E023703}">
                      <ahyp:hlinkClr xmlns:ahyp="http://schemas.microsoft.com/office/drawing/2018/hyperlinkcolor" val="tx"/>
                    </a:ext>
                  </a:extLst>
                </a:hlinkClick>
              </a:rPr>
              <a:t>toolkit</a:t>
            </a:r>
            <a:r>
              <a:rPr lang="en-US" sz="1800" b="1" i="0">
                <a:solidFill>
                  <a:srgbClr val="424242"/>
                </a:solidFill>
                <a:latin typeface="Helvetica Neue"/>
                <a:ea typeface="Helvetica Neue"/>
                <a:cs typeface="Helvetica Neue"/>
                <a:sym typeface="Helvetica Neue"/>
              </a:rPr>
              <a:t> and join their social media campaign</a:t>
            </a:r>
            <a:r>
              <a:rPr lang="en-US">
                <a:solidFill>
                  <a:srgbClr val="424242"/>
                </a:solidFill>
                <a:latin typeface="Quattrocento Sans"/>
                <a:ea typeface="Quattrocento Sans"/>
                <a:cs typeface="Quattrocento Sans"/>
                <a:sym typeface="Quattrocento Sans"/>
              </a:rPr>
              <a:t> </a:t>
            </a:r>
            <a:r>
              <a:rPr lang="en-US" sz="1800" b="1" i="0">
                <a:solidFill>
                  <a:srgbClr val="424242"/>
                </a:solidFill>
                <a:latin typeface="Helvetica Neue"/>
                <a:ea typeface="Helvetica Neue"/>
                <a:cs typeface="Helvetica Neue"/>
                <a:sym typeface="Helvetica Neue"/>
              </a:rPr>
              <a:t>[#BMHW | #HRSAhelpsMoms] to showcase your work.</a:t>
            </a:r>
            <a:endParaRPr b="0" i="0">
              <a:solidFill>
                <a:srgbClr val="424242"/>
              </a:solidFill>
              <a:latin typeface="Quattrocento Sans"/>
              <a:ea typeface="Quattrocento Sans"/>
              <a:cs typeface="Quattrocento Sans"/>
              <a:sym typeface="Quattrocento Sans"/>
            </a:endParaRPr>
          </a:p>
        </p:txBody>
      </p:sp>
      <p:sp>
        <p:nvSpPr>
          <p:cNvPr id="21216" name="Google Shape;21216;p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a:t>
            </a:fld>
            <a:endParaRPr/>
          </a:p>
        </p:txBody>
      </p:sp>
      <p:pic>
        <p:nvPicPr>
          <p:cNvPr id="21217" name="Google Shape;21217;p3" descr="A blue sign with white text&#10;&#10;Description automatically generated"/>
          <p:cNvPicPr preferRelativeResize="0"/>
          <p:nvPr/>
        </p:nvPicPr>
        <p:blipFill rotWithShape="1">
          <a:blip r:embed="rId5">
            <a:alphaModFix/>
          </a:blip>
          <a:srcRect/>
          <a:stretch/>
        </p:blipFill>
        <p:spPr>
          <a:xfrm>
            <a:off x="145841" y="4490784"/>
            <a:ext cx="8445709" cy="2048128"/>
          </a:xfrm>
          <a:prstGeom prst="rect">
            <a:avLst/>
          </a:prstGeom>
          <a:noFill/>
          <a:ln>
            <a:noFill/>
          </a:ln>
        </p:spPr>
      </p:pic>
      <p:sp>
        <p:nvSpPr>
          <p:cNvPr id="21218" name="Google Shape;21218;p3"/>
          <p:cNvSpPr/>
          <p:nvPr/>
        </p:nvSpPr>
        <p:spPr>
          <a:xfrm>
            <a:off x="8667750" y="3920331"/>
            <a:ext cx="3454609" cy="2801144"/>
          </a:xfrm>
          <a:prstGeom prst="cloud">
            <a:avLst/>
          </a:prstGeom>
          <a:solidFill>
            <a:schemeClr val="accent1"/>
          </a:solidFill>
          <a:ln w="25400" cap="flat" cmpd="sng">
            <a:solidFill>
              <a:srgbClr val="0B1E3A"/>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en-US" sz="2000" b="1" i="0" u="none" strike="noStrike" cap="none">
                <a:solidFill>
                  <a:schemeClr val="lt1"/>
                </a:solidFill>
                <a:latin typeface="Arial"/>
                <a:ea typeface="Arial"/>
                <a:cs typeface="Arial"/>
                <a:sym typeface="Arial"/>
              </a:rPr>
              <a:t>Please share in the chat:</a:t>
            </a:r>
            <a:endParaRPr/>
          </a:p>
          <a:p>
            <a:pPr marL="0" marR="0" lvl="0" indent="0" algn="ctr" rtl="0">
              <a:lnSpc>
                <a:spcPct val="100000"/>
              </a:lnSpc>
              <a:spcBef>
                <a:spcPts val="0"/>
              </a:spcBef>
              <a:spcAft>
                <a:spcPts val="0"/>
              </a:spcAft>
              <a:buNone/>
            </a:pPr>
            <a:r>
              <a:rPr lang="en-US" sz="2000" b="1" i="0" u="none" strike="noStrike" cap="none">
                <a:solidFill>
                  <a:schemeClr val="lt1"/>
                </a:solidFill>
                <a:latin typeface="Arial"/>
                <a:ea typeface="Arial"/>
                <a:cs typeface="Arial"/>
                <a:sym typeface="Arial"/>
              </a:rPr>
              <a:t>How are you celebrating Black Maternal Health Week?</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1487"/>
        <p:cNvGrpSpPr/>
        <p:nvPr/>
      </p:nvGrpSpPr>
      <p:grpSpPr>
        <a:xfrm>
          <a:off x="0" y="0"/>
          <a:ext cx="0" cy="0"/>
          <a:chOff x="0" y="0"/>
          <a:chExt cx="0" cy="0"/>
        </a:xfrm>
      </p:grpSpPr>
      <p:sp>
        <p:nvSpPr>
          <p:cNvPr id="21488" name="Google Shape;21488;p22"/>
          <p:cNvSpPr txBox="1">
            <a:spLocks noGrp="1"/>
          </p:cNvSpPr>
          <p:nvPr>
            <p:ph type="title"/>
          </p:nvPr>
        </p:nvSpPr>
        <p:spPr>
          <a:xfrm>
            <a:off x="726559" y="425634"/>
            <a:ext cx="7981507"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dirty="0"/>
              <a:t>Sustaining Birth Equity Strategies:     How can home visiting programs help?  </a:t>
            </a:r>
            <a:endParaRPr dirty="0"/>
          </a:p>
        </p:txBody>
      </p:sp>
      <p:sp>
        <p:nvSpPr>
          <p:cNvPr id="21489" name="Google Shape;21489;p22"/>
          <p:cNvSpPr txBox="1">
            <a:spLocks noGrp="1"/>
          </p:cNvSpPr>
          <p:nvPr>
            <p:ph type="body" idx="1"/>
          </p:nvPr>
        </p:nvSpPr>
        <p:spPr>
          <a:xfrm>
            <a:off x="630865" y="1751197"/>
            <a:ext cx="10554586" cy="4351338"/>
          </a:xfrm>
          <a:prstGeom prst="rect">
            <a:avLst/>
          </a:prstGeom>
          <a:noFill/>
          <a:ln>
            <a:noFill/>
          </a:ln>
        </p:spPr>
        <p:txBody>
          <a:bodyPr spcFirstLastPara="1" wrap="square" lIns="91425" tIns="45700" rIns="91425" bIns="45700" anchor="t" anchorCtr="0">
            <a:noAutofit/>
          </a:bodyPr>
          <a:lstStyle/>
          <a:p>
            <a:pPr marL="114300" lvl="0" indent="0" algn="ctr" rtl="0">
              <a:lnSpc>
                <a:spcPct val="100000"/>
              </a:lnSpc>
              <a:spcBef>
                <a:spcPts val="1000"/>
              </a:spcBef>
              <a:spcAft>
                <a:spcPts val="0"/>
              </a:spcAft>
              <a:buSzPts val="1800"/>
              <a:buNone/>
            </a:pPr>
            <a:r>
              <a:rPr lang="en-US" sz="3200" i="1" dirty="0"/>
              <a:t>A home visitor supports pregnant people and parents with young children often focused on families who live in communities that face greater risks and barriers to achieving positive maternal and child health outcomes.  </a:t>
            </a:r>
            <a:endParaRPr dirty="0"/>
          </a:p>
          <a:p>
            <a:pPr marL="114300" lvl="0" indent="0" algn="l" rtl="0">
              <a:lnSpc>
                <a:spcPct val="100000"/>
              </a:lnSpc>
              <a:spcBef>
                <a:spcPts val="1000"/>
              </a:spcBef>
              <a:spcAft>
                <a:spcPts val="0"/>
              </a:spcAft>
              <a:buSzPts val="1800"/>
              <a:buNone/>
            </a:pPr>
            <a:endParaRPr sz="3200" dirty="0"/>
          </a:p>
          <a:p>
            <a:pPr marL="114300" lvl="0" indent="0" algn="ctr" rtl="0">
              <a:lnSpc>
                <a:spcPct val="100000"/>
              </a:lnSpc>
              <a:spcBef>
                <a:spcPts val="1000"/>
              </a:spcBef>
              <a:spcAft>
                <a:spcPts val="0"/>
              </a:spcAft>
              <a:buSzPts val="1800"/>
              <a:buNone/>
            </a:pPr>
            <a:r>
              <a:rPr lang="en-US" sz="3200" dirty="0"/>
              <a:t>Home visitors and families develop strong relationships and trust through meeting regularly, providing education and addressing families’ needs.</a:t>
            </a:r>
            <a:endParaRPr dirty="0"/>
          </a:p>
          <a:p>
            <a:pPr marL="914400" lvl="1" indent="-228600" algn="l" rtl="0">
              <a:lnSpc>
                <a:spcPct val="100000"/>
              </a:lnSpc>
              <a:spcBef>
                <a:spcPts val="1000"/>
              </a:spcBef>
              <a:spcAft>
                <a:spcPts val="0"/>
              </a:spcAft>
              <a:buSzPts val="1800"/>
              <a:buNone/>
            </a:pPr>
            <a:endParaRPr sz="2800" dirty="0"/>
          </a:p>
          <a:p>
            <a:pPr marL="457200" lvl="0" indent="-228600" algn="l" rtl="0">
              <a:lnSpc>
                <a:spcPct val="100000"/>
              </a:lnSpc>
              <a:spcBef>
                <a:spcPts val="1000"/>
              </a:spcBef>
              <a:spcAft>
                <a:spcPts val="0"/>
              </a:spcAft>
              <a:buSzPts val="1800"/>
              <a:buNone/>
            </a:pPr>
            <a:endParaRPr sz="3200" dirty="0"/>
          </a:p>
        </p:txBody>
      </p:sp>
      <p:sp>
        <p:nvSpPr>
          <p:cNvPr id="21490" name="Google Shape;21490;p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20</a:t>
            </a:fld>
            <a:endParaRPr/>
          </a:p>
        </p:txBody>
      </p:sp>
      <p:sp>
        <p:nvSpPr>
          <p:cNvPr id="21491" name="Google Shape;21491;p22"/>
          <p:cNvSpPr txBox="1"/>
          <p:nvPr/>
        </p:nvSpPr>
        <p:spPr>
          <a:xfrm>
            <a:off x="5011036" y="6352143"/>
            <a:ext cx="6371339" cy="3693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Source: HRSA Maternal, Infant, and Early Childhood Home Visiting (MIECHV) Program; </a:t>
            </a:r>
            <a:r>
              <a:rPr lang="en-US" sz="900" b="0" i="0" u="sng" strike="noStrike" cap="none">
                <a:solidFill>
                  <a:srgbClr val="000000"/>
                </a:solidFill>
                <a:latin typeface="Arial"/>
                <a:ea typeface="Arial"/>
                <a:cs typeface="Arial"/>
                <a:sym typeface="Arial"/>
                <a:hlinkClick r:id="rId3">
                  <a:extLst>
                    <a:ext uri="{A12FA001-AC4F-418D-AE19-62706E023703}">
                      <ahyp:hlinkClr xmlns:ahyp="http://schemas.microsoft.com/office/drawing/2018/hyperlinkcolor" val="tx"/>
                    </a:ext>
                  </a:extLst>
                </a:hlinkClick>
              </a:rPr>
              <a:t>https://mchb.hrsa.gov/programs-impact/programs/home-visiting/maternal-infant-early-childhood-home-visiting-miechv-program</a:t>
            </a:r>
            <a:r>
              <a:rPr lang="en-US" sz="900" b="0" i="0" u="none" strike="noStrike" cap="none">
                <a:solidFill>
                  <a:srgbClr val="000000"/>
                </a:solidFill>
                <a:latin typeface="Arial"/>
                <a:ea typeface="Arial"/>
                <a:cs typeface="Arial"/>
                <a:sym typeface="Arial"/>
              </a:rPr>
              <a:t>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1495"/>
        <p:cNvGrpSpPr/>
        <p:nvPr/>
      </p:nvGrpSpPr>
      <p:grpSpPr>
        <a:xfrm>
          <a:off x="0" y="0"/>
          <a:ext cx="0" cy="0"/>
          <a:chOff x="0" y="0"/>
          <a:chExt cx="0" cy="0"/>
        </a:xfrm>
      </p:grpSpPr>
      <p:sp>
        <p:nvSpPr>
          <p:cNvPr id="21496" name="Google Shape;21496;p23"/>
          <p:cNvSpPr txBox="1">
            <a:spLocks noGrp="1"/>
          </p:cNvSpPr>
          <p:nvPr>
            <p:ph type="title"/>
          </p:nvPr>
        </p:nvSpPr>
        <p:spPr>
          <a:xfrm>
            <a:off x="609600" y="228470"/>
            <a:ext cx="8218966"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Benefits of Home Visiting</a:t>
            </a:r>
            <a:endParaRPr/>
          </a:p>
        </p:txBody>
      </p:sp>
      <p:sp>
        <p:nvSpPr>
          <p:cNvPr id="21497" name="Google Shape;21497;p23"/>
          <p:cNvSpPr txBox="1">
            <a:spLocks noGrp="1"/>
          </p:cNvSpPr>
          <p:nvPr>
            <p:ph type="body" idx="1"/>
          </p:nvPr>
        </p:nvSpPr>
        <p:spPr>
          <a:xfrm>
            <a:off x="609600" y="1371601"/>
            <a:ext cx="10554586" cy="4805362"/>
          </a:xfrm>
          <a:prstGeom prst="rect">
            <a:avLst/>
          </a:prstGeom>
          <a:noFill/>
          <a:ln>
            <a:noFill/>
          </a:ln>
        </p:spPr>
        <p:txBody>
          <a:bodyPr spcFirstLastPara="1" wrap="square" lIns="91425" tIns="45700" rIns="91425" bIns="45700" anchor="t" anchorCtr="0">
            <a:noAutofit/>
          </a:bodyPr>
          <a:lstStyle/>
          <a:p>
            <a:pPr marL="114300" lvl="0" indent="0" algn="l" rtl="0">
              <a:lnSpc>
                <a:spcPct val="100000"/>
              </a:lnSpc>
              <a:spcBef>
                <a:spcPts val="1000"/>
              </a:spcBef>
              <a:spcAft>
                <a:spcPts val="0"/>
              </a:spcAft>
              <a:buSzPts val="1800"/>
              <a:buNone/>
            </a:pPr>
            <a:r>
              <a:rPr lang="en-US" sz="3200"/>
              <a:t> </a:t>
            </a:r>
            <a:endParaRPr/>
          </a:p>
        </p:txBody>
      </p:sp>
      <p:sp>
        <p:nvSpPr>
          <p:cNvPr id="21498" name="Google Shape;21498;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21</a:t>
            </a:fld>
            <a:endParaRPr/>
          </a:p>
        </p:txBody>
      </p:sp>
      <p:sp>
        <p:nvSpPr>
          <p:cNvPr id="21499" name="Google Shape;21499;p23"/>
          <p:cNvSpPr txBox="1"/>
          <p:nvPr/>
        </p:nvSpPr>
        <p:spPr>
          <a:xfrm>
            <a:off x="630865" y="1570443"/>
            <a:ext cx="10554586" cy="4351338"/>
          </a:xfrm>
          <a:prstGeom prst="rect">
            <a:avLst/>
          </a:prstGeom>
          <a:noFill/>
          <a:ln>
            <a:noFill/>
          </a:ln>
        </p:spPr>
        <p:txBody>
          <a:bodyPr spcFirstLastPara="1" wrap="square" lIns="91425" tIns="45700" rIns="91425" bIns="45700" anchor="t" anchorCtr="0">
            <a:noAutofit/>
          </a:bodyPr>
          <a:lstStyle/>
          <a:p>
            <a:pPr marL="114300" marR="0" lvl="0" indent="0" algn="l" rtl="0">
              <a:lnSpc>
                <a:spcPct val="100000"/>
              </a:lnSpc>
              <a:spcBef>
                <a:spcPts val="1000"/>
              </a:spcBef>
              <a:spcAft>
                <a:spcPts val="0"/>
              </a:spcAft>
              <a:buClr>
                <a:schemeClr val="accent2"/>
              </a:buClr>
              <a:buSzPts val="1800"/>
              <a:buFont typeface="Arial"/>
              <a:buNone/>
            </a:pPr>
            <a:r>
              <a:rPr lang="en-US" sz="3200" b="0" i="0" u="none" strike="noStrike" cap="none" dirty="0">
                <a:solidFill>
                  <a:schemeClr val="dk1"/>
                </a:solidFill>
                <a:latin typeface="Calibri"/>
                <a:ea typeface="Calibri"/>
                <a:cs typeface="Calibri"/>
                <a:sym typeface="Calibri"/>
              </a:rPr>
              <a:t>Home visitors:</a:t>
            </a:r>
            <a:endParaRPr dirty="0"/>
          </a:p>
          <a:p>
            <a:pPr marL="457200" marR="0" lvl="0" indent="-342900" algn="l" rtl="0">
              <a:lnSpc>
                <a:spcPct val="100000"/>
              </a:lnSpc>
              <a:spcBef>
                <a:spcPts val="1000"/>
              </a:spcBef>
              <a:spcAft>
                <a:spcPts val="0"/>
              </a:spcAft>
              <a:buClr>
                <a:schemeClr val="accent2"/>
              </a:buClr>
              <a:buSzPts val="1800"/>
              <a:buFont typeface="Arial"/>
              <a:buChar char="•"/>
            </a:pPr>
            <a:r>
              <a:rPr lang="en-US" sz="3200" b="0" i="0" u="none" strike="noStrike" cap="none" dirty="0">
                <a:solidFill>
                  <a:schemeClr val="dk1"/>
                </a:solidFill>
                <a:latin typeface="Calibri"/>
                <a:ea typeface="Calibri"/>
                <a:cs typeface="Calibri"/>
                <a:sym typeface="Calibri"/>
              </a:rPr>
              <a:t>Support healthy pregnancy practices</a:t>
            </a:r>
            <a:endParaRPr dirty="0"/>
          </a:p>
          <a:p>
            <a:pPr marL="457200" marR="0" lvl="0" indent="-342900" algn="l" rtl="0">
              <a:lnSpc>
                <a:spcPct val="100000"/>
              </a:lnSpc>
              <a:spcBef>
                <a:spcPts val="1000"/>
              </a:spcBef>
              <a:spcAft>
                <a:spcPts val="0"/>
              </a:spcAft>
              <a:buClr>
                <a:schemeClr val="accent2"/>
              </a:buClr>
              <a:buSzPts val="1800"/>
              <a:buFont typeface="Arial"/>
              <a:buChar char="•"/>
            </a:pPr>
            <a:r>
              <a:rPr lang="en-US" sz="3200" b="0" i="0" u="none" strike="noStrike" cap="none" dirty="0">
                <a:solidFill>
                  <a:schemeClr val="dk1"/>
                </a:solidFill>
                <a:latin typeface="Calibri"/>
                <a:ea typeface="Calibri"/>
                <a:cs typeface="Calibri"/>
                <a:sym typeface="Calibri"/>
              </a:rPr>
              <a:t>Provide information on topics such as breastfeeding, safe sleep, nutrition, etc. </a:t>
            </a:r>
            <a:endParaRPr dirty="0"/>
          </a:p>
          <a:p>
            <a:pPr marL="457200" marR="0" lvl="0" indent="-342900" algn="l" rtl="0">
              <a:lnSpc>
                <a:spcPct val="100000"/>
              </a:lnSpc>
              <a:spcBef>
                <a:spcPts val="1000"/>
              </a:spcBef>
              <a:spcAft>
                <a:spcPts val="0"/>
              </a:spcAft>
              <a:buClr>
                <a:schemeClr val="accent2"/>
              </a:buClr>
              <a:buSzPts val="1800"/>
              <a:buFont typeface="Arial"/>
              <a:buChar char="•"/>
            </a:pPr>
            <a:r>
              <a:rPr lang="en-US" sz="3200" b="0" i="0" u="none" strike="noStrike" cap="none" dirty="0">
                <a:solidFill>
                  <a:schemeClr val="dk1"/>
                </a:solidFill>
                <a:latin typeface="Calibri"/>
                <a:ea typeface="Calibri"/>
                <a:cs typeface="Calibri"/>
                <a:sym typeface="Calibri"/>
              </a:rPr>
              <a:t>Work with caregivers to set goals for the future</a:t>
            </a:r>
            <a:endParaRPr dirty="0"/>
          </a:p>
          <a:p>
            <a:pPr marL="457200" marR="0" lvl="0" indent="-342900" algn="l" rtl="0">
              <a:lnSpc>
                <a:spcPct val="100000"/>
              </a:lnSpc>
              <a:spcBef>
                <a:spcPts val="1000"/>
              </a:spcBef>
              <a:spcAft>
                <a:spcPts val="0"/>
              </a:spcAft>
              <a:buClr>
                <a:schemeClr val="accent2"/>
              </a:buClr>
              <a:buSzPts val="1800"/>
              <a:buFont typeface="Arial"/>
              <a:buChar char="•"/>
            </a:pPr>
            <a:r>
              <a:rPr lang="en-US" sz="3200" b="0" i="0" u="none" strike="noStrike" cap="none" dirty="0">
                <a:solidFill>
                  <a:schemeClr val="dk1"/>
                </a:solidFill>
                <a:latin typeface="Calibri"/>
                <a:ea typeface="Calibri"/>
                <a:cs typeface="Calibri"/>
                <a:sym typeface="Calibri"/>
              </a:rPr>
              <a:t>Connect families to other services and resources in their community</a:t>
            </a:r>
            <a:endParaRPr sz="2800" b="0" i="0" u="none" strike="noStrike" cap="none" dirty="0">
              <a:solidFill>
                <a:schemeClr val="dk1"/>
              </a:solidFill>
              <a:latin typeface="Calibri"/>
              <a:ea typeface="Calibri"/>
              <a:cs typeface="Calibri"/>
              <a:sym typeface="Calibri"/>
            </a:endParaRPr>
          </a:p>
          <a:p>
            <a:pPr marL="457200" marR="0" lvl="0" indent="-228600" algn="l" rtl="0">
              <a:lnSpc>
                <a:spcPct val="100000"/>
              </a:lnSpc>
              <a:spcBef>
                <a:spcPts val="1000"/>
              </a:spcBef>
              <a:spcAft>
                <a:spcPts val="0"/>
              </a:spcAft>
              <a:buClr>
                <a:schemeClr val="accent2"/>
              </a:buClr>
              <a:buSzPts val="1800"/>
              <a:buFont typeface="Arial"/>
              <a:buNone/>
            </a:pPr>
            <a:endParaRPr sz="3200" b="0" i="0" u="none" strike="noStrike" cap="none" dirty="0">
              <a:solidFill>
                <a:schemeClr val="dk1"/>
              </a:solidFill>
              <a:latin typeface="Calibri"/>
              <a:ea typeface="Calibri"/>
              <a:cs typeface="Calibri"/>
              <a:sym typeface="Calibri"/>
            </a:endParaRPr>
          </a:p>
        </p:txBody>
      </p:sp>
      <p:sp>
        <p:nvSpPr>
          <p:cNvPr id="21500" name="Google Shape;21500;p23"/>
          <p:cNvSpPr txBox="1"/>
          <p:nvPr/>
        </p:nvSpPr>
        <p:spPr>
          <a:xfrm>
            <a:off x="5011036" y="6352143"/>
            <a:ext cx="6371339" cy="3693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Source: HRSA Maternal, Infant, and Early Childhood Home Visiting (MIECHV) Program; </a:t>
            </a:r>
            <a:r>
              <a:rPr lang="en-US" sz="900" b="0" i="0" u="sng" strike="noStrike" cap="none">
                <a:solidFill>
                  <a:srgbClr val="000000"/>
                </a:solidFill>
                <a:latin typeface="Arial"/>
                <a:ea typeface="Arial"/>
                <a:cs typeface="Arial"/>
                <a:sym typeface="Arial"/>
                <a:hlinkClick r:id="rId3">
                  <a:extLst>
                    <a:ext uri="{A12FA001-AC4F-418D-AE19-62706E023703}">
                      <ahyp:hlinkClr xmlns:ahyp="http://schemas.microsoft.com/office/drawing/2018/hyperlinkcolor" val="tx"/>
                    </a:ext>
                  </a:extLst>
                </a:hlinkClick>
              </a:rPr>
              <a:t>https://mchb.hrsa.gov/programs-impact/programs/home-visiting/maternal-infant-early-childhood-home-visiting-miechv-program</a:t>
            </a:r>
            <a:r>
              <a:rPr lang="en-US" sz="900" b="0" i="0" u="none" strike="noStrike" cap="none">
                <a:solidFill>
                  <a:srgbClr val="000000"/>
                </a:solidFill>
                <a:latin typeface="Arial"/>
                <a:ea typeface="Arial"/>
                <a:cs typeface="Arial"/>
                <a:sym typeface="Arial"/>
              </a:rPr>
              <a:t>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D7896-37C5-4272-A483-0F827D18944C}"/>
              </a:ext>
            </a:extLst>
          </p:cNvPr>
          <p:cNvSpPr>
            <a:spLocks noGrp="1"/>
          </p:cNvSpPr>
          <p:nvPr>
            <p:ph type="title"/>
          </p:nvPr>
        </p:nvSpPr>
        <p:spPr>
          <a:xfrm>
            <a:off x="609600" y="365125"/>
            <a:ext cx="7021286" cy="1325563"/>
          </a:xfrm>
        </p:spPr>
        <p:txBody>
          <a:bodyPr/>
          <a:lstStyle/>
          <a:p>
            <a:r>
              <a:rPr lang="en-US" dirty="0"/>
              <a:t>Establish process flow to link eligible pregnant / postpartum patients to home visiting programs</a:t>
            </a:r>
          </a:p>
        </p:txBody>
      </p:sp>
      <p:sp>
        <p:nvSpPr>
          <p:cNvPr id="3" name="Text Placeholder 2">
            <a:extLst>
              <a:ext uri="{FF2B5EF4-FFF2-40B4-BE49-F238E27FC236}">
                <a16:creationId xmlns:a16="http://schemas.microsoft.com/office/drawing/2014/main" id="{5D7FCB3D-7ABF-4D57-B5C3-46C70AE80924}"/>
              </a:ext>
            </a:extLst>
          </p:cNvPr>
          <p:cNvSpPr>
            <a:spLocks noGrp="1"/>
          </p:cNvSpPr>
          <p:nvPr>
            <p:ph type="body" idx="1"/>
          </p:nvPr>
        </p:nvSpPr>
        <p:spPr>
          <a:xfrm>
            <a:off x="609600" y="1825625"/>
            <a:ext cx="10287000" cy="4351338"/>
          </a:xfrm>
        </p:spPr>
        <p:txBody>
          <a:bodyPr/>
          <a:lstStyle/>
          <a:p>
            <a:r>
              <a:rPr lang="en-US" sz="3200" dirty="0"/>
              <a:t>Identify home visiting programs in your hospital catchment area</a:t>
            </a:r>
          </a:p>
          <a:p>
            <a:r>
              <a:rPr lang="en-US" sz="3200" dirty="0"/>
              <a:t>Reach out and establish relationships with Home Visiting Programs that serve your patients – build bridges</a:t>
            </a:r>
          </a:p>
          <a:p>
            <a:r>
              <a:rPr lang="en-US" sz="3200" dirty="0"/>
              <a:t>Identify resources to educate patients on benefits of Home Visiting – work with your BE Patient Partner!</a:t>
            </a:r>
          </a:p>
          <a:p>
            <a:r>
              <a:rPr lang="en-US" sz="3200" dirty="0"/>
              <a:t>Establish a process flow to identify eligible patients and link them to home visiting programs</a:t>
            </a:r>
          </a:p>
          <a:p>
            <a:endParaRPr lang="en-US" dirty="0"/>
          </a:p>
        </p:txBody>
      </p:sp>
      <p:sp>
        <p:nvSpPr>
          <p:cNvPr id="4" name="Slide Number Placeholder 3">
            <a:extLst>
              <a:ext uri="{FF2B5EF4-FFF2-40B4-BE49-F238E27FC236}">
                <a16:creationId xmlns:a16="http://schemas.microsoft.com/office/drawing/2014/main" id="{8AEDD2F8-2BB7-498D-ABB5-19B9660D72E6}"/>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22</a:t>
            </a:fld>
            <a:endParaRPr lang="en-US"/>
          </a:p>
        </p:txBody>
      </p:sp>
    </p:spTree>
    <p:extLst>
      <p:ext uri="{BB962C8B-B14F-4D97-AF65-F5344CB8AC3E}">
        <p14:creationId xmlns:p14="http://schemas.microsoft.com/office/powerpoint/2010/main" val="66892057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1504"/>
        <p:cNvGrpSpPr/>
        <p:nvPr/>
      </p:nvGrpSpPr>
      <p:grpSpPr>
        <a:xfrm>
          <a:off x="0" y="0"/>
          <a:ext cx="0" cy="0"/>
          <a:chOff x="0" y="0"/>
          <a:chExt cx="0" cy="0"/>
        </a:xfrm>
      </p:grpSpPr>
      <p:sp>
        <p:nvSpPr>
          <p:cNvPr id="21505" name="Google Shape;21505;p2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1800"/>
              <a:buNone/>
            </a:pPr>
            <a:r>
              <a:rPr lang="en-US"/>
              <a:t>Home Visiting Programs in IL </a:t>
            </a:r>
            <a:endParaRPr/>
          </a:p>
        </p:txBody>
      </p:sp>
      <p:sp>
        <p:nvSpPr>
          <p:cNvPr id="21506" name="Google Shape;21506;p2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p>
            <a:pPr marL="457200" lvl="0" indent="-381000" algn="l" rtl="0">
              <a:lnSpc>
                <a:spcPct val="100000"/>
              </a:lnSpc>
              <a:spcBef>
                <a:spcPts val="1000"/>
              </a:spcBef>
              <a:spcAft>
                <a:spcPts val="0"/>
              </a:spcAft>
              <a:buSzPts val="2400"/>
              <a:buNone/>
            </a:pPr>
            <a:r>
              <a:rPr lang="en-US"/>
              <a:t>Review of Select Programs</a:t>
            </a:r>
            <a:endParaRPr/>
          </a:p>
          <a:p>
            <a:pPr marL="457200" lvl="0" indent="-381000" algn="l" rtl="0">
              <a:lnSpc>
                <a:spcPct val="100000"/>
              </a:lnSpc>
              <a:spcBef>
                <a:spcPts val="1000"/>
              </a:spcBef>
              <a:spcAft>
                <a:spcPts val="0"/>
              </a:spcAft>
              <a:buSzPts val="2400"/>
              <a:buNone/>
            </a:pPr>
            <a:r>
              <a:rPr lang="en-US" i="1"/>
              <a:t>*this is not a comprehensive list*</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1511"/>
        <p:cNvGrpSpPr/>
        <p:nvPr/>
      </p:nvGrpSpPr>
      <p:grpSpPr>
        <a:xfrm>
          <a:off x="0" y="0"/>
          <a:ext cx="0" cy="0"/>
          <a:chOff x="0" y="0"/>
          <a:chExt cx="0" cy="0"/>
        </a:xfrm>
      </p:grpSpPr>
      <p:sp>
        <p:nvSpPr>
          <p:cNvPr id="21512" name="Google Shape;21512;p25"/>
          <p:cNvSpPr txBox="1">
            <a:spLocks noGrp="1"/>
          </p:cNvSpPr>
          <p:nvPr>
            <p:ph type="title"/>
          </p:nvPr>
        </p:nvSpPr>
        <p:spPr>
          <a:xfrm>
            <a:off x="609600" y="365125"/>
            <a:ext cx="733425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Brightpoint Home Visiting: Stronger Beginnings for Families</a:t>
            </a:r>
            <a:endParaRPr/>
          </a:p>
        </p:txBody>
      </p:sp>
      <p:sp>
        <p:nvSpPr>
          <p:cNvPr id="21513" name="Google Shape;21513;p25"/>
          <p:cNvSpPr txBox="1">
            <a:spLocks noGrp="1"/>
          </p:cNvSpPr>
          <p:nvPr>
            <p:ph type="body" idx="1"/>
          </p:nvPr>
        </p:nvSpPr>
        <p:spPr>
          <a:xfrm>
            <a:off x="609600" y="1825625"/>
            <a:ext cx="5343525"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a:t>Partnering with families to provide in-home support and connections to expectant parents and families with children under three</a:t>
            </a:r>
            <a:endParaRPr/>
          </a:p>
          <a:p>
            <a:pPr marL="457200" lvl="0" indent="-342900" algn="l" rtl="0">
              <a:lnSpc>
                <a:spcPct val="100000"/>
              </a:lnSpc>
              <a:spcBef>
                <a:spcPts val="1000"/>
              </a:spcBef>
              <a:spcAft>
                <a:spcPts val="0"/>
              </a:spcAft>
              <a:buSzPts val="1800"/>
              <a:buChar char="•"/>
            </a:pPr>
            <a:r>
              <a:rPr lang="en-US"/>
              <a:t>Home visitors offer families guidance during and after pregnancy to improve child health and family wellbeing and link families to community resources – from assistance with basic needs to medical care</a:t>
            </a:r>
            <a:endParaRPr/>
          </a:p>
        </p:txBody>
      </p:sp>
      <p:sp>
        <p:nvSpPr>
          <p:cNvPr id="21514" name="Google Shape;21514;p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24</a:t>
            </a:fld>
            <a:endParaRPr/>
          </a:p>
        </p:txBody>
      </p:sp>
      <p:pic>
        <p:nvPicPr>
          <p:cNvPr id="21515" name="Google Shape;21515;p25"/>
          <p:cNvPicPr preferRelativeResize="0"/>
          <p:nvPr/>
        </p:nvPicPr>
        <p:blipFill rotWithShape="1">
          <a:blip r:embed="rId3">
            <a:alphaModFix/>
          </a:blip>
          <a:srcRect/>
          <a:stretch/>
        </p:blipFill>
        <p:spPr>
          <a:xfrm>
            <a:off x="9448800" y="1508197"/>
            <a:ext cx="2600776" cy="3841605"/>
          </a:xfrm>
          <a:prstGeom prst="rect">
            <a:avLst/>
          </a:prstGeom>
          <a:noFill/>
          <a:ln>
            <a:noFill/>
          </a:ln>
        </p:spPr>
      </p:pic>
      <p:sp>
        <p:nvSpPr>
          <p:cNvPr id="21516" name="Google Shape;21516;p25"/>
          <p:cNvSpPr txBox="1"/>
          <p:nvPr/>
        </p:nvSpPr>
        <p:spPr>
          <a:xfrm>
            <a:off x="9801450" y="5500212"/>
            <a:ext cx="1895475" cy="73866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Southern Counties: </a:t>
            </a:r>
            <a:r>
              <a:rPr lang="en-US" sz="1400" b="0" i="0" u="none" strike="noStrike" cap="none">
                <a:solidFill>
                  <a:srgbClr val="000000"/>
                </a:solidFill>
                <a:latin typeface="Arial"/>
                <a:ea typeface="Arial"/>
                <a:cs typeface="Arial"/>
                <a:sym typeface="Arial"/>
              </a:rPr>
              <a:t>Madison, Monroe, Randolph, St. Clair</a:t>
            </a:r>
            <a:endParaRPr/>
          </a:p>
        </p:txBody>
      </p:sp>
      <p:pic>
        <p:nvPicPr>
          <p:cNvPr id="21517" name="Google Shape;21517;p25"/>
          <p:cNvPicPr preferRelativeResize="0"/>
          <p:nvPr/>
        </p:nvPicPr>
        <p:blipFill rotWithShape="1">
          <a:blip r:embed="rId4">
            <a:alphaModFix/>
          </a:blip>
          <a:srcRect/>
          <a:stretch/>
        </p:blipFill>
        <p:spPr>
          <a:xfrm>
            <a:off x="6096000" y="1508197"/>
            <a:ext cx="2981323" cy="3841605"/>
          </a:xfrm>
          <a:prstGeom prst="rect">
            <a:avLst/>
          </a:prstGeom>
          <a:noFill/>
          <a:ln>
            <a:noFill/>
          </a:ln>
        </p:spPr>
      </p:pic>
      <p:sp>
        <p:nvSpPr>
          <p:cNvPr id="21518" name="Google Shape;21518;p25"/>
          <p:cNvSpPr txBox="1"/>
          <p:nvPr/>
        </p:nvSpPr>
        <p:spPr>
          <a:xfrm>
            <a:off x="5950073" y="5500212"/>
            <a:ext cx="3501780" cy="73866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1400" b="1" i="0" u="none" strike="noStrike" cap="none">
                <a:solidFill>
                  <a:srgbClr val="000000"/>
                </a:solidFill>
                <a:latin typeface="Arial"/>
                <a:ea typeface="Arial"/>
                <a:cs typeface="Arial"/>
                <a:sym typeface="Arial"/>
              </a:rPr>
              <a:t>Northern/Central Counties: </a:t>
            </a:r>
            <a:r>
              <a:rPr lang="en-US" sz="1400" b="0" i="0" u="none" strike="noStrike" cap="none">
                <a:solidFill>
                  <a:srgbClr val="000000"/>
                </a:solidFill>
                <a:latin typeface="Arial"/>
                <a:ea typeface="Arial"/>
                <a:cs typeface="Arial"/>
                <a:sym typeface="Arial"/>
              </a:rPr>
              <a:t>McLean, DeWitt, Piatt, Woodford, Champaign, Vermilion, Ford, DeKalb</a:t>
            </a:r>
            <a:endParaRPr/>
          </a:p>
        </p:txBody>
      </p:sp>
      <p:sp>
        <p:nvSpPr>
          <p:cNvPr id="21519" name="Google Shape;21519;p25"/>
          <p:cNvSpPr txBox="1"/>
          <p:nvPr/>
        </p:nvSpPr>
        <p:spPr>
          <a:xfrm>
            <a:off x="6506462" y="6423496"/>
            <a:ext cx="4818764" cy="3693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Source: Brightpoint Stronger Beginnings for Families; </a:t>
            </a:r>
            <a:r>
              <a:rPr lang="en-US" sz="900" b="0" i="0" u="sng" strike="noStrike" cap="none">
                <a:solidFill>
                  <a:srgbClr val="000000"/>
                </a:solidFill>
                <a:latin typeface="Arial"/>
                <a:ea typeface="Arial"/>
                <a:cs typeface="Arial"/>
                <a:sym typeface="Arial"/>
                <a:hlinkClick r:id="rId5">
                  <a:extLst>
                    <a:ext uri="{A12FA001-AC4F-418D-AE19-62706E023703}">
                      <ahyp:hlinkClr xmlns:ahyp="http://schemas.microsoft.com/office/drawing/2018/hyperlinkcolor" val="tx"/>
                    </a:ext>
                  </a:extLst>
                </a:hlinkClick>
              </a:rPr>
              <a:t>https://www.brightpoint.org/strong-families/parent-support/home-visiting/stronger-beginnings-for-families/</a:t>
            </a:r>
            <a:r>
              <a:rPr lang="en-US" sz="900" b="0" i="0" u="none" strike="noStrike" cap="none">
                <a:solidFill>
                  <a:srgbClr val="000000"/>
                </a:solidFill>
                <a:latin typeface="Arial"/>
                <a:ea typeface="Arial"/>
                <a:cs typeface="Arial"/>
                <a:sym typeface="Arial"/>
              </a:rPr>
              <a:t>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523"/>
        <p:cNvGrpSpPr/>
        <p:nvPr/>
      </p:nvGrpSpPr>
      <p:grpSpPr>
        <a:xfrm>
          <a:off x="0" y="0"/>
          <a:ext cx="0" cy="0"/>
          <a:chOff x="0" y="0"/>
          <a:chExt cx="0" cy="0"/>
        </a:xfrm>
      </p:grpSpPr>
      <p:sp>
        <p:nvSpPr>
          <p:cNvPr id="21524" name="Google Shape;21524;p26"/>
          <p:cNvSpPr txBox="1">
            <a:spLocks noGrp="1"/>
          </p:cNvSpPr>
          <p:nvPr>
            <p:ph type="title"/>
          </p:nvPr>
        </p:nvSpPr>
        <p:spPr>
          <a:xfrm>
            <a:off x="609600" y="136525"/>
            <a:ext cx="1097280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Family Connects Illinois</a:t>
            </a:r>
            <a:endParaRPr/>
          </a:p>
        </p:txBody>
      </p:sp>
      <p:sp>
        <p:nvSpPr>
          <p:cNvPr id="21525" name="Google Shape;21525;p26"/>
          <p:cNvSpPr txBox="1">
            <a:spLocks noGrp="1"/>
          </p:cNvSpPr>
          <p:nvPr>
            <p:ph type="body" idx="1"/>
          </p:nvPr>
        </p:nvSpPr>
        <p:spPr>
          <a:xfrm>
            <a:off x="609600" y="1172604"/>
            <a:ext cx="10972800" cy="5217319"/>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sz="2000"/>
              <a:t>Entry way for all families in a community to receive customized services and support after welcoming a nurse for a home visit after a child is born. </a:t>
            </a:r>
            <a:endParaRPr/>
          </a:p>
          <a:p>
            <a:pPr marL="457200" lvl="0" indent="-342900" algn="l" rtl="0">
              <a:lnSpc>
                <a:spcPct val="100000"/>
              </a:lnSpc>
              <a:spcBef>
                <a:spcPts val="1000"/>
              </a:spcBef>
              <a:spcAft>
                <a:spcPts val="0"/>
              </a:spcAft>
              <a:buSzPts val="1800"/>
              <a:buChar char="•"/>
            </a:pPr>
            <a:r>
              <a:rPr lang="en-US" sz="2000"/>
              <a:t>What new parents can expect</a:t>
            </a:r>
            <a:endParaRPr/>
          </a:p>
          <a:p>
            <a:pPr marL="914400" lvl="1" indent="-342900" algn="l" rtl="0">
              <a:lnSpc>
                <a:spcPct val="100000"/>
              </a:lnSpc>
              <a:spcBef>
                <a:spcPts val="1000"/>
              </a:spcBef>
              <a:spcAft>
                <a:spcPts val="0"/>
              </a:spcAft>
              <a:buSzPts val="1800"/>
              <a:buChar char="•"/>
            </a:pPr>
            <a:r>
              <a:rPr lang="en-US" sz="1800"/>
              <a:t>Nurse connects with family at hospital and in 1-3 home visits</a:t>
            </a:r>
            <a:endParaRPr/>
          </a:p>
          <a:p>
            <a:pPr marL="914400" lvl="1" indent="-342900" algn="l" rtl="0">
              <a:lnSpc>
                <a:spcPct val="100000"/>
              </a:lnSpc>
              <a:spcBef>
                <a:spcPts val="1000"/>
              </a:spcBef>
              <a:spcAft>
                <a:spcPts val="0"/>
              </a:spcAft>
              <a:buSzPts val="1800"/>
              <a:buChar char="•"/>
            </a:pPr>
            <a:r>
              <a:rPr lang="en-US" sz="1800"/>
              <a:t>Nurse connects family to community resources</a:t>
            </a:r>
            <a:endParaRPr/>
          </a:p>
          <a:p>
            <a:pPr marL="914400" lvl="1" indent="-342900" algn="l" rtl="0">
              <a:lnSpc>
                <a:spcPct val="100000"/>
              </a:lnSpc>
              <a:spcBef>
                <a:spcPts val="1000"/>
              </a:spcBef>
              <a:spcAft>
                <a:spcPts val="0"/>
              </a:spcAft>
              <a:buSzPts val="1800"/>
              <a:buChar char="•"/>
            </a:pPr>
            <a:r>
              <a:rPr lang="en-US" sz="1800"/>
              <a:t>Parent(s) connects with infant</a:t>
            </a:r>
            <a:endParaRPr/>
          </a:p>
          <a:p>
            <a:pPr marL="457200" lvl="0" indent="-342900" algn="l" rtl="0">
              <a:lnSpc>
                <a:spcPct val="100000"/>
              </a:lnSpc>
              <a:spcBef>
                <a:spcPts val="1000"/>
              </a:spcBef>
              <a:spcAft>
                <a:spcPts val="0"/>
              </a:spcAft>
              <a:buSzPts val="1800"/>
              <a:buChar char="•"/>
            </a:pPr>
            <a:r>
              <a:rPr lang="en-US" sz="2000"/>
              <a:t>What can a Family Connects nurse help with?</a:t>
            </a:r>
            <a:endParaRPr/>
          </a:p>
          <a:p>
            <a:pPr marL="914400" lvl="1" indent="-342900" algn="l" rtl="0">
              <a:lnSpc>
                <a:spcPct val="100000"/>
              </a:lnSpc>
              <a:spcBef>
                <a:spcPts val="1000"/>
              </a:spcBef>
              <a:spcAft>
                <a:spcPts val="0"/>
              </a:spcAft>
              <a:buSzPts val="1800"/>
              <a:buChar char="•"/>
            </a:pPr>
            <a:r>
              <a:rPr lang="en-US" sz="1800"/>
              <a:t>Baby weight check, Mom health check, Breast- or bottle-feeding help, Postpartum depression screening, Healthy home connections, Safe sleep information, Financial resources, etc. </a:t>
            </a:r>
            <a:endParaRPr/>
          </a:p>
          <a:p>
            <a:pPr marL="457200" lvl="0" indent="-342900" algn="l" rtl="0">
              <a:lnSpc>
                <a:spcPct val="100000"/>
              </a:lnSpc>
              <a:spcBef>
                <a:spcPts val="1000"/>
              </a:spcBef>
              <a:spcAft>
                <a:spcPts val="0"/>
              </a:spcAft>
              <a:buSzPts val="1800"/>
              <a:buChar char="•"/>
            </a:pPr>
            <a:r>
              <a:rPr lang="en-US" sz="2000"/>
              <a:t>Active Programs</a:t>
            </a:r>
            <a:endParaRPr/>
          </a:p>
          <a:p>
            <a:pPr marL="914400" lvl="1" indent="-342900" algn="l" rtl="0">
              <a:lnSpc>
                <a:spcPct val="100000"/>
              </a:lnSpc>
              <a:spcBef>
                <a:spcPts val="1000"/>
              </a:spcBef>
              <a:spcAft>
                <a:spcPts val="0"/>
              </a:spcAft>
              <a:buSzPts val="1800"/>
              <a:buChar char="•"/>
            </a:pPr>
            <a:r>
              <a:rPr lang="en-US" sz="1800">
                <a:latin typeface="Calibri"/>
                <a:ea typeface="Calibri"/>
                <a:cs typeface="Calibri"/>
                <a:sym typeface="Calibri"/>
              </a:rPr>
              <a:t>Chicago </a:t>
            </a:r>
            <a:r>
              <a:rPr lang="en-US" sz="1800" b="1" i="0" u="sng">
                <a:solidFill>
                  <a:srgbClr val="00A78E"/>
                </a:solidFill>
                <a:latin typeface="Calibri"/>
                <a:ea typeface="Calibri"/>
                <a:cs typeface="Calibri"/>
                <a:sym typeface="Calibri"/>
                <a:hlinkClick r:id="rId3">
                  <a:extLst>
                    <a:ext uri="{A12FA001-AC4F-418D-AE19-62706E023703}">
                      <ahyp:hlinkClr xmlns:ahyp="http://schemas.microsoft.com/office/drawing/2018/hyperlinkcolor" val="tx"/>
                    </a:ext>
                  </a:extLst>
                </a:hlinkClick>
              </a:rPr>
              <a:t>info@healthychicagobabies.org</a:t>
            </a:r>
            <a:r>
              <a:rPr lang="en-US" sz="1800" b="1" i="0" u="sng">
                <a:solidFill>
                  <a:srgbClr val="00A78E"/>
                </a:solidFill>
                <a:latin typeface="Calibri"/>
                <a:ea typeface="Calibri"/>
                <a:cs typeface="Calibri"/>
                <a:sym typeface="Calibri"/>
              </a:rPr>
              <a:t>, </a:t>
            </a:r>
            <a:r>
              <a:rPr lang="en-US" sz="1800" b="1" i="0" u="sng" strike="noStrike">
                <a:solidFill>
                  <a:srgbClr val="00A78E"/>
                </a:solidFill>
                <a:latin typeface="Calibri"/>
                <a:ea typeface="Calibri"/>
                <a:cs typeface="Calibri"/>
                <a:sym typeface="Calibri"/>
                <a:hlinkClick r:id="rId4">
                  <a:extLst>
                    <a:ext uri="{A12FA001-AC4F-418D-AE19-62706E023703}">
                      <ahyp:hlinkClr xmlns:ahyp="http://schemas.microsoft.com/office/drawing/2018/hyperlinkcolor" val="tx"/>
                    </a:ext>
                  </a:extLst>
                </a:hlinkClick>
              </a:rPr>
              <a:t>312-745-2229</a:t>
            </a:r>
            <a:endParaRPr sz="1800">
              <a:latin typeface="Calibri"/>
              <a:ea typeface="Calibri"/>
              <a:cs typeface="Calibri"/>
              <a:sym typeface="Calibri"/>
            </a:endParaRPr>
          </a:p>
          <a:p>
            <a:pPr marL="914400" lvl="1" indent="-342900" algn="l" rtl="0">
              <a:lnSpc>
                <a:spcPct val="100000"/>
              </a:lnSpc>
              <a:spcBef>
                <a:spcPts val="1000"/>
              </a:spcBef>
              <a:spcAft>
                <a:spcPts val="0"/>
              </a:spcAft>
              <a:buSzPts val="1800"/>
              <a:buChar char="•"/>
            </a:pPr>
            <a:r>
              <a:rPr lang="en-US" sz="1800">
                <a:latin typeface="Calibri"/>
                <a:ea typeface="Calibri"/>
                <a:cs typeface="Calibri"/>
                <a:sym typeface="Calibri"/>
              </a:rPr>
              <a:t>Peoria County </a:t>
            </a:r>
            <a:r>
              <a:rPr lang="en-US" sz="1800" b="1" i="0" u="sng">
                <a:solidFill>
                  <a:srgbClr val="00A78E"/>
                </a:solidFill>
                <a:latin typeface="Calibri"/>
                <a:ea typeface="Calibri"/>
                <a:cs typeface="Calibri"/>
                <a:sym typeface="Calibri"/>
                <a:hlinkClick r:id="rId5">
                  <a:extLst>
                    <a:ext uri="{A12FA001-AC4F-418D-AE19-62706E023703}">
                      <ahyp:hlinkClr xmlns:ahyp="http://schemas.microsoft.com/office/drawing/2018/hyperlinkcolor" val="tx"/>
                    </a:ext>
                  </a:extLst>
                </a:hlinkClick>
              </a:rPr>
              <a:t>FamilyConnects@chail.org</a:t>
            </a:r>
            <a:r>
              <a:rPr lang="en-US" sz="1800" b="1" i="0" u="sng">
                <a:solidFill>
                  <a:srgbClr val="00A78E"/>
                </a:solidFill>
                <a:latin typeface="Calibri"/>
                <a:ea typeface="Calibri"/>
                <a:cs typeface="Calibri"/>
                <a:sym typeface="Calibri"/>
              </a:rPr>
              <a:t>, </a:t>
            </a:r>
            <a:r>
              <a:rPr lang="en-US" sz="1800" b="1" i="0" u="sng">
                <a:solidFill>
                  <a:srgbClr val="00A78E"/>
                </a:solidFill>
                <a:latin typeface="Calibri"/>
                <a:ea typeface="Calibri"/>
                <a:cs typeface="Calibri"/>
                <a:sym typeface="Calibri"/>
                <a:hlinkClick r:id="rId6">
                  <a:extLst>
                    <a:ext uri="{A12FA001-AC4F-418D-AE19-62706E023703}">
                      <ahyp:hlinkClr xmlns:ahyp="http://schemas.microsoft.com/office/drawing/2018/hyperlinkcolor" val="tx"/>
                    </a:ext>
                  </a:extLst>
                </a:hlinkClick>
              </a:rPr>
              <a:t>309-687-7433</a:t>
            </a:r>
            <a:endParaRPr sz="1800">
              <a:latin typeface="Calibri"/>
              <a:ea typeface="Calibri"/>
              <a:cs typeface="Calibri"/>
              <a:sym typeface="Calibri"/>
            </a:endParaRPr>
          </a:p>
          <a:p>
            <a:pPr marL="914400" lvl="1" indent="-342900" algn="l" rtl="0">
              <a:lnSpc>
                <a:spcPct val="100000"/>
              </a:lnSpc>
              <a:spcBef>
                <a:spcPts val="1000"/>
              </a:spcBef>
              <a:spcAft>
                <a:spcPts val="0"/>
              </a:spcAft>
              <a:buSzPts val="1800"/>
              <a:buChar char="•"/>
            </a:pPr>
            <a:r>
              <a:rPr lang="en-US" sz="1800">
                <a:latin typeface="Calibri"/>
                <a:ea typeface="Calibri"/>
                <a:cs typeface="Calibri"/>
                <a:sym typeface="Calibri"/>
              </a:rPr>
              <a:t>Stephenson County </a:t>
            </a:r>
            <a:r>
              <a:rPr lang="en-US" sz="1800" b="1" i="0" u="sng" strike="noStrike">
                <a:solidFill>
                  <a:srgbClr val="00A78E"/>
                </a:solidFill>
                <a:latin typeface="Calibri"/>
                <a:ea typeface="Calibri"/>
                <a:cs typeface="Calibri"/>
                <a:sym typeface="Calibri"/>
                <a:hlinkClick r:id="rId7">
                  <a:extLst>
                    <a:ext uri="{A12FA001-AC4F-418D-AE19-62706E023703}">
                      <ahyp:hlinkClr xmlns:ahyp="http://schemas.microsoft.com/office/drawing/2018/hyperlinkcolor" val="tx"/>
                    </a:ext>
                  </a:extLst>
                </a:hlinkClick>
              </a:rPr>
              <a:t>ILfamilyconnects@aeroinc.net</a:t>
            </a:r>
            <a:r>
              <a:rPr lang="en-US" sz="1800" b="1" i="0" u="none" strike="noStrike">
                <a:solidFill>
                  <a:srgbClr val="00A78E"/>
                </a:solidFill>
                <a:latin typeface="Calibri"/>
                <a:ea typeface="Calibri"/>
                <a:cs typeface="Calibri"/>
                <a:sym typeface="Calibri"/>
              </a:rPr>
              <a:t>, </a:t>
            </a:r>
            <a:r>
              <a:rPr lang="en-US" sz="1800" b="1" i="0" u="sng" strike="noStrike">
                <a:solidFill>
                  <a:srgbClr val="00A78E"/>
                </a:solidFill>
                <a:latin typeface="Calibri"/>
                <a:ea typeface="Calibri"/>
                <a:cs typeface="Calibri"/>
                <a:sym typeface="Calibri"/>
                <a:hlinkClick r:id="rId8">
                  <a:extLst>
                    <a:ext uri="{A12FA001-AC4F-418D-AE19-62706E023703}">
                      <ahyp:hlinkClr xmlns:ahyp="http://schemas.microsoft.com/office/drawing/2018/hyperlinkcolor" val="tx"/>
                    </a:ext>
                  </a:extLst>
                </a:hlinkClick>
              </a:rPr>
              <a:t>815-599-8421</a:t>
            </a:r>
            <a:endParaRPr sz="1800">
              <a:latin typeface="Calibri"/>
              <a:ea typeface="Calibri"/>
              <a:cs typeface="Calibri"/>
              <a:sym typeface="Calibri"/>
            </a:endParaRPr>
          </a:p>
        </p:txBody>
      </p:sp>
      <p:sp>
        <p:nvSpPr>
          <p:cNvPr id="21526" name="Google Shape;21526;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25</a:t>
            </a:fld>
            <a:endParaRPr/>
          </a:p>
        </p:txBody>
      </p:sp>
      <p:sp>
        <p:nvSpPr>
          <p:cNvPr id="21527" name="Google Shape;21527;p26"/>
          <p:cNvSpPr txBox="1"/>
          <p:nvPr/>
        </p:nvSpPr>
        <p:spPr>
          <a:xfrm>
            <a:off x="7992361" y="6423496"/>
            <a:ext cx="3323339"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Source: Family Connects Illinois, </a:t>
            </a:r>
            <a:r>
              <a:rPr lang="en-US" sz="900" b="0" i="0" u="sng" strike="noStrike" cap="none">
                <a:solidFill>
                  <a:srgbClr val="000000"/>
                </a:solidFill>
                <a:latin typeface="Arial"/>
                <a:ea typeface="Arial"/>
                <a:cs typeface="Arial"/>
                <a:sym typeface="Arial"/>
                <a:hlinkClick r:id="rId9">
                  <a:extLst>
                    <a:ext uri="{A12FA001-AC4F-418D-AE19-62706E023703}">
                      <ahyp:hlinkClr xmlns:ahyp="http://schemas.microsoft.com/office/drawing/2018/hyperlinkcolor" val="tx"/>
                    </a:ext>
                  </a:extLst>
                </a:hlinkClick>
              </a:rPr>
              <a:t>https://familyconnectsil.org/</a:t>
            </a:r>
            <a:r>
              <a:rPr lang="en-US" sz="900" b="0" i="0" u="none" strike="noStrike" cap="none">
                <a:solidFill>
                  <a:srgbClr val="000000"/>
                </a:solidFill>
                <a:latin typeface="Arial"/>
                <a:ea typeface="Arial"/>
                <a:cs typeface="Arial"/>
                <a:sym typeface="Arial"/>
              </a:rPr>
              <a:t>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1532"/>
        <p:cNvGrpSpPr/>
        <p:nvPr/>
      </p:nvGrpSpPr>
      <p:grpSpPr>
        <a:xfrm>
          <a:off x="0" y="0"/>
          <a:ext cx="0" cy="0"/>
          <a:chOff x="0" y="0"/>
          <a:chExt cx="0" cy="0"/>
        </a:xfrm>
      </p:grpSpPr>
      <p:sp>
        <p:nvSpPr>
          <p:cNvPr id="21533" name="Google Shape;21533;p27"/>
          <p:cNvSpPr txBox="1">
            <a:spLocks noGrp="1"/>
          </p:cNvSpPr>
          <p:nvPr>
            <p:ph type="title"/>
          </p:nvPr>
        </p:nvSpPr>
        <p:spPr>
          <a:xfrm>
            <a:off x="609600" y="136525"/>
            <a:ext cx="832485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Healthy Start: Nurturing Health, Preventing Disparities</a:t>
            </a:r>
            <a:endParaRPr/>
          </a:p>
        </p:txBody>
      </p:sp>
      <p:sp>
        <p:nvSpPr>
          <p:cNvPr id="21534" name="Google Shape;21534;p27"/>
          <p:cNvSpPr txBox="1">
            <a:spLocks noGrp="1"/>
          </p:cNvSpPr>
          <p:nvPr>
            <p:ph type="body" idx="1"/>
          </p:nvPr>
        </p:nvSpPr>
        <p:spPr>
          <a:xfrm>
            <a:off x="609600" y="1529234"/>
            <a:ext cx="109728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sz="2000"/>
              <a:t>Program through the Maternal and Child Health Bureau (MCHB)</a:t>
            </a:r>
            <a:endParaRPr/>
          </a:p>
          <a:p>
            <a:pPr marL="457200" lvl="0" indent="-342900" algn="l" rtl="0">
              <a:lnSpc>
                <a:spcPct val="100000"/>
              </a:lnSpc>
              <a:spcBef>
                <a:spcPts val="1000"/>
              </a:spcBef>
              <a:spcAft>
                <a:spcPts val="0"/>
              </a:spcAft>
              <a:buSzPts val="1800"/>
              <a:buChar char="•"/>
            </a:pPr>
            <a:r>
              <a:rPr lang="en-US" sz="2000"/>
              <a:t>Invests in communities to improve health outcomes before, during, and after pregnancy</a:t>
            </a:r>
            <a:endParaRPr/>
          </a:p>
          <a:p>
            <a:pPr marL="457200" lvl="0" indent="-342900" algn="l" rtl="0">
              <a:lnSpc>
                <a:spcPct val="100000"/>
              </a:lnSpc>
              <a:spcBef>
                <a:spcPts val="1000"/>
              </a:spcBef>
              <a:spcAft>
                <a:spcPts val="0"/>
              </a:spcAft>
              <a:buSzPts val="1800"/>
              <a:buChar char="•"/>
            </a:pPr>
            <a:r>
              <a:rPr lang="en-US" sz="2000"/>
              <a:t>Local Healthy Start projects tailor services to the needs of their communities to help reduce racial and ethnic differences in rates of infant death and maternal health outcomes</a:t>
            </a:r>
            <a:endParaRPr/>
          </a:p>
          <a:p>
            <a:pPr marL="914400" lvl="1" indent="-342900" algn="l" rtl="0">
              <a:lnSpc>
                <a:spcPct val="100000"/>
              </a:lnSpc>
              <a:spcBef>
                <a:spcPts val="1000"/>
              </a:spcBef>
              <a:spcAft>
                <a:spcPts val="0"/>
              </a:spcAft>
              <a:buSzPts val="1800"/>
              <a:buChar char="•"/>
            </a:pPr>
            <a:r>
              <a:rPr lang="en-US" sz="1600">
                <a:latin typeface="Calibri"/>
                <a:ea typeface="Calibri"/>
                <a:cs typeface="Calibri"/>
                <a:sym typeface="Calibri"/>
              </a:rPr>
              <a:t>The </a:t>
            </a:r>
            <a:r>
              <a:rPr lang="en-US" sz="1600" b="1">
                <a:latin typeface="Calibri"/>
                <a:ea typeface="Calibri"/>
                <a:cs typeface="Calibri"/>
                <a:sym typeface="Calibri"/>
              </a:rPr>
              <a:t>Chicago Healthy Start Initiative </a:t>
            </a:r>
            <a:r>
              <a:rPr lang="en-US" sz="1600">
                <a:latin typeface="Calibri"/>
                <a:ea typeface="Calibri"/>
                <a:cs typeface="Calibri"/>
                <a:sym typeface="Calibri"/>
              </a:rPr>
              <a:t>serves pregnant women and infants who live in six of Chicago's highest-need communities: the Near North Side, West Town, the Near West Side, the Near South Side, Douglas and Grand Boulevard.</a:t>
            </a:r>
            <a:endParaRPr/>
          </a:p>
          <a:p>
            <a:pPr marL="914400" lvl="1" indent="-342900" algn="l" rtl="0">
              <a:lnSpc>
                <a:spcPct val="100000"/>
              </a:lnSpc>
              <a:spcBef>
                <a:spcPts val="1000"/>
              </a:spcBef>
              <a:spcAft>
                <a:spcPts val="0"/>
              </a:spcAft>
              <a:buSzPts val="1800"/>
              <a:buChar char="•"/>
            </a:pPr>
            <a:r>
              <a:rPr lang="en-US" sz="1600" b="1">
                <a:latin typeface="Calibri"/>
                <a:ea typeface="Calibri"/>
                <a:cs typeface="Calibri"/>
                <a:sym typeface="Calibri"/>
              </a:rPr>
              <a:t>UIC Healthy Start Program </a:t>
            </a:r>
            <a:r>
              <a:rPr lang="en-US" sz="1600">
                <a:latin typeface="Calibri"/>
                <a:ea typeface="Calibri"/>
                <a:cs typeface="Calibri"/>
                <a:sym typeface="Calibri"/>
              </a:rPr>
              <a:t>for families living in Englewood, South Shore and Auburn Gresham</a:t>
            </a:r>
            <a:endParaRPr/>
          </a:p>
          <a:p>
            <a:pPr marL="914400" lvl="1" indent="-342900" algn="l" rtl="0">
              <a:lnSpc>
                <a:spcPct val="100000"/>
              </a:lnSpc>
              <a:spcBef>
                <a:spcPts val="1000"/>
              </a:spcBef>
              <a:spcAft>
                <a:spcPts val="0"/>
              </a:spcAft>
              <a:buSzPts val="1800"/>
              <a:buChar char="•"/>
            </a:pPr>
            <a:r>
              <a:rPr lang="en-US" sz="1600" b="1">
                <a:latin typeface="Calibri"/>
                <a:ea typeface="Calibri"/>
                <a:cs typeface="Calibri"/>
                <a:sym typeface="Calibri"/>
              </a:rPr>
              <a:t>Healthy Start Program through SIHF Healthcare</a:t>
            </a:r>
            <a:r>
              <a:rPr lang="en-US" sz="1600">
                <a:latin typeface="Calibri"/>
                <a:ea typeface="Calibri"/>
                <a:cs typeface="Calibri"/>
                <a:sym typeface="Calibri"/>
              </a:rPr>
              <a:t> for families living in St. Clair County</a:t>
            </a:r>
            <a:endParaRPr/>
          </a:p>
          <a:p>
            <a:pPr marL="457200" lvl="0" indent="-342900" algn="l" rtl="0">
              <a:lnSpc>
                <a:spcPct val="100000"/>
              </a:lnSpc>
              <a:spcBef>
                <a:spcPts val="1000"/>
              </a:spcBef>
              <a:spcAft>
                <a:spcPts val="0"/>
              </a:spcAft>
              <a:buSzPts val="1800"/>
              <a:buChar char="•"/>
            </a:pPr>
            <a:r>
              <a:rPr lang="en-US" sz="2000"/>
              <a:t>Commitment </a:t>
            </a:r>
            <a:r>
              <a:rPr lang="en-US" sz="2000">
                <a:latin typeface="Calibri"/>
                <a:ea typeface="Calibri"/>
                <a:cs typeface="Calibri"/>
                <a:sym typeface="Calibri"/>
              </a:rPr>
              <a:t>to comprehensive care tailored to each person’s unique needs</a:t>
            </a:r>
            <a:endParaRPr/>
          </a:p>
          <a:p>
            <a:pPr marL="457200" lvl="0" indent="-342900" algn="l" rtl="0">
              <a:lnSpc>
                <a:spcPct val="100000"/>
              </a:lnSpc>
              <a:spcBef>
                <a:spcPts val="1000"/>
              </a:spcBef>
              <a:spcAft>
                <a:spcPts val="0"/>
              </a:spcAft>
              <a:buSzPts val="1800"/>
              <a:buChar char="•"/>
            </a:pPr>
            <a:r>
              <a:rPr lang="en-US" sz="2000">
                <a:latin typeface="Calibri"/>
                <a:ea typeface="Calibri"/>
                <a:cs typeface="Calibri"/>
                <a:sym typeface="Calibri"/>
              </a:rPr>
              <a:t>Each individual is matched with a care coordinator</a:t>
            </a:r>
            <a:endParaRPr/>
          </a:p>
        </p:txBody>
      </p:sp>
      <p:sp>
        <p:nvSpPr>
          <p:cNvPr id="21535" name="Google Shape;2153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26</a:t>
            </a:fld>
            <a:endParaRPr/>
          </a:p>
        </p:txBody>
      </p:sp>
      <p:sp>
        <p:nvSpPr>
          <p:cNvPr id="21536" name="Google Shape;21536;p27"/>
          <p:cNvSpPr txBox="1"/>
          <p:nvPr/>
        </p:nvSpPr>
        <p:spPr>
          <a:xfrm>
            <a:off x="6506462" y="6423496"/>
            <a:ext cx="4818764" cy="3693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Source: HRSA Healthy Start Program; </a:t>
            </a:r>
            <a:r>
              <a:rPr lang="en-US" sz="900" b="0" i="0" u="sng" strike="noStrike" cap="none">
                <a:solidFill>
                  <a:srgbClr val="000000"/>
                </a:solidFill>
                <a:latin typeface="Arial"/>
                <a:ea typeface="Arial"/>
                <a:cs typeface="Arial"/>
                <a:sym typeface="Arial"/>
                <a:hlinkClick r:id="rId3">
                  <a:extLst>
                    <a:ext uri="{A12FA001-AC4F-418D-AE19-62706E023703}">
                      <ahyp:hlinkClr xmlns:ahyp="http://schemas.microsoft.com/office/drawing/2018/hyperlinkcolor" val="tx"/>
                    </a:ext>
                  </a:extLst>
                </a:hlinkClick>
              </a:rPr>
              <a:t>https://mchb.hrsa.gov/programs-impact/healthy-start</a:t>
            </a:r>
            <a:r>
              <a:rPr lang="en-US" sz="900" b="0" i="0" u="none" strike="noStrike" cap="none">
                <a:solidFill>
                  <a:srgbClr val="000000"/>
                </a:solidFill>
                <a:latin typeface="Arial"/>
                <a:ea typeface="Arial"/>
                <a:cs typeface="Arial"/>
                <a:sym typeface="Arial"/>
              </a:rPr>
              <a:t> </a:t>
            </a:r>
            <a:endParaRPr/>
          </a:p>
          <a:p>
            <a:pPr marL="0" marR="0" lvl="0" indent="0"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UIC Healthy Start Program; </a:t>
            </a:r>
            <a:r>
              <a:rPr lang="en-US" sz="900" b="0" i="0" u="sng" strike="noStrike" cap="none">
                <a:solidFill>
                  <a:srgbClr val="000000"/>
                </a:solidFill>
                <a:latin typeface="Arial"/>
                <a:ea typeface="Arial"/>
                <a:cs typeface="Arial"/>
                <a:sym typeface="Arial"/>
                <a:hlinkClick r:id="rId4">
                  <a:extLst>
                    <a:ext uri="{A12FA001-AC4F-418D-AE19-62706E023703}">
                      <ahyp:hlinkClr xmlns:ahyp="http://schemas.microsoft.com/office/drawing/2018/hyperlinkcolor" val="tx"/>
                    </a:ext>
                  </a:extLst>
                </a:hlinkClick>
              </a:rPr>
              <a:t>https://oceanhp.uic.edu/programs/uic-healthy-start/</a:t>
            </a:r>
            <a:r>
              <a:rPr lang="en-US" sz="900" b="0" i="0" u="none" strike="noStrike" cap="none">
                <a:solidFill>
                  <a:srgbClr val="000000"/>
                </a:solidFill>
                <a:latin typeface="Arial"/>
                <a:ea typeface="Arial"/>
                <a:cs typeface="Arial"/>
                <a:sym typeface="Arial"/>
              </a:rPr>
              <a:t>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1540"/>
        <p:cNvGrpSpPr/>
        <p:nvPr/>
      </p:nvGrpSpPr>
      <p:grpSpPr>
        <a:xfrm>
          <a:off x="0" y="0"/>
          <a:ext cx="0" cy="0"/>
          <a:chOff x="0" y="0"/>
          <a:chExt cx="0" cy="0"/>
        </a:xfrm>
      </p:grpSpPr>
      <p:sp>
        <p:nvSpPr>
          <p:cNvPr id="21541" name="Google Shape;21541;p28"/>
          <p:cNvSpPr txBox="1">
            <a:spLocks noGrp="1"/>
          </p:cNvSpPr>
          <p:nvPr>
            <p:ph type="title"/>
          </p:nvPr>
        </p:nvSpPr>
        <p:spPr>
          <a:xfrm>
            <a:off x="609600" y="203672"/>
            <a:ext cx="805815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Healthy Start: Value of a Care Coordinator</a:t>
            </a:r>
            <a:endParaRPr/>
          </a:p>
        </p:txBody>
      </p:sp>
      <p:sp>
        <p:nvSpPr>
          <p:cNvPr id="21542" name="Google Shape;21542;p28"/>
          <p:cNvSpPr txBox="1">
            <a:spLocks noGrp="1"/>
          </p:cNvSpPr>
          <p:nvPr>
            <p:ph type="body" idx="1"/>
          </p:nvPr>
        </p:nvSpPr>
        <p:spPr>
          <a:xfrm>
            <a:off x="609600" y="1501775"/>
            <a:ext cx="109728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sz="2000" b="1"/>
              <a:t>Clinical care and services: </a:t>
            </a:r>
            <a:r>
              <a:rPr lang="en-US" sz="2000"/>
              <a:t>providing pregnancy and postnatal care, and doula services</a:t>
            </a:r>
            <a:endParaRPr/>
          </a:p>
          <a:p>
            <a:pPr marL="457200" lvl="0" indent="-342900" algn="l" rtl="0">
              <a:lnSpc>
                <a:spcPct val="100000"/>
              </a:lnSpc>
              <a:spcBef>
                <a:spcPts val="1000"/>
              </a:spcBef>
              <a:spcAft>
                <a:spcPts val="0"/>
              </a:spcAft>
              <a:buSzPts val="1800"/>
              <a:buChar char="•"/>
            </a:pPr>
            <a:r>
              <a:rPr lang="en-US" sz="2000" b="1"/>
              <a:t>Mental health and substance use screening: </a:t>
            </a:r>
            <a:r>
              <a:rPr lang="en-US" sz="2000"/>
              <a:t>addressing mental health and substance use concerns, providing referrals, and connecting people to services</a:t>
            </a:r>
            <a:endParaRPr/>
          </a:p>
          <a:p>
            <a:pPr marL="457200" lvl="0" indent="-342900" algn="l" rtl="0">
              <a:lnSpc>
                <a:spcPct val="100000"/>
              </a:lnSpc>
              <a:spcBef>
                <a:spcPts val="1000"/>
              </a:spcBef>
              <a:spcAft>
                <a:spcPts val="0"/>
              </a:spcAft>
              <a:buSzPts val="1800"/>
              <a:buChar char="•"/>
            </a:pPr>
            <a:r>
              <a:rPr lang="en-US" sz="2000" b="1"/>
              <a:t>Health and wellness goals: </a:t>
            </a:r>
            <a:r>
              <a:rPr lang="en-US" sz="2000"/>
              <a:t>helping participating in setting and achieving health and wellness objectives</a:t>
            </a:r>
            <a:endParaRPr/>
          </a:p>
          <a:p>
            <a:pPr marL="457200" lvl="0" indent="-342900" algn="l" rtl="0">
              <a:lnSpc>
                <a:spcPct val="100000"/>
              </a:lnSpc>
              <a:spcBef>
                <a:spcPts val="1000"/>
              </a:spcBef>
              <a:spcAft>
                <a:spcPts val="0"/>
              </a:spcAft>
              <a:buSzPts val="1800"/>
              <a:buChar char="•"/>
            </a:pPr>
            <a:r>
              <a:rPr lang="en-US" sz="2000" b="1"/>
              <a:t>Education: </a:t>
            </a:r>
            <a:r>
              <a:rPr lang="en-US" sz="2000"/>
              <a:t>providing classes on a variety of topics like pregnancy and infant care, parenting, fatherhood, and nutrition</a:t>
            </a:r>
            <a:endParaRPr/>
          </a:p>
          <a:p>
            <a:pPr marL="457200" lvl="0" indent="-342900" algn="l" rtl="0">
              <a:lnSpc>
                <a:spcPct val="100000"/>
              </a:lnSpc>
              <a:spcBef>
                <a:spcPts val="1000"/>
              </a:spcBef>
              <a:spcAft>
                <a:spcPts val="0"/>
              </a:spcAft>
              <a:buSzPts val="1800"/>
              <a:buChar char="•"/>
            </a:pPr>
            <a:r>
              <a:rPr lang="en-US" sz="2000" b="1"/>
              <a:t>Immunizations: </a:t>
            </a:r>
            <a:r>
              <a:rPr lang="en-US" sz="2000"/>
              <a:t>education about preventing disease and connecting participating to vaccine services</a:t>
            </a:r>
            <a:endParaRPr/>
          </a:p>
          <a:p>
            <a:pPr marL="457200" lvl="0" indent="-342900" algn="l" rtl="0">
              <a:lnSpc>
                <a:spcPct val="100000"/>
              </a:lnSpc>
              <a:spcBef>
                <a:spcPts val="1000"/>
              </a:spcBef>
              <a:spcAft>
                <a:spcPts val="0"/>
              </a:spcAft>
              <a:buSzPts val="1800"/>
              <a:buChar char="•"/>
            </a:pPr>
            <a:r>
              <a:rPr lang="en-US" sz="2000" b="1"/>
              <a:t>Intimate partner violence screening: </a:t>
            </a:r>
            <a:r>
              <a:rPr lang="en-US" sz="2000"/>
              <a:t>addressing relationship violence to ensure the safety and well-being of families</a:t>
            </a:r>
            <a:endParaRPr/>
          </a:p>
          <a:p>
            <a:pPr marL="457200" lvl="0" indent="-342900" algn="l" rtl="0">
              <a:lnSpc>
                <a:spcPct val="100000"/>
              </a:lnSpc>
              <a:spcBef>
                <a:spcPts val="1000"/>
              </a:spcBef>
              <a:spcAft>
                <a:spcPts val="0"/>
              </a:spcAft>
              <a:buSzPts val="1800"/>
              <a:buChar char="•"/>
            </a:pPr>
            <a:r>
              <a:rPr lang="en-US" sz="2000" b="1"/>
              <a:t>Service linkage: </a:t>
            </a:r>
            <a:r>
              <a:rPr lang="en-US" sz="2000"/>
              <a:t>helping participating access other services such as transportation and housing</a:t>
            </a:r>
            <a:endParaRPr/>
          </a:p>
        </p:txBody>
      </p:sp>
      <p:sp>
        <p:nvSpPr>
          <p:cNvPr id="21543" name="Google Shape;21543;p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27</a:t>
            </a:fld>
            <a:endParaRPr/>
          </a:p>
        </p:txBody>
      </p:sp>
      <p:sp>
        <p:nvSpPr>
          <p:cNvPr id="21544" name="Google Shape;21544;p28"/>
          <p:cNvSpPr txBox="1"/>
          <p:nvPr/>
        </p:nvSpPr>
        <p:spPr>
          <a:xfrm>
            <a:off x="6506462" y="6423496"/>
            <a:ext cx="4818764"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Source: HRSA Healthy Start Program; </a:t>
            </a:r>
            <a:r>
              <a:rPr lang="en-US" sz="900" b="0" i="0" u="sng" strike="noStrike" cap="none">
                <a:solidFill>
                  <a:srgbClr val="000000"/>
                </a:solidFill>
                <a:latin typeface="Arial"/>
                <a:ea typeface="Arial"/>
                <a:cs typeface="Arial"/>
                <a:sym typeface="Arial"/>
                <a:hlinkClick r:id="rId3">
                  <a:extLst>
                    <a:ext uri="{A12FA001-AC4F-418D-AE19-62706E023703}">
                      <ahyp:hlinkClr xmlns:ahyp="http://schemas.microsoft.com/office/drawing/2018/hyperlinkcolor" val="tx"/>
                    </a:ext>
                  </a:extLst>
                </a:hlinkClick>
              </a:rPr>
              <a:t>https://mchb.hrsa.gov/programs-impact/healthy-start</a:t>
            </a:r>
            <a:r>
              <a:rPr lang="en-US" sz="900" b="0" i="0" u="none" strike="noStrike" cap="none">
                <a:solidFill>
                  <a:srgbClr val="000000"/>
                </a:solidFill>
                <a:latin typeface="Arial"/>
                <a:ea typeface="Arial"/>
                <a:cs typeface="Arial"/>
                <a:sym typeface="Arial"/>
              </a:rPr>
              <a:t>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1549"/>
        <p:cNvGrpSpPr/>
        <p:nvPr/>
      </p:nvGrpSpPr>
      <p:grpSpPr>
        <a:xfrm>
          <a:off x="0" y="0"/>
          <a:ext cx="0" cy="0"/>
          <a:chOff x="0" y="0"/>
          <a:chExt cx="0" cy="0"/>
        </a:xfrm>
      </p:grpSpPr>
      <p:sp>
        <p:nvSpPr>
          <p:cNvPr id="21550" name="Google Shape;21550;p29"/>
          <p:cNvSpPr txBox="1">
            <a:spLocks noGrp="1"/>
          </p:cNvSpPr>
          <p:nvPr>
            <p:ph type="title"/>
          </p:nvPr>
        </p:nvSpPr>
        <p:spPr>
          <a:xfrm>
            <a:off x="609600" y="0"/>
            <a:ext cx="1097280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IDHS Home Visiting Programs</a:t>
            </a:r>
            <a:endParaRPr/>
          </a:p>
        </p:txBody>
      </p:sp>
      <p:sp>
        <p:nvSpPr>
          <p:cNvPr id="21551" name="Google Shape;21551;p29"/>
          <p:cNvSpPr txBox="1">
            <a:spLocks noGrp="1"/>
          </p:cNvSpPr>
          <p:nvPr>
            <p:ph type="body" idx="1"/>
          </p:nvPr>
        </p:nvSpPr>
        <p:spPr>
          <a:xfrm>
            <a:off x="609600" y="1100931"/>
            <a:ext cx="109728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a:t>HRSA Maternal, Infant, and Early Childhood Home Visiting (MIECHV)</a:t>
            </a:r>
            <a:endParaRPr/>
          </a:p>
          <a:p>
            <a:pPr marL="457200" lvl="0" indent="-342900" algn="l" rtl="0">
              <a:lnSpc>
                <a:spcPct val="100000"/>
              </a:lnSpc>
              <a:spcBef>
                <a:spcPts val="1000"/>
              </a:spcBef>
              <a:spcAft>
                <a:spcPts val="0"/>
              </a:spcAft>
              <a:buSzPts val="1800"/>
              <a:buChar char="•"/>
            </a:pPr>
            <a:r>
              <a:rPr lang="en-US"/>
              <a:t>IDHS Healthy Families Illinois and Parents Too Soon</a:t>
            </a:r>
            <a:endParaRPr/>
          </a:p>
          <a:p>
            <a:pPr marL="457200" lvl="0" indent="-342900" algn="l" rtl="0">
              <a:lnSpc>
                <a:spcPct val="100000"/>
              </a:lnSpc>
              <a:spcBef>
                <a:spcPts val="1000"/>
              </a:spcBef>
              <a:spcAft>
                <a:spcPts val="0"/>
              </a:spcAft>
              <a:buSzPts val="1800"/>
              <a:buChar char="•"/>
            </a:pPr>
            <a:r>
              <a:rPr lang="en-US"/>
              <a:t>ISBE Prevention Initiative</a:t>
            </a:r>
            <a:endParaRPr/>
          </a:p>
          <a:p>
            <a:pPr marL="457200" lvl="0" indent="-342900" algn="l" rtl="0">
              <a:lnSpc>
                <a:spcPct val="100000"/>
              </a:lnSpc>
              <a:spcBef>
                <a:spcPts val="1000"/>
              </a:spcBef>
              <a:spcAft>
                <a:spcPts val="0"/>
              </a:spcAft>
              <a:buSzPts val="1800"/>
              <a:buChar char="•"/>
            </a:pPr>
            <a:r>
              <a:rPr lang="en-US"/>
              <a:t>Illinois Head Start Association </a:t>
            </a:r>
            <a:endParaRPr/>
          </a:p>
          <a:p>
            <a:pPr marL="457200" lvl="0" indent="-342900" algn="l" rtl="0">
              <a:lnSpc>
                <a:spcPct val="100000"/>
              </a:lnSpc>
              <a:spcBef>
                <a:spcPts val="1000"/>
              </a:spcBef>
              <a:spcAft>
                <a:spcPts val="0"/>
              </a:spcAft>
              <a:buSzPts val="1800"/>
              <a:buChar char="•"/>
            </a:pPr>
            <a:r>
              <a:rPr lang="en-US"/>
              <a:t>Service providers use one of the following four home visiting models:</a:t>
            </a:r>
            <a:endParaRPr/>
          </a:p>
          <a:p>
            <a:pPr marL="914400" lvl="1" indent="-342900" algn="l" rtl="0">
              <a:lnSpc>
                <a:spcPct val="100000"/>
              </a:lnSpc>
              <a:spcBef>
                <a:spcPts val="1000"/>
              </a:spcBef>
              <a:spcAft>
                <a:spcPts val="0"/>
              </a:spcAft>
              <a:buSzPts val="1800"/>
              <a:buChar char="•"/>
            </a:pPr>
            <a:r>
              <a:rPr lang="en-US"/>
              <a:t>Early Head Start Home-Based</a:t>
            </a:r>
            <a:endParaRPr/>
          </a:p>
          <a:p>
            <a:pPr marL="914400" lvl="1" indent="-342900" algn="l" rtl="0">
              <a:lnSpc>
                <a:spcPct val="100000"/>
              </a:lnSpc>
              <a:spcBef>
                <a:spcPts val="1000"/>
              </a:spcBef>
              <a:spcAft>
                <a:spcPts val="0"/>
              </a:spcAft>
              <a:buSzPts val="1800"/>
              <a:buChar char="•"/>
            </a:pPr>
            <a:r>
              <a:rPr lang="en-US"/>
              <a:t>Healthy Families America</a:t>
            </a:r>
            <a:endParaRPr/>
          </a:p>
          <a:p>
            <a:pPr marL="914400" lvl="1" indent="-342900" algn="l" rtl="0">
              <a:lnSpc>
                <a:spcPct val="100000"/>
              </a:lnSpc>
              <a:spcBef>
                <a:spcPts val="1000"/>
              </a:spcBef>
              <a:spcAft>
                <a:spcPts val="0"/>
              </a:spcAft>
              <a:buSzPts val="1800"/>
              <a:buChar char="•"/>
            </a:pPr>
            <a:r>
              <a:rPr lang="en-US"/>
              <a:t>Nurse-Family Partnership</a:t>
            </a:r>
            <a:endParaRPr/>
          </a:p>
          <a:p>
            <a:pPr marL="914400" lvl="1" indent="-342900" algn="l" rtl="0">
              <a:lnSpc>
                <a:spcPct val="100000"/>
              </a:lnSpc>
              <a:spcBef>
                <a:spcPts val="1000"/>
              </a:spcBef>
              <a:spcAft>
                <a:spcPts val="0"/>
              </a:spcAft>
              <a:buSzPts val="1800"/>
              <a:buChar char="•"/>
            </a:pPr>
            <a:r>
              <a:rPr lang="en-US"/>
              <a:t>Parents as Teachers</a:t>
            </a:r>
            <a:endParaRPr/>
          </a:p>
          <a:p>
            <a:pPr marL="457200" lvl="0" indent="-342900" algn="l" rtl="0">
              <a:lnSpc>
                <a:spcPct val="100000"/>
              </a:lnSpc>
              <a:spcBef>
                <a:spcPts val="1000"/>
              </a:spcBef>
              <a:spcAft>
                <a:spcPts val="0"/>
              </a:spcAft>
              <a:buSzPts val="1800"/>
              <a:buChar char="•"/>
            </a:pPr>
            <a:r>
              <a:rPr lang="en-US"/>
              <a:t>Additional Programs with Home Visiting Components</a:t>
            </a:r>
            <a:endParaRPr/>
          </a:p>
          <a:p>
            <a:pPr marL="914400" lvl="1" indent="-342900" algn="l" rtl="0">
              <a:lnSpc>
                <a:spcPct val="100000"/>
              </a:lnSpc>
              <a:spcBef>
                <a:spcPts val="1000"/>
              </a:spcBef>
              <a:spcAft>
                <a:spcPts val="0"/>
              </a:spcAft>
              <a:buSzPts val="1800"/>
              <a:buChar char="•"/>
            </a:pPr>
            <a:r>
              <a:rPr lang="en-US"/>
              <a:t>Family Case Management, High Risk Infant Follow-up, Better Birth Outcomes</a:t>
            </a:r>
            <a:endParaRPr/>
          </a:p>
        </p:txBody>
      </p:sp>
      <p:sp>
        <p:nvSpPr>
          <p:cNvPr id="21552" name="Google Shape;21552;p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28</a:t>
            </a:fld>
            <a:endParaRPr/>
          </a:p>
        </p:txBody>
      </p:sp>
      <p:sp>
        <p:nvSpPr>
          <p:cNvPr id="21553" name="Google Shape;21553;p29"/>
          <p:cNvSpPr txBox="1"/>
          <p:nvPr/>
        </p:nvSpPr>
        <p:spPr>
          <a:xfrm>
            <a:off x="5076825" y="6356350"/>
            <a:ext cx="6505575" cy="50783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Source: FY 2023 Home Visiting Program Manual; </a:t>
            </a:r>
            <a:r>
              <a:rPr lang="en-US" sz="900" b="0" i="0" u="sng" strike="noStrike" cap="none">
                <a:solidFill>
                  <a:srgbClr val="000000"/>
                </a:solidFill>
                <a:latin typeface="Arial"/>
                <a:ea typeface="Arial"/>
                <a:cs typeface="Arial"/>
                <a:sym typeface="Arial"/>
                <a:hlinkClick r:id="rId3">
                  <a:extLst>
                    <a:ext uri="{A12FA001-AC4F-418D-AE19-62706E023703}">
                      <ahyp:hlinkClr xmlns:ahyp="http://schemas.microsoft.com/office/drawing/2018/hyperlinkcolor" val="tx"/>
                    </a:ext>
                  </a:extLst>
                </a:hlinkClick>
              </a:rPr>
              <a:t>https://www.dhs.state.il.us/page.aspx?item=141450#a_Introduction</a:t>
            </a:r>
            <a:r>
              <a:rPr lang="en-US" sz="900" b="0" i="0" u="none" strike="noStrike" cap="none">
                <a:solidFill>
                  <a:srgbClr val="000000"/>
                </a:solidFill>
                <a:latin typeface="Arial"/>
                <a:ea typeface="Arial"/>
                <a:cs typeface="Arial"/>
                <a:sym typeface="Arial"/>
              </a:rPr>
              <a:t> </a:t>
            </a:r>
            <a:endParaRPr/>
          </a:p>
          <a:p>
            <a:pPr marL="0" marR="0" lvl="0" indent="0"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Illinois Home Visiting </a:t>
            </a:r>
            <a:r>
              <a:rPr lang="en-US" sz="900" b="0" i="0" u="sng" strike="noStrike" cap="none">
                <a:solidFill>
                  <a:srgbClr val="000000"/>
                </a:solidFill>
                <a:latin typeface="Arial"/>
                <a:ea typeface="Arial"/>
                <a:cs typeface="Arial"/>
                <a:sym typeface="Arial"/>
                <a:hlinkClick r:id="rId4">
                  <a:extLst>
                    <a:ext uri="{A12FA001-AC4F-418D-AE19-62706E023703}">
                      <ahyp:hlinkClr xmlns:ahyp="http://schemas.microsoft.com/office/drawing/2018/hyperlinkcolor" val="tx"/>
                    </a:ext>
                  </a:extLst>
                </a:hlinkClick>
              </a:rPr>
              <a:t>https://oecd.illinois.gov/homevisiting.html</a:t>
            </a:r>
            <a:r>
              <a:rPr lang="en-US" sz="900" b="0" i="0" u="none" strike="noStrike" cap="none">
                <a:solidFill>
                  <a:srgbClr val="000000"/>
                </a:solidFill>
                <a:latin typeface="Arial"/>
                <a:ea typeface="Arial"/>
                <a:cs typeface="Arial"/>
                <a:sym typeface="Arial"/>
              </a:rPr>
              <a:t> </a:t>
            </a:r>
            <a:endParaRPr/>
          </a:p>
          <a:p>
            <a:pPr marL="0" marR="0" lvl="0" indent="0"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1557"/>
        <p:cNvGrpSpPr/>
        <p:nvPr/>
      </p:nvGrpSpPr>
      <p:grpSpPr>
        <a:xfrm>
          <a:off x="0" y="0"/>
          <a:ext cx="0" cy="0"/>
          <a:chOff x="0" y="0"/>
          <a:chExt cx="0" cy="0"/>
        </a:xfrm>
      </p:grpSpPr>
      <p:sp>
        <p:nvSpPr>
          <p:cNvPr id="21558" name="Google Shape;21558;p30"/>
          <p:cNvSpPr txBox="1">
            <a:spLocks noGrp="1"/>
          </p:cNvSpPr>
          <p:nvPr>
            <p:ph type="title"/>
          </p:nvPr>
        </p:nvSpPr>
        <p:spPr>
          <a:xfrm>
            <a:off x="609600" y="38100"/>
            <a:ext cx="7134225"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Maternal, Infant, and Early Childhood Home Visiting (MIECHV)</a:t>
            </a:r>
            <a:endParaRPr/>
          </a:p>
        </p:txBody>
      </p:sp>
      <p:sp>
        <p:nvSpPr>
          <p:cNvPr id="21559" name="Google Shape;21559;p30"/>
          <p:cNvSpPr txBox="1">
            <a:spLocks noGrp="1"/>
          </p:cNvSpPr>
          <p:nvPr>
            <p:ph type="body" idx="1"/>
          </p:nvPr>
        </p:nvSpPr>
        <p:spPr>
          <a:xfrm>
            <a:off x="609600" y="1325563"/>
            <a:ext cx="11210925"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a:t>Illinois MIECHV funds home visiting programs and home visiting coordinated intake in 12 communities throughout Illinois</a:t>
            </a:r>
            <a:endParaRPr/>
          </a:p>
          <a:p>
            <a:pPr marL="914400" lvl="1" indent="-342900" algn="l" rtl="0">
              <a:lnSpc>
                <a:spcPct val="100000"/>
              </a:lnSpc>
              <a:spcBef>
                <a:spcPts val="1000"/>
              </a:spcBef>
              <a:spcAft>
                <a:spcPts val="0"/>
              </a:spcAft>
              <a:buSzPts val="1800"/>
              <a:buChar char="•"/>
            </a:pPr>
            <a:r>
              <a:rPr lang="en-US" sz="1800"/>
              <a:t>Cicero Township, East St. Louis, Elgin, Kankakee County, Lake County, Macon County, Mid-Center Cluster (Dewitt, Logan, McLean, and Piatt Counties), Peoria, Rockford, Southside Cluster (Englewood/Greater Grand Crossing in Chicago/West Englewood), Stephenson/Jo Davies Counties, Vermilion County)</a:t>
            </a:r>
            <a:endParaRPr/>
          </a:p>
          <a:p>
            <a:pPr marL="457200" lvl="0" indent="-342900" algn="l" rtl="0">
              <a:lnSpc>
                <a:spcPct val="100000"/>
              </a:lnSpc>
              <a:spcBef>
                <a:spcPts val="1000"/>
              </a:spcBef>
              <a:spcAft>
                <a:spcPts val="0"/>
              </a:spcAft>
              <a:buSzPts val="1800"/>
              <a:buChar char="•"/>
            </a:pPr>
            <a:r>
              <a:rPr lang="en-US"/>
              <a:t>The program aims to:</a:t>
            </a:r>
            <a:endParaRPr/>
          </a:p>
          <a:p>
            <a:pPr marL="914400" lvl="1" indent="-342900" algn="l" rtl="0">
              <a:lnSpc>
                <a:spcPct val="100000"/>
              </a:lnSpc>
              <a:spcBef>
                <a:spcPts val="1000"/>
              </a:spcBef>
              <a:spcAft>
                <a:spcPts val="0"/>
              </a:spcAft>
              <a:buSzPts val="1800"/>
              <a:buChar char="•"/>
            </a:pPr>
            <a:r>
              <a:rPr lang="en-US"/>
              <a:t>Improve maternal and child health</a:t>
            </a:r>
            <a:endParaRPr/>
          </a:p>
          <a:p>
            <a:pPr marL="914400" lvl="1" indent="-342900" algn="l" rtl="0">
              <a:lnSpc>
                <a:spcPct val="100000"/>
              </a:lnSpc>
              <a:spcBef>
                <a:spcPts val="1000"/>
              </a:spcBef>
              <a:spcAft>
                <a:spcPts val="0"/>
              </a:spcAft>
              <a:buSzPts val="1800"/>
              <a:buChar char="•"/>
            </a:pPr>
            <a:r>
              <a:rPr lang="en-US"/>
              <a:t>Prevent child abuse and neglect</a:t>
            </a:r>
            <a:endParaRPr/>
          </a:p>
          <a:p>
            <a:pPr marL="914400" lvl="1" indent="-342900" algn="l" rtl="0">
              <a:lnSpc>
                <a:spcPct val="100000"/>
              </a:lnSpc>
              <a:spcBef>
                <a:spcPts val="1000"/>
              </a:spcBef>
              <a:spcAft>
                <a:spcPts val="0"/>
              </a:spcAft>
              <a:buSzPts val="1800"/>
              <a:buChar char="•"/>
            </a:pPr>
            <a:r>
              <a:rPr lang="en-US"/>
              <a:t>Reduce crime and domestic violence</a:t>
            </a:r>
            <a:endParaRPr/>
          </a:p>
          <a:p>
            <a:pPr marL="914400" lvl="1" indent="-342900" algn="l" rtl="0">
              <a:lnSpc>
                <a:spcPct val="100000"/>
              </a:lnSpc>
              <a:spcBef>
                <a:spcPts val="1000"/>
              </a:spcBef>
              <a:spcAft>
                <a:spcPts val="0"/>
              </a:spcAft>
              <a:buSzPts val="1800"/>
              <a:buChar char="•"/>
            </a:pPr>
            <a:r>
              <a:rPr lang="en-US"/>
              <a:t>Increase family education level and earning potential</a:t>
            </a:r>
            <a:endParaRPr/>
          </a:p>
          <a:p>
            <a:pPr marL="914400" lvl="1" indent="-342900" algn="l" rtl="0">
              <a:lnSpc>
                <a:spcPct val="100000"/>
              </a:lnSpc>
              <a:spcBef>
                <a:spcPts val="1000"/>
              </a:spcBef>
              <a:spcAft>
                <a:spcPts val="0"/>
              </a:spcAft>
              <a:buSzPts val="1800"/>
              <a:buChar char="•"/>
            </a:pPr>
            <a:r>
              <a:rPr lang="en-US"/>
              <a:t>Promote children’s development and readiness to participate in school</a:t>
            </a:r>
            <a:endParaRPr/>
          </a:p>
          <a:p>
            <a:pPr marL="914400" lvl="1" indent="-342900" algn="l" rtl="0">
              <a:lnSpc>
                <a:spcPct val="100000"/>
              </a:lnSpc>
              <a:spcBef>
                <a:spcPts val="1000"/>
              </a:spcBef>
              <a:spcAft>
                <a:spcPts val="0"/>
              </a:spcAft>
              <a:buSzPts val="1800"/>
              <a:buChar char="•"/>
            </a:pPr>
            <a:r>
              <a:rPr lang="en-US"/>
              <a:t>Connect families to needed community resources and supports</a:t>
            </a:r>
            <a:endParaRPr/>
          </a:p>
          <a:p>
            <a:pPr marL="914400" lvl="1" indent="-228600" algn="l" rtl="0">
              <a:lnSpc>
                <a:spcPct val="100000"/>
              </a:lnSpc>
              <a:spcBef>
                <a:spcPts val="1000"/>
              </a:spcBef>
              <a:spcAft>
                <a:spcPts val="0"/>
              </a:spcAft>
              <a:buSzPts val="1800"/>
              <a:buNone/>
            </a:pPr>
            <a:endParaRPr/>
          </a:p>
        </p:txBody>
      </p:sp>
      <p:sp>
        <p:nvSpPr>
          <p:cNvPr id="21560" name="Google Shape;21560;p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29</a:t>
            </a:fld>
            <a:endParaRPr/>
          </a:p>
        </p:txBody>
      </p:sp>
      <p:sp>
        <p:nvSpPr>
          <p:cNvPr id="21561" name="Google Shape;21561;p30"/>
          <p:cNvSpPr txBox="1"/>
          <p:nvPr/>
        </p:nvSpPr>
        <p:spPr>
          <a:xfrm>
            <a:off x="7554212" y="6356350"/>
            <a:ext cx="3885313" cy="3693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900" b="0" i="0" u="none" strike="noStrike" cap="none">
                <a:solidFill>
                  <a:srgbClr val="000000"/>
                </a:solidFill>
                <a:latin typeface="Arial"/>
                <a:ea typeface="Arial"/>
                <a:cs typeface="Arial"/>
                <a:sym typeface="Arial"/>
              </a:rPr>
              <a:t>Source: Maternal, Infant, and Early Childhood Home Visiting (MIECHV); </a:t>
            </a:r>
            <a:r>
              <a:rPr lang="en-US" sz="900" b="0" i="0" u="sng" strike="noStrike" cap="none">
                <a:solidFill>
                  <a:srgbClr val="000000"/>
                </a:solidFill>
                <a:latin typeface="Arial"/>
                <a:ea typeface="Arial"/>
                <a:cs typeface="Arial"/>
                <a:sym typeface="Arial"/>
                <a:hlinkClick r:id="rId3">
                  <a:extLst>
                    <a:ext uri="{A12FA001-AC4F-418D-AE19-62706E023703}">
                      <ahyp:hlinkClr xmlns:ahyp="http://schemas.microsoft.com/office/drawing/2018/hyperlinkcolor" val="tx"/>
                    </a:ext>
                  </a:extLst>
                </a:hlinkClick>
              </a:rPr>
              <a:t>https://www.dhs.state.il.us/page.aspx?item=56690</a:t>
            </a:r>
            <a:r>
              <a:rPr lang="en-US" sz="900" b="0" i="0" u="none" strike="noStrike" cap="none">
                <a:solidFill>
                  <a:srgbClr val="000000"/>
                </a:solidFill>
                <a:latin typeface="Arial"/>
                <a:ea typeface="Arial"/>
                <a:cs typeface="Arial"/>
                <a:sym typeface="Arial"/>
              </a:rPr>
              <a:t>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1223"/>
        <p:cNvGrpSpPr/>
        <p:nvPr/>
      </p:nvGrpSpPr>
      <p:grpSpPr>
        <a:xfrm>
          <a:off x="0" y="0"/>
          <a:ext cx="0" cy="0"/>
          <a:chOff x="0" y="0"/>
          <a:chExt cx="0" cy="0"/>
        </a:xfrm>
      </p:grpSpPr>
      <p:sp>
        <p:nvSpPr>
          <p:cNvPr id="21224" name="Google Shape;21224;p2"/>
          <p:cNvSpPr/>
          <p:nvPr/>
        </p:nvSpPr>
        <p:spPr>
          <a:xfrm>
            <a:off x="0" y="0"/>
            <a:ext cx="12192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25" name="Google Shape;21225;p2"/>
          <p:cNvSpPr/>
          <p:nvPr/>
        </p:nvSpPr>
        <p:spPr>
          <a:xfrm rot="5400000" flipH="1">
            <a:off x="-1410084" y="1410082"/>
            <a:ext cx="6858000" cy="4037836"/>
          </a:xfrm>
          <a:prstGeom prst="rect">
            <a:avLst/>
          </a:prstGeom>
          <a:gradFill>
            <a:gsLst>
              <a:gs pos="0">
                <a:srgbClr val="000000"/>
              </a:gs>
              <a:gs pos="8000">
                <a:srgbClr val="000000"/>
              </a:gs>
              <a:gs pos="100000">
                <a:srgbClr val="143668"/>
              </a:gs>
            </a:gsLst>
            <a:lin ang="30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26" name="Google Shape;21226;p2"/>
          <p:cNvSpPr/>
          <p:nvPr/>
        </p:nvSpPr>
        <p:spPr>
          <a:xfrm rot="5400000" flipH="1">
            <a:off x="-1410085" y="1420219"/>
            <a:ext cx="6857999" cy="4037839"/>
          </a:xfrm>
          <a:prstGeom prst="rect">
            <a:avLst/>
          </a:prstGeom>
          <a:gradFill>
            <a:gsLst>
              <a:gs pos="0">
                <a:srgbClr val="000000">
                  <a:alpha val="0"/>
                </a:srgbClr>
              </a:gs>
              <a:gs pos="99000">
                <a:srgbClr val="1C498B">
                  <a:alpha val="45098"/>
                </a:srgbClr>
              </a:gs>
              <a:gs pos="100000">
                <a:srgbClr val="1C498B">
                  <a:alpha val="45098"/>
                </a:srgbClr>
              </a:gs>
            </a:gsLst>
            <a:lin ang="18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27" name="Google Shape;21227;p2"/>
          <p:cNvSpPr/>
          <p:nvPr/>
        </p:nvSpPr>
        <p:spPr>
          <a:xfrm rot="5400000" flipH="1">
            <a:off x="767923" y="3588085"/>
            <a:ext cx="2501979" cy="4037841"/>
          </a:xfrm>
          <a:prstGeom prst="rect">
            <a:avLst/>
          </a:prstGeom>
          <a:gradFill>
            <a:gsLst>
              <a:gs pos="0">
                <a:srgbClr val="1C498B">
                  <a:alpha val="27843"/>
                </a:srgbClr>
              </a:gs>
              <a:gs pos="2000">
                <a:srgbClr val="1C498B">
                  <a:alpha val="27843"/>
                </a:srgbClr>
              </a:gs>
              <a:gs pos="100000">
                <a:srgbClr val="000000">
                  <a:alpha val="29019"/>
                </a:srgbClr>
              </a:gs>
            </a:gsLst>
            <a:lin ang="78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28" name="Google Shape;21228;p2"/>
          <p:cNvSpPr/>
          <p:nvPr/>
        </p:nvSpPr>
        <p:spPr>
          <a:xfrm rot="-964587">
            <a:off x="-501737" y="969718"/>
            <a:ext cx="3900357" cy="4178958"/>
          </a:xfrm>
          <a:custGeom>
            <a:avLst/>
            <a:gdLst/>
            <a:ahLst/>
            <a:cxnLst/>
            <a:rect l="l" t="t" r="r" b="b"/>
            <a:pathLst>
              <a:path w="3900357" h="4178958" extrusionOk="0">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0">
                <a:srgbClr val="000000">
                  <a:alpha val="0"/>
                </a:srgbClr>
              </a:gs>
              <a:gs pos="29000">
                <a:srgbClr val="000000">
                  <a:alpha val="0"/>
                </a:srgbClr>
              </a:gs>
              <a:gs pos="100000">
                <a:srgbClr val="1C498B">
                  <a:alpha val="41960"/>
                </a:srgbClr>
              </a:gs>
            </a:gsLst>
            <a:lin ang="18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29" name="Google Shape;21229;p2"/>
          <p:cNvSpPr/>
          <p:nvPr/>
        </p:nvSpPr>
        <p:spPr>
          <a:xfrm rot="5400000" flipH="1">
            <a:off x="-1410095" y="1410079"/>
            <a:ext cx="6858003" cy="4037835"/>
          </a:xfrm>
          <a:prstGeom prst="rect">
            <a:avLst/>
          </a:prstGeom>
          <a:gradFill>
            <a:gsLst>
              <a:gs pos="0">
                <a:srgbClr val="000000">
                  <a:alpha val="0"/>
                </a:srgbClr>
              </a:gs>
              <a:gs pos="99000">
                <a:srgbClr val="5189DD">
                  <a:alpha val="10196"/>
                </a:srgbClr>
              </a:gs>
              <a:gs pos="100000">
                <a:srgbClr val="5189DD">
                  <a:alpha val="10196"/>
                </a:srgbClr>
              </a:gs>
            </a:gsLst>
            <a:lin ang="72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21230" name="Google Shape;21230;p2"/>
          <p:cNvSpPr txBox="1">
            <a:spLocks noGrp="1"/>
          </p:cNvSpPr>
          <p:nvPr>
            <p:ph type="title"/>
          </p:nvPr>
        </p:nvSpPr>
        <p:spPr>
          <a:xfrm>
            <a:off x="586478" y="1683756"/>
            <a:ext cx="3115265" cy="2396359"/>
          </a:xfrm>
          <a:prstGeom prst="rect">
            <a:avLst/>
          </a:prstGeom>
          <a:noFill/>
          <a:ln>
            <a:noFill/>
          </a:ln>
        </p:spPr>
        <p:txBody>
          <a:bodyPr spcFirstLastPara="1" wrap="square" lIns="91425" tIns="45700" rIns="91425" bIns="45700" anchor="b" anchorCtr="0">
            <a:normAutofit/>
          </a:bodyPr>
          <a:lstStyle/>
          <a:p>
            <a:pPr marL="0" lvl="0" indent="0" algn="r" rtl="0">
              <a:lnSpc>
                <a:spcPct val="100000"/>
              </a:lnSpc>
              <a:spcBef>
                <a:spcPts val="0"/>
              </a:spcBef>
              <a:spcAft>
                <a:spcPts val="0"/>
              </a:spcAft>
              <a:buClr>
                <a:srgbClr val="FFFFFF"/>
              </a:buClr>
              <a:buSzPts val="4000"/>
              <a:buFont typeface="Calibri"/>
              <a:buNone/>
            </a:pPr>
            <a:r>
              <a:rPr lang="en-US" sz="4000">
                <a:solidFill>
                  <a:srgbClr val="FFFFFF"/>
                </a:solidFill>
              </a:rPr>
              <a:t>Call Overview</a:t>
            </a:r>
            <a:endParaRPr/>
          </a:p>
        </p:txBody>
      </p:sp>
      <p:sp>
        <p:nvSpPr>
          <p:cNvPr id="21231" name="Google Shape;21231;p2"/>
          <p:cNvSpPr txBox="1">
            <a:spLocks noGrp="1"/>
          </p:cNvSpPr>
          <p:nvPr>
            <p:ph type="ftr" idx="11"/>
          </p:nvPr>
        </p:nvSpPr>
        <p:spPr>
          <a:xfrm rot="5400000">
            <a:off x="-1828800" y="1984248"/>
            <a:ext cx="4114800" cy="365125"/>
          </a:xfrm>
          <a:prstGeom prst="rect">
            <a:avLst/>
          </a:prstGeom>
          <a:noFill/>
          <a:ln>
            <a:noFill/>
          </a:ln>
        </p:spPr>
        <p:txBody>
          <a:bodyPr spcFirstLastPara="1" wrap="square" lIns="91425" tIns="45700" rIns="91425" bIns="45700" anchor="ctr" anchorCtr="0">
            <a:normAutofit/>
          </a:bodyPr>
          <a:lstStyle/>
          <a:p>
            <a:pPr marL="0" marR="0" lvl="0" indent="0" algn="l" rtl="0">
              <a:lnSpc>
                <a:spcPct val="100000"/>
              </a:lnSpc>
              <a:spcBef>
                <a:spcPts val="0"/>
              </a:spcBef>
              <a:spcAft>
                <a:spcPts val="0"/>
              </a:spcAft>
              <a:buClr>
                <a:srgbClr val="FFFFFF"/>
              </a:buClr>
              <a:buSzPts val="1100"/>
              <a:buFont typeface="Calibri"/>
              <a:buNone/>
            </a:pPr>
            <a:r>
              <a:rPr lang="en-US" sz="1100" b="0" i="0" u="none" strike="noStrike" cap="none">
                <a:solidFill>
                  <a:srgbClr val="FFFFFF"/>
                </a:solidFill>
                <a:latin typeface="Calibri"/>
                <a:ea typeface="Calibri"/>
                <a:cs typeface="Calibri"/>
                <a:sym typeface="Calibri"/>
              </a:rPr>
              <a:t>Illinois Perinatal Quality Collaborative</a:t>
            </a:r>
            <a:endParaRPr/>
          </a:p>
        </p:txBody>
      </p:sp>
      <p:sp>
        <p:nvSpPr>
          <p:cNvPr id="21232" name="Google Shape;21232;p2"/>
          <p:cNvSpPr txBox="1">
            <a:spLocks noGrp="1"/>
          </p:cNvSpPr>
          <p:nvPr>
            <p:ph type="sldNum" idx="12"/>
          </p:nvPr>
        </p:nvSpPr>
        <p:spPr>
          <a:xfrm>
            <a:off x="11704320" y="6455664"/>
            <a:ext cx="448056" cy="365125"/>
          </a:xfrm>
          <a:prstGeom prst="rect">
            <a:avLst/>
          </a:prstGeom>
          <a:noFill/>
          <a:ln>
            <a:noFill/>
          </a:ln>
        </p:spPr>
        <p:txBody>
          <a:bodyPr spcFirstLastPara="1" wrap="square" lIns="91425" tIns="45700" rIns="91425" bIns="45700" anchor="ctr" anchorCtr="0">
            <a:normAutofit/>
          </a:bodyPr>
          <a:lstStyle/>
          <a:p>
            <a:pPr marL="0" marR="0" lvl="0" indent="0" algn="r" rtl="0">
              <a:lnSpc>
                <a:spcPct val="100000"/>
              </a:lnSpc>
              <a:spcBef>
                <a:spcPts val="0"/>
              </a:spcBef>
              <a:spcAft>
                <a:spcPts val="0"/>
              </a:spcAft>
              <a:buClr>
                <a:srgbClr val="9CA5AE"/>
              </a:buClr>
              <a:buSzPts val="1100"/>
              <a:buFont typeface="Calibri"/>
              <a:buNone/>
            </a:pPr>
            <a:fld id="{00000000-1234-1234-1234-123412341234}" type="slidenum">
              <a:rPr lang="en-US" sz="1100" b="0" i="0" u="none" strike="noStrike" cap="none">
                <a:solidFill>
                  <a:srgbClr val="9CA5AE"/>
                </a:solidFill>
                <a:latin typeface="Calibri"/>
                <a:ea typeface="Calibri"/>
                <a:cs typeface="Calibri"/>
                <a:sym typeface="Calibri"/>
              </a:rPr>
              <a:t>3</a:t>
            </a:fld>
            <a:endParaRPr sz="1100" b="0" i="0" u="none" strike="noStrike" cap="none">
              <a:solidFill>
                <a:srgbClr val="9CA5AE"/>
              </a:solidFill>
              <a:latin typeface="Calibri"/>
              <a:ea typeface="Calibri"/>
              <a:cs typeface="Calibri"/>
              <a:sym typeface="Calibri"/>
            </a:endParaRPr>
          </a:p>
        </p:txBody>
      </p:sp>
      <p:grpSp>
        <p:nvGrpSpPr>
          <p:cNvPr id="21233" name="Google Shape;21233;p2"/>
          <p:cNvGrpSpPr/>
          <p:nvPr/>
        </p:nvGrpSpPr>
        <p:grpSpPr>
          <a:xfrm>
            <a:off x="4435782" y="898199"/>
            <a:ext cx="7281349" cy="5065920"/>
            <a:chOff x="0" y="372209"/>
            <a:chExt cx="7281349" cy="5065920"/>
          </a:xfrm>
        </p:grpSpPr>
        <p:sp>
          <p:nvSpPr>
            <p:cNvPr id="21234" name="Google Shape;21234;p2"/>
            <p:cNvSpPr/>
            <p:nvPr/>
          </p:nvSpPr>
          <p:spPr>
            <a:xfrm>
              <a:off x="0" y="372209"/>
              <a:ext cx="7281349" cy="767520"/>
            </a:xfrm>
            <a:prstGeom prst="roundRect">
              <a:avLst>
                <a:gd name="adj" fmla="val 16667"/>
              </a:avLst>
            </a:prstGeom>
            <a:gradFill>
              <a:gsLst>
                <a:gs pos="0">
                  <a:srgbClr val="7DA1FD"/>
                </a:gs>
                <a:gs pos="50000">
                  <a:srgbClr val="6292FE"/>
                </a:gs>
                <a:gs pos="100000">
                  <a:srgbClr val="4D7DE3"/>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5" name="Google Shape;21235;p2"/>
            <p:cNvSpPr txBox="1"/>
            <p:nvPr/>
          </p:nvSpPr>
          <p:spPr>
            <a:xfrm>
              <a:off x="37467" y="409676"/>
              <a:ext cx="7206415" cy="692586"/>
            </a:xfrm>
            <a:prstGeom prst="rect">
              <a:avLst/>
            </a:prstGeom>
            <a:noFill/>
            <a:ln>
              <a:noFill/>
            </a:ln>
          </p:spPr>
          <p:txBody>
            <a:bodyPr spcFirstLastPara="1" wrap="square" lIns="121900" tIns="121900" rIns="121900" bIns="121900" anchor="ctr" anchorCtr="0">
              <a:noAutofit/>
            </a:bodyPr>
            <a:lstStyle/>
            <a:p>
              <a:pPr marL="0" marR="0" lvl="0" indent="0" algn="l" rtl="0">
                <a:lnSpc>
                  <a:spcPct val="90000"/>
                </a:lnSpc>
                <a:spcBef>
                  <a:spcPts val="0"/>
                </a:spcBef>
                <a:spcAft>
                  <a:spcPts val="0"/>
                </a:spcAft>
                <a:buNone/>
              </a:pPr>
              <a:r>
                <a:rPr lang="en-US" sz="3200" b="0" i="0" u="none" strike="noStrike" cap="none">
                  <a:solidFill>
                    <a:schemeClr val="accent1"/>
                  </a:solidFill>
                  <a:latin typeface="Calibri"/>
                  <a:ea typeface="Calibri"/>
                  <a:cs typeface="Calibri"/>
                  <a:sym typeface="Calibri"/>
                </a:rPr>
                <a:t>Face-to-Face 2024 Reminders</a:t>
              </a:r>
              <a:endParaRPr/>
            </a:p>
          </p:txBody>
        </p:sp>
        <p:sp>
          <p:nvSpPr>
            <p:cNvPr id="21236" name="Google Shape;21236;p2"/>
            <p:cNvSpPr/>
            <p:nvPr/>
          </p:nvSpPr>
          <p:spPr>
            <a:xfrm>
              <a:off x="0" y="1231889"/>
              <a:ext cx="7281349" cy="767520"/>
            </a:xfrm>
            <a:prstGeom prst="roundRect">
              <a:avLst>
                <a:gd name="adj" fmla="val 16667"/>
              </a:avLst>
            </a:prstGeom>
            <a:gradFill>
              <a:gsLst>
                <a:gs pos="0">
                  <a:srgbClr val="72D9F5"/>
                </a:gs>
                <a:gs pos="50000">
                  <a:srgbClr val="54D8F9"/>
                </a:gs>
                <a:gs pos="100000">
                  <a:srgbClr val="41C4E3"/>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7" name="Google Shape;21237;p2"/>
            <p:cNvSpPr txBox="1"/>
            <p:nvPr/>
          </p:nvSpPr>
          <p:spPr>
            <a:xfrm>
              <a:off x="37467" y="1269356"/>
              <a:ext cx="7206415" cy="692586"/>
            </a:xfrm>
            <a:prstGeom prst="rect">
              <a:avLst/>
            </a:prstGeom>
            <a:no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None/>
              </a:pPr>
              <a:r>
                <a:rPr lang="en-US" sz="3200" b="0" i="0" u="none" strike="noStrike" cap="none">
                  <a:solidFill>
                    <a:schemeClr val="accent1"/>
                  </a:solidFill>
                  <a:latin typeface="Calibri"/>
                  <a:ea typeface="Calibri"/>
                  <a:cs typeface="Calibri"/>
                  <a:sym typeface="Calibri"/>
                </a:rPr>
                <a:t>BE Data Review</a:t>
              </a:r>
              <a:endParaRPr/>
            </a:p>
          </p:txBody>
        </p:sp>
        <p:sp>
          <p:nvSpPr>
            <p:cNvPr id="21238" name="Google Shape;21238;p2"/>
            <p:cNvSpPr/>
            <p:nvPr/>
          </p:nvSpPr>
          <p:spPr>
            <a:xfrm>
              <a:off x="0" y="2091569"/>
              <a:ext cx="7281349" cy="767520"/>
            </a:xfrm>
            <a:prstGeom prst="roundRect">
              <a:avLst>
                <a:gd name="adj" fmla="val 16667"/>
              </a:avLst>
            </a:prstGeom>
            <a:gradFill>
              <a:gsLst>
                <a:gs pos="0">
                  <a:srgbClr val="6AE9C0"/>
                </a:gs>
                <a:gs pos="50000">
                  <a:srgbClr val="4BEDBA"/>
                </a:gs>
                <a:gs pos="100000">
                  <a:srgbClr val="3AD9A7"/>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US" sz="3200" b="0" i="0" u="none" strike="noStrike" cap="none">
                  <a:solidFill>
                    <a:schemeClr val="accent1"/>
                  </a:solidFill>
                  <a:latin typeface="Calibri"/>
                  <a:ea typeface="Calibri"/>
                  <a:cs typeface="Calibri"/>
                  <a:sym typeface="Calibri"/>
                </a:rPr>
                <a:t>Home Visiting Overview</a:t>
              </a:r>
              <a:endParaRPr sz="3200" b="0" i="0" u="none" strike="noStrike" cap="none">
                <a:solidFill>
                  <a:srgbClr val="000000"/>
                </a:solidFill>
                <a:latin typeface="Calibri"/>
                <a:ea typeface="Calibri"/>
                <a:cs typeface="Calibri"/>
                <a:sym typeface="Calibri"/>
              </a:endParaRPr>
            </a:p>
          </p:txBody>
        </p:sp>
        <p:sp>
          <p:nvSpPr>
            <p:cNvPr id="21239" name="Google Shape;21239;p2"/>
            <p:cNvSpPr/>
            <p:nvPr/>
          </p:nvSpPr>
          <p:spPr>
            <a:xfrm>
              <a:off x="0" y="2951249"/>
              <a:ext cx="7281349" cy="767520"/>
            </a:xfrm>
            <a:prstGeom prst="roundRect">
              <a:avLst>
                <a:gd name="adj" fmla="val 16667"/>
              </a:avLst>
            </a:prstGeom>
            <a:gradFill>
              <a:gsLst>
                <a:gs pos="0">
                  <a:srgbClr val="64DC78"/>
                </a:gs>
                <a:gs pos="50000">
                  <a:srgbClr val="44DE60"/>
                </a:gs>
                <a:gs pos="100000">
                  <a:srgbClr val="33CC4F"/>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0" name="Google Shape;21240;p2"/>
            <p:cNvSpPr/>
            <p:nvPr/>
          </p:nvSpPr>
          <p:spPr>
            <a:xfrm>
              <a:off x="0" y="3810929"/>
              <a:ext cx="7281349" cy="767520"/>
            </a:xfrm>
            <a:prstGeom prst="roundRect">
              <a:avLst>
                <a:gd name="adj" fmla="val 16667"/>
              </a:avLst>
            </a:prstGeom>
            <a:gradFill>
              <a:gsLst>
                <a:gs pos="0">
                  <a:srgbClr val="80CE61"/>
                </a:gs>
                <a:gs pos="50000">
                  <a:srgbClr val="6DCE3F"/>
                </a:gs>
                <a:gs pos="100000">
                  <a:srgbClr val="5DBD30"/>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1" name="Google Shape;21241;p2"/>
            <p:cNvSpPr txBox="1"/>
            <p:nvPr/>
          </p:nvSpPr>
          <p:spPr>
            <a:xfrm>
              <a:off x="37467" y="3819642"/>
              <a:ext cx="7206415" cy="692586"/>
            </a:xfrm>
            <a:prstGeom prst="rect">
              <a:avLst/>
            </a:prstGeom>
            <a:noFill/>
            <a:ln>
              <a:noFill/>
            </a:ln>
          </p:spPr>
          <p:txBody>
            <a:bodyPr spcFirstLastPara="1" wrap="square" lIns="121900" tIns="121900" rIns="121900" bIns="121900" anchor="ctr" anchorCtr="0">
              <a:noAutofit/>
            </a:bodyPr>
            <a:lstStyle/>
            <a:p>
              <a:pPr marL="0" marR="0" lvl="0" indent="0" algn="l" rtl="0">
                <a:lnSpc>
                  <a:spcPct val="90000"/>
                </a:lnSpc>
                <a:spcBef>
                  <a:spcPts val="0"/>
                </a:spcBef>
                <a:spcAft>
                  <a:spcPts val="0"/>
                </a:spcAft>
                <a:buNone/>
              </a:pPr>
              <a:r>
                <a:rPr lang="en-US" sz="3200" b="0" i="0" u="none" strike="noStrike" cap="none">
                  <a:solidFill>
                    <a:schemeClr val="accent1"/>
                  </a:solidFill>
                  <a:latin typeface="Calibri"/>
                  <a:ea typeface="Calibri"/>
                  <a:cs typeface="Calibri"/>
                  <a:sym typeface="Calibri"/>
                </a:rPr>
                <a:t>MIECHV Program: Glendean Burton</a:t>
              </a:r>
              <a:endParaRPr sz="1400" b="0" i="0" u="none" strike="noStrike" cap="none">
                <a:solidFill>
                  <a:schemeClr val="accent1"/>
                </a:solidFill>
                <a:latin typeface="Arial"/>
                <a:ea typeface="Arial"/>
                <a:cs typeface="Arial"/>
                <a:sym typeface="Arial"/>
              </a:endParaRPr>
            </a:p>
          </p:txBody>
        </p:sp>
        <p:sp>
          <p:nvSpPr>
            <p:cNvPr id="21242" name="Google Shape;21242;p2"/>
            <p:cNvSpPr/>
            <p:nvPr/>
          </p:nvSpPr>
          <p:spPr>
            <a:xfrm>
              <a:off x="0" y="4670609"/>
              <a:ext cx="7281349" cy="767520"/>
            </a:xfrm>
            <a:prstGeom prst="roundRect">
              <a:avLst>
                <a:gd name="adj" fmla="val 16667"/>
              </a:avLst>
            </a:prstGeom>
            <a:gradFill>
              <a:gsLst>
                <a:gs pos="0">
                  <a:srgbClr val="ACBC5F"/>
                </a:gs>
                <a:gs pos="50000">
                  <a:srgbClr val="A4B83F"/>
                </a:gs>
                <a:gs pos="100000">
                  <a:srgbClr val="94A733"/>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3" name="Google Shape;21243;p2"/>
            <p:cNvSpPr txBox="1"/>
            <p:nvPr/>
          </p:nvSpPr>
          <p:spPr>
            <a:xfrm>
              <a:off x="37467" y="4736831"/>
              <a:ext cx="7206415" cy="692586"/>
            </a:xfrm>
            <a:prstGeom prst="rect">
              <a:avLst/>
            </a:prstGeom>
            <a:noFill/>
            <a:ln>
              <a:noFill/>
            </a:ln>
          </p:spPr>
          <p:txBody>
            <a:bodyPr spcFirstLastPara="1" wrap="square" lIns="121900" tIns="121900" rIns="121900" bIns="121900" anchor="ctr" anchorCtr="0">
              <a:noAutofit/>
            </a:bodyPr>
            <a:lstStyle/>
            <a:p>
              <a:pPr marL="0" marR="0" lvl="0" indent="0" algn="l" rtl="0">
                <a:lnSpc>
                  <a:spcPct val="90000"/>
                </a:lnSpc>
                <a:spcBef>
                  <a:spcPts val="0"/>
                </a:spcBef>
                <a:spcAft>
                  <a:spcPts val="0"/>
                </a:spcAft>
                <a:buNone/>
              </a:pPr>
              <a:r>
                <a:rPr lang="en-US" sz="3200" b="0" i="0" u="none" strike="noStrike" cap="none">
                  <a:solidFill>
                    <a:schemeClr val="accent1"/>
                  </a:solidFill>
                  <a:latin typeface="Calibri"/>
                  <a:ea typeface="Calibri"/>
                  <a:cs typeface="Calibri"/>
                  <a:sym typeface="Calibri"/>
                </a:rPr>
                <a:t>Additional Resources / Announcements</a:t>
              </a:r>
              <a:endParaRPr sz="1400" b="0" i="0" u="none" strike="noStrike" cap="none">
                <a:solidFill>
                  <a:schemeClr val="accent1"/>
                </a:solidFill>
                <a:latin typeface="Arial"/>
                <a:ea typeface="Arial"/>
                <a:cs typeface="Arial"/>
                <a:sym typeface="Arial"/>
              </a:endParaRPr>
            </a:p>
          </p:txBody>
        </p:sp>
        <p:sp>
          <p:nvSpPr>
            <p:cNvPr id="21244" name="Google Shape;21244;p2"/>
            <p:cNvSpPr txBox="1"/>
            <p:nvPr/>
          </p:nvSpPr>
          <p:spPr>
            <a:xfrm>
              <a:off x="37467" y="3006055"/>
              <a:ext cx="7206415" cy="692586"/>
            </a:xfrm>
            <a:prstGeom prst="rect">
              <a:avLst/>
            </a:prstGeom>
            <a:noFill/>
            <a:ln>
              <a:noFill/>
            </a:ln>
          </p:spPr>
          <p:txBody>
            <a:bodyPr spcFirstLastPara="1" wrap="square" lIns="121900" tIns="121900" rIns="121900" bIns="121900" anchor="ctr" anchorCtr="0">
              <a:noAutofit/>
            </a:bodyPr>
            <a:lstStyle/>
            <a:p>
              <a:pPr marL="0" marR="0" lvl="0" indent="0" algn="l" rtl="0">
                <a:lnSpc>
                  <a:spcPct val="90000"/>
                </a:lnSpc>
                <a:spcBef>
                  <a:spcPts val="0"/>
                </a:spcBef>
                <a:spcAft>
                  <a:spcPts val="0"/>
                </a:spcAft>
                <a:buNone/>
              </a:pPr>
              <a:r>
                <a:rPr lang="en-US" sz="3200" b="0" i="0" u="none" strike="noStrike" cap="none">
                  <a:solidFill>
                    <a:schemeClr val="accent1"/>
                  </a:solidFill>
                  <a:latin typeface="Calibri"/>
                  <a:ea typeface="Calibri"/>
                  <a:cs typeface="Calibri"/>
                  <a:sym typeface="Calibri"/>
                </a:rPr>
                <a:t>Review of Home Visiting Programs in IL</a:t>
              </a:r>
              <a:endParaRPr sz="1400" b="0" i="0" u="none" strike="noStrike" cap="none">
                <a:solidFill>
                  <a:schemeClr val="accent1"/>
                </a:solidFill>
                <a:latin typeface="Arial"/>
                <a:ea typeface="Arial"/>
                <a:cs typeface="Arial"/>
                <a:sym typeface="Arial"/>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1572"/>
        <p:cNvGrpSpPr/>
        <p:nvPr/>
      </p:nvGrpSpPr>
      <p:grpSpPr>
        <a:xfrm>
          <a:off x="0" y="0"/>
          <a:ext cx="0" cy="0"/>
          <a:chOff x="0" y="0"/>
          <a:chExt cx="0" cy="0"/>
        </a:xfrm>
      </p:grpSpPr>
      <p:sp>
        <p:nvSpPr>
          <p:cNvPr id="21573" name="Google Shape;21573;p32"/>
          <p:cNvSpPr txBox="1">
            <a:spLocks noGrp="1"/>
          </p:cNvSpPr>
          <p:nvPr>
            <p:ph type="title"/>
          </p:nvPr>
        </p:nvSpPr>
        <p:spPr>
          <a:xfrm>
            <a:off x="609600" y="365125"/>
            <a:ext cx="7267575"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How to Connect with a Home Visiting Program Near You</a:t>
            </a:r>
            <a:endParaRPr/>
          </a:p>
        </p:txBody>
      </p:sp>
      <p:sp>
        <p:nvSpPr>
          <p:cNvPr id="21574" name="Google Shape;21574;p3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sz="3200" dirty="0"/>
              <a:t>Utilize </a:t>
            </a:r>
            <a:r>
              <a:rPr lang="en-US" sz="3200" dirty="0" err="1"/>
              <a:t>iGrow</a:t>
            </a:r>
            <a:r>
              <a:rPr lang="en-US" sz="3200" dirty="0"/>
              <a:t> coordinated intake for a single point of entry for home visiting program </a:t>
            </a:r>
            <a:r>
              <a:rPr lang="en-US" sz="3200" u="sng" dirty="0">
                <a:solidFill>
                  <a:schemeClr val="hlink"/>
                </a:solidFill>
                <a:hlinkClick r:id="rId3"/>
              </a:rPr>
              <a:t>https://igrowillinois.org/find-a-program/</a:t>
            </a:r>
            <a:r>
              <a:rPr lang="en-US" sz="3200" dirty="0"/>
              <a:t> </a:t>
            </a:r>
            <a:endParaRPr sz="3200" dirty="0"/>
          </a:p>
        </p:txBody>
      </p:sp>
      <p:sp>
        <p:nvSpPr>
          <p:cNvPr id="21575" name="Google Shape;21575;p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30</a:t>
            </a:fld>
            <a:endParaRPr/>
          </a:p>
        </p:txBody>
      </p:sp>
      <p:pic>
        <p:nvPicPr>
          <p:cNvPr id="21576" name="Google Shape;21576;p32"/>
          <p:cNvPicPr preferRelativeResize="0"/>
          <p:nvPr/>
        </p:nvPicPr>
        <p:blipFill rotWithShape="1">
          <a:blip r:embed="rId4">
            <a:alphaModFix/>
          </a:blip>
          <a:srcRect/>
          <a:stretch/>
        </p:blipFill>
        <p:spPr>
          <a:xfrm>
            <a:off x="371475" y="3075468"/>
            <a:ext cx="11449050" cy="3280882"/>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1580"/>
        <p:cNvGrpSpPr/>
        <p:nvPr/>
      </p:nvGrpSpPr>
      <p:grpSpPr>
        <a:xfrm>
          <a:off x="0" y="0"/>
          <a:ext cx="0" cy="0"/>
          <a:chOff x="0" y="0"/>
          <a:chExt cx="0" cy="0"/>
        </a:xfrm>
      </p:grpSpPr>
      <p:sp>
        <p:nvSpPr>
          <p:cNvPr id="21581" name="Google Shape;21581;p33"/>
          <p:cNvSpPr txBox="1">
            <a:spLocks noGrp="1"/>
          </p:cNvSpPr>
          <p:nvPr>
            <p:ph type="title"/>
          </p:nvPr>
        </p:nvSpPr>
        <p:spPr>
          <a:xfrm>
            <a:off x="609600" y="183486"/>
            <a:ext cx="697230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How to Connect with a Home Visiting Program Near You</a:t>
            </a:r>
            <a:endParaRPr/>
          </a:p>
        </p:txBody>
      </p:sp>
      <p:sp>
        <p:nvSpPr>
          <p:cNvPr id="21582" name="Google Shape;21582;p33"/>
          <p:cNvSpPr txBox="1">
            <a:spLocks noGrp="1"/>
          </p:cNvSpPr>
          <p:nvPr>
            <p:ph type="body" idx="1"/>
          </p:nvPr>
        </p:nvSpPr>
        <p:spPr>
          <a:xfrm>
            <a:off x="609600" y="1561436"/>
            <a:ext cx="109728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a:t>OR, utilize iGrow search by community function to connect with local programs </a:t>
            </a:r>
            <a:r>
              <a:rPr lang="en-US" u="sng">
                <a:solidFill>
                  <a:schemeClr val="hlink"/>
                </a:solidFill>
                <a:hlinkClick r:id="rId3"/>
              </a:rPr>
              <a:t>https://igrowillinois.org/find-a-program/</a:t>
            </a:r>
            <a:r>
              <a:rPr lang="en-US"/>
              <a:t> </a:t>
            </a:r>
            <a:endParaRPr/>
          </a:p>
          <a:p>
            <a:pPr marL="457200" lvl="0" indent="-342900" algn="l" rtl="0">
              <a:lnSpc>
                <a:spcPct val="100000"/>
              </a:lnSpc>
              <a:spcBef>
                <a:spcPts val="1000"/>
              </a:spcBef>
              <a:spcAft>
                <a:spcPts val="0"/>
              </a:spcAft>
              <a:buSzPts val="1800"/>
              <a:buChar char="•"/>
            </a:pPr>
            <a:r>
              <a:rPr lang="en-US"/>
              <a:t>All home visiting programs under DHS are in iGrow tool</a:t>
            </a:r>
            <a:endParaRPr/>
          </a:p>
        </p:txBody>
      </p:sp>
      <p:sp>
        <p:nvSpPr>
          <p:cNvPr id="21583" name="Google Shape;21583;p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31</a:t>
            </a:fld>
            <a:endParaRPr/>
          </a:p>
        </p:txBody>
      </p:sp>
      <p:pic>
        <p:nvPicPr>
          <p:cNvPr id="21584" name="Google Shape;21584;p33"/>
          <p:cNvPicPr preferRelativeResize="0"/>
          <p:nvPr/>
        </p:nvPicPr>
        <p:blipFill rotWithShape="1">
          <a:blip r:embed="rId4">
            <a:alphaModFix/>
          </a:blip>
          <a:srcRect/>
          <a:stretch/>
        </p:blipFill>
        <p:spPr>
          <a:xfrm>
            <a:off x="4771956" y="3012621"/>
            <a:ext cx="7414601" cy="3607464"/>
          </a:xfrm>
          <a:prstGeom prst="rect">
            <a:avLst/>
          </a:prstGeom>
          <a:noFill/>
          <a:ln>
            <a:noFill/>
          </a:ln>
        </p:spPr>
      </p:pic>
      <p:pic>
        <p:nvPicPr>
          <p:cNvPr id="3" name="Picture 2">
            <a:extLst>
              <a:ext uri="{FF2B5EF4-FFF2-40B4-BE49-F238E27FC236}">
                <a16:creationId xmlns:a16="http://schemas.microsoft.com/office/drawing/2014/main" id="{1EEEB8F1-46AC-4FFC-B7BB-42F6AFF4A95A}"/>
              </a:ext>
            </a:extLst>
          </p:cNvPr>
          <p:cNvPicPr>
            <a:picLocks noChangeAspect="1"/>
          </p:cNvPicPr>
          <p:nvPr/>
        </p:nvPicPr>
        <p:blipFill>
          <a:blip r:embed="rId5"/>
          <a:stretch>
            <a:fillRect/>
          </a:stretch>
        </p:blipFill>
        <p:spPr>
          <a:xfrm>
            <a:off x="9634859" y="3093691"/>
            <a:ext cx="2249619" cy="670618"/>
          </a:xfrm>
          <a:prstGeom prst="rect">
            <a:avLst/>
          </a:prstGeom>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1641"/>
        <p:cNvGrpSpPr/>
        <p:nvPr/>
      </p:nvGrpSpPr>
      <p:grpSpPr>
        <a:xfrm>
          <a:off x="0" y="0"/>
          <a:ext cx="0" cy="0"/>
          <a:chOff x="0" y="0"/>
          <a:chExt cx="0" cy="0"/>
        </a:xfrm>
      </p:grpSpPr>
      <p:sp>
        <p:nvSpPr>
          <p:cNvPr id="21642" name="Google Shape;21642;p36"/>
          <p:cNvSpPr txBox="1">
            <a:spLocks noGrp="1"/>
          </p:cNvSpPr>
          <p:nvPr>
            <p:ph type="title"/>
          </p:nvPr>
        </p:nvSpPr>
        <p:spPr>
          <a:xfrm>
            <a:off x="1413310" y="1022009"/>
            <a:ext cx="10270945"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a:t>Additional Resources / Announcements / Reminders</a:t>
            </a:r>
            <a:endParaRPr/>
          </a:p>
        </p:txBody>
      </p:sp>
      <p:sp>
        <p:nvSpPr>
          <p:cNvPr id="21643" name="Google Shape;21643;p36"/>
          <p:cNvSpPr txBox="1">
            <a:spLocks noGrp="1"/>
          </p:cNvSpPr>
          <p:nvPr>
            <p:ph type="subTitle" idx="1"/>
          </p:nvPr>
        </p:nvSpPr>
        <p:spPr>
          <a:xfrm>
            <a:off x="1413310" y="3081639"/>
            <a:ext cx="7675728"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600"/>
              <a:buNone/>
            </a:pPr>
            <a:endParaRPr sz="2600" b="1"/>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1647"/>
        <p:cNvGrpSpPr/>
        <p:nvPr/>
      </p:nvGrpSpPr>
      <p:grpSpPr>
        <a:xfrm>
          <a:off x="0" y="0"/>
          <a:ext cx="0" cy="0"/>
          <a:chOff x="0" y="0"/>
          <a:chExt cx="0" cy="0"/>
        </a:xfrm>
      </p:grpSpPr>
      <p:sp>
        <p:nvSpPr>
          <p:cNvPr id="21648" name="Google Shape;21648;p37"/>
          <p:cNvSpPr txBox="1">
            <a:spLocks noGrp="1"/>
          </p:cNvSpPr>
          <p:nvPr>
            <p:ph type="title"/>
          </p:nvPr>
        </p:nvSpPr>
        <p:spPr>
          <a:xfrm>
            <a:off x="609600" y="365125"/>
            <a:ext cx="7405757" cy="1336606"/>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sz="3200"/>
              <a:t>Diversity Science</a:t>
            </a:r>
            <a:br>
              <a:rPr lang="en-US" sz="3200"/>
            </a:br>
            <a:r>
              <a:rPr lang="en-US" sz="3200" i="1">
                <a:latin typeface="Calibri"/>
                <a:ea typeface="Calibri"/>
                <a:cs typeface="Calibri"/>
                <a:sym typeface="Calibri"/>
              </a:rPr>
              <a:t>Dignity in Pregnancy &amp; Childbirth: Preventing Racial Bias in Perinatal Care</a:t>
            </a:r>
            <a:endParaRPr sz="3200" i="1">
              <a:latin typeface="Calibri"/>
              <a:ea typeface="Calibri"/>
              <a:cs typeface="Calibri"/>
              <a:sym typeface="Calibri"/>
            </a:endParaRPr>
          </a:p>
        </p:txBody>
      </p:sp>
      <p:sp>
        <p:nvSpPr>
          <p:cNvPr id="21649" name="Google Shape;21649;p37"/>
          <p:cNvSpPr txBox="1">
            <a:spLocks noGrp="1"/>
          </p:cNvSpPr>
          <p:nvPr>
            <p:ph type="body" idx="1"/>
          </p:nvPr>
        </p:nvSpPr>
        <p:spPr>
          <a:xfrm>
            <a:off x="706056" y="1700232"/>
            <a:ext cx="6724891" cy="3917288"/>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1000"/>
              </a:spcBef>
              <a:spcAft>
                <a:spcPts val="0"/>
              </a:spcAft>
              <a:buSzPts val="1800"/>
              <a:buNone/>
            </a:pPr>
            <a:endParaRPr dirty="0"/>
          </a:p>
          <a:p>
            <a:pPr marL="457200" lvl="0" indent="-342900" algn="l" rtl="0">
              <a:lnSpc>
                <a:spcPct val="100000"/>
              </a:lnSpc>
              <a:spcBef>
                <a:spcPts val="1000"/>
              </a:spcBef>
              <a:spcAft>
                <a:spcPts val="0"/>
              </a:spcAft>
              <a:buSzPts val="1800"/>
              <a:buChar char="•"/>
            </a:pPr>
            <a:r>
              <a:rPr lang="en-US" dirty="0">
                <a:solidFill>
                  <a:srgbClr val="0D2C4C"/>
                </a:solidFill>
              </a:rPr>
              <a:t>Diversity Science includes courses that empower clinicians, providers, and healthcare organizations to achieve their mission of providing bias-free, high-quality care to all patients.</a:t>
            </a:r>
            <a:endParaRPr dirty="0"/>
          </a:p>
          <a:p>
            <a:pPr marL="457200" lvl="0" indent="-342900" algn="l" rtl="0">
              <a:lnSpc>
                <a:spcPct val="100000"/>
              </a:lnSpc>
              <a:spcBef>
                <a:spcPts val="1000"/>
              </a:spcBef>
              <a:spcAft>
                <a:spcPts val="0"/>
              </a:spcAft>
              <a:buSzPts val="1800"/>
              <a:buChar char="•"/>
            </a:pPr>
            <a:r>
              <a:rPr lang="en-US" b="1" dirty="0"/>
              <a:t>ILPQC has contracted another year with Diversity Science to allow Hospital teams to integrate the modules in e-learning systems for sustainability.</a:t>
            </a:r>
            <a:endParaRPr b="1" dirty="0"/>
          </a:p>
          <a:p>
            <a:pPr marL="457200" lvl="0" indent="-342900" algn="l" rtl="0">
              <a:lnSpc>
                <a:spcPct val="100000"/>
              </a:lnSpc>
              <a:spcBef>
                <a:spcPts val="1000"/>
              </a:spcBef>
              <a:spcAft>
                <a:spcPts val="0"/>
              </a:spcAft>
              <a:buSzPts val="1800"/>
              <a:buChar char="•"/>
            </a:pPr>
            <a:r>
              <a:rPr lang="en-US" b="1" dirty="0"/>
              <a:t>We will follow up soon with more information!</a:t>
            </a:r>
            <a:endParaRPr b="1" dirty="0"/>
          </a:p>
        </p:txBody>
      </p:sp>
      <p:sp>
        <p:nvSpPr>
          <p:cNvPr id="21650" name="Google Shape;21650;p37"/>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rgbClr val="F6F8FC"/>
                </a:solidFill>
                <a:latin typeface="Arial"/>
                <a:ea typeface="Arial"/>
                <a:cs typeface="Arial"/>
                <a:sym typeface="Arial"/>
              </a:rPr>
              <a:t>33</a:t>
            </a:fld>
            <a:endParaRPr sz="1200" b="0" i="0" u="none" strike="noStrike" cap="none">
              <a:solidFill>
                <a:srgbClr val="F6F8FC"/>
              </a:solidFill>
              <a:latin typeface="Arial"/>
              <a:ea typeface="Arial"/>
              <a:cs typeface="Arial"/>
              <a:sym typeface="Arial"/>
            </a:endParaRPr>
          </a:p>
        </p:txBody>
      </p:sp>
      <p:sp>
        <p:nvSpPr>
          <p:cNvPr id="21651" name="Google Shape;21651;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652" name="Google Shape;21652;p37"/>
          <p:cNvSpPr/>
          <p:nvPr/>
        </p:nvSpPr>
        <p:spPr>
          <a:xfrm>
            <a:off x="8231286" y="3429124"/>
            <a:ext cx="3434521" cy="2274956"/>
          </a:xfrm>
          <a:prstGeom prst="roundRect">
            <a:avLst>
              <a:gd name="adj" fmla="val 16667"/>
            </a:avLst>
          </a:prstGeom>
          <a:solidFill>
            <a:schemeClr val="accent1"/>
          </a:solidFill>
          <a:ln w="25400" cap="flat" cmpd="sng">
            <a:solidFill>
              <a:srgbClr val="0B1E3A"/>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en-US" sz="3200" b="0" i="0" u="none" strike="noStrike" cap="none">
                <a:solidFill>
                  <a:schemeClr val="lt1"/>
                </a:solidFill>
                <a:latin typeface="Arial"/>
                <a:ea typeface="Arial"/>
                <a:cs typeface="Arial"/>
                <a:sym typeface="Arial"/>
              </a:rPr>
              <a:t>COMING SOON!!!</a:t>
            </a:r>
            <a:endParaRPr sz="2400" b="0" i="0" u="none" strike="noStrike" cap="none">
              <a:solidFill>
                <a:schemeClr val="lt1"/>
              </a:solidFill>
              <a:latin typeface="Arial"/>
              <a:ea typeface="Arial"/>
              <a:cs typeface="Arial"/>
              <a:sym typeface="Arial"/>
            </a:endParaRPr>
          </a:p>
        </p:txBody>
      </p:sp>
      <p:pic>
        <p:nvPicPr>
          <p:cNvPr id="21653" name="Google Shape;21653;p37" descr="A blue and white logo&#10;&#10;Description automatically generated"/>
          <p:cNvPicPr preferRelativeResize="0"/>
          <p:nvPr/>
        </p:nvPicPr>
        <p:blipFill rotWithShape="1">
          <a:blip r:embed="rId3">
            <a:alphaModFix/>
          </a:blip>
          <a:srcRect/>
          <a:stretch/>
        </p:blipFill>
        <p:spPr>
          <a:xfrm>
            <a:off x="7953839" y="1675356"/>
            <a:ext cx="3190787" cy="1463576"/>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1657"/>
        <p:cNvGrpSpPr/>
        <p:nvPr/>
      </p:nvGrpSpPr>
      <p:grpSpPr>
        <a:xfrm>
          <a:off x="0" y="0"/>
          <a:ext cx="0" cy="0"/>
          <a:chOff x="0" y="0"/>
          <a:chExt cx="0" cy="0"/>
        </a:xfrm>
      </p:grpSpPr>
      <p:sp>
        <p:nvSpPr>
          <p:cNvPr id="21658" name="Google Shape;21658;p38"/>
          <p:cNvSpPr txBox="1">
            <a:spLocks noGrp="1"/>
          </p:cNvSpPr>
          <p:nvPr>
            <p:ph type="title"/>
          </p:nvPr>
        </p:nvSpPr>
        <p:spPr>
          <a:xfrm>
            <a:off x="609600" y="365125"/>
            <a:ext cx="7226461"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EverThrive IL Substance Use Upcoming Webinar</a:t>
            </a:r>
            <a:endParaRPr/>
          </a:p>
        </p:txBody>
      </p:sp>
      <p:sp>
        <p:nvSpPr>
          <p:cNvPr id="21659" name="Google Shape;21659;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b="1" i="0">
                <a:solidFill>
                  <a:srgbClr val="222222"/>
                </a:solidFill>
                <a:latin typeface="Arial"/>
                <a:ea typeface="Arial"/>
                <a:cs typeface="Arial"/>
                <a:sym typeface="Arial"/>
              </a:rPr>
              <a:t>Join the EverThrive IL team on Tuesday, April 23rd from 1:00 p.m. to 2:00 p.m for a </a:t>
            </a:r>
            <a:r>
              <a:rPr lang="en-US" b="1" i="0">
                <a:solidFill>
                  <a:srgbClr val="242424"/>
                </a:solidFill>
                <a:latin typeface="Quattrocento Sans"/>
                <a:ea typeface="Quattrocento Sans"/>
                <a:cs typeface="Quattrocento Sans"/>
                <a:sym typeface="Quattrocento Sans"/>
              </a:rPr>
              <a:t>Substance Use Disorder In Birthing People, A Harm Reduction Approach Webinar</a:t>
            </a:r>
            <a:endParaRPr>
              <a:solidFill>
                <a:srgbClr val="222222"/>
              </a:solidFill>
              <a:latin typeface="Arial"/>
              <a:ea typeface="Arial"/>
              <a:cs typeface="Arial"/>
              <a:sym typeface="Arial"/>
            </a:endParaRPr>
          </a:p>
          <a:p>
            <a:pPr marL="457200" lvl="0" indent="-342900" algn="l" rtl="0">
              <a:lnSpc>
                <a:spcPct val="100000"/>
              </a:lnSpc>
              <a:spcBef>
                <a:spcPts val="1000"/>
              </a:spcBef>
              <a:spcAft>
                <a:spcPts val="0"/>
              </a:spcAft>
              <a:buSzPts val="1800"/>
              <a:buChar char="•"/>
            </a:pPr>
            <a:r>
              <a:rPr lang="en-US" b="0" i="0">
                <a:solidFill>
                  <a:srgbClr val="222222"/>
                </a:solidFill>
                <a:latin typeface="Arial"/>
                <a:ea typeface="Arial"/>
                <a:cs typeface="Arial"/>
                <a:sym typeface="Arial"/>
              </a:rPr>
              <a:t>Featured speaker</a:t>
            </a:r>
            <a:r>
              <a:rPr lang="en-US" b="1" i="0">
                <a:solidFill>
                  <a:srgbClr val="222222"/>
                </a:solidFill>
                <a:latin typeface="Arial"/>
                <a:ea typeface="Arial"/>
                <a:cs typeface="Arial"/>
                <a:sym typeface="Arial"/>
              </a:rPr>
              <a:t>, </a:t>
            </a:r>
            <a:r>
              <a:rPr lang="en-US" b="0" i="0">
                <a:solidFill>
                  <a:srgbClr val="222222"/>
                </a:solidFill>
                <a:latin typeface="Arial"/>
                <a:ea typeface="Arial"/>
                <a:cs typeface="Arial"/>
                <a:sym typeface="Arial"/>
              </a:rPr>
              <a:t>Dr. Ruchi Fitzgerald will be discussing recommendations on harm reduction for those working closely with populations that are disproportionately impacted by substance abuse disorder, as well as sharing stories of patients who are overcoming substance use disorders and what their experiences were like utilizing harm reduction strategies. </a:t>
            </a:r>
            <a:endParaRPr/>
          </a:p>
          <a:p>
            <a:pPr marL="457200" lvl="0" indent="-342900" algn="l" rtl="0">
              <a:lnSpc>
                <a:spcPct val="100000"/>
              </a:lnSpc>
              <a:spcBef>
                <a:spcPts val="1000"/>
              </a:spcBef>
              <a:spcAft>
                <a:spcPts val="0"/>
              </a:spcAft>
              <a:buSzPts val="1800"/>
              <a:buChar char="•"/>
            </a:pPr>
            <a:r>
              <a:rPr lang="en-US">
                <a:solidFill>
                  <a:srgbClr val="222222"/>
                </a:solidFill>
                <a:latin typeface="Arial"/>
                <a:ea typeface="Arial"/>
                <a:cs typeface="Arial"/>
                <a:sym typeface="Arial"/>
              </a:rPr>
              <a:t>Register </a:t>
            </a:r>
            <a:r>
              <a:rPr lang="en-US" u="sng">
                <a:solidFill>
                  <a:srgbClr val="222222"/>
                </a:solidFill>
                <a:latin typeface="Arial"/>
                <a:ea typeface="Arial"/>
                <a:cs typeface="Arial"/>
                <a:sym typeface="Arial"/>
                <a:hlinkClick r:id="rId3">
                  <a:extLst>
                    <a:ext uri="{A12FA001-AC4F-418D-AE19-62706E023703}">
                      <ahyp:hlinkClr xmlns:ahyp="http://schemas.microsoft.com/office/drawing/2018/hyperlinkcolor" val="tx"/>
                    </a:ext>
                  </a:extLst>
                </a:hlinkClick>
              </a:rPr>
              <a:t>HERE</a:t>
            </a:r>
            <a:r>
              <a:rPr lang="en-US">
                <a:solidFill>
                  <a:srgbClr val="222222"/>
                </a:solidFill>
                <a:latin typeface="Arial"/>
                <a:ea typeface="Arial"/>
                <a:cs typeface="Arial"/>
                <a:sym typeface="Arial"/>
              </a:rPr>
              <a:t>. Link will be sent in Birth Equity Newsletter as well!</a:t>
            </a:r>
            <a:endParaRPr/>
          </a:p>
        </p:txBody>
      </p:sp>
      <p:sp>
        <p:nvSpPr>
          <p:cNvPr id="21660" name="Google Shape;21660;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34</a:t>
            </a:fld>
            <a:endParaRPr/>
          </a:p>
        </p:txBody>
      </p:sp>
      <p:pic>
        <p:nvPicPr>
          <p:cNvPr id="21661" name="Google Shape;21661;p38" descr="A logo with a tree and text&#10;&#10;Description automatically generated"/>
          <p:cNvPicPr preferRelativeResize="0"/>
          <p:nvPr/>
        </p:nvPicPr>
        <p:blipFill rotWithShape="1">
          <a:blip r:embed="rId4">
            <a:alphaModFix/>
          </a:blip>
          <a:srcRect/>
          <a:stretch/>
        </p:blipFill>
        <p:spPr>
          <a:xfrm>
            <a:off x="7836061" y="5597525"/>
            <a:ext cx="4067175" cy="1123950"/>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1665"/>
        <p:cNvGrpSpPr/>
        <p:nvPr/>
      </p:nvGrpSpPr>
      <p:grpSpPr>
        <a:xfrm>
          <a:off x="0" y="0"/>
          <a:ext cx="0" cy="0"/>
          <a:chOff x="0" y="0"/>
          <a:chExt cx="0" cy="0"/>
        </a:xfrm>
      </p:grpSpPr>
      <p:sp>
        <p:nvSpPr>
          <p:cNvPr id="21666" name="Google Shape;21666;p39"/>
          <p:cNvSpPr txBox="1">
            <a:spLocks noGrp="1"/>
          </p:cNvSpPr>
          <p:nvPr>
            <p:ph type="title"/>
          </p:nvPr>
        </p:nvSpPr>
        <p:spPr>
          <a:xfrm>
            <a:off x="609600" y="365125"/>
            <a:ext cx="6832922"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dirty="0"/>
              <a:t>Measles Clinical Advisory for Perinatal Providers:  Confirm OB Patients immunity </a:t>
            </a:r>
            <a:br>
              <a:rPr lang="en-US" dirty="0"/>
            </a:br>
            <a:r>
              <a:rPr lang="en-US" dirty="0"/>
              <a:t>share with all OB Providers</a:t>
            </a:r>
            <a:endParaRPr dirty="0"/>
          </a:p>
        </p:txBody>
      </p:sp>
      <p:sp>
        <p:nvSpPr>
          <p:cNvPr id="21667" name="Google Shape;21667;p39"/>
          <p:cNvSpPr txBox="1">
            <a:spLocks noGrp="1"/>
          </p:cNvSpPr>
          <p:nvPr>
            <p:ph type="body" idx="1"/>
          </p:nvPr>
        </p:nvSpPr>
        <p:spPr>
          <a:xfrm>
            <a:off x="609600" y="2141537"/>
            <a:ext cx="109728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dirty="0"/>
              <a:t>Linked </a:t>
            </a:r>
            <a:r>
              <a:rPr lang="en-US" u="sng" dirty="0">
                <a:solidFill>
                  <a:schemeClr val="hlink"/>
                </a:solidFill>
                <a:hlinkClick r:id="rId3"/>
              </a:rPr>
              <a:t>HERE</a:t>
            </a:r>
            <a:r>
              <a:rPr lang="en-US" dirty="0"/>
              <a:t> or found on ILPQC Website under “Perinatal Resources” Section</a:t>
            </a:r>
            <a:endParaRPr dirty="0"/>
          </a:p>
        </p:txBody>
      </p:sp>
      <p:sp>
        <p:nvSpPr>
          <p:cNvPr id="21668" name="Google Shape;21668;p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35</a:t>
            </a:fld>
            <a:endParaRPr/>
          </a:p>
        </p:txBody>
      </p:sp>
      <p:pic>
        <p:nvPicPr>
          <p:cNvPr id="21669" name="Google Shape;21669;p39"/>
          <p:cNvPicPr preferRelativeResize="0"/>
          <p:nvPr/>
        </p:nvPicPr>
        <p:blipFill rotWithShape="1">
          <a:blip r:embed="rId4">
            <a:alphaModFix/>
          </a:blip>
          <a:srcRect/>
          <a:stretch/>
        </p:blipFill>
        <p:spPr>
          <a:xfrm>
            <a:off x="1692706" y="3044810"/>
            <a:ext cx="8806588" cy="3047079"/>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1674"/>
        <p:cNvGrpSpPr/>
        <p:nvPr/>
      </p:nvGrpSpPr>
      <p:grpSpPr>
        <a:xfrm>
          <a:off x="0" y="0"/>
          <a:ext cx="0" cy="0"/>
          <a:chOff x="0" y="0"/>
          <a:chExt cx="0" cy="0"/>
        </a:xfrm>
      </p:grpSpPr>
      <p:sp>
        <p:nvSpPr>
          <p:cNvPr id="21675" name="Google Shape;21675;p40"/>
          <p:cNvSpPr txBox="1">
            <a:spLocks noGrp="1"/>
          </p:cNvSpPr>
          <p:nvPr>
            <p:ph type="title"/>
          </p:nvPr>
        </p:nvSpPr>
        <p:spPr>
          <a:xfrm>
            <a:off x="609600" y="365125"/>
            <a:ext cx="653198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dirty="0"/>
              <a:t>Upcoming FIMR (fetal &amp; infant mortality review) Implicit Bias Discussions</a:t>
            </a:r>
            <a:endParaRPr dirty="0"/>
          </a:p>
        </p:txBody>
      </p:sp>
      <p:sp>
        <p:nvSpPr>
          <p:cNvPr id="21676" name="Google Shape;21676;p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a:t>When: April 22</a:t>
            </a:r>
            <a:r>
              <a:rPr lang="en-US" baseline="30000"/>
              <a:t>nd</a:t>
            </a:r>
            <a:r>
              <a:rPr lang="en-US"/>
              <a:t>, 2024 12:30pm – 1:30pm</a:t>
            </a:r>
            <a:endParaRPr/>
          </a:p>
          <a:p>
            <a:pPr marL="457200" lvl="0" indent="-342900" algn="l" rtl="0">
              <a:lnSpc>
                <a:spcPct val="100000"/>
              </a:lnSpc>
              <a:spcBef>
                <a:spcPts val="1000"/>
              </a:spcBef>
              <a:spcAft>
                <a:spcPts val="0"/>
              </a:spcAft>
              <a:buSzPts val="1800"/>
              <a:buChar char="•"/>
            </a:pPr>
            <a:r>
              <a:rPr lang="en-US"/>
              <a:t>Hybrid Event</a:t>
            </a:r>
            <a:endParaRPr/>
          </a:p>
          <a:p>
            <a:pPr marL="457200" lvl="0" indent="-342900" algn="l" rtl="0">
              <a:lnSpc>
                <a:spcPct val="100000"/>
              </a:lnSpc>
              <a:spcBef>
                <a:spcPts val="1000"/>
              </a:spcBef>
              <a:spcAft>
                <a:spcPts val="0"/>
              </a:spcAft>
              <a:buSzPts val="1800"/>
              <a:buChar char="•"/>
            </a:pPr>
            <a:r>
              <a:rPr lang="en-US"/>
              <a:t>Registration Below</a:t>
            </a:r>
            <a:endParaRPr/>
          </a:p>
        </p:txBody>
      </p:sp>
      <p:sp>
        <p:nvSpPr>
          <p:cNvPr id="21677" name="Google Shape;21677;p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36</a:t>
            </a:fld>
            <a:endParaRPr/>
          </a:p>
        </p:txBody>
      </p:sp>
      <p:pic>
        <p:nvPicPr>
          <p:cNvPr id="21678" name="Google Shape;21678;p40" descr="A blue and white poster with text&#10;&#10;Description automatically generated"/>
          <p:cNvPicPr preferRelativeResize="0"/>
          <p:nvPr/>
        </p:nvPicPr>
        <p:blipFill rotWithShape="1">
          <a:blip r:embed="rId3">
            <a:alphaModFix/>
          </a:blip>
          <a:srcRect/>
          <a:stretch/>
        </p:blipFill>
        <p:spPr>
          <a:xfrm>
            <a:off x="7537417" y="61853"/>
            <a:ext cx="4326634" cy="6659622"/>
          </a:xfrm>
          <a:prstGeom prst="rect">
            <a:avLst/>
          </a:prstGeom>
          <a:noFill/>
          <a:ln>
            <a:noFill/>
          </a:ln>
        </p:spPr>
      </p:pic>
      <p:pic>
        <p:nvPicPr>
          <p:cNvPr id="21679" name="Google Shape;21679;p40"/>
          <p:cNvPicPr preferRelativeResize="0"/>
          <p:nvPr/>
        </p:nvPicPr>
        <p:blipFill rotWithShape="1">
          <a:blip r:embed="rId4">
            <a:alphaModFix/>
          </a:blip>
          <a:srcRect/>
          <a:stretch/>
        </p:blipFill>
        <p:spPr>
          <a:xfrm>
            <a:off x="409439" y="3775966"/>
            <a:ext cx="6491187" cy="1918778"/>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1683"/>
        <p:cNvGrpSpPr/>
        <p:nvPr/>
      </p:nvGrpSpPr>
      <p:grpSpPr>
        <a:xfrm>
          <a:off x="0" y="0"/>
          <a:ext cx="0" cy="0"/>
          <a:chOff x="0" y="0"/>
          <a:chExt cx="0" cy="0"/>
        </a:xfrm>
      </p:grpSpPr>
      <p:sp>
        <p:nvSpPr>
          <p:cNvPr id="21684" name="Google Shape;21684;p43"/>
          <p:cNvSpPr/>
          <p:nvPr/>
        </p:nvSpPr>
        <p:spPr>
          <a:xfrm rot="-5400000">
            <a:off x="800100" y="1491343"/>
            <a:ext cx="3333749" cy="3499103"/>
          </a:xfrm>
          <a:prstGeom prst="downArrow">
            <a:avLst>
              <a:gd name="adj1" fmla="val 100000"/>
              <a:gd name="adj2" fmla="val 15788"/>
            </a:avLst>
          </a:prstGeom>
          <a:solidFill>
            <a:srgbClr val="404040"/>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Arial"/>
              <a:buNone/>
            </a:pPr>
            <a:endParaRPr sz="1800" b="0" i="0" u="none" strike="noStrike" cap="none">
              <a:solidFill>
                <a:srgbClr val="FFFFFF"/>
              </a:solidFill>
              <a:latin typeface="Calibri"/>
              <a:ea typeface="Calibri"/>
              <a:cs typeface="Calibri"/>
              <a:sym typeface="Calibri"/>
            </a:endParaRPr>
          </a:p>
        </p:txBody>
      </p:sp>
      <p:sp>
        <p:nvSpPr>
          <p:cNvPr id="21685" name="Google Shape;21685;p43"/>
          <p:cNvSpPr txBox="1">
            <a:spLocks noGrp="1"/>
          </p:cNvSpPr>
          <p:nvPr>
            <p:ph type="title"/>
          </p:nvPr>
        </p:nvSpPr>
        <p:spPr>
          <a:xfrm>
            <a:off x="1028700" y="1967266"/>
            <a:ext cx="2628900" cy="2547257"/>
          </a:xfrm>
          <a:prstGeom prst="rect">
            <a:avLst/>
          </a:prstGeom>
          <a:noFill/>
          <a:ln>
            <a:noFill/>
          </a:ln>
        </p:spPr>
        <p:txBody>
          <a:bodyPr spcFirstLastPara="1" wrap="square" lIns="91425" tIns="45700" rIns="91425" bIns="45700" anchor="ctr" anchorCtr="0">
            <a:normAutofit fontScale="90000"/>
          </a:bodyPr>
          <a:lstStyle/>
          <a:p>
            <a:pPr marL="0" lvl="0" indent="0" algn="ctr" rtl="0">
              <a:lnSpc>
                <a:spcPct val="90000"/>
              </a:lnSpc>
              <a:spcBef>
                <a:spcPts val="0"/>
              </a:spcBef>
              <a:spcAft>
                <a:spcPts val="0"/>
              </a:spcAft>
              <a:buClr>
                <a:srgbClr val="FFFFFF"/>
              </a:buClr>
              <a:buSzPct val="100000"/>
              <a:buFont typeface="Calibri"/>
              <a:buNone/>
            </a:pPr>
            <a:r>
              <a:rPr lang="en-US" sz="2800">
                <a:solidFill>
                  <a:srgbClr val="FFFFFF"/>
                </a:solidFill>
                <a:latin typeface="Calibri"/>
                <a:ea typeface="Calibri"/>
                <a:cs typeface="Calibri"/>
                <a:sym typeface="Calibri"/>
              </a:rPr>
              <a:t>Upcoming </a:t>
            </a:r>
            <a:br>
              <a:rPr lang="en-US" sz="2800">
                <a:solidFill>
                  <a:srgbClr val="FFFFFF"/>
                </a:solidFill>
                <a:latin typeface="Calibri"/>
                <a:ea typeface="Calibri"/>
                <a:cs typeface="Calibri"/>
                <a:sym typeface="Calibri"/>
              </a:rPr>
            </a:br>
            <a:r>
              <a:rPr lang="en-US" sz="2800">
                <a:solidFill>
                  <a:srgbClr val="FFFFFF"/>
                </a:solidFill>
                <a:latin typeface="Calibri"/>
                <a:ea typeface="Calibri"/>
                <a:cs typeface="Calibri"/>
                <a:sym typeface="Calibri"/>
              </a:rPr>
              <a:t>I PROMOTE-IL Webinar</a:t>
            </a:r>
            <a:br>
              <a:rPr lang="en-US" sz="2800">
                <a:solidFill>
                  <a:srgbClr val="FFFFFF"/>
                </a:solidFill>
                <a:latin typeface="Calibri"/>
                <a:ea typeface="Calibri"/>
                <a:cs typeface="Calibri"/>
                <a:sym typeface="Calibri"/>
              </a:rPr>
            </a:br>
            <a:r>
              <a:rPr lang="en-US" sz="2800">
                <a:solidFill>
                  <a:srgbClr val="FFFFFF"/>
                </a:solidFill>
                <a:latin typeface="Calibri"/>
                <a:ea typeface="Calibri"/>
                <a:cs typeface="Calibri"/>
                <a:sym typeface="Calibri"/>
              </a:rPr>
              <a:t>Registration link can be found on ILPQC website under Perinatal Resources</a:t>
            </a:r>
            <a:endParaRPr/>
          </a:p>
        </p:txBody>
      </p:sp>
      <p:pic>
        <p:nvPicPr>
          <p:cNvPr id="21686" name="Google Shape;21686;p43" descr="A poster with a cartoon character looking through binoculars&#10;&#10;Description automatically generated"/>
          <p:cNvPicPr preferRelativeResize="0">
            <a:picLocks noGrp="1"/>
          </p:cNvPicPr>
          <p:nvPr>
            <p:ph type="body" idx="1"/>
          </p:nvPr>
        </p:nvPicPr>
        <p:blipFill rotWithShape="1">
          <a:blip r:embed="rId3">
            <a:alphaModFix/>
          </a:blip>
          <a:srcRect/>
          <a:stretch/>
        </p:blipFill>
        <p:spPr>
          <a:xfrm>
            <a:off x="4348501" y="136525"/>
            <a:ext cx="4744482" cy="6141727"/>
          </a:xfrm>
          <a:prstGeom prst="rect">
            <a:avLst/>
          </a:prstGeom>
          <a:noFill/>
          <a:ln>
            <a:noFill/>
          </a:ln>
        </p:spPr>
      </p:pic>
      <p:sp>
        <p:nvSpPr>
          <p:cNvPr id="21687" name="Google Shape;21687;p43"/>
          <p:cNvSpPr txBox="1">
            <a:spLocks noGrp="1"/>
          </p:cNvSpPr>
          <p:nvPr>
            <p:ph type="ftr" idx="11"/>
          </p:nvPr>
        </p:nvSpPr>
        <p:spPr>
          <a:xfrm>
            <a:off x="1028700" y="6356350"/>
            <a:ext cx="6210300" cy="365125"/>
          </a:xfrm>
          <a:prstGeom prst="rect">
            <a:avLst/>
          </a:prstGeom>
          <a:noFill/>
          <a:ln>
            <a:noFill/>
          </a:ln>
        </p:spPr>
        <p:txBody>
          <a:bodyPr spcFirstLastPara="1" wrap="square" lIns="91425" tIns="45700" rIns="91425" bIns="45700" anchor="ctr" anchorCtr="0">
            <a:normAutofit/>
          </a:bodyPr>
          <a:lstStyle/>
          <a:p>
            <a:pPr marL="0" marR="0" lvl="0" indent="0" algn="l" rtl="0">
              <a:lnSpc>
                <a:spcPct val="100000"/>
              </a:lnSpc>
              <a:spcBef>
                <a:spcPts val="0"/>
              </a:spcBef>
              <a:spcAft>
                <a:spcPts val="0"/>
              </a:spcAft>
              <a:buClr>
                <a:srgbClr val="444C55"/>
              </a:buClr>
              <a:buSzPts val="1200"/>
              <a:buFont typeface="Calibri"/>
              <a:buNone/>
            </a:pPr>
            <a:r>
              <a:rPr lang="en-US" sz="1200" b="0" i="0" u="none" strike="noStrike" cap="none">
                <a:solidFill>
                  <a:srgbClr val="444C55"/>
                </a:solidFill>
                <a:latin typeface="Calibri"/>
                <a:ea typeface="Calibri"/>
                <a:cs typeface="Calibri"/>
                <a:sym typeface="Calibri"/>
              </a:rPr>
              <a:t>Illinois Perinatal Quality Collaborative</a:t>
            </a:r>
            <a:endParaRPr/>
          </a:p>
        </p:txBody>
      </p:sp>
      <p:sp>
        <p:nvSpPr>
          <p:cNvPr id="21688" name="Google Shape;21688;p43"/>
          <p:cNvSpPr txBox="1">
            <a:spLocks noGrp="1"/>
          </p:cNvSpPr>
          <p:nvPr>
            <p:ph type="sldNum" idx="12"/>
          </p:nvPr>
        </p:nvSpPr>
        <p:spPr>
          <a:xfrm>
            <a:off x="11034184" y="6356350"/>
            <a:ext cx="514349" cy="365125"/>
          </a:xfrm>
          <a:prstGeom prst="rect">
            <a:avLst/>
          </a:prstGeom>
          <a:noFill/>
          <a:ln>
            <a:noFill/>
          </a:ln>
        </p:spPr>
        <p:txBody>
          <a:bodyPr spcFirstLastPara="1" wrap="square" lIns="91425" tIns="45700" rIns="91425" bIns="45700" anchor="ctr" anchorCtr="0">
            <a:normAutofit/>
          </a:bodyPr>
          <a:lstStyle/>
          <a:p>
            <a:pPr marL="0" marR="0" lvl="0" indent="0" algn="r" rtl="0">
              <a:lnSpc>
                <a:spcPct val="100000"/>
              </a:lnSpc>
              <a:spcBef>
                <a:spcPts val="0"/>
              </a:spcBef>
              <a:spcAft>
                <a:spcPts val="0"/>
              </a:spcAft>
              <a:buClr>
                <a:srgbClr val="444C55"/>
              </a:buClr>
              <a:buSzPts val="1200"/>
              <a:buFont typeface="Calibri"/>
              <a:buNone/>
            </a:pPr>
            <a:fld id="{00000000-1234-1234-1234-123412341234}" type="slidenum">
              <a:rPr lang="en-US" sz="1200" b="0" i="0" u="none" strike="noStrike" cap="none">
                <a:solidFill>
                  <a:srgbClr val="444C55"/>
                </a:solidFill>
                <a:latin typeface="Calibri"/>
                <a:ea typeface="Calibri"/>
                <a:cs typeface="Calibri"/>
                <a:sym typeface="Calibri"/>
              </a:rPr>
              <a:t>37</a:t>
            </a:fld>
            <a:endParaRPr sz="1200" b="0" i="0" u="none" strike="noStrike" cap="none">
              <a:solidFill>
                <a:srgbClr val="444C55"/>
              </a:solidFill>
              <a:latin typeface="Calibri"/>
              <a:ea typeface="Calibri"/>
              <a:cs typeface="Calibri"/>
              <a:sym typeface="Calibri"/>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1693"/>
        <p:cNvGrpSpPr/>
        <p:nvPr/>
      </p:nvGrpSpPr>
      <p:grpSpPr>
        <a:xfrm>
          <a:off x="0" y="0"/>
          <a:ext cx="0" cy="0"/>
          <a:chOff x="0" y="0"/>
          <a:chExt cx="0" cy="0"/>
        </a:xfrm>
      </p:grpSpPr>
      <p:sp>
        <p:nvSpPr>
          <p:cNvPr id="21694" name="Google Shape;21694;p63"/>
          <p:cNvSpPr txBox="1">
            <a:spLocks noGrp="1"/>
          </p:cNvSpPr>
          <p:nvPr>
            <p:ph type="title"/>
          </p:nvPr>
        </p:nvSpPr>
        <p:spPr>
          <a:xfrm>
            <a:off x="609600" y="365125"/>
            <a:ext cx="7639251" cy="1549644"/>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Patient Engagement is key to sustainability of Birth Equity ---</a:t>
            </a:r>
            <a:br>
              <a:rPr lang="en-US"/>
            </a:br>
            <a:r>
              <a:rPr lang="en-US"/>
              <a:t>Reminder of BE Data Form Updates</a:t>
            </a:r>
            <a:endParaRPr/>
          </a:p>
        </p:txBody>
      </p:sp>
      <p:sp>
        <p:nvSpPr>
          <p:cNvPr id="21695" name="Google Shape;21695;p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38</a:t>
            </a:fld>
            <a:endParaRPr/>
          </a:p>
        </p:txBody>
      </p:sp>
      <p:grpSp>
        <p:nvGrpSpPr>
          <p:cNvPr id="21696" name="Google Shape;21696;p63"/>
          <p:cNvGrpSpPr/>
          <p:nvPr/>
        </p:nvGrpSpPr>
        <p:grpSpPr>
          <a:xfrm>
            <a:off x="968091" y="2381754"/>
            <a:ext cx="10255816" cy="2930233"/>
            <a:chOff x="1252" y="1109295"/>
            <a:chExt cx="10255816" cy="2930233"/>
          </a:xfrm>
        </p:grpSpPr>
        <p:sp>
          <p:nvSpPr>
            <p:cNvPr id="21697" name="Google Shape;21697;p63"/>
            <p:cNvSpPr/>
            <p:nvPr/>
          </p:nvSpPr>
          <p:spPr>
            <a:xfrm>
              <a:off x="1252" y="1109295"/>
              <a:ext cx="4883722" cy="2930233"/>
            </a:xfrm>
            <a:prstGeom prst="rect">
              <a:avLst/>
            </a:prstGeom>
            <a:solidFill>
              <a:srgbClr val="19498B"/>
            </a:solid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63"/>
            <p:cNvSpPr txBox="1"/>
            <p:nvPr/>
          </p:nvSpPr>
          <p:spPr>
            <a:xfrm>
              <a:off x="1252" y="1109295"/>
              <a:ext cx="4883722" cy="2930233"/>
            </a:xfrm>
            <a:prstGeom prst="rect">
              <a:avLst/>
            </a:prstGeom>
            <a:noFill/>
            <a:ln>
              <a:noFill/>
            </a:ln>
          </p:spPr>
          <p:txBody>
            <a:bodyPr spcFirstLastPara="1" wrap="square" lIns="114300" tIns="114300" rIns="114300" bIns="114300" anchor="ctr" anchorCtr="0">
              <a:noAutofit/>
            </a:bodyPr>
            <a:lstStyle/>
            <a:p>
              <a:pPr marL="0" marR="0" lvl="0" indent="0" algn="l" rtl="0">
                <a:lnSpc>
                  <a:spcPct val="90000"/>
                </a:lnSpc>
                <a:spcBef>
                  <a:spcPts val="0"/>
                </a:spcBef>
                <a:spcAft>
                  <a:spcPts val="0"/>
                </a:spcAft>
                <a:buClr>
                  <a:srgbClr val="000000"/>
                </a:buClr>
                <a:buSzPts val="3000"/>
                <a:buFont typeface="Arial"/>
                <a:buNone/>
              </a:pPr>
              <a:r>
                <a:rPr lang="en-US" sz="3000" b="0" i="0" u="none" strike="noStrike" cap="none">
                  <a:solidFill>
                    <a:schemeClr val="lt1"/>
                  </a:solidFill>
                  <a:latin typeface="Calibri"/>
                  <a:ea typeface="Calibri"/>
                  <a:cs typeface="Calibri"/>
                  <a:sym typeface="Calibri"/>
                </a:rPr>
                <a:t>Goal for each Birth Equity team to identify and engage a patient partner before Face-to-Face conference in May 2024</a:t>
              </a:r>
              <a:endParaRPr/>
            </a:p>
          </p:txBody>
        </p:sp>
        <p:sp>
          <p:nvSpPr>
            <p:cNvPr id="21699" name="Google Shape;21699;p63"/>
            <p:cNvSpPr/>
            <p:nvPr/>
          </p:nvSpPr>
          <p:spPr>
            <a:xfrm>
              <a:off x="5373346" y="1109295"/>
              <a:ext cx="4883722" cy="2930233"/>
            </a:xfrm>
            <a:prstGeom prst="rect">
              <a:avLst/>
            </a:prstGeom>
            <a:solidFill>
              <a:srgbClr val="19498B"/>
            </a:solidFill>
            <a:ln w="254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63"/>
            <p:cNvSpPr txBox="1"/>
            <p:nvPr/>
          </p:nvSpPr>
          <p:spPr>
            <a:xfrm>
              <a:off x="5373346" y="1109295"/>
              <a:ext cx="4883722" cy="2930233"/>
            </a:xfrm>
            <a:prstGeom prst="rect">
              <a:avLst/>
            </a:prstGeom>
            <a:noFill/>
            <a:ln>
              <a:noFill/>
            </a:ln>
          </p:spPr>
          <p:txBody>
            <a:bodyPr spcFirstLastPara="1" wrap="square" lIns="114300" tIns="114300" rIns="114300" bIns="114300" anchor="ctr" anchorCtr="0">
              <a:noAutofit/>
            </a:bodyPr>
            <a:lstStyle/>
            <a:p>
              <a:pPr marL="0" marR="0" lvl="0" indent="0" algn="l" rtl="0">
                <a:lnSpc>
                  <a:spcPct val="90000"/>
                </a:lnSpc>
                <a:spcBef>
                  <a:spcPts val="0"/>
                </a:spcBef>
                <a:spcAft>
                  <a:spcPts val="0"/>
                </a:spcAft>
                <a:buClr>
                  <a:srgbClr val="000000"/>
                </a:buClr>
                <a:buSzPts val="3000"/>
                <a:buFont typeface="Arial"/>
                <a:buNone/>
              </a:pPr>
              <a:r>
                <a:rPr lang="en-US" sz="3000" b="0" i="0" u="none" strike="noStrike" cap="none">
                  <a:solidFill>
                    <a:schemeClr val="lt1"/>
                  </a:solidFill>
                  <a:latin typeface="Calibri"/>
                  <a:ea typeface="Calibri"/>
                  <a:cs typeface="Calibri"/>
                  <a:sym typeface="Calibri"/>
                </a:rPr>
                <a:t>All hospitals hold a Respectful Care Breakfast invite patients delivered at your hospital and clinical team members before Face-to-Face and plan quarterly or biannual </a:t>
              </a:r>
              <a:endParaRPr/>
            </a:p>
          </p:txBody>
        </p:sp>
      </p:grpSp>
      <p:sp>
        <p:nvSpPr>
          <p:cNvPr id="21701" name="Google Shape;21701;p63"/>
          <p:cNvSpPr txBox="1"/>
          <p:nvPr/>
        </p:nvSpPr>
        <p:spPr>
          <a:xfrm>
            <a:off x="1963554" y="5585541"/>
            <a:ext cx="8470232" cy="707886"/>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2000" b="0" i="0" u="none" strike="noStrike" cap="none">
                <a:solidFill>
                  <a:srgbClr val="000000"/>
                </a:solidFill>
                <a:latin typeface="Arial"/>
                <a:ea typeface="Arial"/>
                <a:cs typeface="Arial"/>
                <a:sym typeface="Arial"/>
              </a:rPr>
              <a:t>Added questions on Patient Partners and Respectful Care Breakfast to Birth Equity Data Form as will be required for Sustainability</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1705"/>
        <p:cNvGrpSpPr/>
        <p:nvPr/>
      </p:nvGrpSpPr>
      <p:grpSpPr>
        <a:xfrm>
          <a:off x="0" y="0"/>
          <a:ext cx="0" cy="0"/>
          <a:chOff x="0" y="0"/>
          <a:chExt cx="0" cy="0"/>
        </a:xfrm>
      </p:grpSpPr>
      <p:sp>
        <p:nvSpPr>
          <p:cNvPr id="21706" name="Google Shape;21706;p64"/>
          <p:cNvSpPr txBox="1">
            <a:spLocks noGrp="1"/>
          </p:cNvSpPr>
          <p:nvPr>
            <p:ph type="title"/>
          </p:nvPr>
        </p:nvSpPr>
        <p:spPr>
          <a:xfrm>
            <a:off x="609600" y="365125"/>
            <a:ext cx="7788676"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BE 30-60-90 Day Plan to Engage Patient Partners</a:t>
            </a:r>
            <a:endParaRPr/>
          </a:p>
        </p:txBody>
      </p:sp>
      <p:sp>
        <p:nvSpPr>
          <p:cNvPr id="21707" name="Google Shape;21707;p6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sz="2800"/>
              <a:t>For every hospital team working to identify and engage a patient partner on their QI team, please create a 30-60-90 day plan to share with ILPQC</a:t>
            </a:r>
            <a:endParaRPr/>
          </a:p>
          <a:p>
            <a:pPr marL="457200" lvl="0" indent="-342900" algn="l" rtl="0">
              <a:lnSpc>
                <a:spcPct val="100000"/>
              </a:lnSpc>
              <a:spcBef>
                <a:spcPts val="1000"/>
              </a:spcBef>
              <a:spcAft>
                <a:spcPts val="0"/>
              </a:spcAft>
              <a:buSzPts val="1800"/>
              <a:buChar char="•"/>
            </a:pPr>
            <a:r>
              <a:rPr lang="en-US" sz="2800"/>
              <a:t>Email your 30-60-90 day plan to </a:t>
            </a:r>
            <a:r>
              <a:rPr lang="en-US" sz="2800" u="sng">
                <a:solidFill>
                  <a:schemeClr val="hlink"/>
                </a:solidFill>
                <a:hlinkClick r:id="rId3"/>
              </a:rPr>
              <a:t>info@ilpqc.org</a:t>
            </a:r>
            <a:r>
              <a:rPr lang="en-US" sz="2800"/>
              <a:t> and feature it on your team’s storyboard at Face-to-Face on May 22</a:t>
            </a:r>
            <a:r>
              <a:rPr lang="en-US" sz="2800" baseline="30000"/>
              <a:t>nd</a:t>
            </a:r>
            <a:r>
              <a:rPr lang="en-US" sz="2800"/>
              <a:t>!</a:t>
            </a:r>
            <a:endParaRPr/>
          </a:p>
          <a:p>
            <a:pPr marL="457200" lvl="0" indent="-342900" algn="l" rtl="0">
              <a:lnSpc>
                <a:spcPct val="100000"/>
              </a:lnSpc>
              <a:spcBef>
                <a:spcPts val="1000"/>
              </a:spcBef>
              <a:spcAft>
                <a:spcPts val="0"/>
              </a:spcAft>
              <a:buSzPts val="1800"/>
              <a:buChar char="•"/>
            </a:pPr>
            <a:r>
              <a:rPr lang="en-US" sz="2800"/>
              <a:t>Example on next slide</a:t>
            </a:r>
            <a:endParaRPr/>
          </a:p>
          <a:p>
            <a:pPr marL="914400" lvl="1" indent="-342900" algn="l" rtl="0">
              <a:lnSpc>
                <a:spcPct val="100000"/>
              </a:lnSpc>
              <a:spcBef>
                <a:spcPts val="1000"/>
              </a:spcBef>
              <a:spcAft>
                <a:spcPts val="0"/>
              </a:spcAft>
              <a:buSzPts val="1800"/>
              <a:buChar char="•"/>
            </a:pPr>
            <a:r>
              <a:rPr lang="en-US" sz="2400"/>
              <a:t>Create your own </a:t>
            </a:r>
            <a:r>
              <a:rPr lang="en-US" sz="2400" u="sng">
                <a:solidFill>
                  <a:schemeClr val="hlink"/>
                </a:solidFill>
                <a:hlinkClick r:id="rId4"/>
              </a:rPr>
              <a:t>30-60-90 day plan here</a:t>
            </a:r>
            <a:endParaRPr sz="2400"/>
          </a:p>
        </p:txBody>
      </p:sp>
      <p:sp>
        <p:nvSpPr>
          <p:cNvPr id="21708" name="Google Shape;21708;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39</a:t>
            </a:fld>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2F5FF"/>
        </a:solidFill>
        <a:effectLst/>
      </p:bgPr>
    </p:bg>
    <p:spTree>
      <p:nvGrpSpPr>
        <p:cNvPr id="1" name="Shape 21248"/>
        <p:cNvGrpSpPr/>
        <p:nvPr/>
      </p:nvGrpSpPr>
      <p:grpSpPr>
        <a:xfrm>
          <a:off x="0" y="0"/>
          <a:ext cx="0" cy="0"/>
          <a:chOff x="0" y="0"/>
          <a:chExt cx="0" cy="0"/>
        </a:xfrm>
      </p:grpSpPr>
      <p:sp>
        <p:nvSpPr>
          <p:cNvPr id="21249" name="Google Shape;21249;p4"/>
          <p:cNvSpPr/>
          <p:nvPr/>
        </p:nvSpPr>
        <p:spPr>
          <a:xfrm>
            <a:off x="1336674" y="1550229"/>
            <a:ext cx="3027790" cy="1416510"/>
          </a:xfrm>
          <a:custGeom>
            <a:avLst/>
            <a:gdLst/>
            <a:ahLst/>
            <a:cxnLst/>
            <a:rect l="l" t="t" r="r" b="b"/>
            <a:pathLst>
              <a:path w="4541685" h="2124765" extrusionOk="0">
                <a:moveTo>
                  <a:pt x="0" y="0"/>
                </a:moveTo>
                <a:lnTo>
                  <a:pt x="4541685" y="0"/>
                </a:lnTo>
                <a:lnTo>
                  <a:pt x="4541685" y="2124765"/>
                </a:lnTo>
                <a:lnTo>
                  <a:pt x="0" y="2124765"/>
                </a:lnTo>
                <a:lnTo>
                  <a:pt x="0" y="0"/>
                </a:lnTo>
                <a:close/>
              </a:path>
            </a:pathLst>
          </a:custGeom>
          <a:blipFill rotWithShape="1">
            <a:blip r:embed="rId3">
              <a:alphaModFix/>
            </a:blip>
            <a:stretch>
              <a:fillRect/>
            </a:stretch>
          </a:blipFill>
          <a:ln>
            <a:noFill/>
          </a:ln>
        </p:spPr>
      </p:sp>
      <p:grpSp>
        <p:nvGrpSpPr>
          <p:cNvPr id="21250" name="Google Shape;21250;p4"/>
          <p:cNvGrpSpPr/>
          <p:nvPr/>
        </p:nvGrpSpPr>
        <p:grpSpPr>
          <a:xfrm>
            <a:off x="238317" y="3092548"/>
            <a:ext cx="5883121" cy="2797308"/>
            <a:chOff x="0" y="-38100"/>
            <a:chExt cx="2324196" cy="1105109"/>
          </a:xfrm>
        </p:grpSpPr>
        <p:sp>
          <p:nvSpPr>
            <p:cNvPr id="21251" name="Google Shape;21251;p4"/>
            <p:cNvSpPr/>
            <p:nvPr/>
          </p:nvSpPr>
          <p:spPr>
            <a:xfrm>
              <a:off x="0" y="0"/>
              <a:ext cx="2324196" cy="1067009"/>
            </a:xfrm>
            <a:custGeom>
              <a:avLst/>
              <a:gdLst/>
              <a:ahLst/>
              <a:cxnLst/>
              <a:rect l="l" t="t" r="r" b="b"/>
              <a:pathLst>
                <a:path w="2324196" h="1067009" extrusionOk="0">
                  <a:moveTo>
                    <a:pt x="44742" y="0"/>
                  </a:moveTo>
                  <a:lnTo>
                    <a:pt x="2279454" y="0"/>
                  </a:lnTo>
                  <a:cubicBezTo>
                    <a:pt x="2304164" y="0"/>
                    <a:pt x="2324196" y="20032"/>
                    <a:pt x="2324196" y="44742"/>
                  </a:cubicBezTo>
                  <a:lnTo>
                    <a:pt x="2324196" y="1022267"/>
                  </a:lnTo>
                  <a:cubicBezTo>
                    <a:pt x="2324196" y="1046977"/>
                    <a:pt x="2304164" y="1067009"/>
                    <a:pt x="2279454" y="1067009"/>
                  </a:cubicBezTo>
                  <a:lnTo>
                    <a:pt x="44742" y="1067009"/>
                  </a:lnTo>
                  <a:cubicBezTo>
                    <a:pt x="20032" y="1067009"/>
                    <a:pt x="0" y="1046977"/>
                    <a:pt x="0" y="1022267"/>
                  </a:cubicBezTo>
                  <a:lnTo>
                    <a:pt x="0" y="44742"/>
                  </a:lnTo>
                  <a:cubicBezTo>
                    <a:pt x="0" y="20032"/>
                    <a:pt x="20032" y="0"/>
                    <a:pt x="44742" y="0"/>
                  </a:cubicBezTo>
                  <a:close/>
                </a:path>
              </a:pathLst>
            </a:custGeom>
            <a:solidFill>
              <a:srgbClr val="000000">
                <a:alpha val="0"/>
              </a:srgbClr>
            </a:solidFill>
            <a:ln w="133350" cap="rnd" cmpd="sng">
              <a:solidFill>
                <a:srgbClr val="144B9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4"/>
            <p:cNvSpPr txBox="1"/>
            <p:nvPr/>
          </p:nvSpPr>
          <p:spPr>
            <a:xfrm>
              <a:off x="0" y="-38100"/>
              <a:ext cx="2324196" cy="1105109"/>
            </a:xfrm>
            <a:prstGeom prst="rect">
              <a:avLst/>
            </a:prstGeom>
            <a:noFill/>
            <a:ln>
              <a:noFill/>
            </a:ln>
          </p:spPr>
          <p:txBody>
            <a:bodyPr spcFirstLastPara="1" wrap="square" lIns="33850" tIns="33850" rIns="33850" bIns="33850" anchor="ctr" anchorCtr="0">
              <a:noAutofit/>
            </a:bodyPr>
            <a:lstStyle/>
            <a:p>
              <a:pPr marL="0" marR="0" lvl="0" indent="0" algn="ctr" rtl="0">
                <a:lnSpc>
                  <a:spcPct val="221625"/>
                </a:lnSpc>
                <a:spcBef>
                  <a:spcPts val="0"/>
                </a:spcBef>
                <a:spcAft>
                  <a:spcPts val="0"/>
                </a:spcAft>
                <a:buNone/>
              </a:pPr>
              <a:endParaRPr sz="800" b="0" i="0" u="none" strike="noStrike" cap="none">
                <a:solidFill>
                  <a:srgbClr val="000000"/>
                </a:solidFill>
                <a:latin typeface="Arial"/>
                <a:ea typeface="Arial"/>
                <a:cs typeface="Arial"/>
                <a:sym typeface="Arial"/>
              </a:endParaRPr>
            </a:p>
          </p:txBody>
        </p:sp>
      </p:grpSp>
      <p:sp>
        <p:nvSpPr>
          <p:cNvPr id="21253" name="Google Shape;21253;p4"/>
          <p:cNvSpPr/>
          <p:nvPr/>
        </p:nvSpPr>
        <p:spPr>
          <a:xfrm flipH="1">
            <a:off x="7574736" y="3493189"/>
            <a:ext cx="4378947" cy="2228334"/>
          </a:xfrm>
          <a:custGeom>
            <a:avLst/>
            <a:gdLst/>
            <a:ahLst/>
            <a:cxnLst/>
            <a:rect l="l" t="t" r="r" b="b"/>
            <a:pathLst>
              <a:path w="8153368" h="2975979" extrusionOk="0">
                <a:moveTo>
                  <a:pt x="8153368" y="0"/>
                </a:moveTo>
                <a:lnTo>
                  <a:pt x="0" y="0"/>
                </a:lnTo>
                <a:lnTo>
                  <a:pt x="0" y="2975979"/>
                </a:lnTo>
                <a:lnTo>
                  <a:pt x="8153368" y="2975979"/>
                </a:lnTo>
                <a:lnTo>
                  <a:pt x="8153368" y="0"/>
                </a:lnTo>
                <a:close/>
              </a:path>
            </a:pathLst>
          </a:custGeom>
          <a:blipFill rotWithShape="1">
            <a:blip r:embed="rId4">
              <a:alphaModFix/>
            </a:blip>
            <a:stretch>
              <a:fillRect/>
            </a:stretch>
          </a:blipFill>
          <a:ln>
            <a:noFill/>
          </a:ln>
        </p:spPr>
      </p:sp>
      <p:sp>
        <p:nvSpPr>
          <p:cNvPr id="21254" name="Google Shape;21254;p4"/>
          <p:cNvSpPr txBox="1"/>
          <p:nvPr/>
        </p:nvSpPr>
        <p:spPr>
          <a:xfrm>
            <a:off x="4372039" y="1760750"/>
            <a:ext cx="7955264" cy="1103828"/>
          </a:xfrm>
          <a:prstGeom prst="rect">
            <a:avLst/>
          </a:prstGeom>
          <a:noFill/>
          <a:ln>
            <a:noFill/>
          </a:ln>
        </p:spPr>
        <p:txBody>
          <a:bodyPr spcFirstLastPara="1" wrap="square" lIns="0" tIns="0" rIns="0" bIns="0" anchor="t" anchorCtr="0">
            <a:spAutoFit/>
          </a:bodyPr>
          <a:lstStyle/>
          <a:p>
            <a:pPr marL="0" marR="0" lvl="0" indent="0" algn="l" rtl="0">
              <a:lnSpc>
                <a:spcPct val="100000"/>
              </a:lnSpc>
              <a:spcBef>
                <a:spcPts val="0"/>
              </a:spcBef>
              <a:spcAft>
                <a:spcPts val="0"/>
              </a:spcAft>
              <a:buNone/>
            </a:pPr>
            <a:r>
              <a:rPr lang="en-US" sz="4192" b="1" i="0" u="none" strike="noStrike" cap="none">
                <a:solidFill>
                  <a:srgbClr val="F3866A"/>
                </a:solidFill>
                <a:latin typeface="Prompt"/>
                <a:ea typeface="Prompt"/>
                <a:cs typeface="Prompt"/>
                <a:sym typeface="Prompt"/>
              </a:rPr>
              <a:t>2024 OB &amp; Neonatal </a:t>
            </a:r>
            <a:endParaRPr/>
          </a:p>
          <a:p>
            <a:pPr marL="0" marR="0" lvl="0" indent="0" algn="l" rtl="0">
              <a:lnSpc>
                <a:spcPct val="100000"/>
              </a:lnSpc>
              <a:spcBef>
                <a:spcPts val="0"/>
              </a:spcBef>
              <a:spcAft>
                <a:spcPts val="0"/>
              </a:spcAft>
              <a:buNone/>
            </a:pPr>
            <a:r>
              <a:rPr lang="en-US" sz="4192" b="1" i="0" u="none" strike="noStrike" cap="none">
                <a:solidFill>
                  <a:srgbClr val="F3866A"/>
                </a:solidFill>
                <a:latin typeface="Prompt"/>
                <a:ea typeface="Prompt"/>
                <a:cs typeface="Prompt"/>
                <a:sym typeface="Prompt"/>
              </a:rPr>
              <a:t>Face-to-Face Meetings</a:t>
            </a:r>
            <a:endParaRPr/>
          </a:p>
        </p:txBody>
      </p:sp>
      <p:sp>
        <p:nvSpPr>
          <p:cNvPr id="21255" name="Google Shape;21255;p4"/>
          <p:cNvSpPr txBox="1"/>
          <p:nvPr/>
        </p:nvSpPr>
        <p:spPr>
          <a:xfrm>
            <a:off x="1336674" y="649404"/>
            <a:ext cx="9245237" cy="1143518"/>
          </a:xfrm>
          <a:prstGeom prst="rect">
            <a:avLst/>
          </a:prstGeom>
          <a:noFill/>
          <a:ln>
            <a:noFill/>
          </a:ln>
        </p:spPr>
        <p:txBody>
          <a:bodyPr spcFirstLastPara="1" wrap="square" lIns="0" tIns="0" rIns="0" bIns="0" anchor="t" anchorCtr="0">
            <a:spAutoFit/>
          </a:bodyPr>
          <a:lstStyle/>
          <a:p>
            <a:pPr marL="0" marR="0" lvl="0" indent="0" algn="ctr" rtl="0">
              <a:lnSpc>
                <a:spcPct val="82002"/>
              </a:lnSpc>
              <a:spcBef>
                <a:spcPts val="0"/>
              </a:spcBef>
              <a:spcAft>
                <a:spcPts val="0"/>
              </a:spcAft>
              <a:buNone/>
            </a:pPr>
            <a:r>
              <a:rPr lang="en-US" sz="9868" b="0" i="0" u="none" strike="noStrike" cap="none">
                <a:solidFill>
                  <a:srgbClr val="144B90"/>
                </a:solidFill>
                <a:latin typeface="Staatliches"/>
                <a:ea typeface="Staatliches"/>
                <a:cs typeface="Staatliches"/>
                <a:sym typeface="Staatliches"/>
              </a:rPr>
              <a:t>Register now!</a:t>
            </a:r>
            <a:endParaRPr/>
          </a:p>
        </p:txBody>
      </p:sp>
      <p:sp>
        <p:nvSpPr>
          <p:cNvPr id="21256" name="Google Shape;21256;p4"/>
          <p:cNvSpPr txBox="1"/>
          <p:nvPr/>
        </p:nvSpPr>
        <p:spPr>
          <a:xfrm>
            <a:off x="621792" y="6209752"/>
            <a:ext cx="11307852" cy="348300"/>
          </a:xfrm>
          <a:prstGeom prst="rect">
            <a:avLst/>
          </a:prstGeom>
          <a:noFill/>
          <a:ln>
            <a:noFill/>
          </a:ln>
        </p:spPr>
        <p:txBody>
          <a:bodyPr spcFirstLastPara="1" wrap="square" lIns="0" tIns="0" rIns="0" bIns="0" anchor="t" anchorCtr="0">
            <a:spAutoFit/>
          </a:bodyPr>
          <a:lstStyle/>
          <a:p>
            <a:pPr marL="0" marR="0" lvl="0" indent="0" algn="ctr" rtl="0">
              <a:lnSpc>
                <a:spcPct val="142341"/>
              </a:lnSpc>
              <a:spcBef>
                <a:spcPts val="0"/>
              </a:spcBef>
              <a:spcAft>
                <a:spcPts val="0"/>
              </a:spcAft>
              <a:buNone/>
            </a:pPr>
            <a:r>
              <a:rPr lang="en-US" sz="2050" b="0" i="1" u="none" strike="noStrike" cap="none">
                <a:solidFill>
                  <a:srgbClr val="144B90"/>
                </a:solidFill>
                <a:latin typeface="Prompt"/>
                <a:ea typeface="Prompt"/>
                <a:cs typeface="Prompt"/>
                <a:sym typeface="Prompt"/>
              </a:rPr>
              <a:t>Join us for two interactive days of collaborative learning with the IL Perinatal Quality Collaborative!</a:t>
            </a:r>
            <a:endParaRPr/>
          </a:p>
        </p:txBody>
      </p:sp>
      <p:sp>
        <p:nvSpPr>
          <p:cNvPr id="21257" name="Google Shape;21257;p4"/>
          <p:cNvSpPr txBox="1"/>
          <p:nvPr/>
        </p:nvSpPr>
        <p:spPr>
          <a:xfrm>
            <a:off x="575189" y="3864626"/>
            <a:ext cx="2720421" cy="360163"/>
          </a:xfrm>
          <a:prstGeom prst="rect">
            <a:avLst/>
          </a:prstGeom>
          <a:noFill/>
          <a:ln>
            <a:noFill/>
          </a:ln>
        </p:spPr>
        <p:txBody>
          <a:bodyPr spcFirstLastPara="1" wrap="square" lIns="0" tIns="0" rIns="0" bIns="0" anchor="t" anchorCtr="0">
            <a:spAutoFit/>
          </a:bodyPr>
          <a:lstStyle/>
          <a:p>
            <a:pPr marL="0" marR="0" lvl="0" indent="0" algn="l" rtl="0">
              <a:lnSpc>
                <a:spcPct val="122510"/>
              </a:lnSpc>
              <a:spcBef>
                <a:spcPts val="0"/>
              </a:spcBef>
              <a:spcAft>
                <a:spcPts val="0"/>
              </a:spcAft>
              <a:buNone/>
            </a:pPr>
            <a:r>
              <a:rPr lang="en-US" sz="2350" b="0" i="0" u="none" strike="noStrike" cap="none">
                <a:solidFill>
                  <a:schemeClr val="accent6"/>
                </a:solidFill>
                <a:latin typeface="Cambria"/>
                <a:ea typeface="Cambria"/>
                <a:cs typeface="Cambria"/>
                <a:sym typeface="Cambria"/>
              </a:rPr>
              <a:t>MAY 22ND, 2024</a:t>
            </a:r>
            <a:endParaRPr/>
          </a:p>
        </p:txBody>
      </p:sp>
      <p:sp>
        <p:nvSpPr>
          <p:cNvPr id="21258" name="Google Shape;21258;p4"/>
          <p:cNvSpPr txBox="1"/>
          <p:nvPr/>
        </p:nvSpPr>
        <p:spPr>
          <a:xfrm>
            <a:off x="555911" y="3539704"/>
            <a:ext cx="2108092" cy="360163"/>
          </a:xfrm>
          <a:prstGeom prst="rect">
            <a:avLst/>
          </a:prstGeom>
          <a:noFill/>
          <a:ln>
            <a:noFill/>
          </a:ln>
        </p:spPr>
        <p:txBody>
          <a:bodyPr spcFirstLastPara="1" wrap="square" lIns="0" tIns="0" rIns="0" bIns="0" anchor="t" anchorCtr="0">
            <a:spAutoFit/>
          </a:bodyPr>
          <a:lstStyle/>
          <a:p>
            <a:pPr marL="0" marR="0" lvl="0" indent="0" algn="l" rtl="0">
              <a:lnSpc>
                <a:spcPct val="122510"/>
              </a:lnSpc>
              <a:spcBef>
                <a:spcPts val="0"/>
              </a:spcBef>
              <a:spcAft>
                <a:spcPts val="0"/>
              </a:spcAft>
              <a:buNone/>
            </a:pPr>
            <a:r>
              <a:rPr lang="en-US" sz="2350" b="1" i="0" u="none" strike="noStrike" cap="none">
                <a:solidFill>
                  <a:srgbClr val="144B90"/>
                </a:solidFill>
                <a:latin typeface="Cambria"/>
                <a:ea typeface="Cambria"/>
                <a:cs typeface="Cambria"/>
                <a:sym typeface="Cambria"/>
              </a:rPr>
              <a:t>OB TEAMS:</a:t>
            </a:r>
            <a:endParaRPr/>
          </a:p>
        </p:txBody>
      </p:sp>
      <p:sp>
        <p:nvSpPr>
          <p:cNvPr id="21259" name="Google Shape;21259;p4"/>
          <p:cNvSpPr txBox="1"/>
          <p:nvPr/>
        </p:nvSpPr>
        <p:spPr>
          <a:xfrm>
            <a:off x="555912" y="5174923"/>
            <a:ext cx="2449487" cy="360163"/>
          </a:xfrm>
          <a:prstGeom prst="rect">
            <a:avLst/>
          </a:prstGeom>
          <a:noFill/>
          <a:ln>
            <a:noFill/>
          </a:ln>
        </p:spPr>
        <p:txBody>
          <a:bodyPr spcFirstLastPara="1" wrap="square" lIns="0" tIns="0" rIns="0" bIns="0" anchor="t" anchorCtr="0">
            <a:spAutoFit/>
          </a:bodyPr>
          <a:lstStyle/>
          <a:p>
            <a:pPr marL="0" marR="0" lvl="0" indent="0" algn="l" rtl="0">
              <a:lnSpc>
                <a:spcPct val="122510"/>
              </a:lnSpc>
              <a:spcBef>
                <a:spcPts val="0"/>
              </a:spcBef>
              <a:spcAft>
                <a:spcPts val="0"/>
              </a:spcAft>
              <a:buNone/>
            </a:pPr>
            <a:r>
              <a:rPr lang="en-US" sz="2350" b="0" i="0" u="none" strike="noStrike" cap="none">
                <a:solidFill>
                  <a:schemeClr val="accent6"/>
                </a:solidFill>
                <a:latin typeface="Cambria"/>
                <a:ea typeface="Cambria"/>
                <a:cs typeface="Cambria"/>
                <a:sym typeface="Cambria"/>
              </a:rPr>
              <a:t>MAY 23RD, 2024</a:t>
            </a:r>
            <a:endParaRPr/>
          </a:p>
        </p:txBody>
      </p:sp>
      <p:sp>
        <p:nvSpPr>
          <p:cNvPr id="21260" name="Google Shape;21260;p4"/>
          <p:cNvSpPr txBox="1"/>
          <p:nvPr/>
        </p:nvSpPr>
        <p:spPr>
          <a:xfrm>
            <a:off x="575189" y="4451023"/>
            <a:ext cx="3468303" cy="732060"/>
          </a:xfrm>
          <a:prstGeom prst="rect">
            <a:avLst/>
          </a:prstGeom>
          <a:noFill/>
          <a:ln>
            <a:noFill/>
          </a:ln>
        </p:spPr>
        <p:txBody>
          <a:bodyPr spcFirstLastPara="1" wrap="square" lIns="0" tIns="0" rIns="0" bIns="0" anchor="t" anchorCtr="0">
            <a:spAutoFit/>
          </a:bodyPr>
          <a:lstStyle/>
          <a:p>
            <a:pPr marL="0" marR="0" lvl="0" indent="0" algn="l" rtl="0">
              <a:lnSpc>
                <a:spcPct val="120008"/>
              </a:lnSpc>
              <a:spcBef>
                <a:spcPts val="0"/>
              </a:spcBef>
              <a:spcAft>
                <a:spcPts val="0"/>
              </a:spcAft>
              <a:buNone/>
            </a:pPr>
            <a:r>
              <a:rPr lang="en-US" sz="2399" b="1" i="0" u="none" strike="noStrike" cap="none">
                <a:solidFill>
                  <a:srgbClr val="144B90"/>
                </a:solidFill>
                <a:latin typeface="Cambria"/>
                <a:ea typeface="Cambria"/>
                <a:cs typeface="Cambria"/>
                <a:sym typeface="Cambria"/>
              </a:rPr>
              <a:t>NEONATAL </a:t>
            </a:r>
            <a:endParaRPr/>
          </a:p>
          <a:p>
            <a:pPr marL="0" marR="0" lvl="0" indent="0" algn="l" rtl="0">
              <a:lnSpc>
                <a:spcPct val="120008"/>
              </a:lnSpc>
              <a:spcBef>
                <a:spcPts val="0"/>
              </a:spcBef>
              <a:spcAft>
                <a:spcPts val="0"/>
              </a:spcAft>
              <a:buNone/>
            </a:pPr>
            <a:r>
              <a:rPr lang="en-US" sz="2399" b="1" i="0" u="none" strike="noStrike" cap="none">
                <a:solidFill>
                  <a:srgbClr val="144B90"/>
                </a:solidFill>
                <a:latin typeface="Cambria"/>
                <a:ea typeface="Cambria"/>
                <a:cs typeface="Cambria"/>
                <a:sym typeface="Cambria"/>
              </a:rPr>
              <a:t>TEAMS:</a:t>
            </a:r>
            <a:endParaRPr/>
          </a:p>
        </p:txBody>
      </p:sp>
      <p:sp>
        <p:nvSpPr>
          <p:cNvPr id="21261" name="Google Shape;21261;p4"/>
          <p:cNvSpPr txBox="1"/>
          <p:nvPr/>
        </p:nvSpPr>
        <p:spPr>
          <a:xfrm>
            <a:off x="3257602" y="3824546"/>
            <a:ext cx="2701691" cy="1565621"/>
          </a:xfrm>
          <a:prstGeom prst="rect">
            <a:avLst/>
          </a:prstGeom>
          <a:noFill/>
          <a:ln>
            <a:noFill/>
          </a:ln>
        </p:spPr>
        <p:txBody>
          <a:bodyPr spcFirstLastPara="1" wrap="square" lIns="0" tIns="0" rIns="0" bIns="0" anchor="t" anchorCtr="0">
            <a:spAutoFit/>
          </a:bodyPr>
          <a:lstStyle/>
          <a:p>
            <a:pPr marL="0" marR="0" lvl="0" indent="0" algn="l" rtl="0">
              <a:lnSpc>
                <a:spcPct val="140045"/>
              </a:lnSpc>
              <a:spcBef>
                <a:spcPts val="0"/>
              </a:spcBef>
              <a:spcAft>
                <a:spcPts val="0"/>
              </a:spcAft>
              <a:buNone/>
            </a:pPr>
            <a:r>
              <a:rPr lang="en-US" sz="2210" b="0" i="0" u="none" strike="noStrike" cap="none">
                <a:solidFill>
                  <a:srgbClr val="6C94CD"/>
                </a:solidFill>
                <a:latin typeface="Cambria"/>
                <a:ea typeface="Cambria"/>
                <a:cs typeface="Cambria"/>
                <a:sym typeface="Cambria"/>
              </a:rPr>
              <a:t>at the</a:t>
            </a:r>
            <a:r>
              <a:rPr lang="en-US" sz="2210" b="0" i="0" u="none" strike="noStrike" cap="none">
                <a:solidFill>
                  <a:srgbClr val="144B90"/>
                </a:solidFill>
                <a:latin typeface="Cambria"/>
                <a:ea typeface="Cambria"/>
                <a:cs typeface="Cambria"/>
                <a:sym typeface="Cambria"/>
              </a:rPr>
              <a:t> President Abraham Lincoln Doubletree Hotel </a:t>
            </a:r>
            <a:endParaRPr/>
          </a:p>
          <a:p>
            <a:pPr marL="0" marR="0" lvl="0" indent="0" algn="l" rtl="0">
              <a:lnSpc>
                <a:spcPct val="140045"/>
              </a:lnSpc>
              <a:spcBef>
                <a:spcPts val="0"/>
              </a:spcBef>
              <a:spcAft>
                <a:spcPts val="0"/>
              </a:spcAft>
              <a:buNone/>
            </a:pPr>
            <a:r>
              <a:rPr lang="en-US" sz="2210" b="0" i="0" u="none" strike="noStrike" cap="none">
                <a:solidFill>
                  <a:srgbClr val="6C94CD"/>
                </a:solidFill>
                <a:latin typeface="Cambria"/>
                <a:ea typeface="Cambria"/>
                <a:cs typeface="Cambria"/>
                <a:sym typeface="Cambria"/>
              </a:rPr>
              <a:t>in</a:t>
            </a:r>
            <a:r>
              <a:rPr lang="en-US" sz="2210" b="0" i="0" u="none" strike="noStrike" cap="none">
                <a:solidFill>
                  <a:srgbClr val="144B90"/>
                </a:solidFill>
                <a:latin typeface="Cambria"/>
                <a:ea typeface="Cambria"/>
                <a:cs typeface="Cambria"/>
                <a:sym typeface="Cambria"/>
              </a:rPr>
              <a:t> Springfield, IL </a:t>
            </a:r>
            <a:endParaRPr/>
          </a:p>
        </p:txBody>
      </p:sp>
      <p:sp>
        <p:nvSpPr>
          <p:cNvPr id="21262" name="Google Shape;21262;p4"/>
          <p:cNvSpPr txBox="1"/>
          <p:nvPr/>
        </p:nvSpPr>
        <p:spPr>
          <a:xfrm>
            <a:off x="7846646" y="3689040"/>
            <a:ext cx="3584085" cy="1880130"/>
          </a:xfrm>
          <a:prstGeom prst="rect">
            <a:avLst/>
          </a:prstGeom>
          <a:noFill/>
          <a:ln>
            <a:noFill/>
          </a:ln>
        </p:spPr>
        <p:txBody>
          <a:bodyPr spcFirstLastPara="1" wrap="square" lIns="0" tIns="0" rIns="0" bIns="0" anchor="t" anchorCtr="0">
            <a:spAutoFit/>
          </a:bodyPr>
          <a:lstStyle/>
          <a:p>
            <a:pPr marL="0" marR="0" lvl="0" indent="0" algn="ctr" rtl="0">
              <a:lnSpc>
                <a:spcPct val="140015"/>
              </a:lnSpc>
              <a:spcBef>
                <a:spcPts val="0"/>
              </a:spcBef>
              <a:spcAft>
                <a:spcPts val="0"/>
              </a:spcAft>
              <a:buNone/>
            </a:pPr>
            <a:r>
              <a:rPr lang="en-US" sz="2619" b="1" i="0" u="none" strike="noStrike" cap="none">
                <a:solidFill>
                  <a:srgbClr val="144B90"/>
                </a:solidFill>
                <a:latin typeface="Prompt"/>
                <a:ea typeface="Prompt"/>
                <a:cs typeface="Prompt"/>
                <a:sym typeface="Prompt"/>
              </a:rPr>
              <a:t>Calling ALL Perinatal Leaders, Providers, Nurses, Advocates, &amp; Friends!</a:t>
            </a:r>
            <a:endParaRPr/>
          </a:p>
        </p:txBody>
      </p:sp>
      <p:pic>
        <p:nvPicPr>
          <p:cNvPr id="21263" name="Google Shape;21263;p4" descr="A qr code with text&#10;&#10;Description automatically generated"/>
          <p:cNvPicPr preferRelativeResize="0"/>
          <p:nvPr/>
        </p:nvPicPr>
        <p:blipFill rotWithShape="1">
          <a:blip r:embed="rId5">
            <a:alphaModFix/>
          </a:blip>
          <a:srcRect/>
          <a:stretch/>
        </p:blipFill>
        <p:spPr>
          <a:xfrm>
            <a:off x="5496790" y="3311179"/>
            <a:ext cx="1999308" cy="2476343"/>
          </a:xfrm>
          <a:prstGeom prst="rect">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1712"/>
        <p:cNvGrpSpPr/>
        <p:nvPr/>
      </p:nvGrpSpPr>
      <p:grpSpPr>
        <a:xfrm>
          <a:off x="0" y="0"/>
          <a:ext cx="0" cy="0"/>
          <a:chOff x="0" y="0"/>
          <a:chExt cx="0" cy="0"/>
        </a:xfrm>
      </p:grpSpPr>
      <p:sp>
        <p:nvSpPr>
          <p:cNvPr id="21713" name="Google Shape;21713;p83"/>
          <p:cNvSpPr txBox="1">
            <a:spLocks noGrp="1"/>
          </p:cNvSpPr>
          <p:nvPr>
            <p:ph type="title"/>
          </p:nvPr>
        </p:nvSpPr>
        <p:spPr>
          <a:xfrm>
            <a:off x="609600" y="-105391"/>
            <a:ext cx="1097280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Example 30-60-90 Day Plan</a:t>
            </a:r>
            <a:endParaRPr/>
          </a:p>
        </p:txBody>
      </p:sp>
      <p:sp>
        <p:nvSpPr>
          <p:cNvPr id="21714" name="Google Shape;21714;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40</a:t>
            </a:fld>
            <a:endParaRPr/>
          </a:p>
        </p:txBody>
      </p:sp>
      <p:pic>
        <p:nvPicPr>
          <p:cNvPr id="21715" name="Google Shape;21715;p83"/>
          <p:cNvPicPr preferRelativeResize="0"/>
          <p:nvPr/>
        </p:nvPicPr>
        <p:blipFill rotWithShape="1">
          <a:blip r:embed="rId3">
            <a:alphaModFix/>
          </a:blip>
          <a:srcRect/>
          <a:stretch/>
        </p:blipFill>
        <p:spPr>
          <a:xfrm>
            <a:off x="1491450" y="926019"/>
            <a:ext cx="7998780" cy="5931981"/>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1719"/>
        <p:cNvGrpSpPr/>
        <p:nvPr/>
      </p:nvGrpSpPr>
      <p:grpSpPr>
        <a:xfrm>
          <a:off x="0" y="0"/>
          <a:ext cx="0" cy="0"/>
          <a:chOff x="0" y="0"/>
          <a:chExt cx="0" cy="0"/>
        </a:xfrm>
      </p:grpSpPr>
      <p:sp>
        <p:nvSpPr>
          <p:cNvPr id="21720" name="Google Shape;21720;p88"/>
          <p:cNvSpPr txBox="1">
            <a:spLocks noGrp="1"/>
          </p:cNvSpPr>
          <p:nvPr>
            <p:ph type="title"/>
          </p:nvPr>
        </p:nvSpPr>
        <p:spPr>
          <a:xfrm>
            <a:off x="383357" y="320675"/>
            <a:ext cx="8242169"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Achieving Birth Equity QI Excellence Award by Face-to-Face Meeting May 2024</a:t>
            </a:r>
            <a:endParaRPr/>
          </a:p>
        </p:txBody>
      </p:sp>
      <p:sp>
        <p:nvSpPr>
          <p:cNvPr id="21721" name="Google Shape;21721;p8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Font typeface="Arial"/>
              <a:buChar char="•"/>
            </a:pPr>
            <a:r>
              <a:rPr lang="en-US" b="0" i="0" u="none" strike="noStrike">
                <a:solidFill>
                  <a:srgbClr val="1F497D"/>
                </a:solidFill>
                <a:latin typeface="Calibri"/>
                <a:ea typeface="Calibri"/>
                <a:cs typeface="Calibri"/>
                <a:sym typeface="Calibri"/>
              </a:rPr>
              <a:t>All data submitted</a:t>
            </a:r>
            <a:r>
              <a:rPr lang="en-US" b="0" i="0">
                <a:solidFill>
                  <a:srgbClr val="1F497D"/>
                </a:solidFill>
                <a:latin typeface="Calibri"/>
                <a:ea typeface="Calibri"/>
                <a:cs typeface="Calibri"/>
                <a:sym typeface="Calibri"/>
              </a:rPr>
              <a:t>​</a:t>
            </a:r>
            <a:endParaRPr b="0" i="0">
              <a:solidFill>
                <a:srgbClr val="000000"/>
              </a:solidFill>
              <a:latin typeface="Arial"/>
              <a:ea typeface="Arial"/>
              <a:cs typeface="Arial"/>
              <a:sym typeface="Arial"/>
            </a:endParaRPr>
          </a:p>
          <a:p>
            <a:pPr marL="457200" lvl="0" indent="-342900" algn="l" rtl="0">
              <a:lnSpc>
                <a:spcPct val="100000"/>
              </a:lnSpc>
              <a:spcBef>
                <a:spcPts val="1000"/>
              </a:spcBef>
              <a:spcAft>
                <a:spcPts val="0"/>
              </a:spcAft>
              <a:buSzPts val="1800"/>
              <a:buFont typeface="Arial"/>
              <a:buChar char="•"/>
            </a:pPr>
            <a:r>
              <a:rPr lang="en-US" b="0" i="0" u="none" strike="noStrike">
                <a:solidFill>
                  <a:srgbClr val="1F497D"/>
                </a:solidFill>
                <a:latin typeface="Calibri"/>
                <a:ea typeface="Calibri"/>
                <a:cs typeface="Calibri"/>
                <a:sym typeface="Calibri"/>
              </a:rPr>
              <a:t>7/7 key structure measures in place</a:t>
            </a:r>
            <a:r>
              <a:rPr lang="en-US" b="0" i="0">
                <a:solidFill>
                  <a:srgbClr val="1F497D"/>
                </a:solidFill>
                <a:latin typeface="Calibri"/>
                <a:ea typeface="Calibri"/>
                <a:cs typeface="Calibri"/>
                <a:sym typeface="Calibri"/>
              </a:rPr>
              <a:t>​</a:t>
            </a:r>
            <a:endParaRPr/>
          </a:p>
          <a:p>
            <a:pPr marL="457200" lvl="0" indent="-342900" algn="l" rtl="0">
              <a:lnSpc>
                <a:spcPct val="100000"/>
              </a:lnSpc>
              <a:spcBef>
                <a:spcPts val="1000"/>
              </a:spcBef>
              <a:spcAft>
                <a:spcPts val="0"/>
              </a:spcAft>
              <a:buSzPts val="1800"/>
              <a:buFont typeface="Arial"/>
              <a:buChar char="•"/>
            </a:pPr>
            <a:r>
              <a:rPr lang="en-US">
                <a:solidFill>
                  <a:srgbClr val="1F497D"/>
                </a:solidFill>
                <a:latin typeface="Calibri"/>
                <a:ea typeface="Calibri"/>
                <a:cs typeface="Calibri"/>
                <a:sym typeface="Calibri"/>
              </a:rPr>
              <a:t>Achieve key BE goals</a:t>
            </a:r>
            <a:endParaRPr b="0" i="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a:solidFill>
                  <a:srgbClr val="1F497D"/>
                </a:solidFill>
                <a:latin typeface="Calibri"/>
                <a:ea typeface="Calibri"/>
                <a:cs typeface="Calibri"/>
                <a:sym typeface="Calibri"/>
              </a:rPr>
              <a:t>Provider, nurse, and staff education </a:t>
            </a:r>
            <a:r>
              <a:rPr lang="en-US" b="0" i="0" u="sng">
                <a:solidFill>
                  <a:srgbClr val="1F497D"/>
                </a:solidFill>
                <a:latin typeface="Calibri"/>
                <a:ea typeface="Calibri"/>
                <a:cs typeface="Calibri"/>
                <a:sym typeface="Calibri"/>
              </a:rPr>
              <a:t>&gt;</a:t>
            </a:r>
            <a:r>
              <a:rPr lang="en-US" b="0" i="0" u="none" strike="noStrike">
                <a:solidFill>
                  <a:srgbClr val="1F497D"/>
                </a:solidFill>
                <a:latin typeface="Calibri"/>
                <a:ea typeface="Calibri"/>
                <a:cs typeface="Calibri"/>
                <a:sym typeface="Calibri"/>
              </a:rPr>
              <a:t> 70% </a:t>
            </a:r>
            <a:r>
              <a:rPr lang="en-US" b="0" i="0">
                <a:solidFill>
                  <a:srgbClr val="1F497D"/>
                </a:solidFill>
                <a:latin typeface="Calibri"/>
                <a:ea typeface="Calibri"/>
                <a:cs typeface="Calibri"/>
                <a:sym typeface="Calibri"/>
              </a:rPr>
              <a:t>​</a:t>
            </a:r>
            <a:endParaRPr b="0" i="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a:solidFill>
                  <a:srgbClr val="1F497D"/>
                </a:solidFill>
                <a:latin typeface="Calibri"/>
                <a:ea typeface="Calibri"/>
                <a:cs typeface="Calibri"/>
                <a:sym typeface="Calibri"/>
              </a:rPr>
              <a:t>SDoH delivery admission screening </a:t>
            </a:r>
            <a:r>
              <a:rPr lang="en-US" b="0" i="0" u="sng">
                <a:solidFill>
                  <a:srgbClr val="1F497D"/>
                </a:solidFill>
                <a:latin typeface="Calibri"/>
                <a:ea typeface="Calibri"/>
                <a:cs typeface="Calibri"/>
                <a:sym typeface="Calibri"/>
              </a:rPr>
              <a:t>&gt;</a:t>
            </a:r>
            <a:r>
              <a:rPr lang="en-US" b="0" i="0" u="none" strike="noStrike">
                <a:solidFill>
                  <a:srgbClr val="1F497D"/>
                </a:solidFill>
                <a:latin typeface="Calibri"/>
                <a:ea typeface="Calibri"/>
                <a:cs typeface="Calibri"/>
                <a:sym typeface="Calibri"/>
              </a:rPr>
              <a:t> 70%</a:t>
            </a:r>
            <a:r>
              <a:rPr lang="en-US" b="0" i="0">
                <a:solidFill>
                  <a:srgbClr val="1F497D"/>
                </a:solidFill>
                <a:latin typeface="Calibri"/>
                <a:ea typeface="Calibri"/>
                <a:cs typeface="Calibri"/>
                <a:sym typeface="Calibri"/>
              </a:rPr>
              <a:t>​</a:t>
            </a:r>
            <a:endParaRPr b="0" i="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a:solidFill>
                  <a:srgbClr val="1F497D"/>
                </a:solidFill>
                <a:latin typeface="Calibri"/>
                <a:ea typeface="Calibri"/>
                <a:cs typeface="Calibri"/>
                <a:sym typeface="Calibri"/>
              </a:rPr>
              <a:t>SDoH screen positive linkage to resources </a:t>
            </a:r>
            <a:r>
              <a:rPr lang="en-US" b="0" i="0" u="sng">
                <a:solidFill>
                  <a:srgbClr val="1F497D"/>
                </a:solidFill>
                <a:latin typeface="Calibri"/>
                <a:ea typeface="Calibri"/>
                <a:cs typeface="Calibri"/>
                <a:sym typeface="Calibri"/>
              </a:rPr>
              <a:t>&gt;</a:t>
            </a:r>
            <a:r>
              <a:rPr lang="en-US" b="0" i="0" u="none" strike="noStrike">
                <a:solidFill>
                  <a:srgbClr val="1F497D"/>
                </a:solidFill>
                <a:latin typeface="Calibri"/>
                <a:ea typeface="Calibri"/>
                <a:cs typeface="Calibri"/>
                <a:sym typeface="Calibri"/>
              </a:rPr>
              <a:t> 70%</a:t>
            </a:r>
            <a:r>
              <a:rPr lang="en-US" b="0" i="0">
                <a:solidFill>
                  <a:srgbClr val="1F497D"/>
                </a:solidFill>
                <a:latin typeface="Calibri"/>
                <a:ea typeface="Calibri"/>
                <a:cs typeface="Calibri"/>
                <a:sym typeface="Calibri"/>
              </a:rPr>
              <a:t>​</a:t>
            </a:r>
            <a:endParaRPr b="0" i="0">
              <a:solidFill>
                <a:srgbClr val="000000"/>
              </a:solidFill>
              <a:latin typeface="Arial"/>
              <a:ea typeface="Arial"/>
              <a:cs typeface="Arial"/>
              <a:sym typeface="Arial"/>
            </a:endParaRPr>
          </a:p>
          <a:p>
            <a:pPr marL="914400" lvl="1" indent="-342900" algn="l" rtl="0">
              <a:lnSpc>
                <a:spcPct val="100000"/>
              </a:lnSpc>
              <a:spcBef>
                <a:spcPts val="1000"/>
              </a:spcBef>
              <a:spcAft>
                <a:spcPts val="0"/>
              </a:spcAft>
              <a:buSzPts val="1800"/>
              <a:buFont typeface="Arial"/>
              <a:buChar char="•"/>
            </a:pPr>
            <a:r>
              <a:rPr lang="en-US" b="0" i="0" u="none" strike="noStrike">
                <a:solidFill>
                  <a:srgbClr val="1F497D"/>
                </a:solidFill>
                <a:latin typeface="Calibri"/>
                <a:ea typeface="Calibri"/>
                <a:cs typeface="Calibri"/>
                <a:sym typeface="Calibri"/>
              </a:rPr>
              <a:t>PREM completion rate </a:t>
            </a:r>
            <a:r>
              <a:rPr lang="en-US" b="0" i="0" u="sng">
                <a:solidFill>
                  <a:srgbClr val="1F497D"/>
                </a:solidFill>
                <a:latin typeface="Calibri"/>
                <a:ea typeface="Calibri"/>
                <a:cs typeface="Calibri"/>
                <a:sym typeface="Calibri"/>
              </a:rPr>
              <a:t>&gt;</a:t>
            </a:r>
            <a:r>
              <a:rPr lang="en-US" b="0" i="0" u="none" strike="noStrike">
                <a:solidFill>
                  <a:srgbClr val="1F497D"/>
                </a:solidFill>
                <a:latin typeface="Calibri"/>
                <a:ea typeface="Calibri"/>
                <a:cs typeface="Calibri"/>
                <a:sym typeface="Calibri"/>
              </a:rPr>
              <a:t> 10%</a:t>
            </a:r>
            <a:endParaRPr b="0" i="0">
              <a:solidFill>
                <a:srgbClr val="000000"/>
              </a:solidFill>
              <a:latin typeface="Arial"/>
              <a:ea typeface="Arial"/>
              <a:cs typeface="Arial"/>
              <a:sym typeface="Arial"/>
            </a:endParaRPr>
          </a:p>
          <a:p>
            <a:pPr marL="457200" lvl="0" indent="-228600" algn="l" rtl="0">
              <a:lnSpc>
                <a:spcPct val="100000"/>
              </a:lnSpc>
              <a:spcBef>
                <a:spcPts val="1000"/>
              </a:spcBef>
              <a:spcAft>
                <a:spcPts val="0"/>
              </a:spcAft>
              <a:buSzPts val="1800"/>
              <a:buNone/>
            </a:pPr>
            <a:endParaRPr/>
          </a:p>
        </p:txBody>
      </p:sp>
      <p:sp>
        <p:nvSpPr>
          <p:cNvPr id="21722" name="Google Shape;21722;p8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p>
            <a:pPr marL="457200" lvl="0" indent="-342900" algn="l" rtl="0">
              <a:lnSpc>
                <a:spcPct val="100000"/>
              </a:lnSpc>
              <a:spcBef>
                <a:spcPts val="1000"/>
              </a:spcBef>
              <a:spcAft>
                <a:spcPts val="0"/>
              </a:spcAft>
              <a:buSzPts val="1800"/>
              <a:buChar char="•"/>
            </a:pPr>
            <a:r>
              <a:rPr lang="en-US" sz="2800"/>
              <a:t>Reach out to Aleena &amp; Alana for a 1:1 QI support call if there are any measures you need support to achieve BE QI Excellence</a:t>
            </a:r>
            <a:endParaRPr/>
          </a:p>
          <a:p>
            <a:pPr marL="457200" lvl="0" indent="-342900" algn="l" rtl="0">
              <a:lnSpc>
                <a:spcPct val="100000"/>
              </a:lnSpc>
              <a:spcBef>
                <a:spcPts val="1000"/>
              </a:spcBef>
              <a:spcAft>
                <a:spcPts val="0"/>
              </a:spcAft>
              <a:buSzPts val="1800"/>
              <a:buChar char="•"/>
            </a:pPr>
            <a:r>
              <a:rPr lang="en-US" sz="2800"/>
              <a:t>We will reach out to teams who are still working on having all structure measures in place</a:t>
            </a:r>
            <a:endParaRPr/>
          </a:p>
          <a:p>
            <a:pPr marL="457200" lvl="0" indent="-342900" algn="l" rtl="0">
              <a:lnSpc>
                <a:spcPct val="100000"/>
              </a:lnSpc>
              <a:spcBef>
                <a:spcPts val="1000"/>
              </a:spcBef>
              <a:spcAft>
                <a:spcPts val="0"/>
              </a:spcAft>
              <a:buSzPts val="1800"/>
              <a:buChar char="•"/>
            </a:pPr>
            <a:r>
              <a:rPr lang="en-US" sz="2800"/>
              <a:t>Email info@ilpqc.org</a:t>
            </a:r>
            <a:endParaRPr/>
          </a:p>
        </p:txBody>
      </p:sp>
      <p:sp>
        <p:nvSpPr>
          <p:cNvPr id="21723" name="Google Shape;21723;p8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41</a:t>
            </a:fld>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1728"/>
        <p:cNvGrpSpPr/>
        <p:nvPr/>
      </p:nvGrpSpPr>
      <p:grpSpPr>
        <a:xfrm>
          <a:off x="0" y="0"/>
          <a:ext cx="0" cy="0"/>
          <a:chOff x="0" y="0"/>
          <a:chExt cx="0" cy="0"/>
        </a:xfrm>
      </p:grpSpPr>
      <p:sp>
        <p:nvSpPr>
          <p:cNvPr id="21729" name="Google Shape;21729;p42"/>
          <p:cNvSpPr txBox="1">
            <a:spLocks noGrp="1"/>
          </p:cNvSpPr>
          <p:nvPr>
            <p:ph type="title"/>
          </p:nvPr>
        </p:nvSpPr>
        <p:spPr>
          <a:xfrm>
            <a:off x="247581" y="172509"/>
            <a:ext cx="1097280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3600"/>
              <a:buFont typeface="Calibri"/>
              <a:buNone/>
            </a:pPr>
            <a:r>
              <a:rPr lang="en-US"/>
              <a:t>Upcoming BE Calls</a:t>
            </a:r>
            <a:endParaRPr/>
          </a:p>
        </p:txBody>
      </p:sp>
      <p:sp>
        <p:nvSpPr>
          <p:cNvPr id="21730" name="Google Shape;21730;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AEB3B7"/>
              </a:buClr>
              <a:buSzPts val="1200"/>
              <a:buFont typeface="Calibri"/>
              <a:buNone/>
            </a:pPr>
            <a:fld id="{00000000-1234-1234-1234-123412341234}" type="slidenum">
              <a:rPr lang="en-US" sz="1200" b="0" i="0" u="none" strike="noStrike" cap="none">
                <a:solidFill>
                  <a:srgbClr val="AEB3B7"/>
                </a:solidFill>
                <a:latin typeface="Calibri"/>
                <a:ea typeface="Calibri"/>
                <a:cs typeface="Calibri"/>
                <a:sym typeface="Calibri"/>
              </a:rPr>
              <a:t>42</a:t>
            </a:fld>
            <a:endParaRPr sz="1200" b="0" i="0" u="none" strike="noStrike" cap="none">
              <a:solidFill>
                <a:srgbClr val="AEB3B7"/>
              </a:solidFill>
              <a:latin typeface="Calibri"/>
              <a:ea typeface="Calibri"/>
              <a:cs typeface="Calibri"/>
              <a:sym typeface="Calibri"/>
            </a:endParaRPr>
          </a:p>
        </p:txBody>
      </p:sp>
      <p:sp>
        <p:nvSpPr>
          <p:cNvPr id="21731" name="Google Shape;21731;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919497"/>
              </a:buClr>
              <a:buSzPts val="1200"/>
              <a:buFont typeface="Calibri"/>
              <a:buNone/>
            </a:pPr>
            <a:r>
              <a:rPr lang="en-US" sz="1200" b="0" i="0" u="none" strike="noStrike" cap="none">
                <a:solidFill>
                  <a:srgbClr val="919497"/>
                </a:solidFill>
                <a:latin typeface="Calibri"/>
                <a:ea typeface="Calibri"/>
                <a:cs typeface="Calibri"/>
                <a:sym typeface="Calibri"/>
              </a:rPr>
              <a:t>Illinois Perinatal Quality Collaborative</a:t>
            </a:r>
            <a:endParaRPr/>
          </a:p>
        </p:txBody>
      </p:sp>
      <p:graphicFrame>
        <p:nvGraphicFramePr>
          <p:cNvPr id="21732" name="Google Shape;21732;p42"/>
          <p:cNvGraphicFramePr/>
          <p:nvPr/>
        </p:nvGraphicFramePr>
        <p:xfrm>
          <a:off x="247581" y="1803498"/>
          <a:ext cx="9728675" cy="3247865"/>
        </p:xfrm>
        <a:graphic>
          <a:graphicData uri="http://schemas.openxmlformats.org/drawingml/2006/table">
            <a:tbl>
              <a:tblPr firstRow="1" bandRow="1">
                <a:noFill/>
                <a:tableStyleId>{07F99C92-1333-4C22-9FE3-DD32A0E46F28}</a:tableStyleId>
              </a:tblPr>
              <a:tblGrid>
                <a:gridCol w="5552550">
                  <a:extLst>
                    <a:ext uri="{9D8B030D-6E8A-4147-A177-3AD203B41FA5}">
                      <a16:colId xmlns:a16="http://schemas.microsoft.com/office/drawing/2014/main" val="20000"/>
                    </a:ext>
                  </a:extLst>
                </a:gridCol>
                <a:gridCol w="4176125">
                  <a:extLst>
                    <a:ext uri="{9D8B030D-6E8A-4147-A177-3AD203B41FA5}">
                      <a16:colId xmlns:a16="http://schemas.microsoft.com/office/drawing/2014/main" val="20001"/>
                    </a:ext>
                  </a:extLst>
                </a:gridCol>
              </a:tblGrid>
              <a:tr h="744275">
                <a:tc>
                  <a:txBody>
                    <a:bodyPr/>
                    <a:lstStyle/>
                    <a:p>
                      <a:pPr marL="0" marR="0" lvl="0" indent="0" algn="l" rtl="0">
                        <a:lnSpc>
                          <a:spcPct val="100000"/>
                        </a:lnSpc>
                        <a:spcBef>
                          <a:spcPts val="0"/>
                        </a:spcBef>
                        <a:spcAft>
                          <a:spcPts val="0"/>
                        </a:spcAft>
                        <a:buClr>
                          <a:srgbClr val="000000"/>
                        </a:buClr>
                        <a:buSzPts val="2400"/>
                        <a:buFont typeface="Arial"/>
                        <a:buNone/>
                      </a:pPr>
                      <a:r>
                        <a:rPr lang="en-US" sz="2400" u="sng" strike="noStrike" cap="none">
                          <a:solidFill>
                            <a:srgbClr val="000000"/>
                          </a:solidFill>
                        </a:rPr>
                        <a:t>Event </a:t>
                      </a:r>
                      <a:endParaRPr sz="1400" u="none" strike="noStrike" cap="none"/>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u="sng" strike="noStrike" cap="none">
                          <a:solidFill>
                            <a:srgbClr val="000000"/>
                          </a:solidFill>
                        </a:rPr>
                        <a:t>Day/Time </a:t>
                      </a:r>
                      <a:endParaRPr sz="1400" u="none" strike="noStrike" cap="none"/>
                    </a:p>
                  </a:txBody>
                  <a:tcPr marL="91450" marR="91450" marT="45725" marB="45725"/>
                </a:tc>
                <a:extLst>
                  <a:ext uri="{0D108BD9-81ED-4DB2-BD59-A6C34878D82A}">
                    <a16:rowId xmlns:a16="http://schemas.microsoft.com/office/drawing/2014/main" val="10000"/>
                  </a:ext>
                </a:extLst>
              </a:tr>
              <a:tr h="949100">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a:solidFill>
                            <a:schemeClr val="accent1"/>
                          </a:solidFill>
                          <a:latin typeface="Calibri"/>
                          <a:ea typeface="Calibri"/>
                          <a:cs typeface="Calibri"/>
                          <a:sym typeface="Calibri"/>
                        </a:rPr>
                        <a:t>ILPQC Face-to-Face Conference</a:t>
                      </a:r>
                      <a:endParaRPr sz="2400" b="1" i="1" u="none" strike="noStrike" cap="none">
                        <a:solidFill>
                          <a:schemeClr val="accent1"/>
                        </a:solidFill>
                        <a:latin typeface="Calibri"/>
                        <a:ea typeface="Calibri"/>
                        <a:cs typeface="Calibri"/>
                        <a:sym typeface="Calibri"/>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chemeClr val="accent1"/>
                          </a:solidFill>
                          <a:latin typeface="Calibri"/>
                          <a:ea typeface="Calibri"/>
                          <a:cs typeface="Calibri"/>
                          <a:sym typeface="Calibri"/>
                        </a:rPr>
                        <a:t>OB Focus: Wednesday, May 22</a:t>
                      </a:r>
                      <a:endParaRPr/>
                    </a:p>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chemeClr val="accent1"/>
                          </a:solidFill>
                          <a:latin typeface="Calibri"/>
                          <a:ea typeface="Calibri"/>
                          <a:cs typeface="Calibri"/>
                          <a:sym typeface="Calibri"/>
                        </a:rPr>
                        <a:t>Neo Focus: Thursday, May 23</a:t>
                      </a:r>
                      <a:endParaRPr/>
                    </a:p>
                    <a:p>
                      <a:pPr marL="0" marR="0" lvl="0" indent="0" algn="l" rtl="0">
                        <a:lnSpc>
                          <a:spcPct val="100000"/>
                        </a:lnSpc>
                        <a:spcBef>
                          <a:spcPts val="0"/>
                        </a:spcBef>
                        <a:spcAft>
                          <a:spcPts val="0"/>
                        </a:spcAft>
                        <a:buClr>
                          <a:srgbClr val="000000"/>
                        </a:buClr>
                        <a:buSzPts val="2400"/>
                        <a:buFont typeface="Arial"/>
                        <a:buNone/>
                      </a:pPr>
                      <a:r>
                        <a:rPr lang="en-US" sz="2400" b="1" i="1" u="none" strike="noStrike" cap="none">
                          <a:solidFill>
                            <a:schemeClr val="accent1"/>
                          </a:solidFill>
                          <a:latin typeface="Calibri"/>
                          <a:ea typeface="Calibri"/>
                          <a:cs typeface="Calibri"/>
                          <a:sym typeface="Calibri"/>
                        </a:rPr>
                        <a:t>Attendees are encouraged to attend both days!</a:t>
                      </a:r>
                      <a:endParaRPr/>
                    </a:p>
                  </a:txBody>
                  <a:tcPr marL="91450" marR="91450" marT="45725" marB="45725"/>
                </a:tc>
                <a:extLst>
                  <a:ext uri="{0D108BD9-81ED-4DB2-BD59-A6C34878D82A}">
                    <a16:rowId xmlns:a16="http://schemas.microsoft.com/office/drawing/2014/main" val="10001"/>
                  </a:ext>
                </a:extLst>
              </a:tr>
              <a:tr h="949100">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a:solidFill>
                            <a:schemeClr val="accent1"/>
                          </a:solidFill>
                          <a:latin typeface="Calibri"/>
                          <a:ea typeface="Calibri"/>
                          <a:cs typeface="Calibri"/>
                          <a:sym typeface="Calibri"/>
                        </a:rPr>
                        <a:t>BE June Webinar: Overview of Birth Equity Sustainability Plan</a:t>
                      </a:r>
                      <a:endParaRPr sz="2400" b="1" i="1" u="none" strike="noStrike" cap="none">
                        <a:solidFill>
                          <a:schemeClr val="accent1"/>
                        </a:solidFill>
                        <a:latin typeface="Calibri"/>
                        <a:ea typeface="Calibri"/>
                        <a:cs typeface="Calibri"/>
                        <a:sym typeface="Calibri"/>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b="1" i="1" u="none" strike="noStrike" cap="none">
                          <a:solidFill>
                            <a:schemeClr val="accent1"/>
                          </a:solidFill>
                          <a:latin typeface="Calibri"/>
                          <a:ea typeface="Calibri"/>
                          <a:cs typeface="Calibri"/>
                          <a:sym typeface="Calibri"/>
                        </a:rPr>
                        <a:t>Monday, June 17</a:t>
                      </a:r>
                      <a:r>
                        <a:rPr lang="en-US" sz="2400" b="1" i="1" u="none" strike="noStrike" cap="none" baseline="30000">
                          <a:solidFill>
                            <a:schemeClr val="accent1"/>
                          </a:solidFill>
                          <a:latin typeface="Calibri"/>
                          <a:ea typeface="Calibri"/>
                          <a:cs typeface="Calibri"/>
                          <a:sym typeface="Calibri"/>
                        </a:rPr>
                        <a:t>th</a:t>
                      </a:r>
                      <a:r>
                        <a:rPr lang="en-US" sz="2400" b="1" i="1" u="none" strike="noStrike" cap="none">
                          <a:solidFill>
                            <a:schemeClr val="accent1"/>
                          </a:solidFill>
                          <a:latin typeface="Calibri"/>
                          <a:ea typeface="Calibri"/>
                          <a:cs typeface="Calibri"/>
                          <a:sym typeface="Calibri"/>
                        </a:rPr>
                        <a:t> 12-1pm CT</a:t>
                      </a:r>
                      <a:endParaRPr/>
                    </a:p>
                  </a:txBody>
                  <a:tcPr marL="91450" marR="91450" marT="45725" marB="45725"/>
                </a:tc>
                <a:extLst>
                  <a:ext uri="{0D108BD9-81ED-4DB2-BD59-A6C34878D82A}">
                    <a16:rowId xmlns:a16="http://schemas.microsoft.com/office/drawing/2014/main" val="10002"/>
                  </a:ext>
                </a:extLst>
              </a:tr>
            </a:tbl>
          </a:graphicData>
        </a:graphic>
      </p:graphicFrame>
      <p:pic>
        <p:nvPicPr>
          <p:cNvPr id="21733" name="Google Shape;21733;p42" descr="Daily calendar with solid fill"/>
          <p:cNvPicPr preferRelativeResize="0"/>
          <p:nvPr/>
        </p:nvPicPr>
        <p:blipFill rotWithShape="1">
          <a:blip r:embed="rId3">
            <a:alphaModFix/>
          </a:blip>
          <a:srcRect/>
          <a:stretch/>
        </p:blipFill>
        <p:spPr>
          <a:xfrm>
            <a:off x="9745910" y="2089272"/>
            <a:ext cx="2707630" cy="2676316"/>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1738"/>
        <p:cNvGrpSpPr/>
        <p:nvPr/>
      </p:nvGrpSpPr>
      <p:grpSpPr>
        <a:xfrm>
          <a:off x="0" y="0"/>
          <a:ext cx="0" cy="0"/>
          <a:chOff x="0" y="0"/>
          <a:chExt cx="0" cy="0"/>
        </a:xfrm>
      </p:grpSpPr>
      <p:sp>
        <p:nvSpPr>
          <p:cNvPr id="21739" name="Google Shape;21739;p1192"/>
          <p:cNvSpPr txBox="1">
            <a:spLocks noGrp="1"/>
          </p:cNvSpPr>
          <p:nvPr>
            <p:ph type="sldNum" idx="12"/>
          </p:nvPr>
        </p:nvSpPr>
        <p:spPr>
          <a:xfrm>
            <a:off x="8839200" y="6356351"/>
            <a:ext cx="2743200" cy="365200"/>
          </a:xfrm>
          <a:prstGeom prst="rect">
            <a:avLst/>
          </a:prstGeom>
          <a:noFill/>
          <a:ln>
            <a:noFill/>
          </a:ln>
        </p:spPr>
        <p:txBody>
          <a:bodyPr spcFirstLastPara="1" wrap="square" lIns="91425" tIns="45700" rIns="91425" bIns="45700" anchor="ctr" anchorCtr="0">
            <a:normAutofit/>
          </a:bodyPr>
          <a:lstStyle/>
          <a:p>
            <a:pPr marL="0" lvl="0" indent="0" algn="r" rtl="0">
              <a:lnSpc>
                <a:spcPct val="100000"/>
              </a:lnSpc>
              <a:spcBef>
                <a:spcPts val="0"/>
              </a:spcBef>
              <a:spcAft>
                <a:spcPts val="0"/>
              </a:spcAft>
              <a:buClr>
                <a:srgbClr val="AEB3B7"/>
              </a:buClr>
              <a:buSzPts val="900"/>
              <a:buNone/>
            </a:pPr>
            <a:fld id="{00000000-1234-1234-1234-123412341234}" type="slidenum">
              <a:rPr lang="en-US"/>
              <a:t>43</a:t>
            </a:fld>
            <a:endParaRPr/>
          </a:p>
        </p:txBody>
      </p:sp>
      <p:sp>
        <p:nvSpPr>
          <p:cNvPr id="21740" name="Google Shape;21740;p1192"/>
          <p:cNvSpPr txBox="1">
            <a:spLocks noGrp="1"/>
          </p:cNvSpPr>
          <p:nvPr>
            <p:ph type="ftr" idx="11"/>
          </p:nvPr>
        </p:nvSpPr>
        <p:spPr>
          <a:xfrm>
            <a:off x="609600" y="6356351"/>
            <a:ext cx="4114800" cy="3652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rgbClr val="919497"/>
              </a:buClr>
              <a:buSzPts val="900"/>
              <a:buNone/>
            </a:pPr>
            <a:r>
              <a:rPr lang="en-US" sz="1200">
                <a:solidFill>
                  <a:srgbClr val="919497"/>
                </a:solidFill>
                <a:latin typeface="Calibri"/>
                <a:ea typeface="Calibri"/>
                <a:cs typeface="Calibri"/>
                <a:sym typeface="Calibri"/>
              </a:rPr>
              <a:t>Illinois Perinatal Quality Collaborative</a:t>
            </a:r>
            <a:endParaRPr/>
          </a:p>
        </p:txBody>
      </p:sp>
      <p:pic>
        <p:nvPicPr>
          <p:cNvPr id="21741" name="Google Shape;21741;p1192"/>
          <p:cNvPicPr preferRelativeResize="0"/>
          <p:nvPr/>
        </p:nvPicPr>
        <p:blipFill rotWithShape="1">
          <a:blip r:embed="rId3">
            <a:alphaModFix/>
          </a:blip>
          <a:srcRect/>
          <a:stretch/>
        </p:blipFill>
        <p:spPr>
          <a:xfrm>
            <a:off x="-5438" y="0"/>
            <a:ext cx="6173327" cy="6397191"/>
          </a:xfrm>
          <a:prstGeom prst="rect">
            <a:avLst/>
          </a:prstGeom>
          <a:noFill/>
          <a:ln>
            <a:noFill/>
          </a:ln>
        </p:spPr>
      </p:pic>
      <p:pic>
        <p:nvPicPr>
          <p:cNvPr id="21742" name="Google Shape;21742;p1192" descr="A text on a black background&#10;&#10;Description automatically generated"/>
          <p:cNvPicPr preferRelativeResize="0"/>
          <p:nvPr/>
        </p:nvPicPr>
        <p:blipFill rotWithShape="1">
          <a:blip r:embed="rId4">
            <a:alphaModFix/>
          </a:blip>
          <a:srcRect/>
          <a:stretch/>
        </p:blipFill>
        <p:spPr>
          <a:xfrm>
            <a:off x="6162136" y="2198002"/>
            <a:ext cx="6107502" cy="4201655"/>
          </a:xfrm>
          <a:prstGeom prst="rect">
            <a:avLst/>
          </a:prstGeom>
          <a:noFill/>
          <a:ln>
            <a:noFill/>
          </a:ln>
        </p:spPr>
      </p:pic>
      <p:sp>
        <p:nvSpPr>
          <p:cNvPr id="21743" name="Google Shape;21743;p1192"/>
          <p:cNvSpPr/>
          <p:nvPr/>
        </p:nvSpPr>
        <p:spPr>
          <a:xfrm>
            <a:off x="6799951" y="-90"/>
            <a:ext cx="5391508" cy="1437735"/>
          </a:xfrm>
          <a:prstGeom prst="roundRect">
            <a:avLst>
              <a:gd name="adj" fmla="val 16667"/>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21744" name="Google Shape;21744;p1192"/>
          <p:cNvSpPr txBox="1"/>
          <p:nvPr/>
        </p:nvSpPr>
        <p:spPr>
          <a:xfrm>
            <a:off x="7506329" y="574195"/>
            <a:ext cx="3245149" cy="129266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3900"/>
              <a:buFont typeface="Arial"/>
              <a:buNone/>
            </a:pPr>
            <a:r>
              <a:rPr lang="en-US" sz="3900" b="1" i="0" u="none" strike="noStrike" cap="none">
                <a:solidFill>
                  <a:srgbClr val="083C92"/>
                </a:solidFill>
                <a:latin typeface="Arial"/>
                <a:ea typeface="Arial"/>
                <a:cs typeface="Arial"/>
                <a:sym typeface="Arial"/>
              </a:rPr>
              <a:t>ILPQC </a:t>
            </a:r>
            <a:endParaRPr sz="3900" b="0" i="0" u="none" strike="noStrike" cap="none">
              <a:solidFill>
                <a:srgbClr val="083C92"/>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3900"/>
              <a:buFont typeface="Arial"/>
              <a:buNone/>
            </a:pPr>
            <a:r>
              <a:rPr lang="en-US" sz="3900" b="1" i="0" u="none" strike="noStrike" cap="none">
                <a:solidFill>
                  <a:srgbClr val="083C92"/>
                </a:solidFill>
                <a:latin typeface="Arial"/>
                <a:ea typeface="Arial"/>
                <a:cs typeface="Arial"/>
                <a:sym typeface="Arial"/>
              </a:rPr>
              <a:t>2024 Events</a:t>
            </a:r>
            <a:endParaRPr sz="3900" b="0" i="0" u="none" strike="noStrike" cap="none">
              <a:solidFill>
                <a:srgbClr val="083C92"/>
              </a:solidFill>
              <a:latin typeface="Arial"/>
              <a:ea typeface="Arial"/>
              <a:cs typeface="Arial"/>
              <a:sym typeface="Arial"/>
            </a:endParaRPr>
          </a:p>
        </p:txBody>
      </p:sp>
      <p:pic>
        <p:nvPicPr>
          <p:cNvPr id="21745" name="Google Shape;21745;p1192" descr="Balloons outline"/>
          <p:cNvPicPr preferRelativeResize="0"/>
          <p:nvPr/>
        </p:nvPicPr>
        <p:blipFill rotWithShape="1">
          <a:blip r:embed="rId5">
            <a:alphaModFix/>
          </a:blip>
          <a:srcRect/>
          <a:stretch/>
        </p:blipFill>
        <p:spPr>
          <a:xfrm>
            <a:off x="6487064" y="139460"/>
            <a:ext cx="914400" cy="914400"/>
          </a:xfrm>
          <a:prstGeom prst="rect">
            <a:avLst/>
          </a:prstGeom>
          <a:noFill/>
          <a:ln>
            <a:noFill/>
          </a:ln>
        </p:spPr>
      </p:pic>
      <p:pic>
        <p:nvPicPr>
          <p:cNvPr id="21746" name="Google Shape;21746;p1192" descr="Dance outline"/>
          <p:cNvPicPr preferRelativeResize="0"/>
          <p:nvPr/>
        </p:nvPicPr>
        <p:blipFill rotWithShape="1">
          <a:blip r:embed="rId6">
            <a:alphaModFix/>
          </a:blip>
          <a:srcRect/>
          <a:stretch/>
        </p:blipFill>
        <p:spPr>
          <a:xfrm>
            <a:off x="10570234" y="1289649"/>
            <a:ext cx="914400" cy="91440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1268"/>
        <p:cNvGrpSpPr/>
        <p:nvPr/>
      </p:nvGrpSpPr>
      <p:grpSpPr>
        <a:xfrm>
          <a:off x="0" y="0"/>
          <a:ext cx="0" cy="0"/>
          <a:chOff x="0" y="0"/>
          <a:chExt cx="0" cy="0"/>
        </a:xfrm>
      </p:grpSpPr>
      <p:pic>
        <p:nvPicPr>
          <p:cNvPr id="21269" name="Google Shape;21269;p5" descr="Floating balloons"/>
          <p:cNvPicPr preferRelativeResize="0"/>
          <p:nvPr/>
        </p:nvPicPr>
        <p:blipFill rotWithShape="1">
          <a:blip r:embed="rId3">
            <a:alphaModFix/>
          </a:blip>
          <a:srcRect/>
          <a:stretch/>
        </p:blipFill>
        <p:spPr>
          <a:xfrm>
            <a:off x="-8750" y="762000"/>
            <a:ext cx="10711132" cy="6096000"/>
          </a:xfrm>
          <a:prstGeom prst="rect">
            <a:avLst/>
          </a:prstGeom>
          <a:noFill/>
          <a:ln>
            <a:noFill/>
          </a:ln>
        </p:spPr>
      </p:pic>
      <p:sp>
        <p:nvSpPr>
          <p:cNvPr id="21270" name="Google Shape;21270;p5"/>
          <p:cNvSpPr txBox="1">
            <a:spLocks noGrp="1"/>
          </p:cNvSpPr>
          <p:nvPr>
            <p:ph type="title"/>
          </p:nvPr>
        </p:nvSpPr>
        <p:spPr>
          <a:xfrm>
            <a:off x="0" y="0"/>
            <a:ext cx="5373370" cy="2656366"/>
          </a:xfrm>
          <a:prstGeom prst="rect">
            <a:avLst/>
          </a:prstGeom>
          <a:solidFill>
            <a:srgbClr val="F9A1BB"/>
          </a:solid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SzPts val="1800"/>
              <a:buNone/>
            </a:pPr>
            <a:r>
              <a:rPr lang="en-US" sz="2800"/>
              <a:t>We have an exciting opportunity!</a:t>
            </a:r>
            <a:br>
              <a:rPr lang="en-US" sz="2800"/>
            </a:br>
            <a:br>
              <a:rPr lang="en-US" sz="2800"/>
            </a:br>
            <a:r>
              <a:rPr lang="en-US" sz="2800"/>
              <a:t>Please email your Perinatal Network Administrator or email </a:t>
            </a:r>
            <a:r>
              <a:rPr lang="en-US" sz="2800" u="sng">
                <a:solidFill>
                  <a:schemeClr val="hlink"/>
                </a:solidFill>
                <a:hlinkClick r:id="rId4"/>
              </a:rPr>
              <a:t>info@ilpqc.org</a:t>
            </a:r>
            <a:r>
              <a:rPr lang="en-US" sz="2800"/>
              <a:t> if you are interested in this opportunity!</a:t>
            </a:r>
            <a:endParaRPr sz="2800"/>
          </a:p>
        </p:txBody>
      </p:sp>
      <p:pic>
        <p:nvPicPr>
          <p:cNvPr id="21271" name="Google Shape;21271;p5" descr="A white and blue card with text&#10;&#10;Description automatically generated"/>
          <p:cNvPicPr preferRelativeResize="0">
            <a:picLocks noGrp="1"/>
          </p:cNvPicPr>
          <p:nvPr>
            <p:ph type="body" idx="1"/>
          </p:nvPr>
        </p:nvPicPr>
        <p:blipFill rotWithShape="1">
          <a:blip r:embed="rId5">
            <a:alphaModFix/>
          </a:blip>
          <a:srcRect/>
          <a:stretch/>
        </p:blipFill>
        <p:spPr>
          <a:xfrm>
            <a:off x="5346816" y="-11714"/>
            <a:ext cx="6845184" cy="6881427"/>
          </a:xfrm>
          <a:prstGeom prst="rect">
            <a:avLst/>
          </a:prstGeom>
          <a:noFill/>
          <a:ln>
            <a:noFill/>
          </a:ln>
        </p:spPr>
      </p:pic>
      <p:sp>
        <p:nvSpPr>
          <p:cNvPr id="21272" name="Google Shape;21272;p5"/>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None/>
            </a:pPr>
            <a:fld id="{00000000-1234-1234-1234-123412341234}" type="slidenum">
              <a:rPr lang="en-US" sz="1200" b="0" i="0" u="none" strike="noStrike" cap="none">
                <a:solidFill>
                  <a:srgbClr val="F6F8FC"/>
                </a:solidFill>
                <a:latin typeface="Arial"/>
                <a:ea typeface="Arial"/>
                <a:cs typeface="Arial"/>
                <a:sym typeface="Arial"/>
              </a:rPr>
              <a:t>5</a:t>
            </a:fld>
            <a:endParaRPr sz="1200" b="0" i="0" u="none" strike="noStrike" cap="none">
              <a:solidFill>
                <a:srgbClr val="F6F8FC"/>
              </a:solidFill>
              <a:latin typeface="Arial"/>
              <a:ea typeface="Arial"/>
              <a:cs typeface="Arial"/>
              <a:sym typeface="Arial"/>
            </a:endParaRPr>
          </a:p>
        </p:txBody>
      </p:sp>
      <p:sp>
        <p:nvSpPr>
          <p:cNvPr id="21273" name="Google Shape;21273;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2F5FF"/>
        </a:solidFill>
        <a:effectLst/>
      </p:bgPr>
    </p:bg>
    <p:spTree>
      <p:nvGrpSpPr>
        <p:cNvPr id="1" name="Shape 21277"/>
        <p:cNvGrpSpPr/>
        <p:nvPr/>
      </p:nvGrpSpPr>
      <p:grpSpPr>
        <a:xfrm>
          <a:off x="0" y="0"/>
          <a:ext cx="0" cy="0"/>
          <a:chOff x="0" y="0"/>
          <a:chExt cx="0" cy="0"/>
        </a:xfrm>
      </p:grpSpPr>
      <p:sp>
        <p:nvSpPr>
          <p:cNvPr id="21278" name="Google Shape;21278;p7"/>
          <p:cNvSpPr/>
          <p:nvPr/>
        </p:nvSpPr>
        <p:spPr>
          <a:xfrm>
            <a:off x="5696651" y="218534"/>
            <a:ext cx="6152571" cy="2357797"/>
          </a:xfrm>
          <a:custGeom>
            <a:avLst/>
            <a:gdLst/>
            <a:ahLst/>
            <a:cxnLst/>
            <a:rect l="l" t="t" r="r" b="b"/>
            <a:pathLst>
              <a:path w="8153368" h="2975979" extrusionOk="0">
                <a:moveTo>
                  <a:pt x="8153368" y="0"/>
                </a:moveTo>
                <a:lnTo>
                  <a:pt x="0" y="0"/>
                </a:lnTo>
                <a:lnTo>
                  <a:pt x="0" y="2975979"/>
                </a:lnTo>
                <a:lnTo>
                  <a:pt x="8153368" y="2975979"/>
                </a:lnTo>
                <a:lnTo>
                  <a:pt x="8153368" y="0"/>
                </a:lnTo>
                <a:close/>
              </a:path>
            </a:pathLst>
          </a:custGeom>
          <a:blipFill rotWithShape="1">
            <a:blip r:embed="rId3">
              <a:alphaModFix/>
            </a:blip>
            <a:stretch>
              <a:fillRect/>
            </a:stretch>
          </a:blipFill>
          <a:ln>
            <a:noFill/>
          </a:ln>
        </p:spPr>
      </p:sp>
      <p:sp>
        <p:nvSpPr>
          <p:cNvPr id="21279" name="Google Shape;21279;p7"/>
          <p:cNvSpPr txBox="1"/>
          <p:nvPr/>
        </p:nvSpPr>
        <p:spPr>
          <a:xfrm>
            <a:off x="6762505" y="692602"/>
            <a:ext cx="4702289" cy="1404872"/>
          </a:xfrm>
          <a:prstGeom prst="rect">
            <a:avLst/>
          </a:prstGeom>
          <a:noFill/>
          <a:ln>
            <a:noFill/>
          </a:ln>
        </p:spPr>
        <p:txBody>
          <a:bodyPr spcFirstLastPara="1" wrap="square" lIns="0" tIns="0" rIns="0" bIns="0" anchor="t" anchorCtr="0">
            <a:spAutoFit/>
          </a:bodyPr>
          <a:lstStyle/>
          <a:p>
            <a:pPr marL="0" marR="0" lvl="0" indent="0" algn="ctr" rtl="0">
              <a:lnSpc>
                <a:spcPct val="141038"/>
              </a:lnSpc>
              <a:spcBef>
                <a:spcPts val="0"/>
              </a:spcBef>
              <a:spcAft>
                <a:spcPts val="0"/>
              </a:spcAft>
              <a:buNone/>
            </a:pPr>
            <a:r>
              <a:rPr lang="en-US" sz="2600" b="1" i="0" u="none" strike="noStrike" cap="none">
                <a:solidFill>
                  <a:srgbClr val="144B90"/>
                </a:solidFill>
                <a:latin typeface="Prompt"/>
                <a:ea typeface="Prompt"/>
                <a:cs typeface="Prompt"/>
                <a:sym typeface="Prompt"/>
              </a:rPr>
              <a:t>Interested in Facilitating an ILPQC Face-to-Face </a:t>
            </a:r>
            <a:endParaRPr sz="1400" b="0" i="0" u="none" strike="noStrike" cap="none">
              <a:solidFill>
                <a:srgbClr val="000000"/>
              </a:solidFill>
              <a:latin typeface="Calibri"/>
              <a:ea typeface="Calibri"/>
              <a:cs typeface="Calibri"/>
              <a:sym typeface="Calibri"/>
            </a:endParaRPr>
          </a:p>
          <a:p>
            <a:pPr marL="0" marR="0" lvl="0" indent="0" algn="ctr" rtl="0">
              <a:lnSpc>
                <a:spcPct val="141038"/>
              </a:lnSpc>
              <a:spcBef>
                <a:spcPts val="0"/>
              </a:spcBef>
              <a:spcAft>
                <a:spcPts val="0"/>
              </a:spcAft>
              <a:buNone/>
            </a:pPr>
            <a:r>
              <a:rPr lang="en-US" sz="2600" b="1" i="0" u="none" strike="noStrike" cap="none">
                <a:solidFill>
                  <a:srgbClr val="144B90"/>
                </a:solidFill>
                <a:latin typeface="Prompt"/>
                <a:ea typeface="Prompt"/>
                <a:cs typeface="Prompt"/>
                <a:sym typeface="Prompt"/>
              </a:rPr>
              <a:t>Breakout Session?</a:t>
            </a:r>
            <a:endParaRPr sz="1400" b="0" i="0" u="none" strike="noStrike" cap="none">
              <a:solidFill>
                <a:srgbClr val="000000"/>
              </a:solidFill>
              <a:latin typeface="Arial"/>
              <a:ea typeface="Arial"/>
              <a:cs typeface="Arial"/>
              <a:sym typeface="Arial"/>
            </a:endParaRPr>
          </a:p>
        </p:txBody>
      </p:sp>
      <p:sp>
        <p:nvSpPr>
          <p:cNvPr id="21280" name="Google Shape;21280;p7"/>
          <p:cNvSpPr/>
          <p:nvPr/>
        </p:nvSpPr>
        <p:spPr>
          <a:xfrm>
            <a:off x="5696650" y="4301703"/>
            <a:ext cx="6152571" cy="2357797"/>
          </a:xfrm>
          <a:custGeom>
            <a:avLst/>
            <a:gdLst/>
            <a:ahLst/>
            <a:cxnLst/>
            <a:rect l="l" t="t" r="r" b="b"/>
            <a:pathLst>
              <a:path w="8153368" h="2975979" extrusionOk="0">
                <a:moveTo>
                  <a:pt x="8153368" y="0"/>
                </a:moveTo>
                <a:lnTo>
                  <a:pt x="0" y="0"/>
                </a:lnTo>
                <a:lnTo>
                  <a:pt x="0" y="2975979"/>
                </a:lnTo>
                <a:lnTo>
                  <a:pt x="8153368" y="2975979"/>
                </a:lnTo>
                <a:lnTo>
                  <a:pt x="8153368" y="0"/>
                </a:lnTo>
                <a:close/>
              </a:path>
            </a:pathLst>
          </a:custGeom>
          <a:blipFill rotWithShape="1">
            <a:blip r:embed="rId3">
              <a:alphaModFix/>
            </a:blip>
            <a:stretch>
              <a:fillRect/>
            </a:stretch>
          </a:blipFill>
          <a:ln>
            <a:noFill/>
          </a:ln>
        </p:spPr>
      </p:sp>
      <p:sp>
        <p:nvSpPr>
          <p:cNvPr id="21281" name="Google Shape;21281;p7"/>
          <p:cNvSpPr txBox="1"/>
          <p:nvPr/>
        </p:nvSpPr>
        <p:spPr>
          <a:xfrm>
            <a:off x="7023181" y="4834270"/>
            <a:ext cx="4180935" cy="1292662"/>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2600" b="1" i="0" u="none" strike="noStrike" cap="none">
                <a:solidFill>
                  <a:srgbClr val="144B90"/>
                </a:solidFill>
                <a:latin typeface="Prompt"/>
                <a:ea typeface="Prompt"/>
                <a:cs typeface="Prompt"/>
                <a:sym typeface="Prompt"/>
              </a:rPr>
              <a:t>We appreciate your support and participation!</a:t>
            </a:r>
            <a:endParaRPr sz="1400" b="0" i="0" u="none" strike="noStrike" cap="none">
              <a:solidFill>
                <a:srgbClr val="000000"/>
              </a:solidFill>
              <a:latin typeface="Arial"/>
              <a:ea typeface="Arial"/>
              <a:cs typeface="Arial"/>
              <a:sym typeface="Arial"/>
            </a:endParaRPr>
          </a:p>
        </p:txBody>
      </p:sp>
      <p:pic>
        <p:nvPicPr>
          <p:cNvPr id="21282" name="Google Shape;21282;p7" descr="A poster with hands raised&#10;&#10;Description automatically generated"/>
          <p:cNvPicPr preferRelativeResize="0"/>
          <p:nvPr/>
        </p:nvPicPr>
        <p:blipFill rotWithShape="1">
          <a:blip r:embed="rId4">
            <a:alphaModFix/>
          </a:blip>
          <a:srcRect/>
          <a:stretch/>
        </p:blipFill>
        <p:spPr>
          <a:xfrm>
            <a:off x="135942" y="135147"/>
            <a:ext cx="5062116" cy="6573327"/>
          </a:xfrm>
          <a:prstGeom prst="rect">
            <a:avLst/>
          </a:prstGeom>
          <a:noFill/>
          <a:ln>
            <a:noFill/>
          </a:ln>
        </p:spPr>
      </p:pic>
      <p:sp>
        <p:nvSpPr>
          <p:cNvPr id="21283" name="Google Shape;21283;p7"/>
          <p:cNvSpPr/>
          <p:nvPr/>
        </p:nvSpPr>
        <p:spPr>
          <a:xfrm>
            <a:off x="1796749" y="213135"/>
            <a:ext cx="1733828" cy="827039"/>
          </a:xfrm>
          <a:custGeom>
            <a:avLst/>
            <a:gdLst/>
            <a:ahLst/>
            <a:cxnLst/>
            <a:rect l="l" t="t" r="r" b="b"/>
            <a:pathLst>
              <a:path w="4541685" h="2124765" extrusionOk="0">
                <a:moveTo>
                  <a:pt x="0" y="0"/>
                </a:moveTo>
                <a:lnTo>
                  <a:pt x="4541685" y="0"/>
                </a:lnTo>
                <a:lnTo>
                  <a:pt x="4541685" y="2124765"/>
                </a:lnTo>
                <a:lnTo>
                  <a:pt x="0" y="2124765"/>
                </a:lnTo>
                <a:lnTo>
                  <a:pt x="0" y="0"/>
                </a:lnTo>
                <a:close/>
              </a:path>
            </a:pathLst>
          </a:custGeom>
          <a:blipFill rotWithShape="1">
            <a:blip r:embed="rId5">
              <a:alphaModFix/>
            </a:blip>
            <a:stretch>
              <a:fillRect/>
            </a:stretch>
          </a:blipFill>
          <a:ln>
            <a:noFill/>
          </a:ln>
        </p:spPr>
      </p:sp>
      <p:sp>
        <p:nvSpPr>
          <p:cNvPr id="21284" name="Google Shape;21284;p7"/>
          <p:cNvSpPr/>
          <p:nvPr/>
        </p:nvSpPr>
        <p:spPr>
          <a:xfrm>
            <a:off x="6288835" y="2843212"/>
            <a:ext cx="5449019" cy="1063924"/>
          </a:xfrm>
          <a:prstGeom prst="doubleWave">
            <a:avLst>
              <a:gd name="adj1" fmla="val 6250"/>
              <a:gd name="adj2" fmla="val 0"/>
            </a:avLst>
          </a:prstGeom>
          <a:solidFill>
            <a:schemeClr val="lt1"/>
          </a:solidFill>
          <a:ln w="25400" cap="flat" cmpd="sng">
            <a:solidFill>
              <a:schemeClr val="accent6"/>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r>
              <a:rPr lang="en-US" sz="2800" b="1" i="0" u="none" strike="noStrike" cap="none">
                <a:solidFill>
                  <a:schemeClr val="dk2"/>
                </a:solidFill>
                <a:latin typeface="Arial"/>
                <a:ea typeface="Arial"/>
                <a:cs typeface="Arial"/>
                <a:sym typeface="Arial"/>
              </a:rPr>
              <a:t>Email</a:t>
            </a:r>
            <a:r>
              <a:rPr lang="en-US" sz="2800" b="0" i="0" u="none" strike="noStrike" cap="none">
                <a:solidFill>
                  <a:schemeClr val="dk1"/>
                </a:solidFill>
                <a:latin typeface="Arial"/>
                <a:ea typeface="Arial"/>
                <a:cs typeface="Arial"/>
                <a:sym typeface="Arial"/>
              </a:rPr>
              <a:t> </a:t>
            </a:r>
            <a:r>
              <a:rPr lang="en-US" sz="2800" b="0" i="0" u="sng" strike="noStrike" cap="none">
                <a:solidFill>
                  <a:schemeClr val="dk1"/>
                </a:solidFill>
                <a:latin typeface="Arial"/>
                <a:ea typeface="Arial"/>
                <a:cs typeface="Arial"/>
                <a:sym typeface="Arial"/>
                <a:hlinkClick r:id="rId6">
                  <a:extLst>
                    <a:ext uri="{A12FA001-AC4F-418D-AE19-62706E023703}">
                      <ahyp:hlinkClr xmlns:ahyp="http://schemas.microsoft.com/office/drawing/2018/hyperlinkcolor" val="tx"/>
                    </a:ext>
                  </a:extLst>
                </a:hlinkClick>
              </a:rPr>
              <a:t>info@ilpqc.org</a:t>
            </a:r>
            <a:endParaRPr sz="2800" b="0" i="0" u="none" strike="noStrike" cap="none">
              <a:solidFill>
                <a:schemeClr val="dk1"/>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1289"/>
        <p:cNvGrpSpPr/>
        <p:nvPr/>
      </p:nvGrpSpPr>
      <p:grpSpPr>
        <a:xfrm>
          <a:off x="0" y="0"/>
          <a:ext cx="0" cy="0"/>
          <a:chOff x="0" y="0"/>
          <a:chExt cx="0" cy="0"/>
        </a:xfrm>
      </p:grpSpPr>
      <p:sp>
        <p:nvSpPr>
          <p:cNvPr id="21290" name="Google Shape;21290;p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endParaRPr/>
          </a:p>
        </p:txBody>
      </p:sp>
      <p:sp>
        <p:nvSpPr>
          <p:cNvPr id="21291" name="Google Shape;21291;p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p>
            <a:pPr marL="457200" lvl="0" indent="-228600" algn="l" rtl="0">
              <a:lnSpc>
                <a:spcPct val="100000"/>
              </a:lnSpc>
              <a:spcBef>
                <a:spcPts val="1000"/>
              </a:spcBef>
              <a:spcAft>
                <a:spcPts val="0"/>
              </a:spcAft>
              <a:buSzPts val="1800"/>
              <a:buNone/>
            </a:pPr>
            <a:endParaRPr/>
          </a:p>
        </p:txBody>
      </p:sp>
      <p:sp>
        <p:nvSpPr>
          <p:cNvPr id="21292" name="Google Shape;21292;p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7</a:t>
            </a:fld>
            <a:endParaRPr/>
          </a:p>
        </p:txBody>
      </p:sp>
      <p:pic>
        <p:nvPicPr>
          <p:cNvPr id="21293" name="Google Shape;21293;p8"/>
          <p:cNvPicPr preferRelativeResize="0"/>
          <p:nvPr/>
        </p:nvPicPr>
        <p:blipFill rotWithShape="1">
          <a:blip r:embed="rId3">
            <a:alphaModFix/>
          </a:blip>
          <a:srcRect/>
          <a:stretch/>
        </p:blipFill>
        <p:spPr>
          <a:xfrm>
            <a:off x="46892" y="43021"/>
            <a:ext cx="12098215" cy="6771957"/>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FD2CC"/>
        </a:solidFill>
        <a:effectLst/>
      </p:bgPr>
    </p:bg>
    <p:spTree>
      <p:nvGrpSpPr>
        <p:cNvPr id="1" name="Shape 21297"/>
        <p:cNvGrpSpPr/>
        <p:nvPr/>
      </p:nvGrpSpPr>
      <p:grpSpPr>
        <a:xfrm>
          <a:off x="0" y="0"/>
          <a:ext cx="0" cy="0"/>
          <a:chOff x="0" y="0"/>
          <a:chExt cx="0" cy="0"/>
        </a:xfrm>
      </p:grpSpPr>
      <p:sp>
        <p:nvSpPr>
          <p:cNvPr id="21298" name="Google Shape;21298;p9"/>
          <p:cNvSpPr/>
          <p:nvPr/>
        </p:nvSpPr>
        <p:spPr>
          <a:xfrm>
            <a:off x="755252" y="-42351"/>
            <a:ext cx="71316174" cy="45953141"/>
          </a:xfrm>
          <a:custGeom>
            <a:avLst/>
            <a:gdLst/>
            <a:ahLst/>
            <a:cxnLst/>
            <a:rect l="l" t="t" r="r" b="b"/>
            <a:pathLst>
              <a:path w="9478270" h="7608388" extrusionOk="0">
                <a:moveTo>
                  <a:pt x="9478270" y="84071"/>
                </a:moveTo>
                <a:lnTo>
                  <a:pt x="9478270" y="0"/>
                </a:lnTo>
                <a:lnTo>
                  <a:pt x="52366" y="0"/>
                </a:lnTo>
                <a:lnTo>
                  <a:pt x="52366" y="42035"/>
                </a:lnTo>
                <a:lnTo>
                  <a:pt x="0" y="42035"/>
                </a:lnTo>
                <a:lnTo>
                  <a:pt x="0" y="7608388"/>
                </a:lnTo>
                <a:lnTo>
                  <a:pt x="104732" y="7608388"/>
                </a:lnTo>
                <a:lnTo>
                  <a:pt x="104732" y="6137152"/>
                </a:lnTo>
                <a:lnTo>
                  <a:pt x="1885181" y="6137152"/>
                </a:lnTo>
                <a:lnTo>
                  <a:pt x="1885181" y="7608388"/>
                </a:lnTo>
                <a:lnTo>
                  <a:pt x="1989913" y="7608388"/>
                </a:lnTo>
                <a:lnTo>
                  <a:pt x="1989913" y="6137152"/>
                </a:lnTo>
                <a:lnTo>
                  <a:pt x="3770362" y="6137152"/>
                </a:lnTo>
                <a:lnTo>
                  <a:pt x="3770362" y="7608388"/>
                </a:lnTo>
                <a:lnTo>
                  <a:pt x="3875094" y="7608388"/>
                </a:lnTo>
                <a:lnTo>
                  <a:pt x="3875094" y="6137152"/>
                </a:lnTo>
                <a:lnTo>
                  <a:pt x="5655542" y="6137152"/>
                </a:lnTo>
                <a:lnTo>
                  <a:pt x="5655542" y="7608388"/>
                </a:lnTo>
                <a:lnTo>
                  <a:pt x="5760275" y="7608388"/>
                </a:lnTo>
                <a:lnTo>
                  <a:pt x="5760275" y="6137152"/>
                </a:lnTo>
                <a:lnTo>
                  <a:pt x="7540723" y="6137152"/>
                </a:lnTo>
                <a:lnTo>
                  <a:pt x="7540723" y="7608388"/>
                </a:lnTo>
                <a:lnTo>
                  <a:pt x="7645456" y="7608388"/>
                </a:lnTo>
                <a:lnTo>
                  <a:pt x="7645456" y="6137152"/>
                </a:lnTo>
                <a:lnTo>
                  <a:pt x="9478270" y="6137152"/>
                </a:lnTo>
                <a:lnTo>
                  <a:pt x="9478270" y="6053082"/>
                </a:lnTo>
                <a:lnTo>
                  <a:pt x="7645456" y="6053082"/>
                </a:lnTo>
                <a:lnTo>
                  <a:pt x="7645456" y="4623882"/>
                </a:lnTo>
                <a:lnTo>
                  <a:pt x="9478270" y="4623882"/>
                </a:lnTo>
                <a:lnTo>
                  <a:pt x="9478270" y="4539811"/>
                </a:lnTo>
                <a:lnTo>
                  <a:pt x="7645456" y="4539811"/>
                </a:lnTo>
                <a:lnTo>
                  <a:pt x="7645456" y="3110611"/>
                </a:lnTo>
                <a:lnTo>
                  <a:pt x="9478270" y="3110611"/>
                </a:lnTo>
                <a:lnTo>
                  <a:pt x="9478270" y="3026541"/>
                </a:lnTo>
                <a:lnTo>
                  <a:pt x="7645456" y="3026541"/>
                </a:lnTo>
                <a:lnTo>
                  <a:pt x="7645456" y="1597341"/>
                </a:lnTo>
                <a:lnTo>
                  <a:pt x="9478270" y="1597341"/>
                </a:lnTo>
                <a:lnTo>
                  <a:pt x="9478270" y="1513270"/>
                </a:lnTo>
                <a:lnTo>
                  <a:pt x="7645456" y="1513270"/>
                </a:lnTo>
                <a:lnTo>
                  <a:pt x="7645456" y="84071"/>
                </a:lnTo>
                <a:lnTo>
                  <a:pt x="9478270" y="84071"/>
                </a:lnTo>
                <a:close/>
                <a:moveTo>
                  <a:pt x="1989913" y="1513270"/>
                </a:moveTo>
                <a:lnTo>
                  <a:pt x="1989913" y="84071"/>
                </a:lnTo>
                <a:lnTo>
                  <a:pt x="3770362" y="84071"/>
                </a:lnTo>
                <a:lnTo>
                  <a:pt x="3770362" y="1513270"/>
                </a:lnTo>
                <a:lnTo>
                  <a:pt x="1989913" y="1513270"/>
                </a:lnTo>
                <a:close/>
                <a:moveTo>
                  <a:pt x="3770362" y="1597341"/>
                </a:moveTo>
                <a:lnTo>
                  <a:pt x="3770362" y="3026541"/>
                </a:lnTo>
                <a:lnTo>
                  <a:pt x="1989913" y="3026541"/>
                </a:lnTo>
                <a:lnTo>
                  <a:pt x="1989913" y="1597341"/>
                </a:lnTo>
                <a:lnTo>
                  <a:pt x="3770362" y="1597341"/>
                </a:lnTo>
                <a:close/>
                <a:moveTo>
                  <a:pt x="1885181" y="1513270"/>
                </a:moveTo>
                <a:lnTo>
                  <a:pt x="104732" y="1513270"/>
                </a:lnTo>
                <a:lnTo>
                  <a:pt x="104732" y="84071"/>
                </a:lnTo>
                <a:lnTo>
                  <a:pt x="1885181" y="84071"/>
                </a:lnTo>
                <a:lnTo>
                  <a:pt x="1885181" y="1513270"/>
                </a:lnTo>
                <a:close/>
                <a:moveTo>
                  <a:pt x="1885181" y="1597341"/>
                </a:moveTo>
                <a:lnTo>
                  <a:pt x="1885181" y="3026541"/>
                </a:lnTo>
                <a:lnTo>
                  <a:pt x="104732" y="3026541"/>
                </a:lnTo>
                <a:lnTo>
                  <a:pt x="104732" y="1597341"/>
                </a:lnTo>
                <a:lnTo>
                  <a:pt x="1885181" y="1597341"/>
                </a:lnTo>
                <a:close/>
                <a:moveTo>
                  <a:pt x="1885181" y="3110611"/>
                </a:moveTo>
                <a:lnTo>
                  <a:pt x="1885181" y="4539811"/>
                </a:lnTo>
                <a:lnTo>
                  <a:pt x="104732" y="4539811"/>
                </a:lnTo>
                <a:lnTo>
                  <a:pt x="104732" y="3110611"/>
                </a:lnTo>
                <a:lnTo>
                  <a:pt x="1885181" y="3110611"/>
                </a:lnTo>
                <a:close/>
                <a:moveTo>
                  <a:pt x="1989913" y="3110611"/>
                </a:moveTo>
                <a:lnTo>
                  <a:pt x="3770362" y="3110611"/>
                </a:lnTo>
                <a:lnTo>
                  <a:pt x="3770362" y="4539811"/>
                </a:lnTo>
                <a:lnTo>
                  <a:pt x="1989913" y="4539811"/>
                </a:lnTo>
                <a:lnTo>
                  <a:pt x="1989913" y="3110611"/>
                </a:lnTo>
                <a:close/>
                <a:moveTo>
                  <a:pt x="3875094" y="3110611"/>
                </a:moveTo>
                <a:lnTo>
                  <a:pt x="5655542" y="3110611"/>
                </a:lnTo>
                <a:lnTo>
                  <a:pt x="5655542" y="4539811"/>
                </a:lnTo>
                <a:lnTo>
                  <a:pt x="3875094" y="4539811"/>
                </a:lnTo>
                <a:lnTo>
                  <a:pt x="3875094" y="3110611"/>
                </a:lnTo>
                <a:close/>
                <a:moveTo>
                  <a:pt x="3875094" y="3026541"/>
                </a:moveTo>
                <a:lnTo>
                  <a:pt x="3875094" y="1597341"/>
                </a:lnTo>
                <a:lnTo>
                  <a:pt x="5655542" y="1597341"/>
                </a:lnTo>
                <a:lnTo>
                  <a:pt x="5655542" y="3026541"/>
                </a:lnTo>
                <a:lnTo>
                  <a:pt x="3875094" y="3026541"/>
                </a:lnTo>
                <a:close/>
                <a:moveTo>
                  <a:pt x="3875094" y="1513270"/>
                </a:moveTo>
                <a:lnTo>
                  <a:pt x="3875094" y="84071"/>
                </a:lnTo>
                <a:lnTo>
                  <a:pt x="5655542" y="84071"/>
                </a:lnTo>
                <a:lnTo>
                  <a:pt x="5655542" y="1513270"/>
                </a:lnTo>
                <a:lnTo>
                  <a:pt x="3875094" y="1513270"/>
                </a:lnTo>
                <a:close/>
                <a:moveTo>
                  <a:pt x="104732" y="6053082"/>
                </a:moveTo>
                <a:lnTo>
                  <a:pt x="104732" y="4623882"/>
                </a:lnTo>
                <a:lnTo>
                  <a:pt x="1885181" y="4623882"/>
                </a:lnTo>
                <a:lnTo>
                  <a:pt x="1885181" y="6053082"/>
                </a:lnTo>
                <a:lnTo>
                  <a:pt x="104732" y="6053082"/>
                </a:lnTo>
                <a:close/>
                <a:moveTo>
                  <a:pt x="1989913" y="6053082"/>
                </a:moveTo>
                <a:lnTo>
                  <a:pt x="1989913" y="4623882"/>
                </a:lnTo>
                <a:lnTo>
                  <a:pt x="3770362" y="4623882"/>
                </a:lnTo>
                <a:lnTo>
                  <a:pt x="3770362" y="6053082"/>
                </a:lnTo>
                <a:lnTo>
                  <a:pt x="1989913" y="6053082"/>
                </a:lnTo>
                <a:close/>
                <a:moveTo>
                  <a:pt x="3875094" y="6053082"/>
                </a:moveTo>
                <a:lnTo>
                  <a:pt x="3875094" y="4623882"/>
                </a:lnTo>
                <a:lnTo>
                  <a:pt x="5655542" y="4623882"/>
                </a:lnTo>
                <a:lnTo>
                  <a:pt x="5655542" y="6053082"/>
                </a:lnTo>
                <a:lnTo>
                  <a:pt x="3875094" y="6053082"/>
                </a:lnTo>
                <a:close/>
                <a:moveTo>
                  <a:pt x="7540723" y="6053082"/>
                </a:moveTo>
                <a:lnTo>
                  <a:pt x="5760275" y="6053082"/>
                </a:lnTo>
                <a:lnTo>
                  <a:pt x="5760275" y="4623882"/>
                </a:lnTo>
                <a:lnTo>
                  <a:pt x="7540723" y="4623882"/>
                </a:lnTo>
                <a:lnTo>
                  <a:pt x="7540723" y="6053082"/>
                </a:lnTo>
                <a:close/>
                <a:moveTo>
                  <a:pt x="7540723" y="4539811"/>
                </a:moveTo>
                <a:lnTo>
                  <a:pt x="5760275" y="4539811"/>
                </a:lnTo>
                <a:lnTo>
                  <a:pt x="5760275" y="3110611"/>
                </a:lnTo>
                <a:lnTo>
                  <a:pt x="7540723" y="3110611"/>
                </a:lnTo>
                <a:lnTo>
                  <a:pt x="7540723" y="4539811"/>
                </a:lnTo>
                <a:close/>
                <a:moveTo>
                  <a:pt x="7540723" y="3026541"/>
                </a:moveTo>
                <a:lnTo>
                  <a:pt x="5760275" y="3026541"/>
                </a:lnTo>
                <a:lnTo>
                  <a:pt x="5760275" y="1597341"/>
                </a:lnTo>
                <a:lnTo>
                  <a:pt x="7540723" y="1597341"/>
                </a:lnTo>
                <a:lnTo>
                  <a:pt x="7540723" y="3026541"/>
                </a:lnTo>
                <a:close/>
                <a:moveTo>
                  <a:pt x="7540723" y="1513270"/>
                </a:moveTo>
                <a:lnTo>
                  <a:pt x="5760275" y="1513270"/>
                </a:lnTo>
                <a:lnTo>
                  <a:pt x="5760275" y="84071"/>
                </a:lnTo>
                <a:lnTo>
                  <a:pt x="7540723" y="84071"/>
                </a:lnTo>
                <a:lnTo>
                  <a:pt x="7540723" y="1513270"/>
                </a:lnTo>
                <a:close/>
              </a:path>
            </a:pathLst>
          </a:custGeom>
          <a:solidFill>
            <a:srgbClr val="FF5757">
              <a:alpha val="19607"/>
            </a:srgbClr>
          </a:solidFill>
          <a:ln>
            <a:noFill/>
          </a:ln>
        </p:spPr>
      </p:sp>
      <p:grpSp>
        <p:nvGrpSpPr>
          <p:cNvPr id="21299" name="Google Shape;21299;p9"/>
          <p:cNvGrpSpPr/>
          <p:nvPr/>
        </p:nvGrpSpPr>
        <p:grpSpPr>
          <a:xfrm>
            <a:off x="2206229" y="2120342"/>
            <a:ext cx="2530766" cy="3892648"/>
            <a:chOff x="0" y="0"/>
            <a:chExt cx="4130040" cy="6352540"/>
          </a:xfrm>
        </p:grpSpPr>
        <p:sp>
          <p:nvSpPr>
            <p:cNvPr id="21300" name="Google Shape;21300;p9"/>
            <p:cNvSpPr/>
            <p:nvPr/>
          </p:nvSpPr>
          <p:spPr>
            <a:xfrm>
              <a:off x="0" y="0"/>
              <a:ext cx="4130040" cy="6352540"/>
            </a:xfrm>
            <a:custGeom>
              <a:avLst/>
              <a:gdLst/>
              <a:ahLst/>
              <a:cxnLst/>
              <a:rect l="l" t="t" r="r" b="b"/>
              <a:pathLst>
                <a:path w="4130040" h="6352540" extrusionOk="0">
                  <a:moveTo>
                    <a:pt x="4130040" y="8890"/>
                  </a:moveTo>
                  <a:lnTo>
                    <a:pt x="4130040" y="6344920"/>
                  </a:lnTo>
                  <a:cubicBezTo>
                    <a:pt x="4128770" y="6348730"/>
                    <a:pt x="4124960" y="6352540"/>
                    <a:pt x="4119880" y="6352540"/>
                  </a:cubicBezTo>
                  <a:lnTo>
                    <a:pt x="8890" y="6352540"/>
                  </a:lnTo>
                  <a:cubicBezTo>
                    <a:pt x="3810" y="6352540"/>
                    <a:pt x="0" y="6348730"/>
                    <a:pt x="0" y="6343650"/>
                  </a:cubicBezTo>
                  <a:lnTo>
                    <a:pt x="0" y="8890"/>
                  </a:lnTo>
                  <a:cubicBezTo>
                    <a:pt x="0" y="3810"/>
                    <a:pt x="3810" y="0"/>
                    <a:pt x="8890" y="0"/>
                  </a:cubicBezTo>
                  <a:lnTo>
                    <a:pt x="4121150" y="0"/>
                  </a:lnTo>
                  <a:cubicBezTo>
                    <a:pt x="4126230" y="0"/>
                    <a:pt x="4130040" y="3810"/>
                    <a:pt x="4130040" y="8890"/>
                  </a:cubicBezTo>
                  <a:close/>
                </a:path>
              </a:pathLst>
            </a:custGeom>
            <a:solidFill>
              <a:srgbClr val="1B1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9"/>
            <p:cNvSpPr/>
            <p:nvPr/>
          </p:nvSpPr>
          <p:spPr>
            <a:xfrm>
              <a:off x="674370" y="115570"/>
              <a:ext cx="124460" cy="124460"/>
            </a:xfrm>
            <a:custGeom>
              <a:avLst/>
              <a:gdLst/>
              <a:ahLst/>
              <a:cxnLst/>
              <a:rect l="l" t="t" r="r" b="b"/>
              <a:pathLst>
                <a:path w="124460" h="124460" extrusionOk="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9"/>
            <p:cNvSpPr/>
            <p:nvPr/>
          </p:nvSpPr>
          <p:spPr>
            <a:xfrm>
              <a:off x="3806190" y="87630"/>
              <a:ext cx="179070" cy="179070"/>
            </a:xfrm>
            <a:custGeom>
              <a:avLst/>
              <a:gdLst/>
              <a:ahLst/>
              <a:cxnLst/>
              <a:rect l="l" t="t" r="r" b="b"/>
              <a:pathLst>
                <a:path w="179070" h="179070" extrusionOk="0">
                  <a:moveTo>
                    <a:pt x="179070" y="179070"/>
                  </a:moveTo>
                  <a:lnTo>
                    <a:pt x="179070" y="0"/>
                  </a:lnTo>
                  <a:lnTo>
                    <a:pt x="0" y="0"/>
                  </a:lnTo>
                  <a:lnTo>
                    <a:pt x="0" y="179070"/>
                  </a:lnTo>
                  <a:lnTo>
                    <a:pt x="179070" y="179070"/>
                  </a:lnTo>
                  <a:close/>
                  <a:moveTo>
                    <a:pt x="36830" y="49530"/>
                  </a:moveTo>
                  <a:cubicBezTo>
                    <a:pt x="33020" y="46990"/>
                    <a:pt x="33020" y="41910"/>
                    <a:pt x="36830" y="38100"/>
                  </a:cubicBezTo>
                  <a:cubicBezTo>
                    <a:pt x="39370" y="34290"/>
                    <a:pt x="44450" y="34290"/>
                    <a:pt x="48260" y="38100"/>
                  </a:cubicBezTo>
                  <a:lnTo>
                    <a:pt x="88900" y="78740"/>
                  </a:lnTo>
                  <a:lnTo>
                    <a:pt x="129540" y="38100"/>
                  </a:lnTo>
                  <a:cubicBezTo>
                    <a:pt x="132080" y="34290"/>
                    <a:pt x="137160" y="34290"/>
                    <a:pt x="140970" y="38100"/>
                  </a:cubicBezTo>
                  <a:cubicBezTo>
                    <a:pt x="144780" y="40640"/>
                    <a:pt x="144780" y="45720"/>
                    <a:pt x="140970" y="49530"/>
                  </a:cubicBezTo>
                  <a:lnTo>
                    <a:pt x="100330" y="90170"/>
                  </a:lnTo>
                  <a:lnTo>
                    <a:pt x="140970" y="130810"/>
                  </a:lnTo>
                  <a:cubicBezTo>
                    <a:pt x="144780" y="133350"/>
                    <a:pt x="144780" y="138430"/>
                    <a:pt x="140970" y="142240"/>
                  </a:cubicBezTo>
                  <a:cubicBezTo>
                    <a:pt x="139700" y="143510"/>
                    <a:pt x="137160" y="143510"/>
                    <a:pt x="135890" y="144780"/>
                  </a:cubicBezTo>
                  <a:cubicBezTo>
                    <a:pt x="133350" y="144780"/>
                    <a:pt x="130810" y="143510"/>
                    <a:pt x="129540" y="142240"/>
                  </a:cubicBezTo>
                  <a:lnTo>
                    <a:pt x="88900" y="101600"/>
                  </a:lnTo>
                  <a:lnTo>
                    <a:pt x="48260" y="142240"/>
                  </a:lnTo>
                  <a:cubicBezTo>
                    <a:pt x="45720" y="143510"/>
                    <a:pt x="44450" y="143510"/>
                    <a:pt x="43180" y="144780"/>
                  </a:cubicBezTo>
                  <a:cubicBezTo>
                    <a:pt x="40640" y="144780"/>
                    <a:pt x="38100" y="143510"/>
                    <a:pt x="36830" y="142240"/>
                  </a:cubicBezTo>
                  <a:cubicBezTo>
                    <a:pt x="33020" y="139700"/>
                    <a:pt x="33020" y="134620"/>
                    <a:pt x="36830" y="130810"/>
                  </a:cubicBezTo>
                  <a:lnTo>
                    <a:pt x="77470" y="90170"/>
                  </a:lnTo>
                  <a:lnTo>
                    <a:pt x="36830" y="49530"/>
                  </a:ln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9"/>
            <p:cNvSpPr/>
            <p:nvPr/>
          </p:nvSpPr>
          <p:spPr>
            <a:xfrm>
              <a:off x="163830" y="115570"/>
              <a:ext cx="124460" cy="124460"/>
            </a:xfrm>
            <a:custGeom>
              <a:avLst/>
              <a:gdLst/>
              <a:ahLst/>
              <a:cxnLst/>
              <a:rect l="l" t="t" r="r" b="b"/>
              <a:pathLst>
                <a:path w="124460" h="124460" extrusionOk="0">
                  <a:moveTo>
                    <a:pt x="62230" y="0"/>
                  </a:moveTo>
                  <a:cubicBezTo>
                    <a:pt x="49530" y="26670"/>
                    <a:pt x="2667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9"/>
            <p:cNvSpPr/>
            <p:nvPr/>
          </p:nvSpPr>
          <p:spPr>
            <a:xfrm>
              <a:off x="419100" y="115570"/>
              <a:ext cx="124460" cy="124460"/>
            </a:xfrm>
            <a:custGeom>
              <a:avLst/>
              <a:gdLst/>
              <a:ahLst/>
              <a:cxnLst/>
              <a:rect l="l" t="t" r="r" b="b"/>
              <a:pathLst>
                <a:path w="124460" h="124460" extrusionOk="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9"/>
            <p:cNvSpPr/>
            <p:nvPr/>
          </p:nvSpPr>
          <p:spPr>
            <a:xfrm>
              <a:off x="16510" y="16510"/>
              <a:ext cx="4094480" cy="321310"/>
            </a:xfrm>
            <a:custGeom>
              <a:avLst/>
              <a:gdLst/>
              <a:ahLst/>
              <a:cxnLst/>
              <a:rect l="l" t="t" r="r" b="b"/>
              <a:pathLst>
                <a:path w="4094480" h="321310" extrusionOk="0">
                  <a:moveTo>
                    <a:pt x="0" y="0"/>
                  </a:moveTo>
                  <a:lnTo>
                    <a:pt x="0" y="321310"/>
                  </a:lnTo>
                  <a:lnTo>
                    <a:pt x="4094480" y="321310"/>
                  </a:lnTo>
                  <a:lnTo>
                    <a:pt x="4094480" y="0"/>
                  </a:lnTo>
                  <a:lnTo>
                    <a:pt x="0" y="0"/>
                  </a:lnTo>
                  <a:close/>
                  <a:moveTo>
                    <a:pt x="311150" y="168910"/>
                  </a:moveTo>
                  <a:cubicBezTo>
                    <a:pt x="264160" y="168910"/>
                    <a:pt x="218440" y="214630"/>
                    <a:pt x="218440" y="261620"/>
                  </a:cubicBezTo>
                  <a:cubicBezTo>
                    <a:pt x="217170" y="266700"/>
                    <a:pt x="213360" y="270510"/>
                    <a:pt x="209550" y="270510"/>
                  </a:cubicBezTo>
                  <a:cubicBezTo>
                    <a:pt x="204470" y="270510"/>
                    <a:pt x="200660" y="266700"/>
                    <a:pt x="200660" y="261620"/>
                  </a:cubicBezTo>
                  <a:cubicBezTo>
                    <a:pt x="200660" y="214630"/>
                    <a:pt x="154940" y="168910"/>
                    <a:pt x="107950" y="168910"/>
                  </a:cubicBezTo>
                  <a:cubicBezTo>
                    <a:pt x="102870" y="168910"/>
                    <a:pt x="99060" y="165100"/>
                    <a:pt x="99060" y="160020"/>
                  </a:cubicBezTo>
                  <a:cubicBezTo>
                    <a:pt x="99060" y="154940"/>
                    <a:pt x="102870" y="151130"/>
                    <a:pt x="107950" y="151130"/>
                  </a:cubicBezTo>
                  <a:cubicBezTo>
                    <a:pt x="154940" y="151130"/>
                    <a:pt x="200660" y="105410"/>
                    <a:pt x="200660" y="58420"/>
                  </a:cubicBezTo>
                  <a:cubicBezTo>
                    <a:pt x="200660" y="53340"/>
                    <a:pt x="204470" y="49530"/>
                    <a:pt x="209550" y="49530"/>
                  </a:cubicBezTo>
                  <a:cubicBezTo>
                    <a:pt x="214630" y="49530"/>
                    <a:pt x="218440" y="53340"/>
                    <a:pt x="218440" y="58420"/>
                  </a:cubicBezTo>
                  <a:cubicBezTo>
                    <a:pt x="218440" y="105410"/>
                    <a:pt x="264160" y="151130"/>
                    <a:pt x="311150" y="151130"/>
                  </a:cubicBezTo>
                  <a:cubicBezTo>
                    <a:pt x="316230" y="151130"/>
                    <a:pt x="320040" y="154940"/>
                    <a:pt x="320040" y="160020"/>
                  </a:cubicBezTo>
                  <a:cubicBezTo>
                    <a:pt x="320040" y="165100"/>
                    <a:pt x="316230" y="168910"/>
                    <a:pt x="311150" y="168910"/>
                  </a:cubicBezTo>
                  <a:close/>
                  <a:moveTo>
                    <a:pt x="566420" y="168910"/>
                  </a:moveTo>
                  <a:cubicBezTo>
                    <a:pt x="519430" y="168910"/>
                    <a:pt x="473710" y="214630"/>
                    <a:pt x="473710" y="261620"/>
                  </a:cubicBezTo>
                  <a:cubicBezTo>
                    <a:pt x="473710" y="266700"/>
                    <a:pt x="469900" y="270510"/>
                    <a:pt x="464820" y="270510"/>
                  </a:cubicBezTo>
                  <a:cubicBezTo>
                    <a:pt x="459740" y="270510"/>
                    <a:pt x="455930" y="266700"/>
                    <a:pt x="455930" y="261620"/>
                  </a:cubicBezTo>
                  <a:cubicBezTo>
                    <a:pt x="455930" y="214630"/>
                    <a:pt x="410210" y="168910"/>
                    <a:pt x="363220" y="168910"/>
                  </a:cubicBezTo>
                  <a:cubicBezTo>
                    <a:pt x="358140" y="168910"/>
                    <a:pt x="354330" y="165100"/>
                    <a:pt x="354330" y="160020"/>
                  </a:cubicBezTo>
                  <a:cubicBezTo>
                    <a:pt x="354330" y="154940"/>
                    <a:pt x="358140" y="151130"/>
                    <a:pt x="363220" y="151130"/>
                  </a:cubicBezTo>
                  <a:cubicBezTo>
                    <a:pt x="410210" y="151130"/>
                    <a:pt x="455930" y="105410"/>
                    <a:pt x="455930" y="58420"/>
                  </a:cubicBezTo>
                  <a:cubicBezTo>
                    <a:pt x="455930" y="53340"/>
                    <a:pt x="459740" y="49530"/>
                    <a:pt x="464820" y="49530"/>
                  </a:cubicBezTo>
                  <a:cubicBezTo>
                    <a:pt x="469900" y="49530"/>
                    <a:pt x="473710" y="53340"/>
                    <a:pt x="473710" y="58420"/>
                  </a:cubicBezTo>
                  <a:cubicBezTo>
                    <a:pt x="473710" y="105410"/>
                    <a:pt x="519430" y="151130"/>
                    <a:pt x="566420" y="151130"/>
                  </a:cubicBezTo>
                  <a:cubicBezTo>
                    <a:pt x="571500" y="151130"/>
                    <a:pt x="575310" y="154940"/>
                    <a:pt x="575310" y="160020"/>
                  </a:cubicBezTo>
                  <a:cubicBezTo>
                    <a:pt x="575310" y="165100"/>
                    <a:pt x="571500" y="168910"/>
                    <a:pt x="566420" y="168910"/>
                  </a:cubicBezTo>
                  <a:close/>
                  <a:moveTo>
                    <a:pt x="821690" y="168910"/>
                  </a:moveTo>
                  <a:cubicBezTo>
                    <a:pt x="774700" y="168910"/>
                    <a:pt x="728980" y="214630"/>
                    <a:pt x="728980" y="261620"/>
                  </a:cubicBezTo>
                  <a:cubicBezTo>
                    <a:pt x="728980" y="266700"/>
                    <a:pt x="725170" y="270510"/>
                    <a:pt x="720090" y="270510"/>
                  </a:cubicBezTo>
                  <a:cubicBezTo>
                    <a:pt x="715010" y="270510"/>
                    <a:pt x="711200" y="266700"/>
                    <a:pt x="711200" y="261620"/>
                  </a:cubicBezTo>
                  <a:cubicBezTo>
                    <a:pt x="711200" y="214630"/>
                    <a:pt x="665480" y="168910"/>
                    <a:pt x="618490" y="168910"/>
                  </a:cubicBezTo>
                  <a:cubicBezTo>
                    <a:pt x="613410" y="168910"/>
                    <a:pt x="609600" y="165100"/>
                    <a:pt x="609600" y="160020"/>
                  </a:cubicBezTo>
                  <a:cubicBezTo>
                    <a:pt x="609600" y="154940"/>
                    <a:pt x="613410" y="151130"/>
                    <a:pt x="618490" y="151130"/>
                  </a:cubicBezTo>
                  <a:cubicBezTo>
                    <a:pt x="665480" y="151130"/>
                    <a:pt x="711200" y="105410"/>
                    <a:pt x="711200" y="58420"/>
                  </a:cubicBezTo>
                  <a:cubicBezTo>
                    <a:pt x="711200" y="53340"/>
                    <a:pt x="715010" y="49530"/>
                    <a:pt x="720090" y="49530"/>
                  </a:cubicBezTo>
                  <a:cubicBezTo>
                    <a:pt x="725170" y="49530"/>
                    <a:pt x="728980" y="53340"/>
                    <a:pt x="728980" y="58420"/>
                  </a:cubicBezTo>
                  <a:cubicBezTo>
                    <a:pt x="728980" y="105410"/>
                    <a:pt x="774700" y="151130"/>
                    <a:pt x="821690" y="151130"/>
                  </a:cubicBezTo>
                  <a:cubicBezTo>
                    <a:pt x="826770" y="151130"/>
                    <a:pt x="830580" y="154940"/>
                    <a:pt x="830580" y="160020"/>
                  </a:cubicBezTo>
                  <a:cubicBezTo>
                    <a:pt x="830580" y="165100"/>
                    <a:pt x="826770" y="168910"/>
                    <a:pt x="821690" y="168910"/>
                  </a:cubicBezTo>
                  <a:close/>
                  <a:moveTo>
                    <a:pt x="3986530" y="259080"/>
                  </a:moveTo>
                  <a:cubicBezTo>
                    <a:pt x="3985260" y="264160"/>
                    <a:pt x="3981450" y="267970"/>
                    <a:pt x="3976370" y="267970"/>
                  </a:cubicBezTo>
                  <a:lnTo>
                    <a:pt x="3780790" y="267970"/>
                  </a:lnTo>
                  <a:cubicBezTo>
                    <a:pt x="3775710" y="267970"/>
                    <a:pt x="3771900" y="264160"/>
                    <a:pt x="3771900" y="259080"/>
                  </a:cubicBezTo>
                  <a:lnTo>
                    <a:pt x="3771900" y="62230"/>
                  </a:lnTo>
                  <a:cubicBezTo>
                    <a:pt x="3771900" y="57150"/>
                    <a:pt x="3775710" y="53340"/>
                    <a:pt x="3780790" y="53340"/>
                  </a:cubicBezTo>
                  <a:lnTo>
                    <a:pt x="3977640" y="53340"/>
                  </a:lnTo>
                  <a:cubicBezTo>
                    <a:pt x="3982720" y="53340"/>
                    <a:pt x="3986530" y="57150"/>
                    <a:pt x="3986530" y="62230"/>
                  </a:cubicBezTo>
                  <a:lnTo>
                    <a:pt x="3986530" y="259080"/>
                  </a:lnTo>
                  <a:close/>
                </a:path>
              </a:pathLst>
            </a:custGeom>
            <a:solidFill>
              <a:srgbClr val="00C6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9"/>
            <p:cNvSpPr/>
            <p:nvPr/>
          </p:nvSpPr>
          <p:spPr>
            <a:xfrm>
              <a:off x="16510" y="354330"/>
              <a:ext cx="4094480" cy="5981700"/>
            </a:xfrm>
            <a:custGeom>
              <a:avLst/>
              <a:gdLst/>
              <a:ahLst/>
              <a:cxnLst/>
              <a:rect l="l" t="t" r="r" b="b"/>
              <a:pathLst>
                <a:path w="4094480" h="5981700" extrusionOk="0">
                  <a:moveTo>
                    <a:pt x="0" y="0"/>
                  </a:moveTo>
                  <a:lnTo>
                    <a:pt x="4094480" y="0"/>
                  </a:lnTo>
                  <a:lnTo>
                    <a:pt x="4094480" y="5981700"/>
                  </a:lnTo>
                  <a:lnTo>
                    <a:pt x="0" y="5981700"/>
                  </a:lnTo>
                  <a:close/>
                </a:path>
              </a:pathLst>
            </a:custGeom>
            <a:solidFill>
              <a:srgbClr val="000000">
                <a:alpha val="0"/>
              </a:srgbClr>
            </a:solidFill>
            <a:ln w="12700" cap="flat" cmpd="sng">
              <a:solidFill>
                <a:srgbClr val="000000"/>
              </a:solidFill>
              <a:prstDash val="solid"/>
              <a:round/>
              <a:headEnd type="none" w="sm" len="sm"/>
              <a:tailEnd type="none" w="sm" len="sm"/>
            </a:ln>
          </p:spPr>
        </p:sp>
      </p:grpSp>
      <p:grpSp>
        <p:nvGrpSpPr>
          <p:cNvPr id="21307" name="Google Shape;21307;p9"/>
          <p:cNvGrpSpPr/>
          <p:nvPr/>
        </p:nvGrpSpPr>
        <p:grpSpPr>
          <a:xfrm>
            <a:off x="4838982" y="2120342"/>
            <a:ext cx="2530766" cy="3892648"/>
            <a:chOff x="0" y="0"/>
            <a:chExt cx="4130040" cy="6352540"/>
          </a:xfrm>
        </p:grpSpPr>
        <p:sp>
          <p:nvSpPr>
            <p:cNvPr id="21308" name="Google Shape;21308;p9"/>
            <p:cNvSpPr/>
            <p:nvPr/>
          </p:nvSpPr>
          <p:spPr>
            <a:xfrm>
              <a:off x="0" y="0"/>
              <a:ext cx="4130040" cy="6352540"/>
            </a:xfrm>
            <a:custGeom>
              <a:avLst/>
              <a:gdLst/>
              <a:ahLst/>
              <a:cxnLst/>
              <a:rect l="l" t="t" r="r" b="b"/>
              <a:pathLst>
                <a:path w="4130040" h="6352540" extrusionOk="0">
                  <a:moveTo>
                    <a:pt x="4130040" y="8890"/>
                  </a:moveTo>
                  <a:lnTo>
                    <a:pt x="4130040" y="6344920"/>
                  </a:lnTo>
                  <a:cubicBezTo>
                    <a:pt x="4128770" y="6348730"/>
                    <a:pt x="4124960" y="6352540"/>
                    <a:pt x="4119880" y="6352540"/>
                  </a:cubicBezTo>
                  <a:lnTo>
                    <a:pt x="8890" y="6352540"/>
                  </a:lnTo>
                  <a:cubicBezTo>
                    <a:pt x="3810" y="6352540"/>
                    <a:pt x="0" y="6348730"/>
                    <a:pt x="0" y="6343650"/>
                  </a:cubicBezTo>
                  <a:lnTo>
                    <a:pt x="0" y="8890"/>
                  </a:lnTo>
                  <a:cubicBezTo>
                    <a:pt x="0" y="3810"/>
                    <a:pt x="3810" y="0"/>
                    <a:pt x="8890" y="0"/>
                  </a:cubicBezTo>
                  <a:lnTo>
                    <a:pt x="4121150" y="0"/>
                  </a:lnTo>
                  <a:cubicBezTo>
                    <a:pt x="4126230" y="0"/>
                    <a:pt x="4130040" y="3810"/>
                    <a:pt x="4130040" y="8890"/>
                  </a:cubicBezTo>
                  <a:close/>
                </a:path>
              </a:pathLst>
            </a:custGeom>
            <a:solidFill>
              <a:srgbClr val="1B1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9"/>
            <p:cNvSpPr/>
            <p:nvPr/>
          </p:nvSpPr>
          <p:spPr>
            <a:xfrm>
              <a:off x="674370" y="115570"/>
              <a:ext cx="124460" cy="124460"/>
            </a:xfrm>
            <a:custGeom>
              <a:avLst/>
              <a:gdLst/>
              <a:ahLst/>
              <a:cxnLst/>
              <a:rect l="l" t="t" r="r" b="b"/>
              <a:pathLst>
                <a:path w="124460" h="124460" extrusionOk="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9"/>
            <p:cNvSpPr/>
            <p:nvPr/>
          </p:nvSpPr>
          <p:spPr>
            <a:xfrm>
              <a:off x="3806190" y="87630"/>
              <a:ext cx="179070" cy="179070"/>
            </a:xfrm>
            <a:custGeom>
              <a:avLst/>
              <a:gdLst/>
              <a:ahLst/>
              <a:cxnLst/>
              <a:rect l="l" t="t" r="r" b="b"/>
              <a:pathLst>
                <a:path w="179070" h="179070" extrusionOk="0">
                  <a:moveTo>
                    <a:pt x="179070" y="179070"/>
                  </a:moveTo>
                  <a:lnTo>
                    <a:pt x="179070" y="0"/>
                  </a:lnTo>
                  <a:lnTo>
                    <a:pt x="0" y="0"/>
                  </a:lnTo>
                  <a:lnTo>
                    <a:pt x="0" y="179070"/>
                  </a:lnTo>
                  <a:lnTo>
                    <a:pt x="179070" y="179070"/>
                  </a:lnTo>
                  <a:close/>
                  <a:moveTo>
                    <a:pt x="36830" y="49530"/>
                  </a:moveTo>
                  <a:cubicBezTo>
                    <a:pt x="33020" y="46990"/>
                    <a:pt x="33020" y="41910"/>
                    <a:pt x="36830" y="38100"/>
                  </a:cubicBezTo>
                  <a:cubicBezTo>
                    <a:pt x="39370" y="34290"/>
                    <a:pt x="44450" y="34290"/>
                    <a:pt x="48260" y="38100"/>
                  </a:cubicBezTo>
                  <a:lnTo>
                    <a:pt x="88900" y="78740"/>
                  </a:lnTo>
                  <a:lnTo>
                    <a:pt x="129540" y="38100"/>
                  </a:lnTo>
                  <a:cubicBezTo>
                    <a:pt x="132080" y="34290"/>
                    <a:pt x="137160" y="34290"/>
                    <a:pt x="140970" y="38100"/>
                  </a:cubicBezTo>
                  <a:cubicBezTo>
                    <a:pt x="144780" y="40640"/>
                    <a:pt x="144780" y="45720"/>
                    <a:pt x="140970" y="49530"/>
                  </a:cubicBezTo>
                  <a:lnTo>
                    <a:pt x="100330" y="90170"/>
                  </a:lnTo>
                  <a:lnTo>
                    <a:pt x="140970" y="130810"/>
                  </a:lnTo>
                  <a:cubicBezTo>
                    <a:pt x="144780" y="133350"/>
                    <a:pt x="144780" y="138430"/>
                    <a:pt x="140970" y="142240"/>
                  </a:cubicBezTo>
                  <a:cubicBezTo>
                    <a:pt x="139700" y="143510"/>
                    <a:pt x="137160" y="143510"/>
                    <a:pt x="135890" y="144780"/>
                  </a:cubicBezTo>
                  <a:cubicBezTo>
                    <a:pt x="133350" y="144780"/>
                    <a:pt x="130810" y="143510"/>
                    <a:pt x="129540" y="142240"/>
                  </a:cubicBezTo>
                  <a:lnTo>
                    <a:pt x="88900" y="101600"/>
                  </a:lnTo>
                  <a:lnTo>
                    <a:pt x="48260" y="142240"/>
                  </a:lnTo>
                  <a:cubicBezTo>
                    <a:pt x="45720" y="143510"/>
                    <a:pt x="44450" y="143510"/>
                    <a:pt x="43180" y="144780"/>
                  </a:cubicBezTo>
                  <a:cubicBezTo>
                    <a:pt x="40640" y="144780"/>
                    <a:pt x="38100" y="143510"/>
                    <a:pt x="36830" y="142240"/>
                  </a:cubicBezTo>
                  <a:cubicBezTo>
                    <a:pt x="33020" y="139700"/>
                    <a:pt x="33020" y="134620"/>
                    <a:pt x="36830" y="130810"/>
                  </a:cubicBezTo>
                  <a:lnTo>
                    <a:pt x="77470" y="90170"/>
                  </a:lnTo>
                  <a:lnTo>
                    <a:pt x="36830" y="49530"/>
                  </a:ln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9"/>
            <p:cNvSpPr/>
            <p:nvPr/>
          </p:nvSpPr>
          <p:spPr>
            <a:xfrm>
              <a:off x="163830" y="115570"/>
              <a:ext cx="124460" cy="124460"/>
            </a:xfrm>
            <a:custGeom>
              <a:avLst/>
              <a:gdLst/>
              <a:ahLst/>
              <a:cxnLst/>
              <a:rect l="l" t="t" r="r" b="b"/>
              <a:pathLst>
                <a:path w="124460" h="124460" extrusionOk="0">
                  <a:moveTo>
                    <a:pt x="62230" y="0"/>
                  </a:moveTo>
                  <a:cubicBezTo>
                    <a:pt x="49530" y="26670"/>
                    <a:pt x="2667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9"/>
            <p:cNvSpPr/>
            <p:nvPr/>
          </p:nvSpPr>
          <p:spPr>
            <a:xfrm>
              <a:off x="419100" y="115570"/>
              <a:ext cx="124460" cy="124460"/>
            </a:xfrm>
            <a:custGeom>
              <a:avLst/>
              <a:gdLst/>
              <a:ahLst/>
              <a:cxnLst/>
              <a:rect l="l" t="t" r="r" b="b"/>
              <a:pathLst>
                <a:path w="124460" h="124460" extrusionOk="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9"/>
            <p:cNvSpPr/>
            <p:nvPr/>
          </p:nvSpPr>
          <p:spPr>
            <a:xfrm>
              <a:off x="16510" y="16510"/>
              <a:ext cx="4094480" cy="321310"/>
            </a:xfrm>
            <a:custGeom>
              <a:avLst/>
              <a:gdLst/>
              <a:ahLst/>
              <a:cxnLst/>
              <a:rect l="l" t="t" r="r" b="b"/>
              <a:pathLst>
                <a:path w="4094480" h="321310" extrusionOk="0">
                  <a:moveTo>
                    <a:pt x="0" y="0"/>
                  </a:moveTo>
                  <a:lnTo>
                    <a:pt x="0" y="321310"/>
                  </a:lnTo>
                  <a:lnTo>
                    <a:pt x="4094480" y="321310"/>
                  </a:lnTo>
                  <a:lnTo>
                    <a:pt x="4094480" y="0"/>
                  </a:lnTo>
                  <a:lnTo>
                    <a:pt x="0" y="0"/>
                  </a:lnTo>
                  <a:close/>
                  <a:moveTo>
                    <a:pt x="311150" y="168910"/>
                  </a:moveTo>
                  <a:cubicBezTo>
                    <a:pt x="264160" y="168910"/>
                    <a:pt x="218440" y="214630"/>
                    <a:pt x="218440" y="261620"/>
                  </a:cubicBezTo>
                  <a:cubicBezTo>
                    <a:pt x="217170" y="266700"/>
                    <a:pt x="213360" y="270510"/>
                    <a:pt x="209550" y="270510"/>
                  </a:cubicBezTo>
                  <a:cubicBezTo>
                    <a:pt x="204470" y="270510"/>
                    <a:pt x="200660" y="266700"/>
                    <a:pt x="200660" y="261620"/>
                  </a:cubicBezTo>
                  <a:cubicBezTo>
                    <a:pt x="200660" y="214630"/>
                    <a:pt x="154940" y="168910"/>
                    <a:pt x="107950" y="168910"/>
                  </a:cubicBezTo>
                  <a:cubicBezTo>
                    <a:pt x="102870" y="168910"/>
                    <a:pt x="99060" y="165100"/>
                    <a:pt x="99060" y="160020"/>
                  </a:cubicBezTo>
                  <a:cubicBezTo>
                    <a:pt x="99060" y="154940"/>
                    <a:pt x="102870" y="151130"/>
                    <a:pt x="107950" y="151130"/>
                  </a:cubicBezTo>
                  <a:cubicBezTo>
                    <a:pt x="154940" y="151130"/>
                    <a:pt x="200660" y="105410"/>
                    <a:pt x="200660" y="58420"/>
                  </a:cubicBezTo>
                  <a:cubicBezTo>
                    <a:pt x="200660" y="53340"/>
                    <a:pt x="204470" y="49530"/>
                    <a:pt x="209550" y="49530"/>
                  </a:cubicBezTo>
                  <a:cubicBezTo>
                    <a:pt x="214630" y="49530"/>
                    <a:pt x="218440" y="53340"/>
                    <a:pt x="218440" y="58420"/>
                  </a:cubicBezTo>
                  <a:cubicBezTo>
                    <a:pt x="218440" y="105410"/>
                    <a:pt x="264160" y="151130"/>
                    <a:pt x="311150" y="151130"/>
                  </a:cubicBezTo>
                  <a:cubicBezTo>
                    <a:pt x="316230" y="151130"/>
                    <a:pt x="320040" y="154940"/>
                    <a:pt x="320040" y="160020"/>
                  </a:cubicBezTo>
                  <a:cubicBezTo>
                    <a:pt x="320040" y="165100"/>
                    <a:pt x="316230" y="168910"/>
                    <a:pt x="311150" y="168910"/>
                  </a:cubicBezTo>
                  <a:close/>
                  <a:moveTo>
                    <a:pt x="566420" y="168910"/>
                  </a:moveTo>
                  <a:cubicBezTo>
                    <a:pt x="519430" y="168910"/>
                    <a:pt x="473710" y="214630"/>
                    <a:pt x="473710" y="261620"/>
                  </a:cubicBezTo>
                  <a:cubicBezTo>
                    <a:pt x="473710" y="266700"/>
                    <a:pt x="469900" y="270510"/>
                    <a:pt x="464820" y="270510"/>
                  </a:cubicBezTo>
                  <a:cubicBezTo>
                    <a:pt x="459740" y="270510"/>
                    <a:pt x="455930" y="266700"/>
                    <a:pt x="455930" y="261620"/>
                  </a:cubicBezTo>
                  <a:cubicBezTo>
                    <a:pt x="455930" y="214630"/>
                    <a:pt x="410210" y="168910"/>
                    <a:pt x="363220" y="168910"/>
                  </a:cubicBezTo>
                  <a:cubicBezTo>
                    <a:pt x="358140" y="168910"/>
                    <a:pt x="354330" y="165100"/>
                    <a:pt x="354330" y="160020"/>
                  </a:cubicBezTo>
                  <a:cubicBezTo>
                    <a:pt x="354330" y="154940"/>
                    <a:pt x="358140" y="151130"/>
                    <a:pt x="363220" y="151130"/>
                  </a:cubicBezTo>
                  <a:cubicBezTo>
                    <a:pt x="410210" y="151130"/>
                    <a:pt x="455930" y="105410"/>
                    <a:pt x="455930" y="58420"/>
                  </a:cubicBezTo>
                  <a:cubicBezTo>
                    <a:pt x="455930" y="53340"/>
                    <a:pt x="459740" y="49530"/>
                    <a:pt x="464820" y="49530"/>
                  </a:cubicBezTo>
                  <a:cubicBezTo>
                    <a:pt x="469900" y="49530"/>
                    <a:pt x="473710" y="53340"/>
                    <a:pt x="473710" y="58420"/>
                  </a:cubicBezTo>
                  <a:cubicBezTo>
                    <a:pt x="473710" y="105410"/>
                    <a:pt x="519430" y="151130"/>
                    <a:pt x="566420" y="151130"/>
                  </a:cubicBezTo>
                  <a:cubicBezTo>
                    <a:pt x="571500" y="151130"/>
                    <a:pt x="575310" y="154940"/>
                    <a:pt x="575310" y="160020"/>
                  </a:cubicBezTo>
                  <a:cubicBezTo>
                    <a:pt x="575310" y="165100"/>
                    <a:pt x="571500" y="168910"/>
                    <a:pt x="566420" y="168910"/>
                  </a:cubicBezTo>
                  <a:close/>
                  <a:moveTo>
                    <a:pt x="821690" y="168910"/>
                  </a:moveTo>
                  <a:cubicBezTo>
                    <a:pt x="774700" y="168910"/>
                    <a:pt x="728980" y="214630"/>
                    <a:pt x="728980" y="261620"/>
                  </a:cubicBezTo>
                  <a:cubicBezTo>
                    <a:pt x="728980" y="266700"/>
                    <a:pt x="725170" y="270510"/>
                    <a:pt x="720090" y="270510"/>
                  </a:cubicBezTo>
                  <a:cubicBezTo>
                    <a:pt x="715010" y="270510"/>
                    <a:pt x="711200" y="266700"/>
                    <a:pt x="711200" y="261620"/>
                  </a:cubicBezTo>
                  <a:cubicBezTo>
                    <a:pt x="711200" y="214630"/>
                    <a:pt x="665480" y="168910"/>
                    <a:pt x="618490" y="168910"/>
                  </a:cubicBezTo>
                  <a:cubicBezTo>
                    <a:pt x="613410" y="168910"/>
                    <a:pt x="609600" y="165100"/>
                    <a:pt x="609600" y="160020"/>
                  </a:cubicBezTo>
                  <a:cubicBezTo>
                    <a:pt x="609600" y="154940"/>
                    <a:pt x="613410" y="151130"/>
                    <a:pt x="618490" y="151130"/>
                  </a:cubicBezTo>
                  <a:cubicBezTo>
                    <a:pt x="665480" y="151130"/>
                    <a:pt x="711200" y="105410"/>
                    <a:pt x="711200" y="58420"/>
                  </a:cubicBezTo>
                  <a:cubicBezTo>
                    <a:pt x="711200" y="53340"/>
                    <a:pt x="715010" y="49530"/>
                    <a:pt x="720090" y="49530"/>
                  </a:cubicBezTo>
                  <a:cubicBezTo>
                    <a:pt x="725170" y="49530"/>
                    <a:pt x="728980" y="53340"/>
                    <a:pt x="728980" y="58420"/>
                  </a:cubicBezTo>
                  <a:cubicBezTo>
                    <a:pt x="728980" y="105410"/>
                    <a:pt x="774700" y="151130"/>
                    <a:pt x="821690" y="151130"/>
                  </a:cubicBezTo>
                  <a:cubicBezTo>
                    <a:pt x="826770" y="151130"/>
                    <a:pt x="830580" y="154940"/>
                    <a:pt x="830580" y="160020"/>
                  </a:cubicBezTo>
                  <a:cubicBezTo>
                    <a:pt x="830580" y="165100"/>
                    <a:pt x="826770" y="168910"/>
                    <a:pt x="821690" y="168910"/>
                  </a:cubicBezTo>
                  <a:close/>
                  <a:moveTo>
                    <a:pt x="3986530" y="259080"/>
                  </a:moveTo>
                  <a:cubicBezTo>
                    <a:pt x="3985260" y="264160"/>
                    <a:pt x="3981450" y="267970"/>
                    <a:pt x="3976370" y="267970"/>
                  </a:cubicBezTo>
                  <a:lnTo>
                    <a:pt x="3780790" y="267970"/>
                  </a:lnTo>
                  <a:cubicBezTo>
                    <a:pt x="3775710" y="267970"/>
                    <a:pt x="3771900" y="264160"/>
                    <a:pt x="3771900" y="259080"/>
                  </a:cubicBezTo>
                  <a:lnTo>
                    <a:pt x="3771900" y="62230"/>
                  </a:lnTo>
                  <a:cubicBezTo>
                    <a:pt x="3771900" y="57150"/>
                    <a:pt x="3775710" y="53340"/>
                    <a:pt x="3780790" y="53340"/>
                  </a:cubicBezTo>
                  <a:lnTo>
                    <a:pt x="3977640" y="53340"/>
                  </a:lnTo>
                  <a:cubicBezTo>
                    <a:pt x="3982720" y="53340"/>
                    <a:pt x="3986530" y="57150"/>
                    <a:pt x="3986530" y="62230"/>
                  </a:cubicBezTo>
                  <a:lnTo>
                    <a:pt x="3986530" y="259080"/>
                  </a:lnTo>
                  <a:close/>
                </a:path>
              </a:pathLst>
            </a:custGeom>
            <a:solidFill>
              <a:srgbClr val="56A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9"/>
            <p:cNvSpPr/>
            <p:nvPr/>
          </p:nvSpPr>
          <p:spPr>
            <a:xfrm>
              <a:off x="16510" y="354330"/>
              <a:ext cx="4094480" cy="5981700"/>
            </a:xfrm>
            <a:custGeom>
              <a:avLst/>
              <a:gdLst/>
              <a:ahLst/>
              <a:cxnLst/>
              <a:rect l="l" t="t" r="r" b="b"/>
              <a:pathLst>
                <a:path w="4094480" h="5981700" extrusionOk="0">
                  <a:moveTo>
                    <a:pt x="0" y="0"/>
                  </a:moveTo>
                  <a:lnTo>
                    <a:pt x="4094480" y="0"/>
                  </a:lnTo>
                  <a:lnTo>
                    <a:pt x="4094480" y="5981700"/>
                  </a:lnTo>
                  <a:lnTo>
                    <a:pt x="0" y="5981700"/>
                  </a:lnTo>
                  <a:close/>
                </a:path>
              </a:pathLst>
            </a:custGeom>
            <a:solidFill>
              <a:srgbClr val="000000">
                <a:alpha val="0"/>
              </a:srgbClr>
            </a:solidFill>
            <a:ln w="12700" cap="flat" cmpd="sng">
              <a:solidFill>
                <a:srgbClr val="000000"/>
              </a:solidFill>
              <a:prstDash val="solid"/>
              <a:round/>
              <a:headEnd type="none" w="sm" len="sm"/>
              <a:tailEnd type="none" w="sm" len="sm"/>
            </a:ln>
          </p:spPr>
        </p:sp>
      </p:grpSp>
      <p:grpSp>
        <p:nvGrpSpPr>
          <p:cNvPr id="21315" name="Google Shape;21315;p9"/>
          <p:cNvGrpSpPr/>
          <p:nvPr/>
        </p:nvGrpSpPr>
        <p:grpSpPr>
          <a:xfrm>
            <a:off x="7516090" y="2094079"/>
            <a:ext cx="2530766" cy="3892648"/>
            <a:chOff x="0" y="0"/>
            <a:chExt cx="4130040" cy="6352540"/>
          </a:xfrm>
        </p:grpSpPr>
        <p:sp>
          <p:nvSpPr>
            <p:cNvPr id="21316" name="Google Shape;21316;p9"/>
            <p:cNvSpPr/>
            <p:nvPr/>
          </p:nvSpPr>
          <p:spPr>
            <a:xfrm>
              <a:off x="0" y="0"/>
              <a:ext cx="4130040" cy="6352540"/>
            </a:xfrm>
            <a:custGeom>
              <a:avLst/>
              <a:gdLst/>
              <a:ahLst/>
              <a:cxnLst/>
              <a:rect l="l" t="t" r="r" b="b"/>
              <a:pathLst>
                <a:path w="4130040" h="6352540" extrusionOk="0">
                  <a:moveTo>
                    <a:pt x="4130040" y="8890"/>
                  </a:moveTo>
                  <a:lnTo>
                    <a:pt x="4130040" y="6344920"/>
                  </a:lnTo>
                  <a:cubicBezTo>
                    <a:pt x="4128770" y="6348730"/>
                    <a:pt x="4124960" y="6352540"/>
                    <a:pt x="4119880" y="6352540"/>
                  </a:cubicBezTo>
                  <a:lnTo>
                    <a:pt x="8890" y="6352540"/>
                  </a:lnTo>
                  <a:cubicBezTo>
                    <a:pt x="3810" y="6352540"/>
                    <a:pt x="0" y="6348730"/>
                    <a:pt x="0" y="6343650"/>
                  </a:cubicBezTo>
                  <a:lnTo>
                    <a:pt x="0" y="8890"/>
                  </a:lnTo>
                  <a:cubicBezTo>
                    <a:pt x="0" y="3810"/>
                    <a:pt x="3810" y="0"/>
                    <a:pt x="8890" y="0"/>
                  </a:cubicBezTo>
                  <a:lnTo>
                    <a:pt x="4121150" y="0"/>
                  </a:lnTo>
                  <a:cubicBezTo>
                    <a:pt x="4126230" y="0"/>
                    <a:pt x="4130040" y="3810"/>
                    <a:pt x="4130040" y="8890"/>
                  </a:cubicBezTo>
                  <a:close/>
                </a:path>
              </a:pathLst>
            </a:custGeom>
            <a:solidFill>
              <a:srgbClr val="1B1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9"/>
            <p:cNvSpPr/>
            <p:nvPr/>
          </p:nvSpPr>
          <p:spPr>
            <a:xfrm>
              <a:off x="674370" y="115570"/>
              <a:ext cx="124460" cy="124460"/>
            </a:xfrm>
            <a:custGeom>
              <a:avLst/>
              <a:gdLst/>
              <a:ahLst/>
              <a:cxnLst/>
              <a:rect l="l" t="t" r="r" b="b"/>
              <a:pathLst>
                <a:path w="124460" h="124460" extrusionOk="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9"/>
            <p:cNvSpPr/>
            <p:nvPr/>
          </p:nvSpPr>
          <p:spPr>
            <a:xfrm>
              <a:off x="3806190" y="87630"/>
              <a:ext cx="179070" cy="179070"/>
            </a:xfrm>
            <a:custGeom>
              <a:avLst/>
              <a:gdLst/>
              <a:ahLst/>
              <a:cxnLst/>
              <a:rect l="l" t="t" r="r" b="b"/>
              <a:pathLst>
                <a:path w="179070" h="179070" extrusionOk="0">
                  <a:moveTo>
                    <a:pt x="179070" y="179070"/>
                  </a:moveTo>
                  <a:lnTo>
                    <a:pt x="179070" y="0"/>
                  </a:lnTo>
                  <a:lnTo>
                    <a:pt x="0" y="0"/>
                  </a:lnTo>
                  <a:lnTo>
                    <a:pt x="0" y="179070"/>
                  </a:lnTo>
                  <a:lnTo>
                    <a:pt x="179070" y="179070"/>
                  </a:lnTo>
                  <a:close/>
                  <a:moveTo>
                    <a:pt x="36830" y="49530"/>
                  </a:moveTo>
                  <a:cubicBezTo>
                    <a:pt x="33020" y="46990"/>
                    <a:pt x="33020" y="41910"/>
                    <a:pt x="36830" y="38100"/>
                  </a:cubicBezTo>
                  <a:cubicBezTo>
                    <a:pt x="39370" y="34290"/>
                    <a:pt x="44450" y="34290"/>
                    <a:pt x="48260" y="38100"/>
                  </a:cubicBezTo>
                  <a:lnTo>
                    <a:pt x="88900" y="78740"/>
                  </a:lnTo>
                  <a:lnTo>
                    <a:pt x="129540" y="38100"/>
                  </a:lnTo>
                  <a:cubicBezTo>
                    <a:pt x="132080" y="34290"/>
                    <a:pt x="137160" y="34290"/>
                    <a:pt x="140970" y="38100"/>
                  </a:cubicBezTo>
                  <a:cubicBezTo>
                    <a:pt x="144780" y="40640"/>
                    <a:pt x="144780" y="45720"/>
                    <a:pt x="140970" y="49530"/>
                  </a:cubicBezTo>
                  <a:lnTo>
                    <a:pt x="100330" y="90170"/>
                  </a:lnTo>
                  <a:lnTo>
                    <a:pt x="140970" y="130810"/>
                  </a:lnTo>
                  <a:cubicBezTo>
                    <a:pt x="144780" y="133350"/>
                    <a:pt x="144780" y="138430"/>
                    <a:pt x="140970" y="142240"/>
                  </a:cubicBezTo>
                  <a:cubicBezTo>
                    <a:pt x="139700" y="143510"/>
                    <a:pt x="137160" y="143510"/>
                    <a:pt x="135890" y="144780"/>
                  </a:cubicBezTo>
                  <a:cubicBezTo>
                    <a:pt x="133350" y="144780"/>
                    <a:pt x="130810" y="143510"/>
                    <a:pt x="129540" y="142240"/>
                  </a:cubicBezTo>
                  <a:lnTo>
                    <a:pt x="88900" y="101600"/>
                  </a:lnTo>
                  <a:lnTo>
                    <a:pt x="48260" y="142240"/>
                  </a:lnTo>
                  <a:cubicBezTo>
                    <a:pt x="45720" y="143510"/>
                    <a:pt x="44450" y="143510"/>
                    <a:pt x="43180" y="144780"/>
                  </a:cubicBezTo>
                  <a:cubicBezTo>
                    <a:pt x="40640" y="144780"/>
                    <a:pt x="38100" y="143510"/>
                    <a:pt x="36830" y="142240"/>
                  </a:cubicBezTo>
                  <a:cubicBezTo>
                    <a:pt x="33020" y="139700"/>
                    <a:pt x="33020" y="134620"/>
                    <a:pt x="36830" y="130810"/>
                  </a:cubicBezTo>
                  <a:lnTo>
                    <a:pt x="77470" y="90170"/>
                  </a:lnTo>
                  <a:lnTo>
                    <a:pt x="36830" y="49530"/>
                  </a:ln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9"/>
            <p:cNvSpPr/>
            <p:nvPr/>
          </p:nvSpPr>
          <p:spPr>
            <a:xfrm>
              <a:off x="163830" y="115570"/>
              <a:ext cx="124460" cy="124460"/>
            </a:xfrm>
            <a:custGeom>
              <a:avLst/>
              <a:gdLst/>
              <a:ahLst/>
              <a:cxnLst/>
              <a:rect l="l" t="t" r="r" b="b"/>
              <a:pathLst>
                <a:path w="124460" h="124460" extrusionOk="0">
                  <a:moveTo>
                    <a:pt x="62230" y="0"/>
                  </a:moveTo>
                  <a:cubicBezTo>
                    <a:pt x="49530" y="26670"/>
                    <a:pt x="2667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9"/>
            <p:cNvSpPr/>
            <p:nvPr/>
          </p:nvSpPr>
          <p:spPr>
            <a:xfrm>
              <a:off x="419100" y="115570"/>
              <a:ext cx="124460" cy="124460"/>
            </a:xfrm>
            <a:custGeom>
              <a:avLst/>
              <a:gdLst/>
              <a:ahLst/>
              <a:cxnLst/>
              <a:rect l="l" t="t" r="r" b="b"/>
              <a:pathLst>
                <a:path w="124460" h="124460" extrusionOk="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9"/>
            <p:cNvSpPr/>
            <p:nvPr/>
          </p:nvSpPr>
          <p:spPr>
            <a:xfrm>
              <a:off x="16510" y="16510"/>
              <a:ext cx="4094480" cy="321310"/>
            </a:xfrm>
            <a:custGeom>
              <a:avLst/>
              <a:gdLst/>
              <a:ahLst/>
              <a:cxnLst/>
              <a:rect l="l" t="t" r="r" b="b"/>
              <a:pathLst>
                <a:path w="4094480" h="321310" extrusionOk="0">
                  <a:moveTo>
                    <a:pt x="0" y="0"/>
                  </a:moveTo>
                  <a:lnTo>
                    <a:pt x="0" y="321310"/>
                  </a:lnTo>
                  <a:lnTo>
                    <a:pt x="4094480" y="321310"/>
                  </a:lnTo>
                  <a:lnTo>
                    <a:pt x="4094480" y="0"/>
                  </a:lnTo>
                  <a:lnTo>
                    <a:pt x="0" y="0"/>
                  </a:lnTo>
                  <a:close/>
                  <a:moveTo>
                    <a:pt x="311150" y="168910"/>
                  </a:moveTo>
                  <a:cubicBezTo>
                    <a:pt x="264160" y="168910"/>
                    <a:pt x="218440" y="214630"/>
                    <a:pt x="218440" y="261620"/>
                  </a:cubicBezTo>
                  <a:cubicBezTo>
                    <a:pt x="217170" y="266700"/>
                    <a:pt x="213360" y="270510"/>
                    <a:pt x="209550" y="270510"/>
                  </a:cubicBezTo>
                  <a:cubicBezTo>
                    <a:pt x="204470" y="270510"/>
                    <a:pt x="200660" y="266700"/>
                    <a:pt x="200660" y="261620"/>
                  </a:cubicBezTo>
                  <a:cubicBezTo>
                    <a:pt x="200660" y="214630"/>
                    <a:pt x="154940" y="168910"/>
                    <a:pt x="107950" y="168910"/>
                  </a:cubicBezTo>
                  <a:cubicBezTo>
                    <a:pt x="102870" y="168910"/>
                    <a:pt x="99060" y="165100"/>
                    <a:pt x="99060" y="160020"/>
                  </a:cubicBezTo>
                  <a:cubicBezTo>
                    <a:pt x="99060" y="154940"/>
                    <a:pt x="102870" y="151130"/>
                    <a:pt x="107950" y="151130"/>
                  </a:cubicBezTo>
                  <a:cubicBezTo>
                    <a:pt x="154940" y="151130"/>
                    <a:pt x="200660" y="105410"/>
                    <a:pt x="200660" y="58420"/>
                  </a:cubicBezTo>
                  <a:cubicBezTo>
                    <a:pt x="200660" y="53340"/>
                    <a:pt x="204470" y="49530"/>
                    <a:pt x="209550" y="49530"/>
                  </a:cubicBezTo>
                  <a:cubicBezTo>
                    <a:pt x="214630" y="49530"/>
                    <a:pt x="218440" y="53340"/>
                    <a:pt x="218440" y="58420"/>
                  </a:cubicBezTo>
                  <a:cubicBezTo>
                    <a:pt x="218440" y="105410"/>
                    <a:pt x="264160" y="151130"/>
                    <a:pt x="311150" y="151130"/>
                  </a:cubicBezTo>
                  <a:cubicBezTo>
                    <a:pt x="316230" y="151130"/>
                    <a:pt x="320040" y="154940"/>
                    <a:pt x="320040" y="160020"/>
                  </a:cubicBezTo>
                  <a:cubicBezTo>
                    <a:pt x="320040" y="165100"/>
                    <a:pt x="316230" y="168910"/>
                    <a:pt x="311150" y="168910"/>
                  </a:cubicBezTo>
                  <a:close/>
                  <a:moveTo>
                    <a:pt x="566420" y="168910"/>
                  </a:moveTo>
                  <a:cubicBezTo>
                    <a:pt x="519430" y="168910"/>
                    <a:pt x="473710" y="214630"/>
                    <a:pt x="473710" y="261620"/>
                  </a:cubicBezTo>
                  <a:cubicBezTo>
                    <a:pt x="473710" y="266700"/>
                    <a:pt x="469900" y="270510"/>
                    <a:pt x="464820" y="270510"/>
                  </a:cubicBezTo>
                  <a:cubicBezTo>
                    <a:pt x="459740" y="270510"/>
                    <a:pt x="455930" y="266700"/>
                    <a:pt x="455930" y="261620"/>
                  </a:cubicBezTo>
                  <a:cubicBezTo>
                    <a:pt x="455930" y="214630"/>
                    <a:pt x="410210" y="168910"/>
                    <a:pt x="363220" y="168910"/>
                  </a:cubicBezTo>
                  <a:cubicBezTo>
                    <a:pt x="358140" y="168910"/>
                    <a:pt x="354330" y="165100"/>
                    <a:pt x="354330" y="160020"/>
                  </a:cubicBezTo>
                  <a:cubicBezTo>
                    <a:pt x="354330" y="154940"/>
                    <a:pt x="358140" y="151130"/>
                    <a:pt x="363220" y="151130"/>
                  </a:cubicBezTo>
                  <a:cubicBezTo>
                    <a:pt x="410210" y="151130"/>
                    <a:pt x="455930" y="105410"/>
                    <a:pt x="455930" y="58420"/>
                  </a:cubicBezTo>
                  <a:cubicBezTo>
                    <a:pt x="455930" y="53340"/>
                    <a:pt x="459740" y="49530"/>
                    <a:pt x="464820" y="49530"/>
                  </a:cubicBezTo>
                  <a:cubicBezTo>
                    <a:pt x="469900" y="49530"/>
                    <a:pt x="473710" y="53340"/>
                    <a:pt x="473710" y="58420"/>
                  </a:cubicBezTo>
                  <a:cubicBezTo>
                    <a:pt x="473710" y="105410"/>
                    <a:pt x="519430" y="151130"/>
                    <a:pt x="566420" y="151130"/>
                  </a:cubicBezTo>
                  <a:cubicBezTo>
                    <a:pt x="571500" y="151130"/>
                    <a:pt x="575310" y="154940"/>
                    <a:pt x="575310" y="160020"/>
                  </a:cubicBezTo>
                  <a:cubicBezTo>
                    <a:pt x="575310" y="165100"/>
                    <a:pt x="571500" y="168910"/>
                    <a:pt x="566420" y="168910"/>
                  </a:cubicBezTo>
                  <a:close/>
                  <a:moveTo>
                    <a:pt x="821690" y="168910"/>
                  </a:moveTo>
                  <a:cubicBezTo>
                    <a:pt x="774700" y="168910"/>
                    <a:pt x="728980" y="214630"/>
                    <a:pt x="728980" y="261620"/>
                  </a:cubicBezTo>
                  <a:cubicBezTo>
                    <a:pt x="728980" y="266700"/>
                    <a:pt x="725170" y="270510"/>
                    <a:pt x="720090" y="270510"/>
                  </a:cubicBezTo>
                  <a:cubicBezTo>
                    <a:pt x="715010" y="270510"/>
                    <a:pt x="711200" y="266700"/>
                    <a:pt x="711200" y="261620"/>
                  </a:cubicBezTo>
                  <a:cubicBezTo>
                    <a:pt x="711200" y="214630"/>
                    <a:pt x="665480" y="168910"/>
                    <a:pt x="618490" y="168910"/>
                  </a:cubicBezTo>
                  <a:cubicBezTo>
                    <a:pt x="613410" y="168910"/>
                    <a:pt x="609600" y="165100"/>
                    <a:pt x="609600" y="160020"/>
                  </a:cubicBezTo>
                  <a:cubicBezTo>
                    <a:pt x="609600" y="154940"/>
                    <a:pt x="613410" y="151130"/>
                    <a:pt x="618490" y="151130"/>
                  </a:cubicBezTo>
                  <a:cubicBezTo>
                    <a:pt x="665480" y="151130"/>
                    <a:pt x="711200" y="105410"/>
                    <a:pt x="711200" y="58420"/>
                  </a:cubicBezTo>
                  <a:cubicBezTo>
                    <a:pt x="711200" y="53340"/>
                    <a:pt x="715010" y="49530"/>
                    <a:pt x="720090" y="49530"/>
                  </a:cubicBezTo>
                  <a:cubicBezTo>
                    <a:pt x="725170" y="49530"/>
                    <a:pt x="728980" y="53340"/>
                    <a:pt x="728980" y="58420"/>
                  </a:cubicBezTo>
                  <a:cubicBezTo>
                    <a:pt x="728980" y="105410"/>
                    <a:pt x="774700" y="151130"/>
                    <a:pt x="821690" y="151130"/>
                  </a:cubicBezTo>
                  <a:cubicBezTo>
                    <a:pt x="826770" y="151130"/>
                    <a:pt x="830580" y="154940"/>
                    <a:pt x="830580" y="160020"/>
                  </a:cubicBezTo>
                  <a:cubicBezTo>
                    <a:pt x="830580" y="165100"/>
                    <a:pt x="826770" y="168910"/>
                    <a:pt x="821690" y="168910"/>
                  </a:cubicBezTo>
                  <a:close/>
                  <a:moveTo>
                    <a:pt x="3986530" y="259080"/>
                  </a:moveTo>
                  <a:cubicBezTo>
                    <a:pt x="3985260" y="264160"/>
                    <a:pt x="3981450" y="267970"/>
                    <a:pt x="3976370" y="267970"/>
                  </a:cubicBezTo>
                  <a:lnTo>
                    <a:pt x="3780790" y="267970"/>
                  </a:lnTo>
                  <a:cubicBezTo>
                    <a:pt x="3775710" y="267970"/>
                    <a:pt x="3771900" y="264160"/>
                    <a:pt x="3771900" y="259080"/>
                  </a:cubicBezTo>
                  <a:lnTo>
                    <a:pt x="3771900" y="62230"/>
                  </a:lnTo>
                  <a:cubicBezTo>
                    <a:pt x="3771900" y="57150"/>
                    <a:pt x="3775710" y="53340"/>
                    <a:pt x="3780790" y="53340"/>
                  </a:cubicBezTo>
                  <a:lnTo>
                    <a:pt x="3977640" y="53340"/>
                  </a:lnTo>
                  <a:cubicBezTo>
                    <a:pt x="3982720" y="53340"/>
                    <a:pt x="3986530" y="57150"/>
                    <a:pt x="3986530" y="62230"/>
                  </a:cubicBezTo>
                  <a:lnTo>
                    <a:pt x="3986530" y="259080"/>
                  </a:lnTo>
                  <a:close/>
                </a:path>
              </a:pathLst>
            </a:custGeom>
            <a:solidFill>
              <a:srgbClr val="F9C0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9"/>
            <p:cNvSpPr/>
            <p:nvPr/>
          </p:nvSpPr>
          <p:spPr>
            <a:xfrm>
              <a:off x="16510" y="354330"/>
              <a:ext cx="4094480" cy="5981700"/>
            </a:xfrm>
            <a:custGeom>
              <a:avLst/>
              <a:gdLst/>
              <a:ahLst/>
              <a:cxnLst/>
              <a:rect l="l" t="t" r="r" b="b"/>
              <a:pathLst>
                <a:path w="4094480" h="5981700" extrusionOk="0">
                  <a:moveTo>
                    <a:pt x="0" y="0"/>
                  </a:moveTo>
                  <a:lnTo>
                    <a:pt x="4094480" y="0"/>
                  </a:lnTo>
                  <a:lnTo>
                    <a:pt x="4094480" y="5981700"/>
                  </a:lnTo>
                  <a:lnTo>
                    <a:pt x="0" y="5981700"/>
                  </a:lnTo>
                  <a:close/>
                </a:path>
              </a:pathLst>
            </a:custGeom>
            <a:solidFill>
              <a:srgbClr val="000000">
                <a:alpha val="0"/>
              </a:srgbClr>
            </a:solidFill>
            <a:ln w="12700" cap="flat" cmpd="sng">
              <a:solidFill>
                <a:srgbClr val="000000"/>
              </a:solidFill>
              <a:prstDash val="solid"/>
              <a:round/>
              <a:headEnd type="none" w="sm" len="sm"/>
              <a:tailEnd type="none" w="sm" len="sm"/>
            </a:ln>
          </p:spPr>
        </p:sp>
      </p:grpSp>
      <p:grpSp>
        <p:nvGrpSpPr>
          <p:cNvPr id="21323" name="Google Shape;21323;p9"/>
          <p:cNvGrpSpPr/>
          <p:nvPr/>
        </p:nvGrpSpPr>
        <p:grpSpPr>
          <a:xfrm>
            <a:off x="4079933" y="424713"/>
            <a:ext cx="4040407" cy="1455300"/>
            <a:chOff x="0" y="0"/>
            <a:chExt cx="18939509" cy="6350000"/>
          </a:xfrm>
        </p:grpSpPr>
        <p:sp>
          <p:nvSpPr>
            <p:cNvPr id="21324" name="Google Shape;21324;p9"/>
            <p:cNvSpPr/>
            <p:nvPr/>
          </p:nvSpPr>
          <p:spPr>
            <a:xfrm>
              <a:off x="27940" y="27940"/>
              <a:ext cx="18883630" cy="916940"/>
            </a:xfrm>
            <a:custGeom>
              <a:avLst/>
              <a:gdLst/>
              <a:ahLst/>
              <a:cxnLst/>
              <a:rect l="l" t="t" r="r" b="b"/>
              <a:pathLst>
                <a:path w="18883630" h="916940" extrusionOk="0">
                  <a:moveTo>
                    <a:pt x="18883630" y="670560"/>
                  </a:moveTo>
                  <a:lnTo>
                    <a:pt x="18883630" y="916940"/>
                  </a:lnTo>
                  <a:lnTo>
                    <a:pt x="0" y="916940"/>
                  </a:lnTo>
                  <a:lnTo>
                    <a:pt x="0" y="0"/>
                  </a:lnTo>
                  <a:lnTo>
                    <a:pt x="18883630" y="0"/>
                  </a:lnTo>
                  <a:lnTo>
                    <a:pt x="18883630" y="271780"/>
                  </a:lnTo>
                  <a:moveTo>
                    <a:pt x="18883630" y="271780"/>
                  </a:moveTo>
                  <a:lnTo>
                    <a:pt x="18883630" y="670560"/>
                  </a:lnTo>
                </a:path>
              </a:pathLst>
            </a:custGeom>
            <a:solidFill>
              <a:srgbClr val="FA7D9D"/>
            </a:solidFill>
            <a:ln>
              <a:noFill/>
            </a:ln>
          </p:spPr>
        </p:sp>
        <p:sp>
          <p:nvSpPr>
            <p:cNvPr id="21325" name="Google Shape;21325;p9"/>
            <p:cNvSpPr/>
            <p:nvPr/>
          </p:nvSpPr>
          <p:spPr>
            <a:xfrm>
              <a:off x="27940" y="944880"/>
              <a:ext cx="18883630" cy="5377180"/>
            </a:xfrm>
            <a:custGeom>
              <a:avLst/>
              <a:gdLst/>
              <a:ahLst/>
              <a:cxnLst/>
              <a:rect l="l" t="t" r="r" b="b"/>
              <a:pathLst>
                <a:path w="18883630" h="5377180" extrusionOk="0">
                  <a:moveTo>
                    <a:pt x="18883630" y="1172210"/>
                  </a:moveTo>
                  <a:lnTo>
                    <a:pt x="18883630" y="5377180"/>
                  </a:lnTo>
                  <a:lnTo>
                    <a:pt x="10957560" y="5377180"/>
                  </a:lnTo>
                  <a:moveTo>
                    <a:pt x="10957560" y="5377180"/>
                  </a:moveTo>
                  <a:lnTo>
                    <a:pt x="0" y="5377180"/>
                  </a:lnTo>
                  <a:lnTo>
                    <a:pt x="0" y="0"/>
                  </a:lnTo>
                  <a:lnTo>
                    <a:pt x="18883630" y="0"/>
                  </a:lnTo>
                  <a:lnTo>
                    <a:pt x="18883630" y="1172210"/>
                  </a:lnTo>
                </a:path>
              </a:pathLst>
            </a:custGeom>
            <a:solidFill>
              <a:srgbClr val="FAF2E9"/>
            </a:solidFill>
            <a:ln w="12700" cap="flat" cmpd="sng">
              <a:solidFill>
                <a:srgbClr val="000000"/>
              </a:solidFill>
              <a:prstDash val="solid"/>
              <a:round/>
              <a:headEnd type="none" w="sm" len="sm"/>
              <a:tailEnd type="none" w="sm" len="sm"/>
            </a:ln>
          </p:spPr>
        </p:sp>
        <p:sp>
          <p:nvSpPr>
            <p:cNvPr id="21326" name="Google Shape;21326;p9"/>
            <p:cNvSpPr/>
            <p:nvPr/>
          </p:nvSpPr>
          <p:spPr>
            <a:xfrm>
              <a:off x="317500" y="299720"/>
              <a:ext cx="1515110" cy="369570"/>
            </a:xfrm>
            <a:custGeom>
              <a:avLst/>
              <a:gdLst/>
              <a:ahLst/>
              <a:cxnLst/>
              <a:rect l="l" t="t" r="r" b="b"/>
              <a:pathLst>
                <a:path w="1515110" h="369570" extrusionOk="0">
                  <a:moveTo>
                    <a:pt x="368300" y="185420"/>
                  </a:moveTo>
                  <a:cubicBezTo>
                    <a:pt x="368300" y="287020"/>
                    <a:pt x="285750" y="369570"/>
                    <a:pt x="184150" y="369570"/>
                  </a:cubicBezTo>
                  <a:cubicBezTo>
                    <a:pt x="82550" y="369570"/>
                    <a:pt x="0" y="287020"/>
                    <a:pt x="0" y="185420"/>
                  </a:cubicBezTo>
                  <a:cubicBezTo>
                    <a:pt x="0" y="83820"/>
                    <a:pt x="82550" y="1270"/>
                    <a:pt x="184150" y="1270"/>
                  </a:cubicBezTo>
                  <a:cubicBezTo>
                    <a:pt x="285750" y="1270"/>
                    <a:pt x="368300" y="82550"/>
                    <a:pt x="368300" y="185420"/>
                  </a:cubicBezTo>
                  <a:close/>
                  <a:moveTo>
                    <a:pt x="756920" y="0"/>
                  </a:moveTo>
                  <a:cubicBezTo>
                    <a:pt x="655320" y="0"/>
                    <a:pt x="572770" y="82550"/>
                    <a:pt x="572770" y="184150"/>
                  </a:cubicBezTo>
                  <a:cubicBezTo>
                    <a:pt x="572770" y="285750"/>
                    <a:pt x="655320" y="368300"/>
                    <a:pt x="756920" y="368300"/>
                  </a:cubicBezTo>
                  <a:cubicBezTo>
                    <a:pt x="858520" y="368300"/>
                    <a:pt x="941070" y="285750"/>
                    <a:pt x="941070" y="184150"/>
                  </a:cubicBezTo>
                  <a:cubicBezTo>
                    <a:pt x="941070" y="82550"/>
                    <a:pt x="858520" y="0"/>
                    <a:pt x="756920" y="0"/>
                  </a:cubicBezTo>
                  <a:close/>
                  <a:moveTo>
                    <a:pt x="1330960" y="0"/>
                  </a:moveTo>
                  <a:cubicBezTo>
                    <a:pt x="1229360" y="0"/>
                    <a:pt x="1146810" y="82550"/>
                    <a:pt x="1146810" y="184150"/>
                  </a:cubicBezTo>
                  <a:cubicBezTo>
                    <a:pt x="1146810" y="285750"/>
                    <a:pt x="1229360" y="368300"/>
                    <a:pt x="1330960" y="368300"/>
                  </a:cubicBezTo>
                  <a:cubicBezTo>
                    <a:pt x="1432560" y="368300"/>
                    <a:pt x="1515110" y="285750"/>
                    <a:pt x="1515110" y="184150"/>
                  </a:cubicBezTo>
                  <a:cubicBezTo>
                    <a:pt x="1515110" y="82550"/>
                    <a:pt x="1432560" y="0"/>
                    <a:pt x="1330960" y="0"/>
                  </a:cubicBezTo>
                  <a:close/>
                </a:path>
              </a:pathLst>
            </a:custGeom>
            <a:solidFill>
              <a:srgbClr val="FAF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9"/>
            <p:cNvSpPr/>
            <p:nvPr/>
          </p:nvSpPr>
          <p:spPr>
            <a:xfrm>
              <a:off x="0" y="0"/>
              <a:ext cx="18939509" cy="6350000"/>
            </a:xfrm>
            <a:custGeom>
              <a:avLst/>
              <a:gdLst/>
              <a:ahLst/>
              <a:cxnLst/>
              <a:rect l="l" t="t" r="r" b="b"/>
              <a:pathLst>
                <a:path w="18939509" h="6350000" extrusionOk="0">
                  <a:moveTo>
                    <a:pt x="18911570" y="6350000"/>
                  </a:moveTo>
                  <a:lnTo>
                    <a:pt x="27940" y="6350000"/>
                  </a:lnTo>
                  <a:cubicBezTo>
                    <a:pt x="12700" y="6350000"/>
                    <a:pt x="0" y="6337300"/>
                    <a:pt x="0" y="6322060"/>
                  </a:cubicBezTo>
                  <a:lnTo>
                    <a:pt x="0" y="27940"/>
                  </a:lnTo>
                  <a:cubicBezTo>
                    <a:pt x="0" y="12700"/>
                    <a:pt x="12700" y="0"/>
                    <a:pt x="27940" y="0"/>
                  </a:cubicBezTo>
                  <a:lnTo>
                    <a:pt x="18911570" y="0"/>
                  </a:lnTo>
                  <a:cubicBezTo>
                    <a:pt x="18926809" y="0"/>
                    <a:pt x="18939509" y="12700"/>
                    <a:pt x="18939509" y="27940"/>
                  </a:cubicBezTo>
                  <a:lnTo>
                    <a:pt x="18939509" y="6322060"/>
                  </a:lnTo>
                  <a:cubicBezTo>
                    <a:pt x="18938239" y="6337300"/>
                    <a:pt x="18926811" y="6350000"/>
                    <a:pt x="18911570" y="6350000"/>
                  </a:cubicBezTo>
                  <a:close/>
                  <a:moveTo>
                    <a:pt x="55880" y="6294120"/>
                  </a:moveTo>
                  <a:lnTo>
                    <a:pt x="18883630" y="6294120"/>
                  </a:lnTo>
                  <a:lnTo>
                    <a:pt x="18883630" y="55880"/>
                  </a:lnTo>
                  <a:lnTo>
                    <a:pt x="55880" y="55880"/>
                  </a:lnTo>
                  <a:lnTo>
                    <a:pt x="55880" y="6294120"/>
                  </a:lnTo>
                  <a:close/>
                  <a:moveTo>
                    <a:pt x="18911570" y="972820"/>
                  </a:moveTo>
                  <a:lnTo>
                    <a:pt x="27940" y="972820"/>
                  </a:lnTo>
                  <a:cubicBezTo>
                    <a:pt x="12700" y="972820"/>
                    <a:pt x="0" y="960120"/>
                    <a:pt x="0" y="944880"/>
                  </a:cubicBezTo>
                  <a:lnTo>
                    <a:pt x="0" y="27940"/>
                  </a:lnTo>
                  <a:cubicBezTo>
                    <a:pt x="0" y="12700"/>
                    <a:pt x="12700" y="0"/>
                    <a:pt x="27940" y="0"/>
                  </a:cubicBezTo>
                  <a:lnTo>
                    <a:pt x="18911570" y="0"/>
                  </a:lnTo>
                  <a:cubicBezTo>
                    <a:pt x="18926809" y="0"/>
                    <a:pt x="18939509" y="12700"/>
                    <a:pt x="18939509" y="27940"/>
                  </a:cubicBezTo>
                  <a:lnTo>
                    <a:pt x="18939509" y="944880"/>
                  </a:lnTo>
                  <a:cubicBezTo>
                    <a:pt x="18938239" y="960120"/>
                    <a:pt x="18926811" y="972820"/>
                    <a:pt x="18911570" y="972820"/>
                  </a:cubicBezTo>
                  <a:close/>
                  <a:moveTo>
                    <a:pt x="55880" y="916940"/>
                  </a:moveTo>
                  <a:lnTo>
                    <a:pt x="18883630" y="916940"/>
                  </a:lnTo>
                  <a:lnTo>
                    <a:pt x="18883630" y="55880"/>
                  </a:lnTo>
                  <a:lnTo>
                    <a:pt x="55880" y="55880"/>
                  </a:lnTo>
                  <a:lnTo>
                    <a:pt x="55880" y="916940"/>
                  </a:lnTo>
                  <a:close/>
                  <a:moveTo>
                    <a:pt x="501650" y="695960"/>
                  </a:moveTo>
                  <a:cubicBezTo>
                    <a:pt x="384810" y="695960"/>
                    <a:pt x="289560" y="600710"/>
                    <a:pt x="289560" y="483870"/>
                  </a:cubicBezTo>
                  <a:cubicBezTo>
                    <a:pt x="289560" y="367030"/>
                    <a:pt x="384810" y="271780"/>
                    <a:pt x="501650" y="271780"/>
                  </a:cubicBezTo>
                  <a:cubicBezTo>
                    <a:pt x="618490" y="271780"/>
                    <a:pt x="713740" y="367030"/>
                    <a:pt x="713740" y="483870"/>
                  </a:cubicBezTo>
                  <a:cubicBezTo>
                    <a:pt x="713740" y="600710"/>
                    <a:pt x="618490" y="695960"/>
                    <a:pt x="501650" y="695960"/>
                  </a:cubicBezTo>
                  <a:close/>
                  <a:moveTo>
                    <a:pt x="501650" y="327660"/>
                  </a:moveTo>
                  <a:cubicBezTo>
                    <a:pt x="415290" y="327660"/>
                    <a:pt x="345440" y="397510"/>
                    <a:pt x="345440" y="483870"/>
                  </a:cubicBezTo>
                  <a:cubicBezTo>
                    <a:pt x="345440" y="570230"/>
                    <a:pt x="415290" y="640080"/>
                    <a:pt x="501650" y="640080"/>
                  </a:cubicBezTo>
                  <a:cubicBezTo>
                    <a:pt x="588010" y="640080"/>
                    <a:pt x="657860" y="570230"/>
                    <a:pt x="657860" y="483870"/>
                  </a:cubicBezTo>
                  <a:cubicBezTo>
                    <a:pt x="657860" y="397510"/>
                    <a:pt x="588010" y="327660"/>
                    <a:pt x="501650" y="327660"/>
                  </a:cubicBezTo>
                  <a:close/>
                  <a:moveTo>
                    <a:pt x="1074420" y="695960"/>
                  </a:moveTo>
                  <a:cubicBezTo>
                    <a:pt x="957580" y="695960"/>
                    <a:pt x="862330" y="600710"/>
                    <a:pt x="862330" y="483870"/>
                  </a:cubicBezTo>
                  <a:cubicBezTo>
                    <a:pt x="862330" y="367030"/>
                    <a:pt x="957580" y="271780"/>
                    <a:pt x="1074420" y="271780"/>
                  </a:cubicBezTo>
                  <a:cubicBezTo>
                    <a:pt x="1191260" y="271780"/>
                    <a:pt x="1286510" y="367030"/>
                    <a:pt x="1286510" y="483870"/>
                  </a:cubicBezTo>
                  <a:cubicBezTo>
                    <a:pt x="1286510" y="600710"/>
                    <a:pt x="1191260" y="695960"/>
                    <a:pt x="1074420" y="695960"/>
                  </a:cubicBezTo>
                  <a:close/>
                  <a:moveTo>
                    <a:pt x="1074420" y="327660"/>
                  </a:moveTo>
                  <a:cubicBezTo>
                    <a:pt x="988060" y="327660"/>
                    <a:pt x="918210" y="397510"/>
                    <a:pt x="918210" y="483870"/>
                  </a:cubicBezTo>
                  <a:cubicBezTo>
                    <a:pt x="918210" y="570230"/>
                    <a:pt x="988060" y="640080"/>
                    <a:pt x="1074420" y="640080"/>
                  </a:cubicBezTo>
                  <a:cubicBezTo>
                    <a:pt x="1160780" y="640080"/>
                    <a:pt x="1230630" y="570230"/>
                    <a:pt x="1230630" y="483870"/>
                  </a:cubicBezTo>
                  <a:cubicBezTo>
                    <a:pt x="1230630" y="397510"/>
                    <a:pt x="1160780" y="327660"/>
                    <a:pt x="1074420" y="327660"/>
                  </a:cubicBezTo>
                  <a:close/>
                  <a:moveTo>
                    <a:pt x="1648460" y="695960"/>
                  </a:moveTo>
                  <a:cubicBezTo>
                    <a:pt x="1531620" y="695960"/>
                    <a:pt x="1436370" y="600710"/>
                    <a:pt x="1436370" y="483870"/>
                  </a:cubicBezTo>
                  <a:cubicBezTo>
                    <a:pt x="1436370" y="367030"/>
                    <a:pt x="1531620" y="271780"/>
                    <a:pt x="1648460" y="271780"/>
                  </a:cubicBezTo>
                  <a:cubicBezTo>
                    <a:pt x="1765300" y="271780"/>
                    <a:pt x="1860550" y="367030"/>
                    <a:pt x="1860550" y="483870"/>
                  </a:cubicBezTo>
                  <a:cubicBezTo>
                    <a:pt x="1860550" y="600710"/>
                    <a:pt x="1765300" y="695960"/>
                    <a:pt x="1648460" y="695960"/>
                  </a:cubicBezTo>
                  <a:close/>
                  <a:moveTo>
                    <a:pt x="1648460" y="327660"/>
                  </a:moveTo>
                  <a:cubicBezTo>
                    <a:pt x="1562100" y="327660"/>
                    <a:pt x="1492250" y="397510"/>
                    <a:pt x="1492250" y="483870"/>
                  </a:cubicBezTo>
                  <a:cubicBezTo>
                    <a:pt x="1492250" y="570230"/>
                    <a:pt x="1562100" y="640080"/>
                    <a:pt x="1648460" y="640080"/>
                  </a:cubicBezTo>
                  <a:cubicBezTo>
                    <a:pt x="1734820" y="640080"/>
                    <a:pt x="1804670" y="570230"/>
                    <a:pt x="1804670" y="483870"/>
                  </a:cubicBezTo>
                  <a:cubicBezTo>
                    <a:pt x="1804670" y="397510"/>
                    <a:pt x="1733550" y="327660"/>
                    <a:pt x="1648460" y="327660"/>
                  </a:cubicBezTo>
                  <a:close/>
                  <a:moveTo>
                    <a:pt x="18501361" y="670560"/>
                  </a:moveTo>
                  <a:lnTo>
                    <a:pt x="18501361" y="302260"/>
                  </a:lnTo>
                  <a:cubicBezTo>
                    <a:pt x="18501361" y="287020"/>
                    <a:pt x="18488661" y="274320"/>
                    <a:pt x="18473421" y="274320"/>
                  </a:cubicBezTo>
                  <a:cubicBezTo>
                    <a:pt x="18458182" y="274320"/>
                    <a:pt x="18445482" y="287020"/>
                    <a:pt x="18445482" y="302260"/>
                  </a:cubicBezTo>
                  <a:lnTo>
                    <a:pt x="18445482" y="670560"/>
                  </a:lnTo>
                  <a:cubicBezTo>
                    <a:pt x="18445482" y="685800"/>
                    <a:pt x="18458182" y="698500"/>
                    <a:pt x="18473421" y="698500"/>
                  </a:cubicBezTo>
                  <a:cubicBezTo>
                    <a:pt x="18488661" y="698500"/>
                    <a:pt x="18501361" y="685800"/>
                    <a:pt x="18501361" y="670560"/>
                  </a:cubicBezTo>
                  <a:close/>
                  <a:moveTo>
                    <a:pt x="18685511" y="488950"/>
                  </a:moveTo>
                  <a:cubicBezTo>
                    <a:pt x="18685511" y="473710"/>
                    <a:pt x="18672811" y="461010"/>
                    <a:pt x="18657571" y="461010"/>
                  </a:cubicBezTo>
                  <a:lnTo>
                    <a:pt x="18289271" y="458470"/>
                  </a:lnTo>
                  <a:cubicBezTo>
                    <a:pt x="18275302" y="457200"/>
                    <a:pt x="18261332" y="471170"/>
                    <a:pt x="18261332" y="486410"/>
                  </a:cubicBezTo>
                  <a:cubicBezTo>
                    <a:pt x="18261332" y="501650"/>
                    <a:pt x="18274032" y="514350"/>
                    <a:pt x="18289271" y="514350"/>
                  </a:cubicBezTo>
                  <a:lnTo>
                    <a:pt x="18657571" y="516890"/>
                  </a:lnTo>
                  <a:lnTo>
                    <a:pt x="18657571" y="516890"/>
                  </a:lnTo>
                  <a:cubicBezTo>
                    <a:pt x="18672811" y="516890"/>
                    <a:pt x="18685511" y="504190"/>
                    <a:pt x="18685511" y="488950"/>
                  </a:cubicBezTo>
                  <a:close/>
                </a:path>
              </a:pathLst>
            </a:custGeom>
            <a:solidFill>
              <a:srgbClr val="1B1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8" name="Google Shape;21328;p9"/>
          <p:cNvGrpSpPr/>
          <p:nvPr/>
        </p:nvGrpSpPr>
        <p:grpSpPr>
          <a:xfrm>
            <a:off x="2205136" y="5698528"/>
            <a:ext cx="2531080" cy="652530"/>
            <a:chOff x="0" y="0"/>
            <a:chExt cx="40419285" cy="10420373"/>
          </a:xfrm>
        </p:grpSpPr>
        <p:sp>
          <p:nvSpPr>
            <p:cNvPr id="21329" name="Google Shape;21329;p9"/>
            <p:cNvSpPr/>
            <p:nvPr/>
          </p:nvSpPr>
          <p:spPr>
            <a:xfrm>
              <a:off x="72390" y="72390"/>
              <a:ext cx="40274505" cy="10275594"/>
            </a:xfrm>
            <a:custGeom>
              <a:avLst/>
              <a:gdLst/>
              <a:ahLst/>
              <a:cxnLst/>
              <a:rect l="l" t="t" r="r" b="b"/>
              <a:pathLst>
                <a:path w="40274505" h="10275594" extrusionOk="0">
                  <a:moveTo>
                    <a:pt x="0" y="0"/>
                  </a:moveTo>
                  <a:lnTo>
                    <a:pt x="40274505" y="0"/>
                  </a:lnTo>
                  <a:lnTo>
                    <a:pt x="40274505" y="10275594"/>
                  </a:lnTo>
                  <a:lnTo>
                    <a:pt x="0" y="10275594"/>
                  </a:lnTo>
                  <a:lnTo>
                    <a:pt x="0" y="0"/>
                  </a:lnTo>
                  <a:close/>
                </a:path>
              </a:pathLst>
            </a:custGeom>
            <a:solidFill>
              <a:srgbClr val="FAF2E9"/>
            </a:solidFill>
            <a:ln>
              <a:noFill/>
            </a:ln>
          </p:spPr>
        </p:sp>
        <p:sp>
          <p:nvSpPr>
            <p:cNvPr id="21330" name="Google Shape;21330;p9"/>
            <p:cNvSpPr/>
            <p:nvPr/>
          </p:nvSpPr>
          <p:spPr>
            <a:xfrm>
              <a:off x="0" y="0"/>
              <a:ext cx="40419285" cy="10420373"/>
            </a:xfrm>
            <a:custGeom>
              <a:avLst/>
              <a:gdLst/>
              <a:ahLst/>
              <a:cxnLst/>
              <a:rect l="l" t="t" r="r" b="b"/>
              <a:pathLst>
                <a:path w="40419285" h="10420373" extrusionOk="0">
                  <a:moveTo>
                    <a:pt x="40274506" y="10275594"/>
                  </a:moveTo>
                  <a:lnTo>
                    <a:pt x="40419285" y="10275594"/>
                  </a:lnTo>
                  <a:lnTo>
                    <a:pt x="40419285" y="10420373"/>
                  </a:lnTo>
                  <a:lnTo>
                    <a:pt x="40274506" y="10420373"/>
                  </a:lnTo>
                  <a:lnTo>
                    <a:pt x="40274506" y="10275594"/>
                  </a:lnTo>
                  <a:close/>
                  <a:moveTo>
                    <a:pt x="0" y="144780"/>
                  </a:moveTo>
                  <a:lnTo>
                    <a:pt x="144780" y="144780"/>
                  </a:lnTo>
                  <a:lnTo>
                    <a:pt x="144780" y="10275594"/>
                  </a:lnTo>
                  <a:lnTo>
                    <a:pt x="0" y="10275594"/>
                  </a:lnTo>
                  <a:lnTo>
                    <a:pt x="0" y="144780"/>
                  </a:lnTo>
                  <a:close/>
                  <a:moveTo>
                    <a:pt x="0" y="10275594"/>
                  </a:moveTo>
                  <a:lnTo>
                    <a:pt x="144780" y="10275594"/>
                  </a:lnTo>
                  <a:lnTo>
                    <a:pt x="144780" y="10420373"/>
                  </a:lnTo>
                  <a:lnTo>
                    <a:pt x="0" y="10420373"/>
                  </a:lnTo>
                  <a:lnTo>
                    <a:pt x="0" y="10275594"/>
                  </a:lnTo>
                  <a:close/>
                  <a:moveTo>
                    <a:pt x="40274506" y="144780"/>
                  </a:moveTo>
                  <a:lnTo>
                    <a:pt x="40419285" y="144780"/>
                  </a:lnTo>
                  <a:lnTo>
                    <a:pt x="40419285" y="10275594"/>
                  </a:lnTo>
                  <a:lnTo>
                    <a:pt x="40274506" y="10275594"/>
                  </a:lnTo>
                  <a:lnTo>
                    <a:pt x="40274506" y="144780"/>
                  </a:lnTo>
                  <a:close/>
                  <a:moveTo>
                    <a:pt x="144780" y="10275594"/>
                  </a:moveTo>
                  <a:lnTo>
                    <a:pt x="40274506" y="10275594"/>
                  </a:lnTo>
                  <a:lnTo>
                    <a:pt x="40274506" y="10420373"/>
                  </a:lnTo>
                  <a:lnTo>
                    <a:pt x="144780" y="10420373"/>
                  </a:lnTo>
                  <a:lnTo>
                    <a:pt x="144780" y="10275594"/>
                  </a:lnTo>
                  <a:close/>
                  <a:moveTo>
                    <a:pt x="40274506" y="0"/>
                  </a:moveTo>
                  <a:lnTo>
                    <a:pt x="40419285" y="0"/>
                  </a:lnTo>
                  <a:lnTo>
                    <a:pt x="40419285" y="144780"/>
                  </a:lnTo>
                  <a:lnTo>
                    <a:pt x="40274506" y="144780"/>
                  </a:lnTo>
                  <a:lnTo>
                    <a:pt x="40274506" y="0"/>
                  </a:lnTo>
                  <a:close/>
                  <a:moveTo>
                    <a:pt x="0" y="0"/>
                  </a:moveTo>
                  <a:lnTo>
                    <a:pt x="144780" y="0"/>
                  </a:lnTo>
                  <a:lnTo>
                    <a:pt x="144780" y="144780"/>
                  </a:lnTo>
                  <a:lnTo>
                    <a:pt x="0" y="144780"/>
                  </a:lnTo>
                  <a:lnTo>
                    <a:pt x="0" y="0"/>
                  </a:lnTo>
                  <a:close/>
                  <a:moveTo>
                    <a:pt x="144780" y="0"/>
                  </a:moveTo>
                  <a:lnTo>
                    <a:pt x="40274506" y="0"/>
                  </a:lnTo>
                  <a:lnTo>
                    <a:pt x="40274506" y="144780"/>
                  </a:lnTo>
                  <a:lnTo>
                    <a:pt x="144780" y="144780"/>
                  </a:lnTo>
                  <a:lnTo>
                    <a:pt x="144780" y="0"/>
                  </a:lnTo>
                  <a:close/>
                </a:path>
              </a:pathLst>
            </a:custGeom>
            <a:solidFill>
              <a:srgbClr val="1B1464"/>
            </a:solidFill>
            <a:ln>
              <a:noFill/>
            </a:ln>
          </p:spPr>
        </p:sp>
      </p:grpSp>
      <p:grpSp>
        <p:nvGrpSpPr>
          <p:cNvPr id="21331" name="Google Shape;21331;p9"/>
          <p:cNvGrpSpPr/>
          <p:nvPr/>
        </p:nvGrpSpPr>
        <p:grpSpPr>
          <a:xfrm>
            <a:off x="4838435" y="5698528"/>
            <a:ext cx="2531080" cy="652530"/>
            <a:chOff x="0" y="0"/>
            <a:chExt cx="40419285" cy="10420373"/>
          </a:xfrm>
        </p:grpSpPr>
        <p:sp>
          <p:nvSpPr>
            <p:cNvPr id="21332" name="Google Shape;21332;p9"/>
            <p:cNvSpPr/>
            <p:nvPr/>
          </p:nvSpPr>
          <p:spPr>
            <a:xfrm>
              <a:off x="72390" y="72390"/>
              <a:ext cx="40274505" cy="10275594"/>
            </a:xfrm>
            <a:custGeom>
              <a:avLst/>
              <a:gdLst/>
              <a:ahLst/>
              <a:cxnLst/>
              <a:rect l="l" t="t" r="r" b="b"/>
              <a:pathLst>
                <a:path w="40274505" h="10275594" extrusionOk="0">
                  <a:moveTo>
                    <a:pt x="0" y="0"/>
                  </a:moveTo>
                  <a:lnTo>
                    <a:pt x="40274505" y="0"/>
                  </a:lnTo>
                  <a:lnTo>
                    <a:pt x="40274505" y="10275594"/>
                  </a:lnTo>
                  <a:lnTo>
                    <a:pt x="0" y="10275594"/>
                  </a:lnTo>
                  <a:lnTo>
                    <a:pt x="0" y="0"/>
                  </a:lnTo>
                  <a:close/>
                </a:path>
              </a:pathLst>
            </a:custGeom>
            <a:solidFill>
              <a:srgbClr val="FAF2E9"/>
            </a:solidFill>
            <a:ln>
              <a:noFill/>
            </a:ln>
          </p:spPr>
        </p:sp>
        <p:sp>
          <p:nvSpPr>
            <p:cNvPr id="21333" name="Google Shape;21333;p9"/>
            <p:cNvSpPr/>
            <p:nvPr/>
          </p:nvSpPr>
          <p:spPr>
            <a:xfrm>
              <a:off x="0" y="0"/>
              <a:ext cx="40419285" cy="10420373"/>
            </a:xfrm>
            <a:custGeom>
              <a:avLst/>
              <a:gdLst/>
              <a:ahLst/>
              <a:cxnLst/>
              <a:rect l="l" t="t" r="r" b="b"/>
              <a:pathLst>
                <a:path w="40419285" h="10420373" extrusionOk="0">
                  <a:moveTo>
                    <a:pt x="40274506" y="10275594"/>
                  </a:moveTo>
                  <a:lnTo>
                    <a:pt x="40419285" y="10275594"/>
                  </a:lnTo>
                  <a:lnTo>
                    <a:pt x="40419285" y="10420373"/>
                  </a:lnTo>
                  <a:lnTo>
                    <a:pt x="40274506" y="10420373"/>
                  </a:lnTo>
                  <a:lnTo>
                    <a:pt x="40274506" y="10275594"/>
                  </a:lnTo>
                  <a:close/>
                  <a:moveTo>
                    <a:pt x="0" y="144780"/>
                  </a:moveTo>
                  <a:lnTo>
                    <a:pt x="144780" y="144780"/>
                  </a:lnTo>
                  <a:lnTo>
                    <a:pt x="144780" y="10275594"/>
                  </a:lnTo>
                  <a:lnTo>
                    <a:pt x="0" y="10275594"/>
                  </a:lnTo>
                  <a:lnTo>
                    <a:pt x="0" y="144780"/>
                  </a:lnTo>
                  <a:close/>
                  <a:moveTo>
                    <a:pt x="0" y="10275594"/>
                  </a:moveTo>
                  <a:lnTo>
                    <a:pt x="144780" y="10275594"/>
                  </a:lnTo>
                  <a:lnTo>
                    <a:pt x="144780" y="10420373"/>
                  </a:lnTo>
                  <a:lnTo>
                    <a:pt x="0" y="10420373"/>
                  </a:lnTo>
                  <a:lnTo>
                    <a:pt x="0" y="10275594"/>
                  </a:lnTo>
                  <a:close/>
                  <a:moveTo>
                    <a:pt x="40274506" y="144780"/>
                  </a:moveTo>
                  <a:lnTo>
                    <a:pt x="40419285" y="144780"/>
                  </a:lnTo>
                  <a:lnTo>
                    <a:pt x="40419285" y="10275594"/>
                  </a:lnTo>
                  <a:lnTo>
                    <a:pt x="40274506" y="10275594"/>
                  </a:lnTo>
                  <a:lnTo>
                    <a:pt x="40274506" y="144780"/>
                  </a:lnTo>
                  <a:close/>
                  <a:moveTo>
                    <a:pt x="144780" y="10275594"/>
                  </a:moveTo>
                  <a:lnTo>
                    <a:pt x="40274506" y="10275594"/>
                  </a:lnTo>
                  <a:lnTo>
                    <a:pt x="40274506" y="10420373"/>
                  </a:lnTo>
                  <a:lnTo>
                    <a:pt x="144780" y="10420373"/>
                  </a:lnTo>
                  <a:lnTo>
                    <a:pt x="144780" y="10275594"/>
                  </a:lnTo>
                  <a:close/>
                  <a:moveTo>
                    <a:pt x="40274506" y="0"/>
                  </a:moveTo>
                  <a:lnTo>
                    <a:pt x="40419285" y="0"/>
                  </a:lnTo>
                  <a:lnTo>
                    <a:pt x="40419285" y="144780"/>
                  </a:lnTo>
                  <a:lnTo>
                    <a:pt x="40274506" y="144780"/>
                  </a:lnTo>
                  <a:lnTo>
                    <a:pt x="40274506" y="0"/>
                  </a:lnTo>
                  <a:close/>
                  <a:moveTo>
                    <a:pt x="0" y="0"/>
                  </a:moveTo>
                  <a:lnTo>
                    <a:pt x="144780" y="0"/>
                  </a:lnTo>
                  <a:lnTo>
                    <a:pt x="144780" y="144780"/>
                  </a:lnTo>
                  <a:lnTo>
                    <a:pt x="0" y="144780"/>
                  </a:lnTo>
                  <a:lnTo>
                    <a:pt x="0" y="0"/>
                  </a:lnTo>
                  <a:close/>
                  <a:moveTo>
                    <a:pt x="144780" y="0"/>
                  </a:moveTo>
                  <a:lnTo>
                    <a:pt x="40274506" y="0"/>
                  </a:lnTo>
                  <a:lnTo>
                    <a:pt x="40274506" y="144780"/>
                  </a:lnTo>
                  <a:lnTo>
                    <a:pt x="144780" y="144780"/>
                  </a:lnTo>
                  <a:lnTo>
                    <a:pt x="144780" y="0"/>
                  </a:lnTo>
                  <a:close/>
                </a:path>
              </a:pathLst>
            </a:custGeom>
            <a:solidFill>
              <a:srgbClr val="1B1464"/>
            </a:solidFill>
            <a:ln>
              <a:noFill/>
            </a:ln>
          </p:spPr>
        </p:sp>
      </p:grpSp>
      <p:grpSp>
        <p:nvGrpSpPr>
          <p:cNvPr id="21334" name="Google Shape;21334;p9"/>
          <p:cNvGrpSpPr/>
          <p:nvPr/>
        </p:nvGrpSpPr>
        <p:grpSpPr>
          <a:xfrm>
            <a:off x="7516975" y="5697332"/>
            <a:ext cx="2540045" cy="652530"/>
            <a:chOff x="0" y="0"/>
            <a:chExt cx="40419285" cy="10420373"/>
          </a:xfrm>
        </p:grpSpPr>
        <p:sp>
          <p:nvSpPr>
            <p:cNvPr id="21335" name="Google Shape;21335;p9"/>
            <p:cNvSpPr/>
            <p:nvPr/>
          </p:nvSpPr>
          <p:spPr>
            <a:xfrm>
              <a:off x="72390" y="72390"/>
              <a:ext cx="40274505" cy="10275594"/>
            </a:xfrm>
            <a:custGeom>
              <a:avLst/>
              <a:gdLst/>
              <a:ahLst/>
              <a:cxnLst/>
              <a:rect l="l" t="t" r="r" b="b"/>
              <a:pathLst>
                <a:path w="40274505" h="10275594" extrusionOk="0">
                  <a:moveTo>
                    <a:pt x="0" y="0"/>
                  </a:moveTo>
                  <a:lnTo>
                    <a:pt x="40274505" y="0"/>
                  </a:lnTo>
                  <a:lnTo>
                    <a:pt x="40274505" y="10275594"/>
                  </a:lnTo>
                  <a:lnTo>
                    <a:pt x="0" y="10275594"/>
                  </a:lnTo>
                  <a:lnTo>
                    <a:pt x="0" y="0"/>
                  </a:lnTo>
                  <a:close/>
                </a:path>
              </a:pathLst>
            </a:custGeom>
            <a:solidFill>
              <a:srgbClr val="FAF2E9"/>
            </a:solidFill>
            <a:ln>
              <a:noFill/>
            </a:ln>
          </p:spPr>
        </p:sp>
        <p:sp>
          <p:nvSpPr>
            <p:cNvPr id="21336" name="Google Shape;21336;p9"/>
            <p:cNvSpPr/>
            <p:nvPr/>
          </p:nvSpPr>
          <p:spPr>
            <a:xfrm>
              <a:off x="0" y="0"/>
              <a:ext cx="40419285" cy="10420373"/>
            </a:xfrm>
            <a:custGeom>
              <a:avLst/>
              <a:gdLst/>
              <a:ahLst/>
              <a:cxnLst/>
              <a:rect l="l" t="t" r="r" b="b"/>
              <a:pathLst>
                <a:path w="40419285" h="10420373" extrusionOk="0">
                  <a:moveTo>
                    <a:pt x="40274506" y="10275594"/>
                  </a:moveTo>
                  <a:lnTo>
                    <a:pt x="40419285" y="10275594"/>
                  </a:lnTo>
                  <a:lnTo>
                    <a:pt x="40419285" y="10420373"/>
                  </a:lnTo>
                  <a:lnTo>
                    <a:pt x="40274506" y="10420373"/>
                  </a:lnTo>
                  <a:lnTo>
                    <a:pt x="40274506" y="10275594"/>
                  </a:lnTo>
                  <a:close/>
                  <a:moveTo>
                    <a:pt x="0" y="144780"/>
                  </a:moveTo>
                  <a:lnTo>
                    <a:pt x="144780" y="144780"/>
                  </a:lnTo>
                  <a:lnTo>
                    <a:pt x="144780" y="10275594"/>
                  </a:lnTo>
                  <a:lnTo>
                    <a:pt x="0" y="10275594"/>
                  </a:lnTo>
                  <a:lnTo>
                    <a:pt x="0" y="144780"/>
                  </a:lnTo>
                  <a:close/>
                  <a:moveTo>
                    <a:pt x="0" y="10275594"/>
                  </a:moveTo>
                  <a:lnTo>
                    <a:pt x="144780" y="10275594"/>
                  </a:lnTo>
                  <a:lnTo>
                    <a:pt x="144780" y="10420373"/>
                  </a:lnTo>
                  <a:lnTo>
                    <a:pt x="0" y="10420373"/>
                  </a:lnTo>
                  <a:lnTo>
                    <a:pt x="0" y="10275594"/>
                  </a:lnTo>
                  <a:close/>
                  <a:moveTo>
                    <a:pt x="40274506" y="144780"/>
                  </a:moveTo>
                  <a:lnTo>
                    <a:pt x="40419285" y="144780"/>
                  </a:lnTo>
                  <a:lnTo>
                    <a:pt x="40419285" y="10275594"/>
                  </a:lnTo>
                  <a:lnTo>
                    <a:pt x="40274506" y="10275594"/>
                  </a:lnTo>
                  <a:lnTo>
                    <a:pt x="40274506" y="144780"/>
                  </a:lnTo>
                  <a:close/>
                  <a:moveTo>
                    <a:pt x="144780" y="10275594"/>
                  </a:moveTo>
                  <a:lnTo>
                    <a:pt x="40274506" y="10275594"/>
                  </a:lnTo>
                  <a:lnTo>
                    <a:pt x="40274506" y="10420373"/>
                  </a:lnTo>
                  <a:lnTo>
                    <a:pt x="144780" y="10420373"/>
                  </a:lnTo>
                  <a:lnTo>
                    <a:pt x="144780" y="10275594"/>
                  </a:lnTo>
                  <a:close/>
                  <a:moveTo>
                    <a:pt x="40274506" y="0"/>
                  </a:moveTo>
                  <a:lnTo>
                    <a:pt x="40419285" y="0"/>
                  </a:lnTo>
                  <a:lnTo>
                    <a:pt x="40419285" y="144780"/>
                  </a:lnTo>
                  <a:lnTo>
                    <a:pt x="40274506" y="144780"/>
                  </a:lnTo>
                  <a:lnTo>
                    <a:pt x="40274506" y="0"/>
                  </a:lnTo>
                  <a:close/>
                  <a:moveTo>
                    <a:pt x="0" y="0"/>
                  </a:moveTo>
                  <a:lnTo>
                    <a:pt x="144780" y="0"/>
                  </a:lnTo>
                  <a:lnTo>
                    <a:pt x="144780" y="144780"/>
                  </a:lnTo>
                  <a:lnTo>
                    <a:pt x="0" y="144780"/>
                  </a:lnTo>
                  <a:lnTo>
                    <a:pt x="0" y="0"/>
                  </a:lnTo>
                  <a:close/>
                  <a:moveTo>
                    <a:pt x="144780" y="0"/>
                  </a:moveTo>
                  <a:lnTo>
                    <a:pt x="40274506" y="0"/>
                  </a:lnTo>
                  <a:lnTo>
                    <a:pt x="40274506" y="144780"/>
                  </a:lnTo>
                  <a:lnTo>
                    <a:pt x="144780" y="144780"/>
                  </a:lnTo>
                  <a:lnTo>
                    <a:pt x="144780" y="0"/>
                  </a:lnTo>
                  <a:close/>
                </a:path>
              </a:pathLst>
            </a:custGeom>
            <a:solidFill>
              <a:srgbClr val="1B1464"/>
            </a:solidFill>
            <a:ln>
              <a:noFill/>
            </a:ln>
          </p:spPr>
        </p:sp>
      </p:grpSp>
      <p:sp>
        <p:nvSpPr>
          <p:cNvPr id="21337" name="Google Shape;21337;p9"/>
          <p:cNvSpPr/>
          <p:nvPr/>
        </p:nvSpPr>
        <p:spPr>
          <a:xfrm>
            <a:off x="1603691" y="527665"/>
            <a:ext cx="1073750" cy="462558"/>
          </a:xfrm>
          <a:custGeom>
            <a:avLst/>
            <a:gdLst/>
            <a:ahLst/>
            <a:cxnLst/>
            <a:rect l="l" t="t" r="r" b="b"/>
            <a:pathLst>
              <a:path w="1127438" h="485686" extrusionOk="0">
                <a:moveTo>
                  <a:pt x="0" y="0"/>
                </a:moveTo>
                <a:lnTo>
                  <a:pt x="1127438" y="0"/>
                </a:lnTo>
                <a:lnTo>
                  <a:pt x="1127438" y="485686"/>
                </a:lnTo>
                <a:lnTo>
                  <a:pt x="0" y="485686"/>
                </a:lnTo>
                <a:lnTo>
                  <a:pt x="0" y="0"/>
                </a:lnTo>
                <a:close/>
              </a:path>
            </a:pathLst>
          </a:custGeom>
          <a:blipFill rotWithShape="1">
            <a:blip r:embed="rId3">
              <a:alphaModFix/>
            </a:blip>
            <a:stretch>
              <a:fillRect/>
            </a:stretch>
          </a:blipFill>
          <a:ln>
            <a:noFill/>
          </a:ln>
        </p:spPr>
      </p:sp>
      <p:grpSp>
        <p:nvGrpSpPr>
          <p:cNvPr id="21338" name="Google Shape;21338;p9"/>
          <p:cNvGrpSpPr/>
          <p:nvPr/>
        </p:nvGrpSpPr>
        <p:grpSpPr>
          <a:xfrm>
            <a:off x="4212578" y="782219"/>
            <a:ext cx="3774844" cy="1040524"/>
            <a:chOff x="0" y="57149"/>
            <a:chExt cx="5284782" cy="1456734"/>
          </a:xfrm>
        </p:grpSpPr>
        <p:sp>
          <p:nvSpPr>
            <p:cNvPr id="21339" name="Google Shape;21339;p9"/>
            <p:cNvSpPr txBox="1"/>
            <p:nvPr/>
          </p:nvSpPr>
          <p:spPr>
            <a:xfrm>
              <a:off x="0" y="951395"/>
              <a:ext cx="5284782" cy="562488"/>
            </a:xfrm>
            <a:prstGeom prst="rect">
              <a:avLst/>
            </a:prstGeom>
            <a:noFill/>
            <a:ln>
              <a:noFill/>
            </a:ln>
          </p:spPr>
          <p:txBody>
            <a:bodyPr spcFirstLastPara="1" wrap="square" lIns="0" tIns="0" rIns="0" bIns="0" anchor="t" anchorCtr="0">
              <a:spAutoFit/>
            </a:bodyPr>
            <a:lstStyle/>
            <a:p>
              <a:pPr marL="0" marR="0" lvl="0" indent="0" algn="ctr" rtl="0">
                <a:lnSpc>
                  <a:spcPct val="123000"/>
                </a:lnSpc>
                <a:spcBef>
                  <a:spcPts val="0"/>
                </a:spcBef>
                <a:spcAft>
                  <a:spcPts val="0"/>
                </a:spcAft>
                <a:buNone/>
              </a:pPr>
              <a:r>
                <a:rPr lang="en-US" sz="1300" b="0" i="0" u="none" strike="noStrike" cap="none">
                  <a:solidFill>
                    <a:srgbClr val="1B1464"/>
                  </a:solidFill>
                  <a:latin typeface="Arial"/>
                  <a:ea typeface="Arial"/>
                  <a:cs typeface="Arial"/>
                  <a:sym typeface="Arial"/>
                </a:rPr>
                <a:t>Share the great work that </a:t>
              </a:r>
              <a:endParaRPr sz="1400" b="0" i="0" u="none" strike="noStrike" cap="none">
                <a:solidFill>
                  <a:srgbClr val="000000"/>
                </a:solidFill>
                <a:latin typeface="Arial"/>
                <a:ea typeface="Arial"/>
                <a:cs typeface="Arial"/>
                <a:sym typeface="Arial"/>
              </a:endParaRPr>
            </a:p>
            <a:p>
              <a:pPr marL="0" marR="0" lvl="0" indent="0" algn="ctr" rtl="0">
                <a:lnSpc>
                  <a:spcPct val="123000"/>
                </a:lnSpc>
                <a:spcBef>
                  <a:spcPts val="0"/>
                </a:spcBef>
                <a:spcAft>
                  <a:spcPts val="0"/>
                </a:spcAft>
                <a:buNone/>
              </a:pPr>
              <a:r>
                <a:rPr lang="en-US" sz="1300" b="0" i="0" u="none" strike="noStrike" cap="none">
                  <a:solidFill>
                    <a:srgbClr val="1B1464"/>
                  </a:solidFill>
                  <a:latin typeface="Arial"/>
                  <a:ea typeface="Arial"/>
                  <a:cs typeface="Arial"/>
                  <a:sym typeface="Arial"/>
                </a:rPr>
                <a:t>your OB teams are doing! </a:t>
              </a:r>
              <a:endParaRPr sz="1400" b="0" i="0" u="none" strike="noStrike" cap="none">
                <a:solidFill>
                  <a:srgbClr val="000000"/>
                </a:solidFill>
                <a:latin typeface="Arial"/>
                <a:ea typeface="Arial"/>
                <a:cs typeface="Arial"/>
                <a:sym typeface="Arial"/>
              </a:endParaRPr>
            </a:p>
          </p:txBody>
        </p:sp>
        <p:sp>
          <p:nvSpPr>
            <p:cNvPr id="21340" name="Google Shape;21340;p9"/>
            <p:cNvSpPr txBox="1"/>
            <p:nvPr/>
          </p:nvSpPr>
          <p:spPr>
            <a:xfrm>
              <a:off x="0" y="57149"/>
              <a:ext cx="5284782" cy="946606"/>
            </a:xfrm>
            <a:prstGeom prst="rect">
              <a:avLst/>
            </a:prstGeom>
            <a:noFill/>
            <a:ln>
              <a:noFill/>
            </a:ln>
          </p:spPr>
          <p:txBody>
            <a:bodyPr spcFirstLastPara="1" wrap="square" lIns="0" tIns="0" rIns="0" bIns="0" anchor="t" anchorCtr="0">
              <a:spAutoFit/>
            </a:bodyPr>
            <a:lstStyle/>
            <a:p>
              <a:pPr marL="0" marR="0" lvl="0" indent="0" algn="ctr" rtl="0">
                <a:lnSpc>
                  <a:spcPct val="74617"/>
                </a:lnSpc>
                <a:spcBef>
                  <a:spcPts val="0"/>
                </a:spcBef>
                <a:spcAft>
                  <a:spcPts val="0"/>
                </a:spcAft>
                <a:buNone/>
              </a:pPr>
              <a:r>
                <a:rPr lang="en-US" sz="3400" b="0" i="0" u="none" strike="noStrike" cap="none">
                  <a:solidFill>
                    <a:srgbClr val="1B1464"/>
                  </a:solidFill>
                  <a:latin typeface="Anta"/>
                  <a:ea typeface="Anta"/>
                  <a:cs typeface="Anta"/>
                  <a:sym typeface="Anta"/>
                </a:rPr>
                <a:t>2024 F2F OB Storyboards</a:t>
              </a:r>
              <a:endParaRPr/>
            </a:p>
          </p:txBody>
        </p:sp>
      </p:grpSp>
      <p:sp>
        <p:nvSpPr>
          <p:cNvPr id="21341" name="Google Shape;21341;p9"/>
          <p:cNvSpPr txBox="1"/>
          <p:nvPr/>
        </p:nvSpPr>
        <p:spPr>
          <a:xfrm>
            <a:off x="2309031" y="5820685"/>
            <a:ext cx="2323291" cy="404150"/>
          </a:xfrm>
          <a:prstGeom prst="rect">
            <a:avLst/>
          </a:prstGeom>
          <a:noFill/>
          <a:ln>
            <a:noFill/>
          </a:ln>
        </p:spPr>
        <p:txBody>
          <a:bodyPr spcFirstLastPara="1" wrap="square" lIns="0" tIns="0" rIns="0" bIns="0" anchor="t" anchorCtr="0">
            <a:spAutoFit/>
          </a:bodyPr>
          <a:lstStyle/>
          <a:p>
            <a:pPr marL="0" marR="0" lvl="0" indent="0" algn="ctr" rtl="0">
              <a:lnSpc>
                <a:spcPct val="123000"/>
              </a:lnSpc>
              <a:spcBef>
                <a:spcPts val="0"/>
              </a:spcBef>
              <a:spcAft>
                <a:spcPts val="0"/>
              </a:spcAft>
              <a:buNone/>
            </a:pPr>
            <a:r>
              <a:rPr lang="en-US" sz="1300" b="1" i="0" u="none" strike="noStrike" cap="none">
                <a:solidFill>
                  <a:srgbClr val="1B1464"/>
                </a:solidFill>
                <a:latin typeface="Arial"/>
                <a:ea typeface="Arial"/>
                <a:cs typeface="Arial"/>
                <a:sym typeface="Arial"/>
              </a:rPr>
              <a:t>Introduce your hospital and PVB, BE, and QI teams</a:t>
            </a:r>
            <a:endParaRPr sz="1400" b="0" i="0" u="none" strike="noStrike" cap="none">
              <a:solidFill>
                <a:srgbClr val="000000"/>
              </a:solidFill>
              <a:latin typeface="Arial"/>
              <a:ea typeface="Arial"/>
              <a:cs typeface="Arial"/>
              <a:sym typeface="Arial"/>
            </a:endParaRPr>
          </a:p>
        </p:txBody>
      </p:sp>
      <p:sp>
        <p:nvSpPr>
          <p:cNvPr id="21342" name="Google Shape;21342;p9"/>
          <p:cNvSpPr txBox="1"/>
          <p:nvPr/>
        </p:nvSpPr>
        <p:spPr>
          <a:xfrm>
            <a:off x="4837376" y="5762183"/>
            <a:ext cx="2559683" cy="492314"/>
          </a:xfrm>
          <a:prstGeom prst="rect">
            <a:avLst/>
          </a:prstGeom>
          <a:noFill/>
          <a:ln>
            <a:noFill/>
          </a:ln>
        </p:spPr>
        <p:txBody>
          <a:bodyPr spcFirstLastPara="1" wrap="square" lIns="0" tIns="0" rIns="0" bIns="0" anchor="t" anchorCtr="0">
            <a:spAutoFit/>
          </a:bodyPr>
          <a:lstStyle/>
          <a:p>
            <a:pPr marL="0" marR="0" lvl="0" indent="0" algn="ctr" rtl="0">
              <a:lnSpc>
                <a:spcPct val="125600"/>
              </a:lnSpc>
              <a:spcBef>
                <a:spcPts val="0"/>
              </a:spcBef>
              <a:spcAft>
                <a:spcPts val="0"/>
              </a:spcAft>
              <a:buNone/>
            </a:pPr>
            <a:r>
              <a:rPr lang="en-US" sz="1000" b="1" i="0" u="none" strike="noStrike" cap="none">
                <a:solidFill>
                  <a:srgbClr val="1B1464"/>
                </a:solidFill>
                <a:latin typeface="Arial"/>
                <a:ea typeface="Arial"/>
                <a:cs typeface="Arial"/>
                <a:sym typeface="Arial"/>
              </a:rPr>
              <a:t>PVB Journey </a:t>
            </a:r>
            <a:endParaRPr sz="1400" b="0" i="0" u="none" strike="noStrike" cap="none">
              <a:solidFill>
                <a:srgbClr val="000000"/>
              </a:solidFill>
              <a:latin typeface="Arial"/>
              <a:ea typeface="Arial"/>
              <a:cs typeface="Arial"/>
              <a:sym typeface="Arial"/>
            </a:endParaRPr>
          </a:p>
          <a:p>
            <a:pPr marL="0" marR="0" lvl="0" indent="0" algn="ctr" rtl="0">
              <a:lnSpc>
                <a:spcPct val="125600"/>
              </a:lnSpc>
              <a:spcBef>
                <a:spcPts val="0"/>
              </a:spcBef>
              <a:spcAft>
                <a:spcPts val="0"/>
              </a:spcAft>
              <a:buNone/>
            </a:pPr>
            <a:r>
              <a:rPr lang="en-US" sz="1000" b="1" i="0" u="none" strike="noStrike" cap="none">
                <a:solidFill>
                  <a:srgbClr val="1B1464"/>
                </a:solidFill>
                <a:latin typeface="Arial"/>
                <a:ea typeface="Arial"/>
                <a:cs typeface="Arial"/>
                <a:sym typeface="Arial"/>
              </a:rPr>
              <a:t>Sustainability Teams</a:t>
            </a:r>
            <a:endParaRPr/>
          </a:p>
          <a:p>
            <a:pPr marL="0" marR="0" lvl="0" indent="0" algn="ctr" rtl="0">
              <a:lnSpc>
                <a:spcPct val="125600"/>
              </a:lnSpc>
              <a:spcBef>
                <a:spcPts val="0"/>
              </a:spcBef>
              <a:spcAft>
                <a:spcPts val="0"/>
              </a:spcAft>
              <a:buNone/>
            </a:pPr>
            <a:r>
              <a:rPr lang="en-US" sz="1000" b="1" i="0" u="none" strike="noStrike" cap="none">
                <a:solidFill>
                  <a:srgbClr val="1B1464"/>
                </a:solidFill>
                <a:latin typeface="Arial"/>
                <a:ea typeface="Arial"/>
                <a:cs typeface="Arial"/>
                <a:sym typeface="Arial"/>
              </a:rPr>
              <a:t>Coaching Teams</a:t>
            </a:r>
            <a:endParaRPr/>
          </a:p>
        </p:txBody>
      </p:sp>
      <p:sp>
        <p:nvSpPr>
          <p:cNvPr id="21343" name="Google Shape;21343;p9"/>
          <p:cNvSpPr txBox="1"/>
          <p:nvPr/>
        </p:nvSpPr>
        <p:spPr>
          <a:xfrm>
            <a:off x="7573013" y="5764079"/>
            <a:ext cx="2423185" cy="492314"/>
          </a:xfrm>
          <a:prstGeom prst="rect">
            <a:avLst/>
          </a:prstGeom>
          <a:noFill/>
          <a:ln>
            <a:noFill/>
          </a:ln>
        </p:spPr>
        <p:txBody>
          <a:bodyPr spcFirstLastPara="1" wrap="square" lIns="0" tIns="0" rIns="0" bIns="0" anchor="t" anchorCtr="0">
            <a:spAutoFit/>
          </a:bodyPr>
          <a:lstStyle/>
          <a:p>
            <a:pPr marL="0" marR="0" lvl="0" indent="0" algn="ctr" rtl="0">
              <a:lnSpc>
                <a:spcPct val="125600"/>
              </a:lnSpc>
              <a:spcBef>
                <a:spcPts val="0"/>
              </a:spcBef>
              <a:spcAft>
                <a:spcPts val="0"/>
              </a:spcAft>
              <a:buNone/>
            </a:pPr>
            <a:r>
              <a:rPr lang="en-US" sz="1000" b="1" i="0" u="none" strike="noStrike" cap="none">
                <a:solidFill>
                  <a:srgbClr val="1B1464"/>
                </a:solidFill>
                <a:latin typeface="Arial"/>
                <a:ea typeface="Arial"/>
                <a:cs typeface="Arial"/>
                <a:sym typeface="Arial"/>
              </a:rPr>
              <a:t>Birth Equity Journey</a:t>
            </a:r>
            <a:endParaRPr sz="1400" b="0" i="0" u="none" strike="noStrike" cap="none">
              <a:solidFill>
                <a:srgbClr val="000000"/>
              </a:solidFill>
              <a:latin typeface="Arial"/>
              <a:ea typeface="Arial"/>
              <a:cs typeface="Arial"/>
              <a:sym typeface="Arial"/>
            </a:endParaRPr>
          </a:p>
          <a:p>
            <a:pPr marL="0" marR="0" lvl="0" indent="0" algn="ctr" rtl="0">
              <a:lnSpc>
                <a:spcPct val="125600"/>
              </a:lnSpc>
              <a:spcBef>
                <a:spcPts val="0"/>
              </a:spcBef>
              <a:spcAft>
                <a:spcPts val="0"/>
              </a:spcAft>
              <a:buNone/>
            </a:pPr>
            <a:r>
              <a:rPr lang="en-US" sz="1000" b="1" i="0" u="none" strike="noStrike" cap="none">
                <a:solidFill>
                  <a:srgbClr val="1B1464"/>
                </a:solidFill>
                <a:latin typeface="Arial"/>
                <a:ea typeface="Arial"/>
                <a:cs typeface="Arial"/>
                <a:sym typeface="Arial"/>
              </a:rPr>
              <a:t>Successes and Opportunities</a:t>
            </a:r>
            <a:endParaRPr/>
          </a:p>
          <a:p>
            <a:pPr marL="0" marR="0" lvl="0" indent="0" algn="ctr" rtl="0">
              <a:lnSpc>
                <a:spcPct val="125600"/>
              </a:lnSpc>
              <a:spcBef>
                <a:spcPts val="0"/>
              </a:spcBef>
              <a:spcAft>
                <a:spcPts val="0"/>
              </a:spcAft>
              <a:buNone/>
            </a:pPr>
            <a:r>
              <a:rPr lang="en-US" sz="1000" b="1" i="0" u="none" strike="noStrike" cap="none">
                <a:solidFill>
                  <a:srgbClr val="1B1464"/>
                </a:solidFill>
                <a:latin typeface="Arial"/>
                <a:ea typeface="Arial"/>
                <a:cs typeface="Arial"/>
                <a:sym typeface="Arial"/>
              </a:rPr>
              <a:t>Engaging Patient Partners &amp; RC Breakfasts</a:t>
            </a:r>
            <a:endParaRPr/>
          </a:p>
        </p:txBody>
      </p:sp>
      <p:pic>
        <p:nvPicPr>
          <p:cNvPr id="21344" name="Google Shape;21344;p9" descr="A logo with black text&#10;&#10;Description automatically generated"/>
          <p:cNvPicPr preferRelativeResize="0"/>
          <p:nvPr/>
        </p:nvPicPr>
        <p:blipFill rotWithShape="1">
          <a:blip r:embed="rId4">
            <a:alphaModFix/>
          </a:blip>
          <a:srcRect/>
          <a:stretch/>
        </p:blipFill>
        <p:spPr>
          <a:xfrm>
            <a:off x="2599336" y="2393740"/>
            <a:ext cx="1788723" cy="963463"/>
          </a:xfrm>
          <a:prstGeom prst="rect">
            <a:avLst/>
          </a:prstGeom>
          <a:noFill/>
          <a:ln>
            <a:noFill/>
          </a:ln>
        </p:spPr>
      </p:pic>
      <p:pic>
        <p:nvPicPr>
          <p:cNvPr id="21345" name="Google Shape;21345;p9" descr="A map with a red star&#10;&#10;Description automatically generated"/>
          <p:cNvPicPr preferRelativeResize="0"/>
          <p:nvPr/>
        </p:nvPicPr>
        <p:blipFill rotWithShape="1">
          <a:blip r:embed="rId5">
            <a:alphaModFix/>
          </a:blip>
          <a:srcRect/>
          <a:stretch/>
        </p:blipFill>
        <p:spPr>
          <a:xfrm>
            <a:off x="2594753" y="3419386"/>
            <a:ext cx="1754758" cy="1097533"/>
          </a:xfrm>
          <a:prstGeom prst="rect">
            <a:avLst/>
          </a:prstGeom>
          <a:noFill/>
          <a:ln>
            <a:noFill/>
          </a:ln>
        </p:spPr>
      </p:pic>
      <p:sp>
        <p:nvSpPr>
          <p:cNvPr id="21346" name="Google Shape;21346;p9"/>
          <p:cNvSpPr/>
          <p:nvPr/>
        </p:nvSpPr>
        <p:spPr>
          <a:xfrm>
            <a:off x="4000161" y="2758638"/>
            <a:ext cx="4377972" cy="3113488"/>
          </a:xfrm>
          <a:custGeom>
            <a:avLst/>
            <a:gdLst/>
            <a:ahLst/>
            <a:cxnLst/>
            <a:rect l="l" t="t" r="r" b="b"/>
            <a:pathLst>
              <a:path w="1260606" h="1170788" extrusionOk="0">
                <a:moveTo>
                  <a:pt x="0" y="0"/>
                </a:moveTo>
                <a:lnTo>
                  <a:pt x="1260605" y="0"/>
                </a:lnTo>
                <a:lnTo>
                  <a:pt x="1260605" y="1170787"/>
                </a:lnTo>
                <a:lnTo>
                  <a:pt x="0" y="1170787"/>
                </a:lnTo>
                <a:lnTo>
                  <a:pt x="0" y="0"/>
                </a:lnTo>
                <a:close/>
              </a:path>
            </a:pathLst>
          </a:custGeom>
          <a:blipFill rotWithShape="1">
            <a:blip r:embed="rId6">
              <a:alphaModFix/>
            </a:blip>
            <a:stretch>
              <a:fillRect/>
            </a:stretch>
          </a:blipFill>
          <a:ln>
            <a:noFill/>
          </a:ln>
        </p:spPr>
      </p:sp>
      <p:sp>
        <p:nvSpPr>
          <p:cNvPr id="21347" name="Google Shape;21347;p9"/>
          <p:cNvSpPr txBox="1"/>
          <p:nvPr/>
        </p:nvSpPr>
        <p:spPr>
          <a:xfrm>
            <a:off x="4834047" y="3004894"/>
            <a:ext cx="2594329" cy="1292662"/>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None/>
            </a:pPr>
            <a:r>
              <a:rPr lang="en-US" sz="2800" b="1" i="0" u="none" strike="noStrike" cap="none">
                <a:solidFill>
                  <a:srgbClr val="FF0000"/>
                </a:solidFill>
                <a:latin typeface="Arial"/>
                <a:ea typeface="Arial"/>
                <a:cs typeface="Arial"/>
                <a:sym typeface="Arial"/>
              </a:rPr>
              <a:t>Templates on event webpage!!</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1351"/>
        <p:cNvGrpSpPr/>
        <p:nvPr/>
      </p:nvGrpSpPr>
      <p:grpSpPr>
        <a:xfrm>
          <a:off x="0" y="0"/>
          <a:ext cx="0" cy="0"/>
          <a:chOff x="0" y="0"/>
          <a:chExt cx="0" cy="0"/>
        </a:xfrm>
      </p:grpSpPr>
      <p:sp>
        <p:nvSpPr>
          <p:cNvPr id="21352" name="Google Shape;21352;p1139"/>
          <p:cNvSpPr/>
          <p:nvPr/>
        </p:nvSpPr>
        <p:spPr>
          <a:xfrm>
            <a:off x="0" y="-138223"/>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353" name="Google Shape;21353;p1139"/>
          <p:cNvSpPr txBox="1">
            <a:spLocks noGrp="1"/>
          </p:cNvSpPr>
          <p:nvPr>
            <p:ph type="title"/>
          </p:nvPr>
        </p:nvSpPr>
        <p:spPr>
          <a:xfrm>
            <a:off x="255289" y="65729"/>
            <a:ext cx="3783994" cy="5583148"/>
          </a:xfrm>
          <a:prstGeom prst="rect">
            <a:avLst/>
          </a:prstGeom>
          <a:noFill/>
          <a:ln>
            <a:noFill/>
          </a:ln>
        </p:spPr>
        <p:txBody>
          <a:bodyPr spcFirstLastPara="1" wrap="square" lIns="91425" tIns="45700" rIns="91425" bIns="45700" anchor="ctr" anchorCtr="0">
            <a:normAutofit/>
          </a:bodyPr>
          <a:lstStyle/>
          <a:p>
            <a:pPr marL="0" lvl="0" indent="0" algn="l" rtl="0">
              <a:lnSpc>
                <a:spcPct val="100000"/>
              </a:lnSpc>
              <a:spcBef>
                <a:spcPts val="0"/>
              </a:spcBef>
              <a:spcAft>
                <a:spcPts val="0"/>
              </a:spcAft>
              <a:buClr>
                <a:schemeClr val="accent1"/>
              </a:buClr>
              <a:buSzPts val="5400"/>
              <a:buFont typeface="Calibri"/>
              <a:buNone/>
            </a:pPr>
            <a:r>
              <a:rPr lang="en-US" sz="5400"/>
              <a:t>Upcoming Face-to-Face 2024 Prep</a:t>
            </a:r>
            <a:endParaRPr sz="5400"/>
          </a:p>
        </p:txBody>
      </p:sp>
      <p:sp>
        <p:nvSpPr>
          <p:cNvPr id="21354" name="Google Shape;21354;p1139"/>
          <p:cNvSpPr/>
          <p:nvPr/>
        </p:nvSpPr>
        <p:spPr>
          <a:xfrm rot="5400000">
            <a:off x="1627450" y="3462719"/>
            <a:ext cx="5410200" cy="18288"/>
          </a:xfrm>
          <a:custGeom>
            <a:avLst/>
            <a:gdLst/>
            <a:ahLst/>
            <a:cxnLst/>
            <a:rect l="l" t="t" r="r" b="b"/>
            <a:pathLst>
              <a:path w="5410200" h="18288" fill="none" extrusionOk="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10730" y="6954"/>
                  <a:pt x="5410934" y="12839"/>
                  <a:pt x="5410200" y="18288"/>
                </a:cubicBezTo>
                <a:cubicBezTo>
                  <a:pt x="5139060" y="6751"/>
                  <a:pt x="5121593" y="31035"/>
                  <a:pt x="4842129" y="18288"/>
                </a:cubicBezTo>
                <a:cubicBezTo>
                  <a:pt x="4562665" y="5541"/>
                  <a:pt x="4448273" y="9487"/>
                  <a:pt x="4328160" y="18288"/>
                </a:cubicBezTo>
                <a:cubicBezTo>
                  <a:pt x="4208047" y="27089"/>
                  <a:pt x="3760936" y="22567"/>
                  <a:pt x="3597783" y="18288"/>
                </a:cubicBezTo>
                <a:cubicBezTo>
                  <a:pt x="3434630" y="14009"/>
                  <a:pt x="3299718" y="33213"/>
                  <a:pt x="3029712" y="18288"/>
                </a:cubicBezTo>
                <a:cubicBezTo>
                  <a:pt x="2759706" y="3363"/>
                  <a:pt x="2640159" y="27394"/>
                  <a:pt x="2299335" y="18288"/>
                </a:cubicBezTo>
                <a:cubicBezTo>
                  <a:pt x="1958511" y="9182"/>
                  <a:pt x="1801186" y="28985"/>
                  <a:pt x="1514856" y="18288"/>
                </a:cubicBezTo>
                <a:cubicBezTo>
                  <a:pt x="1228526" y="7591"/>
                  <a:pt x="1063509" y="-5305"/>
                  <a:pt x="892683" y="18288"/>
                </a:cubicBezTo>
                <a:cubicBezTo>
                  <a:pt x="721857" y="41881"/>
                  <a:pt x="186945" y="-20897"/>
                  <a:pt x="0" y="18288"/>
                </a:cubicBezTo>
                <a:cubicBezTo>
                  <a:pt x="-570" y="9279"/>
                  <a:pt x="132" y="5100"/>
                  <a:pt x="0" y="0"/>
                </a:cubicBezTo>
                <a:close/>
              </a:path>
              <a:path w="5410200" h="18288" extrusionOk="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09517" y="5414"/>
                  <a:pt x="5409480" y="12510"/>
                  <a:pt x="5410200" y="18288"/>
                </a:cubicBezTo>
                <a:cubicBezTo>
                  <a:pt x="5163327" y="41494"/>
                  <a:pt x="5008749" y="10693"/>
                  <a:pt x="4842129" y="18288"/>
                </a:cubicBezTo>
                <a:cubicBezTo>
                  <a:pt x="4675509" y="25883"/>
                  <a:pt x="4433401" y="-615"/>
                  <a:pt x="4165854" y="18288"/>
                </a:cubicBezTo>
                <a:cubicBezTo>
                  <a:pt x="3898308" y="37191"/>
                  <a:pt x="3809032" y="-8710"/>
                  <a:pt x="3543681" y="18288"/>
                </a:cubicBezTo>
                <a:cubicBezTo>
                  <a:pt x="3278330" y="45286"/>
                  <a:pt x="3073876" y="-15917"/>
                  <a:pt x="2759202" y="18288"/>
                </a:cubicBezTo>
                <a:cubicBezTo>
                  <a:pt x="2444528" y="52493"/>
                  <a:pt x="2204144" y="3372"/>
                  <a:pt x="1974723" y="18288"/>
                </a:cubicBezTo>
                <a:cubicBezTo>
                  <a:pt x="1745302" y="33204"/>
                  <a:pt x="1602335" y="31490"/>
                  <a:pt x="1406652" y="18288"/>
                </a:cubicBezTo>
                <a:cubicBezTo>
                  <a:pt x="1210969" y="5086"/>
                  <a:pt x="923948" y="3161"/>
                  <a:pt x="730377" y="18288"/>
                </a:cubicBezTo>
                <a:cubicBezTo>
                  <a:pt x="536806" y="33415"/>
                  <a:pt x="336496" y="-141"/>
                  <a:pt x="0" y="18288"/>
                </a:cubicBezTo>
                <a:cubicBezTo>
                  <a:pt x="-306" y="11061"/>
                  <a:pt x="-655" y="7751"/>
                  <a:pt x="0" y="0"/>
                </a:cubicBezTo>
                <a:close/>
              </a:path>
            </a:pathLst>
          </a:custGeom>
          <a:solidFill>
            <a:schemeClr val="accent2"/>
          </a:solidFill>
          <a:ln w="41275"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355" name="Google Shape;21355;p113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rmAutofit/>
          </a:bodyPr>
          <a:lstStyle/>
          <a:p>
            <a:pPr marL="0" lvl="0" indent="0" algn="ctr" rtl="0">
              <a:lnSpc>
                <a:spcPct val="100000"/>
              </a:lnSpc>
              <a:spcBef>
                <a:spcPts val="0"/>
              </a:spcBef>
              <a:spcAft>
                <a:spcPts val="0"/>
              </a:spcAft>
              <a:buSzPts val="1400"/>
              <a:buNone/>
            </a:pPr>
            <a:r>
              <a:rPr lang="en-US"/>
              <a:t>Illinois Perinatal Quality Collaborative</a:t>
            </a:r>
            <a:endParaRPr/>
          </a:p>
        </p:txBody>
      </p:sp>
      <p:sp>
        <p:nvSpPr>
          <p:cNvPr id="21356" name="Google Shape;21356;p113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lnSpc>
                <a:spcPct val="100000"/>
              </a:lnSpc>
              <a:spcBef>
                <a:spcPts val="0"/>
              </a:spcBef>
              <a:spcAft>
                <a:spcPts val="0"/>
              </a:spcAft>
              <a:buSzPts val="1200"/>
              <a:buNone/>
            </a:pPr>
            <a:fld id="{00000000-1234-1234-1234-123412341234}" type="slidenum">
              <a:rPr lang="en-US"/>
              <a:t>9</a:t>
            </a:fld>
            <a:endParaRPr/>
          </a:p>
        </p:txBody>
      </p:sp>
      <p:grpSp>
        <p:nvGrpSpPr>
          <p:cNvPr id="21357" name="Google Shape;21357;p1139"/>
          <p:cNvGrpSpPr/>
          <p:nvPr/>
        </p:nvGrpSpPr>
        <p:grpSpPr>
          <a:xfrm>
            <a:off x="4705527" y="619341"/>
            <a:ext cx="7110693" cy="5924160"/>
            <a:chOff x="0" y="64782"/>
            <a:chExt cx="7110693" cy="5924160"/>
          </a:xfrm>
        </p:grpSpPr>
        <p:sp>
          <p:nvSpPr>
            <p:cNvPr id="21358" name="Google Shape;21358;p1139"/>
            <p:cNvSpPr/>
            <p:nvPr/>
          </p:nvSpPr>
          <p:spPr>
            <a:xfrm>
              <a:off x="0" y="389502"/>
              <a:ext cx="7101795" cy="1247400"/>
            </a:xfrm>
            <a:prstGeom prst="rect">
              <a:avLst/>
            </a:prstGeom>
            <a:solidFill>
              <a:schemeClr val="lt1">
                <a:alpha val="89411"/>
              </a:schemeClr>
            </a:solidFill>
            <a:ln w="12700" cap="flat" cmpd="sng">
              <a:solidFill>
                <a:srgbClr val="F5658F"/>
              </a:solid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9" name="Google Shape;21359;p1139"/>
            <p:cNvSpPr txBox="1"/>
            <p:nvPr/>
          </p:nvSpPr>
          <p:spPr>
            <a:xfrm>
              <a:off x="0" y="389502"/>
              <a:ext cx="7101795" cy="1247400"/>
            </a:xfrm>
            <a:prstGeom prst="rect">
              <a:avLst/>
            </a:prstGeom>
            <a:noFill/>
            <a:ln>
              <a:noFill/>
            </a:ln>
          </p:spPr>
          <p:txBody>
            <a:bodyPr spcFirstLastPara="1" wrap="square" lIns="551175" tIns="458200" rIns="551175" bIns="156450" anchor="t" anchorCtr="0">
              <a:noAutofit/>
            </a:bodyPr>
            <a:lstStyle/>
            <a:p>
              <a:pPr marL="228600" marR="0" lvl="1" indent="-228600" algn="l" rtl="0">
                <a:lnSpc>
                  <a:spcPct val="90000"/>
                </a:lnSpc>
                <a:spcBef>
                  <a:spcPts val="0"/>
                </a:spcBef>
                <a:spcAft>
                  <a:spcPts val="0"/>
                </a:spcAft>
                <a:buClr>
                  <a:schemeClr val="dk1"/>
                </a:buClr>
                <a:buSzPts val="2200"/>
                <a:buFont typeface="Calibri"/>
                <a:buChar char="•"/>
              </a:pPr>
              <a:r>
                <a:rPr lang="en-US" sz="2200" b="0" i="0" u="none" strike="noStrike" cap="none">
                  <a:solidFill>
                    <a:schemeClr val="dk1"/>
                  </a:solidFill>
                  <a:latin typeface="Calibri"/>
                  <a:ea typeface="Calibri"/>
                  <a:cs typeface="Calibri"/>
                  <a:sym typeface="Calibri"/>
                </a:rPr>
                <a:t>All data baseline-March 2024 will be </a:t>
              </a:r>
              <a:r>
                <a:rPr lang="en-US" sz="2200" b="1" i="0" u="none" strike="noStrike" cap="none">
                  <a:solidFill>
                    <a:schemeClr val="dk1"/>
                  </a:solidFill>
                  <a:latin typeface="Calibri"/>
                  <a:ea typeface="Calibri"/>
                  <a:cs typeface="Calibri"/>
                  <a:sym typeface="Calibri"/>
                </a:rPr>
                <a:t>due on April 30, 2024,</a:t>
              </a:r>
              <a:r>
                <a:rPr lang="en-US" sz="2200" b="0" i="0" u="none" strike="noStrike" cap="none">
                  <a:solidFill>
                    <a:schemeClr val="dk1"/>
                  </a:solidFill>
                  <a:latin typeface="Calibri"/>
                  <a:ea typeface="Calibri"/>
                  <a:cs typeface="Calibri"/>
                  <a:sym typeface="Calibri"/>
                </a:rPr>
                <a:t> for award consideration.</a:t>
              </a:r>
              <a:endParaRPr sz="2200" b="1" i="0" u="none" strike="noStrike" cap="none">
                <a:solidFill>
                  <a:schemeClr val="dk1"/>
                </a:solidFill>
                <a:latin typeface="Calibri"/>
                <a:ea typeface="Calibri"/>
                <a:cs typeface="Calibri"/>
                <a:sym typeface="Calibri"/>
              </a:endParaRPr>
            </a:p>
          </p:txBody>
        </p:sp>
        <p:sp>
          <p:nvSpPr>
            <p:cNvPr id="21360" name="Google Shape;21360;p1139"/>
            <p:cNvSpPr/>
            <p:nvPr/>
          </p:nvSpPr>
          <p:spPr>
            <a:xfrm>
              <a:off x="355089" y="64782"/>
              <a:ext cx="4971256" cy="649440"/>
            </a:xfrm>
            <a:prstGeom prst="roundRect">
              <a:avLst>
                <a:gd name="adj" fmla="val 16667"/>
              </a:avLst>
            </a:prstGeom>
            <a:solidFill>
              <a:srgbClr val="F5658F"/>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1" name="Google Shape;21361;p1139"/>
            <p:cNvSpPr txBox="1"/>
            <p:nvPr/>
          </p:nvSpPr>
          <p:spPr>
            <a:xfrm>
              <a:off x="386792" y="96485"/>
              <a:ext cx="4907850" cy="586034"/>
            </a:xfrm>
            <a:prstGeom prst="rect">
              <a:avLst/>
            </a:prstGeom>
            <a:noFill/>
            <a:ln>
              <a:noFill/>
            </a:ln>
          </p:spPr>
          <p:txBody>
            <a:bodyPr spcFirstLastPara="1" wrap="square" lIns="187900" tIns="0" rIns="187900" bIns="0" anchor="ctr" anchorCtr="0">
              <a:noAutofit/>
            </a:bodyPr>
            <a:lstStyle/>
            <a:p>
              <a:pPr marL="0" marR="0" lvl="0" indent="0" algn="l" rtl="0">
                <a:lnSpc>
                  <a:spcPct val="90000"/>
                </a:lnSpc>
                <a:spcBef>
                  <a:spcPts val="0"/>
                </a:spcBef>
                <a:spcAft>
                  <a:spcPts val="0"/>
                </a:spcAft>
                <a:buClr>
                  <a:schemeClr val="lt1"/>
                </a:buClr>
                <a:buSzPts val="2200"/>
                <a:buFont typeface="Calibri"/>
                <a:buNone/>
              </a:pPr>
              <a:r>
                <a:rPr lang="en-US" sz="2200" b="0" i="0" u="none" strike="noStrike" cap="none">
                  <a:solidFill>
                    <a:schemeClr val="lt1"/>
                  </a:solidFill>
                  <a:latin typeface="Calibri"/>
                  <a:ea typeface="Calibri"/>
                  <a:cs typeface="Calibri"/>
                  <a:sym typeface="Calibri"/>
                </a:rPr>
                <a:t> </a:t>
              </a:r>
              <a:r>
                <a:rPr lang="en-US" sz="2200" b="1" i="0" u="none" strike="noStrike" cap="none">
                  <a:solidFill>
                    <a:schemeClr val="accent1"/>
                  </a:solidFill>
                  <a:latin typeface="Calibri"/>
                  <a:ea typeface="Calibri"/>
                  <a:cs typeface="Calibri"/>
                  <a:sym typeface="Calibri"/>
                </a:rPr>
                <a:t>Submit your Data!</a:t>
              </a:r>
              <a:r>
                <a:rPr lang="en-US" sz="2200" b="1" i="0" u="none" strike="noStrike" cap="none">
                  <a:solidFill>
                    <a:schemeClr val="lt1"/>
                  </a:solidFill>
                  <a:latin typeface="Calibri"/>
                  <a:ea typeface="Calibri"/>
                  <a:cs typeface="Calibri"/>
                  <a:sym typeface="Calibri"/>
                </a:rPr>
                <a:t> </a:t>
              </a:r>
              <a:endParaRPr sz="2200" b="1" i="0" u="none" strike="noStrike" cap="none">
                <a:solidFill>
                  <a:schemeClr val="accent1"/>
                </a:solidFill>
                <a:latin typeface="Calibri"/>
                <a:ea typeface="Calibri"/>
                <a:cs typeface="Calibri"/>
                <a:sym typeface="Calibri"/>
              </a:endParaRPr>
            </a:p>
          </p:txBody>
        </p:sp>
        <p:sp>
          <p:nvSpPr>
            <p:cNvPr id="21362" name="Google Shape;21362;p1139"/>
            <p:cNvSpPr/>
            <p:nvPr/>
          </p:nvSpPr>
          <p:spPr>
            <a:xfrm>
              <a:off x="0" y="2080422"/>
              <a:ext cx="7101795" cy="1559250"/>
            </a:xfrm>
            <a:prstGeom prst="rect">
              <a:avLst/>
            </a:prstGeom>
            <a:solidFill>
              <a:schemeClr val="lt1">
                <a:alpha val="89411"/>
              </a:schemeClr>
            </a:solidFill>
            <a:ln w="12700" cap="flat" cmpd="sng">
              <a:solidFill>
                <a:srgbClr val="65F5EE"/>
              </a:solid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3" name="Google Shape;21363;p1139"/>
            <p:cNvSpPr txBox="1"/>
            <p:nvPr/>
          </p:nvSpPr>
          <p:spPr>
            <a:xfrm>
              <a:off x="8898" y="2009165"/>
              <a:ext cx="7101795" cy="1559250"/>
            </a:xfrm>
            <a:prstGeom prst="rect">
              <a:avLst/>
            </a:prstGeom>
            <a:noFill/>
            <a:ln>
              <a:noFill/>
            </a:ln>
          </p:spPr>
          <p:txBody>
            <a:bodyPr spcFirstLastPara="1" wrap="square" lIns="551175" tIns="458200" rIns="551175" bIns="156450" anchor="t" anchorCtr="0">
              <a:noAutofit/>
            </a:bodyPr>
            <a:lstStyle/>
            <a:p>
              <a:pPr marL="228600" marR="0" lvl="1" indent="-228600" algn="l" rtl="0">
                <a:lnSpc>
                  <a:spcPct val="90000"/>
                </a:lnSpc>
                <a:spcBef>
                  <a:spcPts val="0"/>
                </a:spcBef>
                <a:spcAft>
                  <a:spcPts val="0"/>
                </a:spcAft>
                <a:buClr>
                  <a:schemeClr val="dk1"/>
                </a:buClr>
                <a:buSzPts val="2200"/>
                <a:buFont typeface="Calibri"/>
                <a:buChar char="•"/>
              </a:pPr>
              <a:r>
                <a:rPr lang="en-US" sz="2200" b="0" i="0" u="none" strike="noStrike" cap="none">
                  <a:solidFill>
                    <a:schemeClr val="dk1"/>
                  </a:solidFill>
                  <a:latin typeface="Calibri"/>
                  <a:ea typeface="Calibri"/>
                  <a:cs typeface="Calibri"/>
                  <a:sym typeface="Calibri"/>
                </a:rPr>
                <a:t> All hospital teams are asked to bring a storyboard sharing pics/names of their BE / PVB QI teams, your BE/ PVB QI progress including data want to share and 30/60/90 plans for next few months!</a:t>
              </a:r>
              <a:endParaRPr sz="2200" b="0" i="0" u="none" strike="noStrike" cap="none">
                <a:solidFill>
                  <a:schemeClr val="dk1"/>
                </a:solidFill>
                <a:latin typeface="Calibri"/>
                <a:ea typeface="Calibri"/>
                <a:cs typeface="Calibri"/>
                <a:sym typeface="Calibri"/>
              </a:endParaRPr>
            </a:p>
          </p:txBody>
        </p:sp>
        <p:sp>
          <p:nvSpPr>
            <p:cNvPr id="21364" name="Google Shape;21364;p1139"/>
            <p:cNvSpPr/>
            <p:nvPr/>
          </p:nvSpPr>
          <p:spPr>
            <a:xfrm>
              <a:off x="355089" y="1755702"/>
              <a:ext cx="4971256" cy="649440"/>
            </a:xfrm>
            <a:prstGeom prst="roundRect">
              <a:avLst>
                <a:gd name="adj" fmla="val 16667"/>
              </a:avLst>
            </a:prstGeom>
            <a:solidFill>
              <a:srgbClr val="65F5EE"/>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5" name="Google Shape;21365;p1139"/>
            <p:cNvSpPr txBox="1"/>
            <p:nvPr/>
          </p:nvSpPr>
          <p:spPr>
            <a:xfrm>
              <a:off x="386792" y="1787405"/>
              <a:ext cx="5027524" cy="586034"/>
            </a:xfrm>
            <a:prstGeom prst="rect">
              <a:avLst/>
            </a:prstGeom>
            <a:noFill/>
            <a:ln>
              <a:noFill/>
            </a:ln>
          </p:spPr>
          <p:txBody>
            <a:bodyPr spcFirstLastPara="1" wrap="square" lIns="187900" tIns="0" rIns="187900" bIns="0" anchor="ctr" anchorCtr="0">
              <a:noAutofit/>
            </a:bodyPr>
            <a:lstStyle/>
            <a:p>
              <a:pPr marL="0" marR="0" lvl="0" indent="0" algn="l" rtl="0">
                <a:lnSpc>
                  <a:spcPct val="90000"/>
                </a:lnSpc>
                <a:spcBef>
                  <a:spcPts val="0"/>
                </a:spcBef>
                <a:spcAft>
                  <a:spcPts val="0"/>
                </a:spcAft>
                <a:buClr>
                  <a:schemeClr val="accent1"/>
                </a:buClr>
                <a:buSzPts val="2200"/>
                <a:buFont typeface="Calibri"/>
                <a:buNone/>
              </a:pPr>
              <a:r>
                <a:rPr lang="en-US" sz="2200" b="1" i="0" u="none" strike="noStrike" cap="none">
                  <a:solidFill>
                    <a:schemeClr val="accent1"/>
                  </a:solidFill>
                  <a:latin typeface="Calibri"/>
                  <a:ea typeface="Calibri"/>
                  <a:cs typeface="Calibri"/>
                  <a:sym typeface="Calibri"/>
                </a:rPr>
                <a:t>Call for Storyboards! </a:t>
              </a:r>
              <a:endParaRPr/>
            </a:p>
            <a:p>
              <a:pPr marL="0" marR="0" lvl="0" indent="0" algn="l" rtl="0">
                <a:lnSpc>
                  <a:spcPct val="90000"/>
                </a:lnSpc>
                <a:spcBef>
                  <a:spcPts val="0"/>
                </a:spcBef>
                <a:spcAft>
                  <a:spcPts val="0"/>
                </a:spcAft>
                <a:buClr>
                  <a:schemeClr val="accent1"/>
                </a:buClr>
                <a:buSzPts val="2200"/>
                <a:buFont typeface="Calibri"/>
                <a:buNone/>
              </a:pPr>
              <a:r>
                <a:rPr lang="en-US" sz="2200" b="1" i="0" u="none" strike="noStrike" cap="none">
                  <a:solidFill>
                    <a:schemeClr val="accent1"/>
                  </a:solidFill>
                  <a:latin typeface="Calibri"/>
                  <a:ea typeface="Calibri"/>
                  <a:cs typeface="Calibri"/>
                  <a:sym typeface="Calibri"/>
                </a:rPr>
                <a:t>Share your QI story</a:t>
              </a:r>
              <a:endParaRPr sz="2200" b="1" i="0" u="none" strike="noStrike" cap="none">
                <a:solidFill>
                  <a:schemeClr val="accent1"/>
                </a:solidFill>
                <a:latin typeface="Calibri"/>
                <a:ea typeface="Calibri"/>
                <a:cs typeface="Calibri"/>
                <a:sym typeface="Calibri"/>
              </a:endParaRPr>
            </a:p>
          </p:txBody>
        </p:sp>
        <p:sp>
          <p:nvSpPr>
            <p:cNvPr id="21366" name="Google Shape;21366;p1139"/>
            <p:cNvSpPr/>
            <p:nvPr/>
          </p:nvSpPr>
          <p:spPr>
            <a:xfrm>
              <a:off x="0" y="4083192"/>
              <a:ext cx="7101795" cy="1905750"/>
            </a:xfrm>
            <a:prstGeom prst="rect">
              <a:avLst/>
            </a:prstGeom>
            <a:solidFill>
              <a:schemeClr val="lt1">
                <a:alpha val="89411"/>
              </a:schemeClr>
            </a:solidFill>
            <a:ln w="12700" cap="flat" cmpd="sng">
              <a:solidFill>
                <a:srgbClr val="F58365"/>
              </a:solid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7" name="Google Shape;21367;p1139"/>
            <p:cNvSpPr txBox="1"/>
            <p:nvPr/>
          </p:nvSpPr>
          <p:spPr>
            <a:xfrm>
              <a:off x="0" y="4083192"/>
              <a:ext cx="7049841" cy="1897091"/>
            </a:xfrm>
            <a:prstGeom prst="rect">
              <a:avLst/>
            </a:prstGeom>
            <a:noFill/>
            <a:ln>
              <a:noFill/>
            </a:ln>
          </p:spPr>
          <p:txBody>
            <a:bodyPr spcFirstLastPara="1" wrap="square" lIns="551175" tIns="458200" rIns="551175" bIns="156450" anchor="t" anchorCtr="0">
              <a:noAutofit/>
            </a:bodyPr>
            <a:lstStyle/>
            <a:p>
              <a:pPr marL="228600" marR="0" lvl="1" indent="-228600" algn="l" rtl="0">
                <a:lnSpc>
                  <a:spcPct val="90000"/>
                </a:lnSpc>
                <a:spcBef>
                  <a:spcPts val="0"/>
                </a:spcBef>
                <a:spcAft>
                  <a:spcPts val="0"/>
                </a:spcAft>
                <a:buClr>
                  <a:schemeClr val="dk1"/>
                </a:buClr>
                <a:buSzPts val="2200"/>
                <a:buFont typeface="Calibri"/>
                <a:buChar char="•"/>
              </a:pPr>
              <a:r>
                <a:rPr lang="en-US" sz="2000" b="0" i="0" u="none" strike="noStrike" cap="none">
                  <a:solidFill>
                    <a:schemeClr val="dk1"/>
                  </a:solidFill>
                  <a:latin typeface="Calibri"/>
                  <a:ea typeface="Calibri"/>
                  <a:cs typeface="Calibri"/>
                  <a:sym typeface="Calibri"/>
                </a:rPr>
                <a:t>Early Bird Registration: March 11</a:t>
              </a:r>
              <a:r>
                <a:rPr lang="en-US" sz="2000" b="0" i="0" u="none" strike="noStrike" cap="none" baseline="30000">
                  <a:solidFill>
                    <a:schemeClr val="dk1"/>
                  </a:solidFill>
                  <a:latin typeface="Calibri"/>
                  <a:ea typeface="Calibri"/>
                  <a:cs typeface="Calibri"/>
                  <a:sym typeface="Calibri"/>
                </a:rPr>
                <a:t>th</a:t>
              </a:r>
              <a:r>
                <a:rPr lang="en-US" sz="2000" b="0" i="0" u="none" strike="noStrike" cap="none">
                  <a:solidFill>
                    <a:schemeClr val="dk1"/>
                  </a:solidFill>
                  <a:latin typeface="Calibri"/>
                  <a:ea typeface="Calibri"/>
                  <a:cs typeface="Calibri"/>
                  <a:sym typeface="Calibri"/>
                </a:rPr>
                <a:t> – April 15</a:t>
              </a:r>
              <a:r>
                <a:rPr lang="en-US" sz="2000" b="0" i="0" u="none" strike="noStrike" cap="none" baseline="30000">
                  <a:solidFill>
                    <a:schemeClr val="dk1"/>
                  </a:solidFill>
                  <a:latin typeface="Calibri"/>
                  <a:ea typeface="Calibri"/>
                  <a:cs typeface="Calibri"/>
                  <a:sym typeface="Calibri"/>
                </a:rPr>
                <a:t>th</a:t>
              </a:r>
              <a:r>
                <a:rPr lang="en-US" sz="2000" b="0" i="0" u="none" strike="noStrike" cap="none">
                  <a:solidFill>
                    <a:schemeClr val="dk1"/>
                  </a:solidFill>
                  <a:latin typeface="Calibri"/>
                  <a:ea typeface="Calibri"/>
                  <a:cs typeface="Calibri"/>
                  <a:sym typeface="Calibri"/>
                </a:rPr>
                <a:t> </a:t>
              </a:r>
              <a:endParaRPr sz="2000" b="0" i="0" u="none" strike="noStrike" cap="none" baseline="30000">
                <a:solidFill>
                  <a:schemeClr val="dk1"/>
                </a:solidFill>
                <a:latin typeface="Calibri"/>
                <a:ea typeface="Calibri"/>
                <a:cs typeface="Calibri"/>
                <a:sym typeface="Calibri"/>
              </a:endParaRPr>
            </a:p>
            <a:p>
              <a:pPr marL="0" marR="0" lvl="3" indent="0" algn="l" rtl="0">
                <a:lnSpc>
                  <a:spcPct val="90000"/>
                </a:lnSpc>
                <a:spcBef>
                  <a:spcPts val="0"/>
                </a:spcBef>
                <a:spcAft>
                  <a:spcPts val="0"/>
                </a:spcAft>
                <a:buNone/>
              </a:pPr>
              <a:r>
                <a:rPr lang="en-US" sz="2000" b="1" i="0" u="none" strike="noStrike" cap="none">
                  <a:solidFill>
                    <a:schemeClr val="dk1"/>
                  </a:solidFill>
                  <a:latin typeface="Calibri"/>
                  <a:ea typeface="Calibri"/>
                  <a:cs typeface="Calibri"/>
                  <a:sym typeface="Calibri"/>
                </a:rPr>
                <a:t>$75/day or $145/both days</a:t>
              </a:r>
              <a:endParaRPr sz="2000" b="1" i="0" u="none" strike="noStrike" cap="none">
                <a:solidFill>
                  <a:schemeClr val="dk1"/>
                </a:solidFill>
                <a:latin typeface="Calibri"/>
                <a:ea typeface="Calibri"/>
                <a:cs typeface="Calibri"/>
                <a:sym typeface="Calibri"/>
              </a:endParaRPr>
            </a:p>
            <a:p>
              <a:pPr marL="228600" marR="0" lvl="1" indent="-228600" algn="l" rtl="0">
                <a:lnSpc>
                  <a:spcPct val="90000"/>
                </a:lnSpc>
                <a:spcBef>
                  <a:spcPts val="0"/>
                </a:spcBef>
                <a:spcAft>
                  <a:spcPts val="0"/>
                </a:spcAft>
                <a:buClr>
                  <a:schemeClr val="dk1"/>
                </a:buClr>
                <a:buSzPts val="2200"/>
                <a:buFont typeface="Calibri"/>
                <a:buChar char="•"/>
              </a:pPr>
              <a:r>
                <a:rPr lang="en-US" sz="2000" b="0" i="0" u="none" strike="noStrike" cap="none">
                  <a:solidFill>
                    <a:schemeClr val="dk1"/>
                  </a:solidFill>
                  <a:latin typeface="Calibri"/>
                  <a:ea typeface="Calibri"/>
                  <a:cs typeface="Calibri"/>
                  <a:sym typeface="Calibri"/>
                </a:rPr>
                <a:t>Regular Registration: April 16</a:t>
              </a:r>
              <a:r>
                <a:rPr lang="en-US" sz="2000" b="0" i="0" u="none" strike="noStrike" cap="none" baseline="30000">
                  <a:solidFill>
                    <a:schemeClr val="dk1"/>
                  </a:solidFill>
                  <a:latin typeface="Calibri"/>
                  <a:ea typeface="Calibri"/>
                  <a:cs typeface="Calibri"/>
                  <a:sym typeface="Calibri"/>
                </a:rPr>
                <a:t>th</a:t>
              </a:r>
              <a:r>
                <a:rPr lang="en-US" sz="2000" b="0" i="0" u="none" strike="noStrike" cap="none">
                  <a:solidFill>
                    <a:schemeClr val="dk1"/>
                  </a:solidFill>
                  <a:latin typeface="Calibri"/>
                  <a:ea typeface="Calibri"/>
                  <a:cs typeface="Calibri"/>
                  <a:sym typeface="Calibri"/>
                </a:rPr>
                <a:t> – April 26</a:t>
              </a:r>
              <a:r>
                <a:rPr lang="en-US" sz="2000" b="0" i="0" u="none" strike="noStrike" cap="none" baseline="30000">
                  <a:solidFill>
                    <a:schemeClr val="dk1"/>
                  </a:solidFill>
                  <a:latin typeface="Calibri"/>
                  <a:ea typeface="Calibri"/>
                  <a:cs typeface="Calibri"/>
                  <a:sym typeface="Calibri"/>
                </a:rPr>
                <a:t>th</a:t>
              </a:r>
              <a:r>
                <a:rPr lang="en-US" sz="2000" b="0" i="0" u="none" strike="noStrike" cap="none">
                  <a:solidFill>
                    <a:schemeClr val="dk1"/>
                  </a:solidFill>
                  <a:latin typeface="Calibri"/>
                  <a:ea typeface="Calibri"/>
                  <a:cs typeface="Calibri"/>
                  <a:sym typeface="Calibri"/>
                </a:rPr>
                <a:t>   </a:t>
              </a:r>
              <a:endParaRPr sz="2000" b="0" i="0" u="none" strike="noStrike" cap="none">
                <a:solidFill>
                  <a:schemeClr val="dk1"/>
                </a:solidFill>
                <a:latin typeface="Calibri"/>
                <a:ea typeface="Calibri"/>
                <a:cs typeface="Calibri"/>
                <a:sym typeface="Calibri"/>
              </a:endParaRPr>
            </a:p>
            <a:p>
              <a:pPr marL="0" marR="0" lvl="2" indent="0" algn="l" rtl="0">
                <a:lnSpc>
                  <a:spcPct val="90000"/>
                </a:lnSpc>
                <a:spcBef>
                  <a:spcPts val="0"/>
                </a:spcBef>
                <a:spcAft>
                  <a:spcPts val="0"/>
                </a:spcAft>
                <a:buNone/>
              </a:pPr>
              <a:r>
                <a:rPr lang="en-US" sz="2000" b="1" i="0" u="none" strike="noStrike" cap="none">
                  <a:solidFill>
                    <a:srgbClr val="000000"/>
                  </a:solidFill>
                  <a:latin typeface="Calibri"/>
                  <a:ea typeface="Calibri"/>
                  <a:cs typeface="Calibri"/>
                  <a:sym typeface="Calibri"/>
                </a:rPr>
                <a:t>$100/day or $200/both days</a:t>
              </a:r>
              <a:endParaRPr sz="2000" b="1" i="0" u="none" strike="noStrike" cap="none">
                <a:solidFill>
                  <a:srgbClr val="000000"/>
                </a:solidFill>
                <a:latin typeface="Calibri"/>
                <a:ea typeface="Calibri"/>
                <a:cs typeface="Calibri"/>
                <a:sym typeface="Calibri"/>
              </a:endParaRPr>
            </a:p>
          </p:txBody>
        </p:sp>
        <p:sp>
          <p:nvSpPr>
            <p:cNvPr id="21368" name="Google Shape;21368;p1139"/>
            <p:cNvSpPr/>
            <p:nvPr/>
          </p:nvSpPr>
          <p:spPr>
            <a:xfrm>
              <a:off x="355089" y="3758472"/>
              <a:ext cx="4971256" cy="649440"/>
            </a:xfrm>
            <a:prstGeom prst="roundRect">
              <a:avLst>
                <a:gd name="adj" fmla="val 16667"/>
              </a:avLst>
            </a:prstGeom>
            <a:solidFill>
              <a:srgbClr val="F58365"/>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9" name="Google Shape;21369;p1139"/>
            <p:cNvSpPr txBox="1"/>
            <p:nvPr/>
          </p:nvSpPr>
          <p:spPr>
            <a:xfrm>
              <a:off x="386792" y="3790175"/>
              <a:ext cx="4907850" cy="586034"/>
            </a:xfrm>
            <a:prstGeom prst="rect">
              <a:avLst/>
            </a:prstGeom>
            <a:noFill/>
            <a:ln>
              <a:noFill/>
            </a:ln>
          </p:spPr>
          <p:txBody>
            <a:bodyPr spcFirstLastPara="1" wrap="square" lIns="187900" tIns="0" rIns="187900" bIns="0" anchor="ctr" anchorCtr="0">
              <a:noAutofit/>
            </a:bodyPr>
            <a:lstStyle/>
            <a:p>
              <a:pPr marL="0" marR="0" lvl="0" indent="0" algn="l" rtl="0">
                <a:lnSpc>
                  <a:spcPct val="90000"/>
                </a:lnSpc>
                <a:spcBef>
                  <a:spcPts val="0"/>
                </a:spcBef>
                <a:spcAft>
                  <a:spcPts val="0"/>
                </a:spcAft>
                <a:buClr>
                  <a:schemeClr val="accent1"/>
                </a:buClr>
                <a:buSzPts val="2200"/>
                <a:buFont typeface="Calibri"/>
                <a:buNone/>
              </a:pPr>
              <a:r>
                <a:rPr lang="en-US" sz="2200" b="1" i="0" u="none" strike="noStrike" cap="none">
                  <a:solidFill>
                    <a:schemeClr val="accent1"/>
                  </a:solidFill>
                  <a:latin typeface="Calibri"/>
                  <a:ea typeface="Calibri"/>
                  <a:cs typeface="Calibri"/>
                  <a:sym typeface="Calibri"/>
                </a:rPr>
                <a:t>Register for F2F 2024! </a:t>
              </a:r>
              <a:endParaRPr sz="1400" b="0" i="0" u="none" strike="noStrike" cap="none">
                <a:solidFill>
                  <a:srgbClr val="000000"/>
                </a:solidFill>
                <a:latin typeface="Arial"/>
                <a:ea typeface="Arial"/>
                <a:cs typeface="Arial"/>
                <a:sym typeface="Arial"/>
              </a:endParaRPr>
            </a:p>
          </p:txBody>
        </p:sp>
      </p:grpSp>
      <p:sp>
        <p:nvSpPr>
          <p:cNvPr id="21370" name="Google Shape;21370;p1139"/>
          <p:cNvSpPr/>
          <p:nvPr/>
        </p:nvSpPr>
        <p:spPr>
          <a:xfrm>
            <a:off x="184777" y="4670353"/>
            <a:ext cx="3925017" cy="1653396"/>
          </a:xfrm>
          <a:prstGeom prst="roundRect">
            <a:avLst>
              <a:gd name="adj" fmla="val 16667"/>
            </a:avLst>
          </a:prstGeom>
          <a:solidFill>
            <a:schemeClr val="lt1"/>
          </a:solidFill>
          <a:ln w="12700" cap="flat" cmpd="sng">
            <a:solidFill>
              <a:schemeClr val="accent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3200"/>
              <a:buFont typeface="Arial"/>
              <a:buNone/>
            </a:pPr>
            <a:r>
              <a:rPr lang="en-US" sz="3200" b="1" i="0" u="none" strike="noStrike" cap="none">
                <a:solidFill>
                  <a:schemeClr val="dk1"/>
                </a:solidFill>
                <a:latin typeface="Calibri"/>
                <a:ea typeface="Calibri"/>
                <a:cs typeface="Calibri"/>
                <a:sym typeface="Calibri"/>
              </a:rPr>
              <a:t>Data Due: </a:t>
            </a:r>
            <a:endParaRPr sz="20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3200"/>
              <a:buFont typeface="Arial"/>
              <a:buNone/>
            </a:pPr>
            <a:r>
              <a:rPr lang="en-US" sz="3200" b="1" i="0" u="none" strike="noStrike" cap="none">
                <a:solidFill>
                  <a:schemeClr val="dk1"/>
                </a:solidFill>
                <a:latin typeface="Calibri"/>
                <a:ea typeface="Calibri"/>
                <a:cs typeface="Calibri"/>
                <a:sym typeface="Calibri"/>
              </a:rPr>
              <a:t>Tuesday April 30</a:t>
            </a:r>
            <a:r>
              <a:rPr lang="en-US" sz="3200" b="1" i="0" u="none" strike="noStrike" cap="none" baseline="30000">
                <a:solidFill>
                  <a:schemeClr val="dk1"/>
                </a:solidFill>
                <a:latin typeface="Calibri"/>
                <a:ea typeface="Calibri"/>
                <a:cs typeface="Calibri"/>
                <a:sym typeface="Calibri"/>
              </a:rPr>
              <a:t>th</a:t>
            </a:r>
            <a:r>
              <a:rPr lang="en-US" sz="3200" b="1" i="0" u="none" strike="noStrike" cap="none">
                <a:solidFill>
                  <a:schemeClr val="dk1"/>
                </a:solidFill>
                <a:latin typeface="Calibri"/>
                <a:ea typeface="Calibri"/>
                <a:cs typeface="Calibri"/>
                <a:sym typeface="Calibri"/>
              </a:rPr>
              <a:t>, 2024</a:t>
            </a:r>
            <a:endParaRPr sz="2000" b="0" i="0" u="none" strike="noStrike" cap="none">
              <a:solidFill>
                <a:schemeClr val="dk1"/>
              </a:solidFill>
              <a:latin typeface="Arial"/>
              <a:ea typeface="Arial"/>
              <a:cs typeface="Arial"/>
              <a:sym typeface="Arial"/>
            </a:endParaRPr>
          </a:p>
        </p:txBody>
      </p:sp>
      <p:pic>
        <p:nvPicPr>
          <p:cNvPr id="21371" name="Google Shape;21371;p1139" descr="A qr code with text&#10;&#10;Description automatically generated"/>
          <p:cNvPicPr preferRelativeResize="0"/>
          <p:nvPr/>
        </p:nvPicPr>
        <p:blipFill rotWithShape="1">
          <a:blip r:embed="rId3">
            <a:alphaModFix/>
          </a:blip>
          <a:srcRect/>
          <a:stretch/>
        </p:blipFill>
        <p:spPr>
          <a:xfrm>
            <a:off x="10317501" y="4375697"/>
            <a:ext cx="1792956" cy="2220755"/>
          </a:xfrm>
          <a:prstGeom prst="rect">
            <a:avLst/>
          </a:prstGeom>
          <a:noFill/>
          <a:ln>
            <a:noFill/>
          </a:ln>
        </p:spPr>
      </p:pic>
      <p:sp>
        <p:nvSpPr>
          <p:cNvPr id="21372" name="Google Shape;21372;p1139"/>
          <p:cNvSpPr/>
          <p:nvPr/>
        </p:nvSpPr>
        <p:spPr>
          <a:xfrm>
            <a:off x="7152640" y="3596640"/>
            <a:ext cx="45719" cy="45719"/>
          </a:xfrm>
          <a:prstGeom prst="rect">
            <a:avLst/>
          </a:prstGeom>
          <a:solidFill>
            <a:schemeClr val="accent1"/>
          </a:solidFill>
          <a:ln w="19050" cap="flat" cmpd="sng">
            <a:solidFill>
              <a:srgbClr val="0F465E"/>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Tree>
  </p:cSld>
  <p:clrMapOvr>
    <a:masterClrMapping/>
  </p:clrMapOvr>
</p:sld>
</file>

<file path=ppt/theme/theme1.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6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rgbClr val="000000"/>
      </a:dk1>
      <a:lt1>
        <a:srgbClr val="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7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8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2904</TotalTime>
  <Words>3280</Words>
  <Application>Microsoft Office PowerPoint</Application>
  <PresentationFormat>Widescreen</PresentationFormat>
  <Paragraphs>358</Paragraphs>
  <Slides>43</Slides>
  <Notes>42</Notes>
  <HiddenSlides>0</HiddenSlides>
  <MMClips>0</MMClips>
  <ScaleCrop>false</ScaleCrop>
  <HeadingPairs>
    <vt:vector size="6" baseType="variant">
      <vt:variant>
        <vt:lpstr>Fonts Used</vt:lpstr>
      </vt:variant>
      <vt:variant>
        <vt:i4>12</vt:i4>
      </vt:variant>
      <vt:variant>
        <vt:lpstr>Theme</vt:lpstr>
      </vt:variant>
      <vt:variant>
        <vt:i4>10</vt:i4>
      </vt:variant>
      <vt:variant>
        <vt:lpstr>Slide Titles</vt:lpstr>
      </vt:variant>
      <vt:variant>
        <vt:i4>43</vt:i4>
      </vt:variant>
    </vt:vector>
  </HeadingPairs>
  <TitlesOfParts>
    <vt:vector size="65" baseType="lpstr">
      <vt:lpstr>Arial</vt:lpstr>
      <vt:lpstr>Noto Sans Symbols</vt:lpstr>
      <vt:lpstr>Quattrocento Sans</vt:lpstr>
      <vt:lpstr>Play</vt:lpstr>
      <vt:lpstr>Anta</vt:lpstr>
      <vt:lpstr>Verdana</vt:lpstr>
      <vt:lpstr>Cambria</vt:lpstr>
      <vt:lpstr>Prompt</vt:lpstr>
      <vt:lpstr>Calibri</vt:lpstr>
      <vt:lpstr>Staatliches</vt:lpstr>
      <vt:lpstr>Sorts Mill Goudy</vt:lpstr>
      <vt:lpstr>Helvetica Neue</vt:lpstr>
      <vt:lpstr>3_Office Theme</vt:lpstr>
      <vt:lpstr>6_Office Theme</vt:lpstr>
      <vt:lpstr>Office Theme</vt:lpstr>
      <vt:lpstr>office theme</vt:lpstr>
      <vt:lpstr>7_Office Theme</vt:lpstr>
      <vt:lpstr>1_Office Theme</vt:lpstr>
      <vt:lpstr>22_Office Theme</vt:lpstr>
      <vt:lpstr>8_Office Theme</vt:lpstr>
      <vt:lpstr>3_Office Theme</vt:lpstr>
      <vt:lpstr>Simple Light</vt:lpstr>
      <vt:lpstr>BE Teams Call – Expanding Patient Access to Home Visiting Programs</vt:lpstr>
      <vt:lpstr>Join HRSA’s Black Maternal Health Week Campaign</vt:lpstr>
      <vt:lpstr>Call Overview</vt:lpstr>
      <vt:lpstr>PowerPoint Presentation</vt:lpstr>
      <vt:lpstr>We have an exciting opportunity!  Please email your Perinatal Network Administrator or email info@ilpqc.org if you are interested in this opportunity!</vt:lpstr>
      <vt:lpstr>PowerPoint Presentation</vt:lpstr>
      <vt:lpstr>PowerPoint Presentation</vt:lpstr>
      <vt:lpstr>PowerPoint Presentation</vt:lpstr>
      <vt:lpstr>Upcoming Face-to-Face 2024 Prep</vt:lpstr>
      <vt:lpstr>Achieving Birth Equity QI Excellence Award by Face-to-Face Meeting May 2024</vt:lpstr>
      <vt:lpstr>Poll</vt:lpstr>
      <vt:lpstr>Birth Equity Data Review</vt:lpstr>
      <vt:lpstr>By May 2024, &gt; 70% of participating hospitals will have implemented each key strategy </vt:lpstr>
      <vt:lpstr>ILPQC Hospital Team Data Submission </vt:lpstr>
      <vt:lpstr>PowerPoint Presentation</vt:lpstr>
      <vt:lpstr>PREM Survey Completion goal &gt; 10%</vt:lpstr>
      <vt:lpstr>PowerPoint Presentation</vt:lpstr>
      <vt:lpstr>Patient Engagement is key to sustainability of Birth Equity --- Goal for ALL BE hospitals! What do you need to do this week to identify a patient partner before April 30?</vt:lpstr>
      <vt:lpstr>Home Visiting Overview</vt:lpstr>
      <vt:lpstr>Sustaining Birth Equity Strategies:     How can home visiting programs help?  </vt:lpstr>
      <vt:lpstr>Benefits of Home Visiting</vt:lpstr>
      <vt:lpstr>Establish process flow to link eligible pregnant / postpartum patients to home visiting programs</vt:lpstr>
      <vt:lpstr>Home Visiting Programs in IL </vt:lpstr>
      <vt:lpstr>Brightpoint Home Visiting: Stronger Beginnings for Families</vt:lpstr>
      <vt:lpstr>Family Connects Illinois</vt:lpstr>
      <vt:lpstr>Healthy Start: Nurturing Health, Preventing Disparities</vt:lpstr>
      <vt:lpstr>Healthy Start: Value of a Care Coordinator</vt:lpstr>
      <vt:lpstr>IDHS Home Visiting Programs</vt:lpstr>
      <vt:lpstr>Maternal, Infant, and Early Childhood Home Visiting (MIECHV)</vt:lpstr>
      <vt:lpstr>How to Connect with a Home Visiting Program Near You</vt:lpstr>
      <vt:lpstr>How to Connect with a Home Visiting Program Near You</vt:lpstr>
      <vt:lpstr>Additional Resources / Announcements / Reminders</vt:lpstr>
      <vt:lpstr>Diversity Science Dignity in Pregnancy &amp; Childbirth: Preventing Racial Bias in Perinatal Care</vt:lpstr>
      <vt:lpstr>EverThrive IL Substance Use Upcoming Webinar</vt:lpstr>
      <vt:lpstr>Measles Clinical Advisory for Perinatal Providers:  Confirm OB Patients immunity  share with all OB Providers</vt:lpstr>
      <vt:lpstr>Upcoming FIMR (fetal &amp; infant mortality review) Implicit Bias Discussions</vt:lpstr>
      <vt:lpstr>Upcoming  I PROMOTE-IL Webinar Registration link can be found on ILPQC website under Perinatal Resources</vt:lpstr>
      <vt:lpstr>Patient Engagement is key to sustainability of Birth Equity --- Reminder of BE Data Form Updates</vt:lpstr>
      <vt:lpstr>BE 30-60-90 Day Plan to Engage Patient Partners</vt:lpstr>
      <vt:lpstr>Example 30-60-90 Day Plan</vt:lpstr>
      <vt:lpstr>Achieving Birth Equity QI Excellence Award by Face-to-Face Meeting May 2024</vt:lpstr>
      <vt:lpstr>Upcoming BE Calls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BE Teams Call – Expanding Patient Access to Home Visiting Programs</dc:title>
  <dc:creator>Aleena Lida Surenian</dc:creator>
  <cp:lastModifiedBy>Aleena Lida Surenian</cp:lastModifiedBy>
  <cp:revision>12</cp:revision>
  <dcterms:created xsi:type="dcterms:W3CDTF">2023-02-21T14:56:45Z</dcterms:created>
  <dcterms:modified xsi:type="dcterms:W3CDTF">2024-04-17T00:50:12Z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0x0101009144A7A73C8F0B488F2B94D68313F34F</vt:lpwstr>
  </property>
  <property fmtid="{D5CDD505-2E9C-101B-9397-08002B2CF9AE}" pid="3" name="MediaServiceImageTags">
    <vt:lpwstr/>
  </property>
</Properties>
</file>