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1" r:id="rId5"/>
    <p:sldMasterId id="2147483749" r:id="rId6"/>
    <p:sldMasterId id="2147483760" r:id="rId7"/>
    <p:sldMasterId id="2147483775" r:id="rId8"/>
  </p:sldMasterIdLst>
  <p:notesMasterIdLst>
    <p:notesMasterId r:id="rId62"/>
  </p:notesMasterIdLst>
  <p:sldIdLst>
    <p:sldId id="473" r:id="rId9"/>
    <p:sldId id="474" r:id="rId10"/>
    <p:sldId id="476" r:id="rId11"/>
    <p:sldId id="492" r:id="rId12"/>
    <p:sldId id="493" r:id="rId13"/>
    <p:sldId id="479" r:id="rId14"/>
    <p:sldId id="488" r:id="rId15"/>
    <p:sldId id="480" r:id="rId16"/>
    <p:sldId id="489" r:id="rId17"/>
    <p:sldId id="481" r:id="rId18"/>
    <p:sldId id="483" r:id="rId19"/>
    <p:sldId id="484" r:id="rId20"/>
    <p:sldId id="475" r:id="rId21"/>
    <p:sldId id="522" r:id="rId22"/>
    <p:sldId id="523" r:id="rId23"/>
    <p:sldId id="528" r:id="rId24"/>
    <p:sldId id="524" r:id="rId25"/>
    <p:sldId id="525" r:id="rId26"/>
    <p:sldId id="505" r:id="rId27"/>
    <p:sldId id="490" r:id="rId28"/>
    <p:sldId id="506" r:id="rId29"/>
    <p:sldId id="482" r:id="rId30"/>
    <p:sldId id="511" r:id="rId31"/>
    <p:sldId id="494" r:id="rId32"/>
    <p:sldId id="495" r:id="rId33"/>
    <p:sldId id="496" r:id="rId34"/>
    <p:sldId id="512" r:id="rId35"/>
    <p:sldId id="485" r:id="rId36"/>
    <p:sldId id="497" r:id="rId37"/>
    <p:sldId id="498" r:id="rId38"/>
    <p:sldId id="507" r:id="rId39"/>
    <p:sldId id="526" r:id="rId40"/>
    <p:sldId id="486" r:id="rId41"/>
    <p:sldId id="499" r:id="rId42"/>
    <p:sldId id="502" r:id="rId43"/>
    <p:sldId id="504" r:id="rId44"/>
    <p:sldId id="510" r:id="rId45"/>
    <p:sldId id="509" r:id="rId46"/>
    <p:sldId id="527" r:id="rId47"/>
    <p:sldId id="503" r:id="rId48"/>
    <p:sldId id="500" r:id="rId49"/>
    <p:sldId id="491" r:id="rId50"/>
    <p:sldId id="487" r:id="rId51"/>
    <p:sldId id="516" r:id="rId52"/>
    <p:sldId id="517" r:id="rId53"/>
    <p:sldId id="521" r:id="rId54"/>
    <p:sldId id="520" r:id="rId55"/>
    <p:sldId id="518" r:id="rId56"/>
    <p:sldId id="519" r:id="rId57"/>
    <p:sldId id="513" r:id="rId58"/>
    <p:sldId id="514" r:id="rId59"/>
    <p:sldId id="515" r:id="rId60"/>
    <p:sldId id="33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93A"/>
    <a:srgbClr val="00499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E238-4C2A-D92E-E59A-08B27597729B}" v="6" dt="2022-01-06T19:24:25.143"/>
    <p1510:client id="{4BB1E083-9C20-85D9-6972-7FD6F455E9C8}" v="9" dt="2022-04-12T14:45:20.579"/>
    <p1510:client id="{5149C471-5901-CBF1-0667-5E16D18CFE97}" v="5" dt="2022-04-13T21:11:16.082"/>
    <p1510:client id="{736CBBEF-737A-8973-8DEC-508AE005629B}" v="272" dt="2022-03-16T18:19:39.437"/>
    <p1510:client id="{7CD2BEBF-8356-57E4-C78F-A7473CE15C4B}" v="25" dt="2022-02-15T21:43:52.698"/>
    <p1510:client id="{8061A811-DF81-C6AB-F76F-10C5B066A54C}" v="65" dt="2022-01-11T19:55:59.319"/>
    <p1510:client id="{8415CCCE-CC17-1FF9-834E-CAD5AAD05F35}" v="102" dt="2022-01-07T20:11:40.195"/>
    <p1510:client id="{885877D2-6AA6-C420-462F-80EB224E3617}" v="45" dt="2022-01-06T19:17:25.548"/>
    <p1510:client id="{94FD356C-E2C9-3E8F-BA8C-1BC2496C1E7A}" v="52" dt="2022-01-12T20:55:27.927"/>
    <p1510:client id="{9C9ED0D4-E974-61AE-4E63-A2C7B0B407EC}" v="1506" dt="2022-02-17T15:45:03.984"/>
    <p1510:client id="{A3A1F360-E086-AB1D-4704-43006C872997}" v="226" dt="2022-02-15T22:22:37.147"/>
    <p1510:client id="{B9EE3F52-F075-6E9D-52ED-144888B1DDC6}" v="224" dt="2022-04-13T18:47:08.223"/>
    <p1510:client id="{C6BDDCD3-89F1-580E-7BFC-7F2718D45B17}" v="21" dt="2022-01-10T20:48:49.340"/>
    <p1510:client id="{C7606A9C-9CB9-F464-6A64-7ABA8F00FBCB}" v="10" dt="2022-03-15T18:42:11.756"/>
    <p1510:client id="{D3A4DDAE-F601-1EA1-8B08-9A196E8F2085}" v="44" dt="2022-02-16T19:49:42.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1395" autoAdjust="0"/>
  </p:normalViewPr>
  <p:slideViewPr>
    <p:cSldViewPr snapToGrid="0">
      <p:cViewPr varScale="1">
        <p:scale>
          <a:sx n="58" d="100"/>
          <a:sy n="58" d="100"/>
        </p:scale>
        <p:origin x="108" y="11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L Weiss" userId="S::dlw2885@ads.northwestern.edu::9eb720c2-52d8-4896-8792-48826e9f92f5" providerId="AD" clId="Web-{7CD2BEBF-8356-57E4-C78F-A7473CE15C4B}"/>
    <pc:docChg chg="addSld delSld modSld sldOrd">
      <pc:chgData name="Daniel L Weiss" userId="S::dlw2885@ads.northwestern.edu::9eb720c2-52d8-4896-8792-48826e9f92f5" providerId="AD" clId="Web-{7CD2BEBF-8356-57E4-C78F-A7473CE15C4B}" dt="2022-02-15T21:43:52.698" v="128"/>
      <pc:docMkLst>
        <pc:docMk/>
      </pc:docMkLst>
      <pc:sldChg chg="modSp">
        <pc:chgData name="Daniel L Weiss" userId="S::dlw2885@ads.northwestern.edu::9eb720c2-52d8-4896-8792-48826e9f92f5" providerId="AD" clId="Web-{7CD2BEBF-8356-57E4-C78F-A7473CE15C4B}" dt="2022-02-15T21:41:00.513" v="1" actId="20577"/>
        <pc:sldMkLst>
          <pc:docMk/>
          <pc:sldMk cId="3519833215" sldId="280"/>
        </pc:sldMkLst>
        <pc:spChg chg="mod">
          <ac:chgData name="Daniel L Weiss" userId="S::dlw2885@ads.northwestern.edu::9eb720c2-52d8-4896-8792-48826e9f92f5" providerId="AD" clId="Web-{7CD2BEBF-8356-57E4-C78F-A7473CE15C4B}" dt="2022-02-15T21:41:00.513" v="1" actId="20577"/>
          <ac:spMkLst>
            <pc:docMk/>
            <pc:sldMk cId="3519833215" sldId="280"/>
            <ac:spMk id="3" creationId="{1D742501-F937-8041-84E5-748F96AE991B}"/>
          </ac:spMkLst>
        </pc:spChg>
      </pc:sldChg>
      <pc:sldChg chg="delSp delAnim">
        <pc:chgData name="Daniel L Weiss" userId="S::dlw2885@ads.northwestern.edu::9eb720c2-52d8-4896-8792-48826e9f92f5" providerId="AD" clId="Web-{7CD2BEBF-8356-57E4-C78F-A7473CE15C4B}" dt="2022-02-15T21:41:24.403" v="2"/>
        <pc:sldMkLst>
          <pc:docMk/>
          <pc:sldMk cId="929455997" sldId="281"/>
        </pc:sldMkLst>
        <pc:spChg chg="del">
          <ac:chgData name="Daniel L Weiss" userId="S::dlw2885@ads.northwestern.edu::9eb720c2-52d8-4896-8792-48826e9f92f5" providerId="AD" clId="Web-{7CD2BEBF-8356-57E4-C78F-A7473CE15C4B}" dt="2022-02-15T21:41:24.403" v="2"/>
          <ac:spMkLst>
            <pc:docMk/>
            <pc:sldMk cId="929455997" sldId="281"/>
            <ac:spMk id="12" creationId="{00000000-0000-0000-0000-000000000000}"/>
          </ac:spMkLst>
        </pc:spChg>
      </pc:sldChg>
      <pc:sldChg chg="ord">
        <pc:chgData name="Daniel L Weiss" userId="S::dlw2885@ads.northwestern.edu::9eb720c2-52d8-4896-8792-48826e9f92f5" providerId="AD" clId="Web-{7CD2BEBF-8356-57E4-C78F-A7473CE15C4B}" dt="2022-02-15T21:43:52.698" v="128"/>
        <pc:sldMkLst>
          <pc:docMk/>
          <pc:sldMk cId="18824982" sldId="288"/>
        </pc:sldMkLst>
      </pc:sldChg>
      <pc:sldChg chg="del">
        <pc:chgData name="Daniel L Weiss" userId="S::dlw2885@ads.northwestern.edu::9eb720c2-52d8-4896-8792-48826e9f92f5" providerId="AD" clId="Web-{7CD2BEBF-8356-57E4-C78F-A7473CE15C4B}" dt="2022-02-15T21:43:44.510" v="123"/>
        <pc:sldMkLst>
          <pc:docMk/>
          <pc:sldMk cId="3576341674" sldId="306"/>
        </pc:sldMkLst>
      </pc:sldChg>
      <pc:sldChg chg="del">
        <pc:chgData name="Daniel L Weiss" userId="S::dlw2885@ads.northwestern.edu::9eb720c2-52d8-4896-8792-48826e9f92f5" providerId="AD" clId="Web-{7CD2BEBF-8356-57E4-C78F-A7473CE15C4B}" dt="2022-02-15T21:43:45.494" v="124"/>
        <pc:sldMkLst>
          <pc:docMk/>
          <pc:sldMk cId="2058149101" sldId="307"/>
        </pc:sldMkLst>
      </pc:sldChg>
      <pc:sldChg chg="del">
        <pc:chgData name="Daniel L Weiss" userId="S::dlw2885@ads.northwestern.edu::9eb720c2-52d8-4896-8792-48826e9f92f5" providerId="AD" clId="Web-{7CD2BEBF-8356-57E4-C78F-A7473CE15C4B}" dt="2022-02-15T21:43:46.932" v="126"/>
        <pc:sldMkLst>
          <pc:docMk/>
          <pc:sldMk cId="3678423126" sldId="308"/>
        </pc:sldMkLst>
      </pc:sldChg>
      <pc:sldChg chg="del">
        <pc:chgData name="Daniel L Weiss" userId="S::dlw2885@ads.northwestern.edu::9eb720c2-52d8-4896-8792-48826e9f92f5" providerId="AD" clId="Web-{7CD2BEBF-8356-57E4-C78F-A7473CE15C4B}" dt="2022-02-15T21:43:46.260" v="125"/>
        <pc:sldMkLst>
          <pc:docMk/>
          <pc:sldMk cId="1339977892" sldId="338"/>
        </pc:sldMkLst>
      </pc:sldChg>
      <pc:sldChg chg="del">
        <pc:chgData name="Daniel L Weiss" userId="S::dlw2885@ads.northwestern.edu::9eb720c2-52d8-4896-8792-48826e9f92f5" providerId="AD" clId="Web-{7CD2BEBF-8356-57E4-C78F-A7473CE15C4B}" dt="2022-02-15T21:43:47.463" v="127"/>
        <pc:sldMkLst>
          <pc:docMk/>
          <pc:sldMk cId="1451403786" sldId="341"/>
        </pc:sldMkLst>
      </pc:sldChg>
      <pc:sldChg chg="modSp">
        <pc:chgData name="Daniel L Weiss" userId="S::dlw2885@ads.northwestern.edu::9eb720c2-52d8-4896-8792-48826e9f92f5" providerId="AD" clId="Web-{7CD2BEBF-8356-57E4-C78F-A7473CE15C4B}" dt="2022-02-15T21:41:30.450" v="3"/>
        <pc:sldMkLst>
          <pc:docMk/>
          <pc:sldMk cId="187152192" sldId="345"/>
        </pc:sldMkLst>
        <pc:spChg chg="mod">
          <ac:chgData name="Daniel L Weiss" userId="S::dlw2885@ads.northwestern.edu::9eb720c2-52d8-4896-8792-48826e9f92f5" providerId="AD" clId="Web-{7CD2BEBF-8356-57E4-C78F-A7473CE15C4B}" dt="2022-02-15T21:41:30.450" v="3"/>
          <ac:spMkLst>
            <pc:docMk/>
            <pc:sldMk cId="187152192" sldId="345"/>
            <ac:spMk id="2" creationId="{00000000-0000-0000-0000-000000000000}"/>
          </ac:spMkLst>
        </pc:spChg>
      </pc:sldChg>
      <pc:sldChg chg="new del">
        <pc:chgData name="Daniel L Weiss" userId="S::dlw2885@ads.northwestern.edu::9eb720c2-52d8-4896-8792-48826e9f92f5" providerId="AD" clId="Web-{7CD2BEBF-8356-57E4-C78F-A7473CE15C4B}" dt="2022-02-15T21:41:58.465" v="5"/>
        <pc:sldMkLst>
          <pc:docMk/>
          <pc:sldMk cId="953418456" sldId="346"/>
        </pc:sldMkLst>
      </pc:sldChg>
      <pc:sldChg chg="modSp new ord modNotes">
        <pc:chgData name="Daniel L Weiss" userId="S::dlw2885@ads.northwestern.edu::9eb720c2-52d8-4896-8792-48826e9f92f5" providerId="AD" clId="Web-{7CD2BEBF-8356-57E4-C78F-A7473CE15C4B}" dt="2022-02-15T21:43:21.682" v="122"/>
        <pc:sldMkLst>
          <pc:docMk/>
          <pc:sldMk cId="2387062653" sldId="346"/>
        </pc:sldMkLst>
        <pc:spChg chg="mod">
          <ac:chgData name="Daniel L Weiss" userId="S::dlw2885@ads.northwestern.edu::9eb720c2-52d8-4896-8792-48826e9f92f5" providerId="AD" clId="Web-{7CD2BEBF-8356-57E4-C78F-A7473CE15C4B}" dt="2022-02-15T21:42:19.980" v="17"/>
          <ac:spMkLst>
            <pc:docMk/>
            <pc:sldMk cId="2387062653" sldId="346"/>
            <ac:spMk id="2" creationId="{2658FF1A-A08C-4D1A-AA6E-B0C1A3A4AB77}"/>
          </ac:spMkLst>
        </pc:spChg>
      </pc:sldChg>
    </pc:docChg>
  </pc:docChgLst>
  <pc:docChgLst>
    <pc:chgData name="Daniel L Weiss" userId="S::dlw2885@ads.northwestern.edu::9eb720c2-52d8-4896-8792-48826e9f92f5" providerId="AD" clId="Web-{4BB1E083-9C20-85D9-6972-7FD6F455E9C8}"/>
    <pc:docChg chg="delSld modSld">
      <pc:chgData name="Daniel L Weiss" userId="S::dlw2885@ads.northwestern.edu::9eb720c2-52d8-4896-8792-48826e9f92f5" providerId="AD" clId="Web-{4BB1E083-9C20-85D9-6972-7FD6F455E9C8}" dt="2022-04-12T14:45:20.579" v="27"/>
      <pc:docMkLst>
        <pc:docMk/>
      </pc:docMkLst>
      <pc:sldChg chg="modSp">
        <pc:chgData name="Daniel L Weiss" userId="S::dlw2885@ads.northwestern.edu::9eb720c2-52d8-4896-8792-48826e9f92f5" providerId="AD" clId="Web-{4BB1E083-9C20-85D9-6972-7FD6F455E9C8}" dt="2022-04-12T14:44:11.139" v="15" actId="20577"/>
        <pc:sldMkLst>
          <pc:docMk/>
          <pc:sldMk cId="3370991215" sldId="392"/>
        </pc:sldMkLst>
        <pc:graphicFrameChg chg="modGraphic">
          <ac:chgData name="Daniel L Weiss" userId="S::dlw2885@ads.northwestern.edu::9eb720c2-52d8-4896-8792-48826e9f92f5" providerId="AD" clId="Web-{4BB1E083-9C20-85D9-6972-7FD6F455E9C8}" dt="2022-04-12T14:44:11.139" v="15" actId="20577"/>
          <ac:graphicFrameMkLst>
            <pc:docMk/>
            <pc:sldMk cId="3370991215" sldId="392"/>
            <ac:graphicFrameMk id="6" creationId="{00000000-0000-0000-0000-000000000000}"/>
          </ac:graphicFrameMkLst>
        </pc:graphicFrameChg>
      </pc:sldChg>
      <pc:sldChg chg="modSp">
        <pc:chgData name="Daniel L Weiss" userId="S::dlw2885@ads.northwestern.edu::9eb720c2-52d8-4896-8792-48826e9f92f5" providerId="AD" clId="Web-{4BB1E083-9C20-85D9-6972-7FD6F455E9C8}" dt="2022-04-12T14:45:01.797" v="21" actId="20577"/>
        <pc:sldMkLst>
          <pc:docMk/>
          <pc:sldMk cId="1988056686" sldId="413"/>
        </pc:sldMkLst>
        <pc:spChg chg="mod">
          <ac:chgData name="Daniel L Weiss" userId="S::dlw2885@ads.northwestern.edu::9eb720c2-52d8-4896-8792-48826e9f92f5" providerId="AD" clId="Web-{4BB1E083-9C20-85D9-6972-7FD6F455E9C8}" dt="2022-04-12T14:44:25.780" v="16"/>
          <ac:spMkLst>
            <pc:docMk/>
            <pc:sldMk cId="1988056686" sldId="413"/>
            <ac:spMk id="2" creationId="{C0FC3E40-68EF-4C4B-B12B-C27F6289B0A7}"/>
          </ac:spMkLst>
        </pc:spChg>
        <pc:graphicFrameChg chg="modGraphic">
          <ac:chgData name="Daniel L Weiss" userId="S::dlw2885@ads.northwestern.edu::9eb720c2-52d8-4896-8792-48826e9f92f5" providerId="AD" clId="Web-{4BB1E083-9C20-85D9-6972-7FD6F455E9C8}" dt="2022-04-12T14:45:01.797" v="21" actId="20577"/>
          <ac:graphicFrameMkLst>
            <pc:docMk/>
            <pc:sldMk cId="1988056686" sldId="413"/>
            <ac:graphicFrameMk id="7" creationId="{D87BB613-6FE8-A448-6CAA-406C3C8B3A23}"/>
          </ac:graphicFrameMkLst>
        </pc:graphicFrameChg>
      </pc:sldChg>
      <pc:sldChg chg="addSp delSp modSp">
        <pc:chgData name="Daniel L Weiss" userId="S::dlw2885@ads.northwestern.edu::9eb720c2-52d8-4896-8792-48826e9f92f5" providerId="AD" clId="Web-{4BB1E083-9C20-85D9-6972-7FD6F455E9C8}" dt="2022-04-12T14:44:27.561" v="17"/>
        <pc:sldMkLst>
          <pc:docMk/>
          <pc:sldMk cId="1323147804" sldId="414"/>
        </pc:sldMkLst>
        <pc:spChg chg="add mod">
          <ac:chgData name="Daniel L Weiss" userId="S::dlw2885@ads.northwestern.edu::9eb720c2-52d8-4896-8792-48826e9f92f5" providerId="AD" clId="Web-{4BB1E083-9C20-85D9-6972-7FD6F455E9C8}" dt="2022-04-12T14:44:27.561" v="17"/>
          <ac:spMkLst>
            <pc:docMk/>
            <pc:sldMk cId="1323147804" sldId="414"/>
            <ac:spMk id="6" creationId="{76C1CF6F-E5D2-2EED-BCBF-DC5EE00ADC15}"/>
          </ac:spMkLst>
        </pc:spChg>
        <pc:picChg chg="del">
          <ac:chgData name="Daniel L Weiss" userId="S::dlw2885@ads.northwestern.edu::9eb720c2-52d8-4896-8792-48826e9f92f5" providerId="AD" clId="Web-{4BB1E083-9C20-85D9-6972-7FD6F455E9C8}" dt="2022-04-12T14:44:27.561" v="17"/>
          <ac:picMkLst>
            <pc:docMk/>
            <pc:sldMk cId="1323147804" sldId="414"/>
            <ac:picMk id="7" creationId="{E78AF2E3-2689-44DC-9DB9-EBBAD396A441}"/>
          </ac:picMkLst>
        </pc:picChg>
      </pc:sldChg>
      <pc:sldChg chg="addSp delSp modSp">
        <pc:chgData name="Daniel L Weiss" userId="S::dlw2885@ads.northwestern.edu::9eb720c2-52d8-4896-8792-48826e9f92f5" providerId="AD" clId="Web-{4BB1E083-9C20-85D9-6972-7FD6F455E9C8}" dt="2022-04-12T14:44:28.968" v="18"/>
        <pc:sldMkLst>
          <pc:docMk/>
          <pc:sldMk cId="1169277319" sldId="415"/>
        </pc:sldMkLst>
        <pc:spChg chg="add mod">
          <ac:chgData name="Daniel L Weiss" userId="S::dlw2885@ads.northwestern.edu::9eb720c2-52d8-4896-8792-48826e9f92f5" providerId="AD" clId="Web-{4BB1E083-9C20-85D9-6972-7FD6F455E9C8}" dt="2022-04-12T14:44:28.968" v="18"/>
          <ac:spMkLst>
            <pc:docMk/>
            <pc:sldMk cId="1169277319" sldId="415"/>
            <ac:spMk id="6" creationId="{96D73FD0-BC9A-4DD8-F670-98267C6071E9}"/>
          </ac:spMkLst>
        </pc:spChg>
        <pc:picChg chg="del">
          <ac:chgData name="Daniel L Weiss" userId="S::dlw2885@ads.northwestern.edu::9eb720c2-52d8-4896-8792-48826e9f92f5" providerId="AD" clId="Web-{4BB1E083-9C20-85D9-6972-7FD6F455E9C8}" dt="2022-04-12T14:44:28.968" v="18"/>
          <ac:picMkLst>
            <pc:docMk/>
            <pc:sldMk cId="1169277319" sldId="415"/>
            <ac:picMk id="8" creationId="{52BCBED4-EEA5-4130-8D46-77B810440A87}"/>
          </ac:picMkLst>
        </pc:picChg>
      </pc:sldChg>
      <pc:sldChg chg="addSp delSp modSp">
        <pc:chgData name="Daniel L Weiss" userId="S::dlw2885@ads.northwestern.edu::9eb720c2-52d8-4896-8792-48826e9f92f5" providerId="AD" clId="Web-{4BB1E083-9C20-85D9-6972-7FD6F455E9C8}" dt="2022-04-12T14:45:06.469" v="22"/>
        <pc:sldMkLst>
          <pc:docMk/>
          <pc:sldMk cId="2302014301" sldId="416"/>
        </pc:sldMkLst>
        <pc:spChg chg="add mod">
          <ac:chgData name="Daniel L Weiss" userId="S::dlw2885@ads.northwestern.edu::9eb720c2-52d8-4896-8792-48826e9f92f5" providerId="AD" clId="Web-{4BB1E083-9C20-85D9-6972-7FD6F455E9C8}" dt="2022-04-12T14:45:06.469" v="22"/>
          <ac:spMkLst>
            <pc:docMk/>
            <pc:sldMk cId="2302014301" sldId="416"/>
            <ac:spMk id="6" creationId="{05E1EAF4-D938-B6BB-3D83-7946220461E2}"/>
          </ac:spMkLst>
        </pc:spChg>
        <pc:picChg chg="del">
          <ac:chgData name="Daniel L Weiss" userId="S::dlw2885@ads.northwestern.edu::9eb720c2-52d8-4896-8792-48826e9f92f5" providerId="AD" clId="Web-{4BB1E083-9C20-85D9-6972-7FD6F455E9C8}" dt="2022-04-12T14:45:06.469" v="22"/>
          <ac:picMkLst>
            <pc:docMk/>
            <pc:sldMk cId="2302014301" sldId="416"/>
            <ac:picMk id="7" creationId="{BD73732E-5041-498C-A9B3-783C93C1F800}"/>
          </ac:picMkLst>
        </pc:picChg>
      </pc:sldChg>
      <pc:sldChg chg="addSp delSp modSp">
        <pc:chgData name="Daniel L Weiss" userId="S::dlw2885@ads.northwestern.edu::9eb720c2-52d8-4896-8792-48826e9f92f5" providerId="AD" clId="Web-{4BB1E083-9C20-85D9-6972-7FD6F455E9C8}" dt="2022-04-12T14:45:08.656" v="23"/>
        <pc:sldMkLst>
          <pc:docMk/>
          <pc:sldMk cId="924790087" sldId="417"/>
        </pc:sldMkLst>
        <pc:spChg chg="add mod">
          <ac:chgData name="Daniel L Weiss" userId="S::dlw2885@ads.northwestern.edu::9eb720c2-52d8-4896-8792-48826e9f92f5" providerId="AD" clId="Web-{4BB1E083-9C20-85D9-6972-7FD6F455E9C8}" dt="2022-04-12T14:45:08.656" v="23"/>
          <ac:spMkLst>
            <pc:docMk/>
            <pc:sldMk cId="924790087" sldId="417"/>
            <ac:spMk id="6" creationId="{D729F2FA-7EF1-5535-070E-1FE517037258}"/>
          </ac:spMkLst>
        </pc:spChg>
        <pc:picChg chg="del">
          <ac:chgData name="Daniel L Weiss" userId="S::dlw2885@ads.northwestern.edu::9eb720c2-52d8-4896-8792-48826e9f92f5" providerId="AD" clId="Web-{4BB1E083-9C20-85D9-6972-7FD6F455E9C8}" dt="2022-04-12T14:45:08.656" v="23"/>
          <ac:picMkLst>
            <pc:docMk/>
            <pc:sldMk cId="924790087" sldId="417"/>
            <ac:picMk id="8" creationId="{F9728667-1E2E-46ED-8099-4E7D67FA5C1D}"/>
          </ac:picMkLst>
        </pc:picChg>
      </pc:sldChg>
      <pc:sldChg chg="addSp delSp modSp">
        <pc:chgData name="Daniel L Weiss" userId="S::dlw2885@ads.northwestern.edu::9eb720c2-52d8-4896-8792-48826e9f92f5" providerId="AD" clId="Web-{4BB1E083-9C20-85D9-6972-7FD6F455E9C8}" dt="2022-04-12T14:45:09.578" v="24"/>
        <pc:sldMkLst>
          <pc:docMk/>
          <pc:sldMk cId="2320010571" sldId="418"/>
        </pc:sldMkLst>
        <pc:spChg chg="add mod">
          <ac:chgData name="Daniel L Weiss" userId="S::dlw2885@ads.northwestern.edu::9eb720c2-52d8-4896-8792-48826e9f92f5" providerId="AD" clId="Web-{4BB1E083-9C20-85D9-6972-7FD6F455E9C8}" dt="2022-04-12T14:45:09.578" v="24"/>
          <ac:spMkLst>
            <pc:docMk/>
            <pc:sldMk cId="2320010571" sldId="418"/>
            <ac:spMk id="6" creationId="{A04DD546-9F43-CFC3-388A-0D1B5C10862B}"/>
          </ac:spMkLst>
        </pc:spChg>
        <pc:picChg chg="del">
          <ac:chgData name="Daniel L Weiss" userId="S::dlw2885@ads.northwestern.edu::9eb720c2-52d8-4896-8792-48826e9f92f5" providerId="AD" clId="Web-{4BB1E083-9C20-85D9-6972-7FD6F455E9C8}" dt="2022-04-12T14:45:09.578" v="24"/>
          <ac:picMkLst>
            <pc:docMk/>
            <pc:sldMk cId="2320010571" sldId="418"/>
            <ac:picMk id="7" creationId="{C4C5876A-9459-4385-BB0E-63731DD026D1}"/>
          </ac:picMkLst>
        </pc:picChg>
      </pc:sldChg>
      <pc:sldChg chg="addSp delSp modSp">
        <pc:chgData name="Daniel L Weiss" userId="S::dlw2885@ads.northwestern.edu::9eb720c2-52d8-4896-8792-48826e9f92f5" providerId="AD" clId="Web-{4BB1E083-9C20-85D9-6972-7FD6F455E9C8}" dt="2022-04-12T14:45:11.188" v="25"/>
        <pc:sldMkLst>
          <pc:docMk/>
          <pc:sldMk cId="4115575189" sldId="419"/>
        </pc:sldMkLst>
        <pc:spChg chg="add mod">
          <ac:chgData name="Daniel L Weiss" userId="S::dlw2885@ads.northwestern.edu::9eb720c2-52d8-4896-8792-48826e9f92f5" providerId="AD" clId="Web-{4BB1E083-9C20-85D9-6972-7FD6F455E9C8}" dt="2022-04-12T14:45:11.188" v="25"/>
          <ac:spMkLst>
            <pc:docMk/>
            <pc:sldMk cId="4115575189" sldId="419"/>
            <ac:spMk id="6" creationId="{F3E335BE-11A1-BCEE-F73C-873694A85311}"/>
          </ac:spMkLst>
        </pc:spChg>
        <pc:picChg chg="del">
          <ac:chgData name="Daniel L Weiss" userId="S::dlw2885@ads.northwestern.edu::9eb720c2-52d8-4896-8792-48826e9f92f5" providerId="AD" clId="Web-{4BB1E083-9C20-85D9-6972-7FD6F455E9C8}" dt="2022-04-12T14:45:11.188" v="25"/>
          <ac:picMkLst>
            <pc:docMk/>
            <pc:sldMk cId="4115575189" sldId="419"/>
            <ac:picMk id="8" creationId="{3F9B69B6-458B-4646-A594-2E9B8BEE081F}"/>
          </ac:picMkLst>
        </pc:picChg>
      </pc:sldChg>
      <pc:sldChg chg="addSp delSp modSp">
        <pc:chgData name="Daniel L Weiss" userId="S::dlw2885@ads.northwestern.edu::9eb720c2-52d8-4896-8792-48826e9f92f5" providerId="AD" clId="Web-{4BB1E083-9C20-85D9-6972-7FD6F455E9C8}" dt="2022-04-12T14:45:12.766" v="26"/>
        <pc:sldMkLst>
          <pc:docMk/>
          <pc:sldMk cId="3009417113" sldId="420"/>
        </pc:sldMkLst>
        <pc:spChg chg="add mod">
          <ac:chgData name="Daniel L Weiss" userId="S::dlw2885@ads.northwestern.edu::9eb720c2-52d8-4896-8792-48826e9f92f5" providerId="AD" clId="Web-{4BB1E083-9C20-85D9-6972-7FD6F455E9C8}" dt="2022-04-12T14:45:12.766" v="26"/>
          <ac:spMkLst>
            <pc:docMk/>
            <pc:sldMk cId="3009417113" sldId="420"/>
            <ac:spMk id="6" creationId="{D0997D6B-E2C7-9D40-1B6D-8DE178B71ABA}"/>
          </ac:spMkLst>
        </pc:spChg>
        <pc:picChg chg="del">
          <ac:chgData name="Daniel L Weiss" userId="S::dlw2885@ads.northwestern.edu::9eb720c2-52d8-4896-8792-48826e9f92f5" providerId="AD" clId="Web-{4BB1E083-9C20-85D9-6972-7FD6F455E9C8}" dt="2022-04-12T14:45:12.766" v="26"/>
          <ac:picMkLst>
            <pc:docMk/>
            <pc:sldMk cId="3009417113" sldId="420"/>
            <ac:picMk id="7" creationId="{0F71D095-892B-49FC-8870-80B4DC0B608C}"/>
          </ac:picMkLst>
        </pc:picChg>
      </pc:sldChg>
      <pc:sldChg chg="del">
        <pc:chgData name="Daniel L Weiss" userId="S::dlw2885@ads.northwestern.edu::9eb720c2-52d8-4896-8792-48826e9f92f5" providerId="AD" clId="Web-{4BB1E083-9C20-85D9-6972-7FD6F455E9C8}" dt="2022-04-12T14:45:20.579" v="27"/>
        <pc:sldMkLst>
          <pc:docMk/>
          <pc:sldMk cId="3757322476" sldId="421"/>
        </pc:sldMkLst>
      </pc:sldChg>
    </pc:docChg>
  </pc:docChgLst>
  <pc:docChgLst>
    <pc:chgData name="Daniel L Weiss" userId="S::dlw2885@ads.northwestern.edu::9eb720c2-52d8-4896-8792-48826e9f92f5" providerId="AD" clId="Web-{C7606A9C-9CB9-F464-6A64-7ABA8F00FBCB}"/>
    <pc:docChg chg="modSld">
      <pc:chgData name="Daniel L Weiss" userId="S::dlw2885@ads.northwestern.edu::9eb720c2-52d8-4896-8792-48826e9f92f5" providerId="AD" clId="Web-{C7606A9C-9CB9-F464-6A64-7ABA8F00FBCB}" dt="2022-03-15T18:42:11.756" v="8"/>
      <pc:docMkLst>
        <pc:docMk/>
      </pc:docMkLst>
      <pc:sldChg chg="modSp">
        <pc:chgData name="Daniel L Weiss" userId="S::dlw2885@ads.northwestern.edu::9eb720c2-52d8-4896-8792-48826e9f92f5" providerId="AD" clId="Web-{C7606A9C-9CB9-F464-6A64-7ABA8F00FBCB}" dt="2022-03-15T18:26:32.989" v="6"/>
        <pc:sldMkLst>
          <pc:docMk/>
          <pc:sldMk cId="3772898309" sldId="343"/>
        </pc:sldMkLst>
        <pc:spChg chg="mod">
          <ac:chgData name="Daniel L Weiss" userId="S::dlw2885@ads.northwestern.edu::9eb720c2-52d8-4896-8792-48826e9f92f5" providerId="AD" clId="Web-{C7606A9C-9CB9-F464-6A64-7ABA8F00FBCB}" dt="2022-03-15T18:26:32.989" v="6"/>
          <ac:spMkLst>
            <pc:docMk/>
            <pc:sldMk cId="3772898309" sldId="343"/>
            <ac:spMk id="2" creationId="{00000000-0000-0000-0000-000000000000}"/>
          </ac:spMkLst>
        </pc:spChg>
      </pc:sldChg>
      <pc:sldChg chg="modSp">
        <pc:chgData name="Daniel L Weiss" userId="S::dlw2885@ads.northwestern.edu::9eb720c2-52d8-4896-8792-48826e9f92f5" providerId="AD" clId="Web-{C7606A9C-9CB9-F464-6A64-7ABA8F00FBCB}" dt="2022-03-15T18:25:36.441" v="4" actId="20577"/>
        <pc:sldMkLst>
          <pc:docMk/>
          <pc:sldMk cId="187152192" sldId="345"/>
        </pc:sldMkLst>
        <pc:spChg chg="mod">
          <ac:chgData name="Daniel L Weiss" userId="S::dlw2885@ads.northwestern.edu::9eb720c2-52d8-4896-8792-48826e9f92f5" providerId="AD" clId="Web-{C7606A9C-9CB9-F464-6A64-7ABA8F00FBCB}" dt="2022-03-15T18:25:36.441" v="4" actId="20577"/>
          <ac:spMkLst>
            <pc:docMk/>
            <pc:sldMk cId="187152192" sldId="345"/>
            <ac:spMk id="3" creationId="{00000000-0000-0000-0000-000000000000}"/>
          </ac:spMkLst>
        </pc:spChg>
      </pc:sldChg>
      <pc:sldChg chg="modSp">
        <pc:chgData name="Daniel L Weiss" userId="S::dlw2885@ads.northwestern.edu::9eb720c2-52d8-4896-8792-48826e9f92f5" providerId="AD" clId="Web-{C7606A9C-9CB9-F464-6A64-7ABA8F00FBCB}" dt="2022-03-15T18:25:27.956" v="1"/>
        <pc:sldMkLst>
          <pc:docMk/>
          <pc:sldMk cId="3370991215" sldId="392"/>
        </pc:sldMkLst>
        <pc:spChg chg="mod">
          <ac:chgData name="Daniel L Weiss" userId="S::dlw2885@ads.northwestern.edu::9eb720c2-52d8-4896-8792-48826e9f92f5" providerId="AD" clId="Web-{C7606A9C-9CB9-F464-6A64-7ABA8F00FBCB}" dt="2022-03-15T18:25:27.956" v="1"/>
          <ac:spMkLst>
            <pc:docMk/>
            <pc:sldMk cId="3370991215" sldId="392"/>
            <ac:spMk id="2" creationId="{2658FF1A-A08C-4D1A-AA6E-B0C1A3A4AB77}"/>
          </ac:spMkLst>
        </pc:spChg>
      </pc:sldChg>
      <pc:sldChg chg="modSp">
        <pc:chgData name="Daniel L Weiss" userId="S::dlw2885@ads.northwestern.edu::9eb720c2-52d8-4896-8792-48826e9f92f5" providerId="AD" clId="Web-{C7606A9C-9CB9-F464-6A64-7ABA8F00FBCB}" dt="2022-03-15T18:25:20.925" v="0"/>
        <pc:sldMkLst>
          <pc:docMk/>
          <pc:sldMk cId="2148192029" sldId="393"/>
        </pc:sldMkLst>
        <pc:spChg chg="mod">
          <ac:chgData name="Daniel L Weiss" userId="S::dlw2885@ads.northwestern.edu::9eb720c2-52d8-4896-8792-48826e9f92f5" providerId="AD" clId="Web-{C7606A9C-9CB9-F464-6A64-7ABA8F00FBCB}" dt="2022-03-15T18:25:20.925" v="0"/>
          <ac:spMkLst>
            <pc:docMk/>
            <pc:sldMk cId="2148192029" sldId="393"/>
            <ac:spMk id="2" creationId="{00000000-0000-0000-0000-000000000000}"/>
          </ac:spMkLst>
        </pc:spChg>
      </pc:sldChg>
      <pc:sldChg chg="modSp">
        <pc:chgData name="Daniel L Weiss" userId="S::dlw2885@ads.northwestern.edu::9eb720c2-52d8-4896-8792-48826e9f92f5" providerId="AD" clId="Web-{C7606A9C-9CB9-F464-6A64-7ABA8F00FBCB}" dt="2022-03-15T18:40:22.847" v="7"/>
        <pc:sldMkLst>
          <pc:docMk/>
          <pc:sldMk cId="3995419979" sldId="410"/>
        </pc:sldMkLst>
        <pc:spChg chg="mod">
          <ac:chgData name="Daniel L Weiss" userId="S::dlw2885@ads.northwestern.edu::9eb720c2-52d8-4896-8792-48826e9f92f5" providerId="AD" clId="Web-{C7606A9C-9CB9-F464-6A64-7ABA8F00FBCB}" dt="2022-03-15T18:40:22.847" v="7"/>
          <ac:spMkLst>
            <pc:docMk/>
            <pc:sldMk cId="3995419979" sldId="410"/>
            <ac:spMk id="4" creationId="{00000000-0000-0000-0000-000000000000}"/>
          </ac:spMkLst>
        </pc:spChg>
      </pc:sldChg>
      <pc:sldChg chg="modSp">
        <pc:chgData name="Daniel L Weiss" userId="S::dlw2885@ads.northwestern.edu::9eb720c2-52d8-4896-8792-48826e9f92f5" providerId="AD" clId="Web-{C7606A9C-9CB9-F464-6A64-7ABA8F00FBCB}" dt="2022-03-15T18:42:11.756" v="8"/>
        <pc:sldMkLst>
          <pc:docMk/>
          <pc:sldMk cId="2468850323" sldId="423"/>
        </pc:sldMkLst>
        <pc:spChg chg="mod">
          <ac:chgData name="Daniel L Weiss" userId="S::dlw2885@ads.northwestern.edu::9eb720c2-52d8-4896-8792-48826e9f92f5" providerId="AD" clId="Web-{C7606A9C-9CB9-F464-6A64-7ABA8F00FBCB}" dt="2022-03-15T18:42:11.756" v="8"/>
          <ac:spMkLst>
            <pc:docMk/>
            <pc:sldMk cId="2468850323" sldId="423"/>
            <ac:spMk id="2" creationId="{00000000-0000-0000-0000-000000000000}"/>
          </ac:spMkLst>
        </pc:spChg>
      </pc:sldChg>
    </pc:docChg>
  </pc:docChgLst>
  <pc:docChgLst>
    <pc:chgData name="Daniel L Weiss" userId="S::dlw2885@ads.northwestern.edu::9eb720c2-52d8-4896-8792-48826e9f92f5" providerId="AD" clId="Web-{736CBBEF-737A-8973-8DEC-508AE005629B}"/>
    <pc:docChg chg="addSld delSld modSld">
      <pc:chgData name="Daniel L Weiss" userId="S::dlw2885@ads.northwestern.edu::9eb720c2-52d8-4896-8792-48826e9f92f5" providerId="AD" clId="Web-{736CBBEF-737A-8973-8DEC-508AE005629B}" dt="2022-03-16T18:19:39.437" v="489" actId="1076"/>
      <pc:docMkLst>
        <pc:docMk/>
      </pc:docMkLst>
      <pc:sldChg chg="modSp">
        <pc:chgData name="Daniel L Weiss" userId="S::dlw2885@ads.northwestern.edu::9eb720c2-52d8-4896-8792-48826e9f92f5" providerId="AD" clId="Web-{736CBBEF-737A-8973-8DEC-508AE005629B}" dt="2022-03-16T17:57:08.220" v="2"/>
        <pc:sldMkLst>
          <pc:docMk/>
          <pc:sldMk cId="929455997" sldId="281"/>
        </pc:sldMkLst>
        <pc:spChg chg="mod">
          <ac:chgData name="Daniel L Weiss" userId="S::dlw2885@ads.northwestern.edu::9eb720c2-52d8-4896-8792-48826e9f92f5" providerId="AD" clId="Web-{736CBBEF-737A-8973-8DEC-508AE005629B}" dt="2022-03-16T17:57:08.220" v="2"/>
          <ac:spMkLst>
            <pc:docMk/>
            <pc:sldMk cId="929455997" sldId="281"/>
            <ac:spMk id="2" creationId="{00000000-0000-0000-0000-000000000000}"/>
          </ac:spMkLst>
        </pc:spChg>
      </pc:sldChg>
      <pc:sldChg chg="modSp">
        <pc:chgData name="Daniel L Weiss" userId="S::dlw2885@ads.northwestern.edu::9eb720c2-52d8-4896-8792-48826e9f92f5" providerId="AD" clId="Web-{736CBBEF-737A-8973-8DEC-508AE005629B}" dt="2022-03-16T17:57:38.689" v="29" actId="20577"/>
        <pc:sldMkLst>
          <pc:docMk/>
          <pc:sldMk cId="4130139028" sldId="282"/>
        </pc:sldMkLst>
        <pc:spChg chg="mod">
          <ac:chgData name="Daniel L Weiss" userId="S::dlw2885@ads.northwestern.edu::9eb720c2-52d8-4896-8792-48826e9f92f5" providerId="AD" clId="Web-{736CBBEF-737A-8973-8DEC-508AE005629B}" dt="2022-03-16T17:57:38.689" v="29" actId="20577"/>
          <ac:spMkLst>
            <pc:docMk/>
            <pc:sldMk cId="4130139028" sldId="282"/>
            <ac:spMk id="11" creationId="{00000000-0000-0000-0000-000000000000}"/>
          </ac:spMkLst>
        </pc:spChg>
      </pc:sldChg>
      <pc:sldChg chg="modSp">
        <pc:chgData name="Daniel L Weiss" userId="S::dlw2885@ads.northwestern.edu::9eb720c2-52d8-4896-8792-48826e9f92f5" providerId="AD" clId="Web-{736CBBEF-737A-8973-8DEC-508AE005629B}" dt="2022-03-16T18:18:28.529" v="357"/>
        <pc:sldMkLst>
          <pc:docMk/>
          <pc:sldMk cId="3046219558" sldId="314"/>
        </pc:sldMkLst>
        <pc:graphicFrameChg chg="modGraphic">
          <ac:chgData name="Daniel L Weiss" userId="S::dlw2885@ads.northwestern.edu::9eb720c2-52d8-4896-8792-48826e9f92f5" providerId="AD" clId="Web-{736CBBEF-737A-8973-8DEC-508AE005629B}" dt="2022-03-16T18:18:28.529" v="357"/>
          <ac:graphicFrameMkLst>
            <pc:docMk/>
            <pc:sldMk cId="3046219558" sldId="314"/>
            <ac:graphicFrameMk id="7" creationId="{03766B18-F104-4A87-93EB-B3BF58871686}"/>
          </ac:graphicFrameMkLst>
        </pc:graphicFrameChg>
      </pc:sldChg>
      <pc:sldChg chg="modSp">
        <pc:chgData name="Daniel L Weiss" userId="S::dlw2885@ads.northwestern.edu::9eb720c2-52d8-4896-8792-48826e9f92f5" providerId="AD" clId="Web-{736CBBEF-737A-8973-8DEC-508AE005629B}" dt="2022-03-16T18:19:39.437" v="489" actId="1076"/>
        <pc:sldMkLst>
          <pc:docMk/>
          <pc:sldMk cId="2503187998" sldId="315"/>
        </pc:sldMkLst>
        <pc:spChg chg="mod">
          <ac:chgData name="Daniel L Weiss" userId="S::dlw2885@ads.northwestern.edu::9eb720c2-52d8-4896-8792-48826e9f92f5" providerId="AD" clId="Web-{736CBBEF-737A-8973-8DEC-508AE005629B}" dt="2022-03-16T18:19:39.437" v="489" actId="1076"/>
          <ac:spMkLst>
            <pc:docMk/>
            <pc:sldMk cId="2503187998" sldId="315"/>
            <ac:spMk id="3" creationId="{E645F531-6AE0-41C8-B879-6C3F3DBA66E9}"/>
          </ac:spMkLst>
        </pc:spChg>
      </pc:sldChg>
      <pc:sldChg chg="del">
        <pc:chgData name="Daniel L Weiss" userId="S::dlw2885@ads.northwestern.edu::9eb720c2-52d8-4896-8792-48826e9f92f5" providerId="AD" clId="Web-{736CBBEF-737A-8973-8DEC-508AE005629B}" dt="2022-03-16T18:13:00.776" v="329"/>
        <pc:sldMkLst>
          <pc:docMk/>
          <pc:sldMk cId="3003819157" sldId="318"/>
        </pc:sldMkLst>
      </pc:sldChg>
      <pc:sldChg chg="modSp">
        <pc:chgData name="Daniel L Weiss" userId="S::dlw2885@ads.northwestern.edu::9eb720c2-52d8-4896-8792-48826e9f92f5" providerId="AD" clId="Web-{736CBBEF-737A-8973-8DEC-508AE005629B}" dt="2022-03-16T18:14:16.371" v="334" actId="20577"/>
        <pc:sldMkLst>
          <pc:docMk/>
          <pc:sldMk cId="2762036794" sldId="344"/>
        </pc:sldMkLst>
        <pc:spChg chg="mod">
          <ac:chgData name="Daniel L Weiss" userId="S::dlw2885@ads.northwestern.edu::9eb720c2-52d8-4896-8792-48826e9f92f5" providerId="AD" clId="Web-{736CBBEF-737A-8973-8DEC-508AE005629B}" dt="2022-03-16T18:14:16.371" v="334" actId="20577"/>
          <ac:spMkLst>
            <pc:docMk/>
            <pc:sldMk cId="2762036794" sldId="344"/>
            <ac:spMk id="3" creationId="{00000000-0000-0000-0000-000000000000}"/>
          </ac:spMkLst>
        </pc:spChg>
      </pc:sldChg>
      <pc:sldChg chg="addSp delSp modSp mod setBg">
        <pc:chgData name="Daniel L Weiss" userId="S::dlw2885@ads.northwestern.edu::9eb720c2-52d8-4896-8792-48826e9f92f5" providerId="AD" clId="Web-{736CBBEF-737A-8973-8DEC-508AE005629B}" dt="2022-03-16T18:11:34.416" v="316"/>
        <pc:sldMkLst>
          <pc:docMk/>
          <pc:sldMk cId="3370991215" sldId="392"/>
        </pc:sldMkLst>
        <pc:spChg chg="mod">
          <ac:chgData name="Daniel L Weiss" userId="S::dlw2885@ads.northwestern.edu::9eb720c2-52d8-4896-8792-48826e9f92f5" providerId="AD" clId="Web-{736CBBEF-737A-8973-8DEC-508AE005629B}" dt="2022-03-16T18:11:34.416" v="316"/>
          <ac:spMkLst>
            <pc:docMk/>
            <pc:sldMk cId="3370991215" sldId="392"/>
            <ac:spMk id="2" creationId="{2658FF1A-A08C-4D1A-AA6E-B0C1A3A4AB77}"/>
          </ac:spMkLst>
        </pc:spChg>
        <pc:spChg chg="mod ord">
          <ac:chgData name="Daniel L Weiss" userId="S::dlw2885@ads.northwestern.edu::9eb720c2-52d8-4896-8792-48826e9f92f5" providerId="AD" clId="Web-{736CBBEF-737A-8973-8DEC-508AE005629B}" dt="2022-03-16T18:10:50.853" v="310"/>
          <ac:spMkLst>
            <pc:docMk/>
            <pc:sldMk cId="3370991215" sldId="392"/>
            <ac:spMk id="4" creationId="{C789A144-8A3F-4857-A7BF-C3896FD8B74C}"/>
          </ac:spMkLst>
        </pc:spChg>
        <pc:spChg chg="mod ord">
          <ac:chgData name="Daniel L Weiss" userId="S::dlw2885@ads.northwestern.edu::9eb720c2-52d8-4896-8792-48826e9f92f5" providerId="AD" clId="Web-{736CBBEF-737A-8973-8DEC-508AE005629B}" dt="2022-03-16T18:07:20.398" v="90"/>
          <ac:spMkLst>
            <pc:docMk/>
            <pc:sldMk cId="3370991215" sldId="392"/>
            <ac:spMk id="5" creationId="{D4D4F194-E40A-455D-BEE8-A53C895F7AD5}"/>
          </ac:spMkLst>
        </pc:spChg>
        <pc:spChg chg="add del">
          <ac:chgData name="Daniel L Weiss" userId="S::dlw2885@ads.northwestern.edu::9eb720c2-52d8-4896-8792-48826e9f92f5" providerId="AD" clId="Web-{736CBBEF-737A-8973-8DEC-508AE005629B}" dt="2022-03-16T18:10:50.853" v="310"/>
          <ac:spMkLst>
            <pc:docMk/>
            <pc:sldMk cId="3370991215" sldId="392"/>
            <ac:spMk id="11" creationId="{F3060C83-F051-4F0E-ABAD-AA0DFC48B218}"/>
          </ac:spMkLst>
        </pc:spChg>
        <pc:spChg chg="add del">
          <ac:chgData name="Daniel L Weiss" userId="S::dlw2885@ads.northwestern.edu::9eb720c2-52d8-4896-8792-48826e9f92f5" providerId="AD" clId="Web-{736CBBEF-737A-8973-8DEC-508AE005629B}" dt="2022-03-16T18:10:50.853" v="310"/>
          <ac:spMkLst>
            <pc:docMk/>
            <pc:sldMk cId="3370991215" sldId="392"/>
            <ac:spMk id="13" creationId="{83C98ABE-055B-441F-B07E-44F97F083C39}"/>
          </ac:spMkLst>
        </pc:spChg>
        <pc:spChg chg="add del">
          <ac:chgData name="Daniel L Weiss" userId="S::dlw2885@ads.northwestern.edu::9eb720c2-52d8-4896-8792-48826e9f92f5" providerId="AD" clId="Web-{736CBBEF-737A-8973-8DEC-508AE005629B}" dt="2022-03-16T18:10:50.853" v="310"/>
          <ac:spMkLst>
            <pc:docMk/>
            <pc:sldMk cId="3370991215" sldId="392"/>
            <ac:spMk id="15" creationId="{29FDB030-9B49-4CED-8CCD-4D99382388AC}"/>
          </ac:spMkLst>
        </pc:spChg>
        <pc:spChg chg="add del">
          <ac:chgData name="Daniel L Weiss" userId="S::dlw2885@ads.northwestern.edu::9eb720c2-52d8-4896-8792-48826e9f92f5" providerId="AD" clId="Web-{736CBBEF-737A-8973-8DEC-508AE005629B}" dt="2022-03-16T18:10:50.853" v="310"/>
          <ac:spMkLst>
            <pc:docMk/>
            <pc:sldMk cId="3370991215" sldId="392"/>
            <ac:spMk id="17" creationId="{3783CA14-24A1-485C-8B30-D6A5D87987AD}"/>
          </ac:spMkLst>
        </pc:spChg>
        <pc:spChg chg="add del">
          <ac:chgData name="Daniel L Weiss" userId="S::dlw2885@ads.northwestern.edu::9eb720c2-52d8-4896-8792-48826e9f92f5" providerId="AD" clId="Web-{736CBBEF-737A-8973-8DEC-508AE005629B}" dt="2022-03-16T18:10:50.853" v="310"/>
          <ac:spMkLst>
            <pc:docMk/>
            <pc:sldMk cId="3370991215" sldId="392"/>
            <ac:spMk id="19" creationId="{9A97C86A-04D6-40F7-AE84-31AB43E6A846}"/>
          </ac:spMkLst>
        </pc:spChg>
        <pc:spChg chg="add del">
          <ac:chgData name="Daniel L Weiss" userId="S::dlw2885@ads.northwestern.edu::9eb720c2-52d8-4896-8792-48826e9f92f5" providerId="AD" clId="Web-{736CBBEF-737A-8973-8DEC-508AE005629B}" dt="2022-03-16T18:10:50.853" v="310"/>
          <ac:spMkLst>
            <pc:docMk/>
            <pc:sldMk cId="3370991215" sldId="392"/>
            <ac:spMk id="21" creationId="{FF9F2414-84E8-453E-B1F3-389FDE8192D9}"/>
          </ac:spMkLst>
        </pc:spChg>
        <pc:spChg chg="add del">
          <ac:chgData name="Daniel L Weiss" userId="S::dlw2885@ads.northwestern.edu::9eb720c2-52d8-4896-8792-48826e9f92f5" providerId="AD" clId="Web-{736CBBEF-737A-8973-8DEC-508AE005629B}" dt="2022-03-16T18:10:50.853" v="310"/>
          <ac:spMkLst>
            <pc:docMk/>
            <pc:sldMk cId="3370991215" sldId="392"/>
            <ac:spMk id="23" creationId="{3ECA69A1-7536-43AC-85EF-C7106179F5ED}"/>
          </ac:spMkLst>
        </pc:spChg>
        <pc:graphicFrameChg chg="mod modGraphic">
          <ac:chgData name="Daniel L Weiss" userId="S::dlw2885@ads.northwestern.edu::9eb720c2-52d8-4896-8792-48826e9f92f5" providerId="AD" clId="Web-{736CBBEF-737A-8973-8DEC-508AE005629B}" dt="2022-03-16T18:11:31.025" v="315" actId="20577"/>
          <ac:graphicFrameMkLst>
            <pc:docMk/>
            <pc:sldMk cId="3370991215" sldId="392"/>
            <ac:graphicFrameMk id="6" creationId="{00000000-0000-0000-0000-000000000000}"/>
          </ac:graphicFrameMkLst>
        </pc:graphicFrameChg>
      </pc:sldChg>
      <pc:sldChg chg="addSp delSp modSp">
        <pc:chgData name="Daniel L Weiss" userId="S::dlw2885@ads.northwestern.edu::9eb720c2-52d8-4896-8792-48826e9f92f5" providerId="AD" clId="Web-{736CBBEF-737A-8973-8DEC-508AE005629B}" dt="2022-03-16T18:06:21.429" v="54"/>
        <pc:sldMkLst>
          <pc:docMk/>
          <pc:sldMk cId="2148192029" sldId="393"/>
        </pc:sldMkLst>
        <pc:spChg chg="mod">
          <ac:chgData name="Daniel L Weiss" userId="S::dlw2885@ads.northwestern.edu::9eb720c2-52d8-4896-8792-48826e9f92f5" providerId="AD" clId="Web-{736CBBEF-737A-8973-8DEC-508AE005629B}" dt="2022-03-16T18:06:21.429" v="54"/>
          <ac:spMkLst>
            <pc:docMk/>
            <pc:sldMk cId="2148192029" sldId="393"/>
            <ac:spMk id="2" creationId="{00000000-0000-0000-0000-000000000000}"/>
          </ac:spMkLst>
        </pc:spChg>
        <pc:spChg chg="del">
          <ac:chgData name="Daniel L Weiss" userId="S::dlw2885@ads.northwestern.edu::9eb720c2-52d8-4896-8792-48826e9f92f5" providerId="AD" clId="Web-{736CBBEF-737A-8973-8DEC-508AE005629B}" dt="2022-03-16T18:05:18.459" v="40"/>
          <ac:spMkLst>
            <pc:docMk/>
            <pc:sldMk cId="2148192029" sldId="393"/>
            <ac:spMk id="3" creationId="{00000000-0000-0000-0000-000000000000}"/>
          </ac:spMkLst>
        </pc:spChg>
        <pc:spChg chg="add del mod">
          <ac:chgData name="Daniel L Weiss" userId="S::dlw2885@ads.northwestern.edu::9eb720c2-52d8-4896-8792-48826e9f92f5" providerId="AD" clId="Web-{736CBBEF-737A-8973-8DEC-508AE005629B}" dt="2022-03-16T18:05:26.381" v="45"/>
          <ac:spMkLst>
            <pc:docMk/>
            <pc:sldMk cId="2148192029" sldId="393"/>
            <ac:spMk id="7" creationId="{5EC5BA8C-4831-44F5-B87C-46109E178352}"/>
          </ac:spMkLst>
        </pc:spChg>
        <pc:spChg chg="add del mod">
          <ac:chgData name="Daniel L Weiss" userId="S::dlw2885@ads.northwestern.edu::9eb720c2-52d8-4896-8792-48826e9f92f5" providerId="AD" clId="Web-{736CBBEF-737A-8973-8DEC-508AE005629B}" dt="2022-03-16T18:05:21.662" v="44"/>
          <ac:spMkLst>
            <pc:docMk/>
            <pc:sldMk cId="2148192029" sldId="393"/>
            <ac:spMk id="8" creationId="{EFA50130-D24A-449F-8CA9-E64766161B4E}"/>
          </ac:spMkLst>
        </pc:spChg>
        <pc:picChg chg="add mod ord">
          <ac:chgData name="Daniel L Weiss" userId="S::dlw2885@ads.northwestern.edu::9eb720c2-52d8-4896-8792-48826e9f92f5" providerId="AD" clId="Web-{736CBBEF-737A-8973-8DEC-508AE005629B}" dt="2022-03-16T18:06:07.757" v="53" actId="1076"/>
          <ac:picMkLst>
            <pc:docMk/>
            <pc:sldMk cId="2148192029" sldId="393"/>
            <ac:picMk id="9" creationId="{A054B412-267F-4F9F-B3D2-E6D2705EE047}"/>
          </ac:picMkLst>
        </pc:picChg>
        <pc:picChg chg="add mod">
          <ac:chgData name="Daniel L Weiss" userId="S::dlw2885@ads.northwestern.edu::9eb720c2-52d8-4896-8792-48826e9f92f5" providerId="AD" clId="Web-{736CBBEF-737A-8973-8DEC-508AE005629B}" dt="2022-03-16T18:06:02.553" v="51" actId="1076"/>
          <ac:picMkLst>
            <pc:docMk/>
            <pc:sldMk cId="2148192029" sldId="393"/>
            <ac:picMk id="10" creationId="{FDBAF140-911F-49A7-BCF5-BC47CBB1EE58}"/>
          </ac:picMkLst>
        </pc:picChg>
      </pc:sldChg>
      <pc:sldChg chg="addSp delSp modSp">
        <pc:chgData name="Daniel L Weiss" userId="S::dlw2885@ads.northwestern.edu::9eb720c2-52d8-4896-8792-48826e9f92f5" providerId="AD" clId="Web-{736CBBEF-737A-8973-8DEC-508AE005629B}" dt="2022-03-16T18:12:47.167" v="328" actId="1076"/>
        <pc:sldMkLst>
          <pc:docMk/>
          <pc:sldMk cId="2900195081" sldId="394"/>
        </pc:sldMkLst>
        <pc:spChg chg="mod">
          <ac:chgData name="Daniel L Weiss" userId="S::dlw2885@ads.northwestern.edu::9eb720c2-52d8-4896-8792-48826e9f92f5" providerId="AD" clId="Web-{736CBBEF-737A-8973-8DEC-508AE005629B}" dt="2022-03-16T18:11:49.401" v="317"/>
          <ac:spMkLst>
            <pc:docMk/>
            <pc:sldMk cId="2900195081" sldId="394"/>
            <ac:spMk id="2" creationId="{00000000-0000-0000-0000-000000000000}"/>
          </ac:spMkLst>
        </pc:spChg>
        <pc:spChg chg="del">
          <ac:chgData name="Daniel L Weiss" userId="S::dlw2885@ads.northwestern.edu::9eb720c2-52d8-4896-8792-48826e9f92f5" providerId="AD" clId="Web-{736CBBEF-737A-8973-8DEC-508AE005629B}" dt="2022-03-16T18:12:16.401" v="318"/>
          <ac:spMkLst>
            <pc:docMk/>
            <pc:sldMk cId="2900195081" sldId="394"/>
            <ac:spMk id="3" creationId="{00000000-0000-0000-0000-000000000000}"/>
          </ac:spMkLst>
        </pc:spChg>
        <pc:picChg chg="add mod ord">
          <ac:chgData name="Daniel L Weiss" userId="S::dlw2885@ads.northwestern.edu::9eb720c2-52d8-4896-8792-48826e9f92f5" providerId="AD" clId="Web-{736CBBEF-737A-8973-8DEC-508AE005629B}" dt="2022-03-16T18:12:47.167" v="328" actId="1076"/>
          <ac:picMkLst>
            <pc:docMk/>
            <pc:sldMk cId="2900195081" sldId="394"/>
            <ac:picMk id="6" creationId="{678403EC-86C9-431E-9AF4-AD78390D040F}"/>
          </ac:picMkLst>
        </pc:picChg>
      </pc:sldChg>
      <pc:sldChg chg="addSp delSp modSp mod setBg setClrOvrMap">
        <pc:chgData name="Daniel L Weiss" userId="S::dlw2885@ads.northwestern.edu::9eb720c2-52d8-4896-8792-48826e9f92f5" providerId="AD" clId="Web-{736CBBEF-737A-8973-8DEC-508AE005629B}" dt="2022-03-16T18:17:16.404" v="354"/>
        <pc:sldMkLst>
          <pc:docMk/>
          <pc:sldMk cId="1988056686" sldId="413"/>
        </pc:sldMkLst>
        <pc:spChg chg="mod">
          <ac:chgData name="Daniel L Weiss" userId="S::dlw2885@ads.northwestern.edu::9eb720c2-52d8-4896-8792-48826e9f92f5" providerId="AD" clId="Web-{736CBBEF-737A-8973-8DEC-508AE005629B}" dt="2022-03-16T18:17:16.404" v="354"/>
          <ac:spMkLst>
            <pc:docMk/>
            <pc:sldMk cId="1988056686" sldId="413"/>
            <ac:spMk id="2" creationId="{C0FC3E40-68EF-4C4B-B12B-C27F6289B0A7}"/>
          </ac:spMkLst>
        </pc:spChg>
        <pc:spChg chg="del">
          <ac:chgData name="Daniel L Weiss" userId="S::dlw2885@ads.northwestern.edu::9eb720c2-52d8-4896-8792-48826e9f92f5" providerId="AD" clId="Web-{736CBBEF-737A-8973-8DEC-508AE005629B}" dt="2022-03-16T18:14:30.449" v="335"/>
          <ac:spMkLst>
            <pc:docMk/>
            <pc:sldMk cId="1988056686" sldId="413"/>
            <ac:spMk id="3" creationId="{0870959F-4CB4-4887-A176-8F05547FDF8B}"/>
          </ac:spMkLst>
        </pc:spChg>
        <pc:spChg chg="mod ord">
          <ac:chgData name="Daniel L Weiss" userId="S::dlw2885@ads.northwestern.edu::9eb720c2-52d8-4896-8792-48826e9f92f5" providerId="AD" clId="Web-{736CBBEF-737A-8973-8DEC-508AE005629B}" dt="2022-03-16T18:17:16.404" v="354"/>
          <ac:spMkLst>
            <pc:docMk/>
            <pc:sldMk cId="1988056686" sldId="413"/>
            <ac:spMk id="4" creationId="{FDBB9ADA-2A97-4837-B467-ADC7D70EECA8}"/>
          </ac:spMkLst>
        </pc:spChg>
        <pc:spChg chg="mod">
          <ac:chgData name="Daniel L Weiss" userId="S::dlw2885@ads.northwestern.edu::9eb720c2-52d8-4896-8792-48826e9f92f5" providerId="AD" clId="Web-{736CBBEF-737A-8973-8DEC-508AE005629B}" dt="2022-03-16T18:17:16.404" v="354"/>
          <ac:spMkLst>
            <pc:docMk/>
            <pc:sldMk cId="1988056686" sldId="413"/>
            <ac:spMk id="5" creationId="{107A1B30-765B-418F-B0F5-69E540F136B9}"/>
          </ac:spMkLst>
        </pc:spChg>
        <pc:spChg chg="add">
          <ac:chgData name="Daniel L Weiss" userId="S::dlw2885@ads.northwestern.edu::9eb720c2-52d8-4896-8792-48826e9f92f5" providerId="AD" clId="Web-{736CBBEF-737A-8973-8DEC-508AE005629B}" dt="2022-03-16T18:17:16.404" v="354"/>
          <ac:spMkLst>
            <pc:docMk/>
            <pc:sldMk cId="1988056686" sldId="413"/>
            <ac:spMk id="11" creationId="{257363FD-7E77-4145-9483-331A807ADF0E}"/>
          </ac:spMkLst>
        </pc:spChg>
        <pc:spChg chg="add del">
          <ac:chgData name="Daniel L Weiss" userId="S::dlw2885@ads.northwestern.edu::9eb720c2-52d8-4896-8792-48826e9f92f5" providerId="AD" clId="Web-{736CBBEF-737A-8973-8DEC-508AE005629B}" dt="2022-03-16T18:16:47.357" v="349"/>
          <ac:spMkLst>
            <pc:docMk/>
            <pc:sldMk cId="1988056686" sldId="413"/>
            <ac:spMk id="13" creationId="{CF62D2A7-8207-488C-9F46-316BA81A16C8}"/>
          </ac:spMkLst>
        </pc:spChg>
        <pc:graphicFrameChg chg="add mod modGraphic">
          <ac:chgData name="Daniel L Weiss" userId="S::dlw2885@ads.northwestern.edu::9eb720c2-52d8-4896-8792-48826e9f92f5" providerId="AD" clId="Web-{736CBBEF-737A-8973-8DEC-508AE005629B}" dt="2022-03-16T18:17:16.404" v="354"/>
          <ac:graphicFrameMkLst>
            <pc:docMk/>
            <pc:sldMk cId="1988056686" sldId="413"/>
            <ac:graphicFrameMk id="7" creationId="{D87BB613-6FE8-A448-6CAA-406C3C8B3A23}"/>
          </ac:graphicFrameMkLst>
        </pc:graphicFrameChg>
        <pc:picChg chg="add del">
          <ac:chgData name="Daniel L Weiss" userId="S::dlw2885@ads.northwestern.edu::9eb720c2-52d8-4896-8792-48826e9f92f5" providerId="AD" clId="Web-{736CBBEF-737A-8973-8DEC-508AE005629B}" dt="2022-03-16T18:16:47.357" v="349"/>
          <ac:picMkLst>
            <pc:docMk/>
            <pc:sldMk cId="1988056686" sldId="413"/>
            <ac:picMk id="9" creationId="{BF9C200F-5794-13D9-9601-0244FA8ABE03}"/>
          </ac:picMkLst>
        </pc:picChg>
        <pc:picChg chg="add">
          <ac:chgData name="Daniel L Weiss" userId="S::dlw2885@ads.northwestern.edu::9eb720c2-52d8-4896-8792-48826e9f92f5" providerId="AD" clId="Web-{736CBBEF-737A-8973-8DEC-508AE005629B}" dt="2022-03-16T18:17:16.404" v="354"/>
          <ac:picMkLst>
            <pc:docMk/>
            <pc:sldMk cId="1988056686" sldId="413"/>
            <ac:picMk id="10" creationId="{D716D8FC-537A-0338-B6A0-CDF93B940975}"/>
          </ac:picMkLst>
        </pc:picChg>
      </pc:sldChg>
      <pc:sldChg chg="modSp add replId">
        <pc:chgData name="Daniel L Weiss" userId="S::dlw2885@ads.northwestern.edu::9eb720c2-52d8-4896-8792-48826e9f92f5" providerId="AD" clId="Web-{736CBBEF-737A-8973-8DEC-508AE005629B}" dt="2022-03-16T18:06:43.398" v="59" actId="14100"/>
        <pc:sldMkLst>
          <pc:docMk/>
          <pc:sldMk cId="178526736" sldId="424"/>
        </pc:sldMkLst>
        <pc:spChg chg="mod">
          <ac:chgData name="Daniel L Weiss" userId="S::dlw2885@ads.northwestern.edu::9eb720c2-52d8-4896-8792-48826e9f92f5" providerId="AD" clId="Web-{736CBBEF-737A-8973-8DEC-508AE005629B}" dt="2022-03-16T18:06:28.491" v="55"/>
          <ac:spMkLst>
            <pc:docMk/>
            <pc:sldMk cId="178526736" sldId="424"/>
            <ac:spMk id="2" creationId="{00000000-0000-0000-0000-000000000000}"/>
          </ac:spMkLst>
        </pc:spChg>
        <pc:spChg chg="mod">
          <ac:chgData name="Daniel L Weiss" userId="S::dlw2885@ads.northwestern.edu::9eb720c2-52d8-4896-8792-48826e9f92f5" providerId="AD" clId="Web-{736CBBEF-737A-8973-8DEC-508AE005629B}" dt="2022-03-16T18:06:43.398" v="59" actId="14100"/>
          <ac:spMkLst>
            <pc:docMk/>
            <pc:sldMk cId="178526736" sldId="424"/>
            <ac:spMk id="3" creationId="{00000000-0000-0000-0000-000000000000}"/>
          </ac:spMkLst>
        </pc:spChg>
      </pc:sldChg>
    </pc:docChg>
  </pc:docChgLst>
  <pc:docChgLst>
    <pc:chgData name="Eileen Fleming Suse" userId="S::efs3844@ads.northwestern.edu::725c94ef-d051-42d7-9d33-8572765d592b" providerId="AD" clId="Web-{A3A1F360-E086-AB1D-4704-43006C872997}"/>
    <pc:docChg chg="delSld modSld sldOrd">
      <pc:chgData name="Eileen Fleming Suse" userId="S::efs3844@ads.northwestern.edu::725c94ef-d051-42d7-9d33-8572765d592b" providerId="AD" clId="Web-{A3A1F360-E086-AB1D-4704-43006C872997}" dt="2022-02-15T22:22:37.147" v="214"/>
      <pc:docMkLst>
        <pc:docMk/>
      </pc:docMkLst>
      <pc:sldChg chg="modSp">
        <pc:chgData name="Eileen Fleming Suse" userId="S::efs3844@ads.northwestern.edu::725c94ef-d051-42d7-9d33-8572765d592b" providerId="AD" clId="Web-{A3A1F360-E086-AB1D-4704-43006C872997}" dt="2022-02-15T22:17:16.054" v="30" actId="20577"/>
        <pc:sldMkLst>
          <pc:docMk/>
          <pc:sldMk cId="929455997" sldId="281"/>
        </pc:sldMkLst>
        <pc:spChg chg="mod">
          <ac:chgData name="Eileen Fleming Suse" userId="S::efs3844@ads.northwestern.edu::725c94ef-d051-42d7-9d33-8572765d592b" providerId="AD" clId="Web-{A3A1F360-E086-AB1D-4704-43006C872997}" dt="2022-02-15T22:17:16.054" v="30" actId="20577"/>
          <ac:spMkLst>
            <pc:docMk/>
            <pc:sldMk cId="929455997" sldId="281"/>
            <ac:spMk id="3" creationId="{00000000-0000-0000-0000-000000000000}"/>
          </ac:spMkLst>
        </pc:spChg>
      </pc:sldChg>
      <pc:sldChg chg="ord">
        <pc:chgData name="Eileen Fleming Suse" userId="S::efs3844@ads.northwestern.edu::725c94ef-d051-42d7-9d33-8572765d592b" providerId="AD" clId="Web-{A3A1F360-E086-AB1D-4704-43006C872997}" dt="2022-02-15T22:16:53.257" v="22"/>
        <pc:sldMkLst>
          <pc:docMk/>
          <pc:sldMk cId="4130139028" sldId="282"/>
        </pc:sldMkLst>
      </pc:sldChg>
      <pc:sldChg chg="ord">
        <pc:chgData name="Eileen Fleming Suse" userId="S::efs3844@ads.northwestern.edu::725c94ef-d051-42d7-9d33-8572765d592b" providerId="AD" clId="Web-{A3A1F360-E086-AB1D-4704-43006C872997}" dt="2022-02-15T22:22:37.147" v="214"/>
        <pc:sldMkLst>
          <pc:docMk/>
          <pc:sldMk cId="4128788658" sldId="304"/>
        </pc:sldMkLst>
      </pc:sldChg>
      <pc:sldChg chg="ord">
        <pc:chgData name="Eileen Fleming Suse" userId="S::efs3844@ads.northwestern.edu::725c94ef-d051-42d7-9d33-8572765d592b" providerId="AD" clId="Web-{A3A1F360-E086-AB1D-4704-43006C872997}" dt="2022-02-15T22:22:37.131" v="210"/>
        <pc:sldMkLst>
          <pc:docMk/>
          <pc:sldMk cId="2123918019" sldId="309"/>
        </pc:sldMkLst>
      </pc:sldChg>
      <pc:sldChg chg="modSp">
        <pc:chgData name="Eileen Fleming Suse" userId="S::efs3844@ads.northwestern.edu::725c94ef-d051-42d7-9d33-8572765d592b" providerId="AD" clId="Web-{A3A1F360-E086-AB1D-4704-43006C872997}" dt="2022-02-15T22:22:00.897" v="209"/>
        <pc:sldMkLst>
          <pc:docMk/>
          <pc:sldMk cId="3046219558" sldId="314"/>
        </pc:sldMkLst>
        <pc:graphicFrameChg chg="mod modGraphic">
          <ac:chgData name="Eileen Fleming Suse" userId="S::efs3844@ads.northwestern.edu::725c94ef-d051-42d7-9d33-8572765d592b" providerId="AD" clId="Web-{A3A1F360-E086-AB1D-4704-43006C872997}" dt="2022-02-15T22:22:00.897" v="209"/>
          <ac:graphicFrameMkLst>
            <pc:docMk/>
            <pc:sldMk cId="3046219558" sldId="314"/>
            <ac:graphicFrameMk id="7" creationId="{03766B18-F104-4A87-93EB-B3BF58871686}"/>
          </ac:graphicFrameMkLst>
        </pc:graphicFrameChg>
      </pc:sldChg>
      <pc:sldChg chg="ord">
        <pc:chgData name="Eileen Fleming Suse" userId="S::efs3844@ads.northwestern.edu::725c94ef-d051-42d7-9d33-8572765d592b" providerId="AD" clId="Web-{A3A1F360-E086-AB1D-4704-43006C872997}" dt="2022-02-15T22:22:37.147" v="212"/>
        <pc:sldMkLst>
          <pc:docMk/>
          <pc:sldMk cId="3003819157" sldId="318"/>
        </pc:sldMkLst>
      </pc:sldChg>
      <pc:sldChg chg="ord">
        <pc:chgData name="Eileen Fleming Suse" userId="S::efs3844@ads.northwestern.edu::725c94ef-d051-42d7-9d33-8572765d592b" providerId="AD" clId="Web-{A3A1F360-E086-AB1D-4704-43006C872997}" dt="2022-02-15T22:22:37.131" v="211"/>
        <pc:sldMkLst>
          <pc:docMk/>
          <pc:sldMk cId="2668466771" sldId="325"/>
        </pc:sldMkLst>
      </pc:sldChg>
      <pc:sldChg chg="del">
        <pc:chgData name="Eileen Fleming Suse" userId="S::efs3844@ads.northwestern.edu::725c94ef-d051-42d7-9d33-8572765d592b" providerId="AD" clId="Web-{A3A1F360-E086-AB1D-4704-43006C872997}" dt="2022-02-15T22:20:58.444" v="49"/>
        <pc:sldMkLst>
          <pc:docMk/>
          <pc:sldMk cId="1673859571" sldId="333"/>
        </pc:sldMkLst>
      </pc:sldChg>
      <pc:sldChg chg="ord">
        <pc:chgData name="Eileen Fleming Suse" userId="S::efs3844@ads.northwestern.edu::725c94ef-d051-42d7-9d33-8572765d592b" providerId="AD" clId="Web-{A3A1F360-E086-AB1D-4704-43006C872997}" dt="2022-02-15T22:22:37.147" v="213"/>
        <pc:sldMkLst>
          <pc:docMk/>
          <pc:sldMk cId="2762036794" sldId="344"/>
        </pc:sldMkLst>
      </pc:sldChg>
      <pc:sldChg chg="ord">
        <pc:chgData name="Eileen Fleming Suse" userId="S::efs3844@ads.northwestern.edu::725c94ef-d051-42d7-9d33-8572765d592b" providerId="AD" clId="Web-{A3A1F360-E086-AB1D-4704-43006C872997}" dt="2022-02-15T22:16:53.257" v="24"/>
        <pc:sldMkLst>
          <pc:docMk/>
          <pc:sldMk cId="187152192" sldId="345"/>
        </pc:sldMkLst>
      </pc:sldChg>
      <pc:sldChg chg="ord">
        <pc:chgData name="Eileen Fleming Suse" userId="S::efs3844@ads.northwestern.edu::725c94ef-d051-42d7-9d33-8572765d592b" providerId="AD" clId="Web-{A3A1F360-E086-AB1D-4704-43006C872997}" dt="2022-02-15T22:16:53.257" v="23"/>
        <pc:sldMkLst>
          <pc:docMk/>
          <pc:sldMk cId="2387062653" sldId="346"/>
        </pc:sldMkLst>
      </pc:sldChg>
      <pc:sldChg chg="modSp">
        <pc:chgData name="Eileen Fleming Suse" userId="S::efs3844@ads.northwestern.edu::725c94ef-d051-42d7-9d33-8572765d592b" providerId="AD" clId="Web-{A3A1F360-E086-AB1D-4704-43006C872997}" dt="2022-02-15T22:17:52.132" v="33" actId="20577"/>
        <pc:sldMkLst>
          <pc:docMk/>
          <pc:sldMk cId="1999014557" sldId="384"/>
        </pc:sldMkLst>
        <pc:spChg chg="mod">
          <ac:chgData name="Eileen Fleming Suse" userId="S::efs3844@ads.northwestern.edu::725c94ef-d051-42d7-9d33-8572765d592b" providerId="AD" clId="Web-{A3A1F360-E086-AB1D-4704-43006C872997}" dt="2022-02-15T22:17:52.132" v="33" actId="20577"/>
          <ac:spMkLst>
            <pc:docMk/>
            <pc:sldMk cId="1999014557" sldId="384"/>
            <ac:spMk id="3" creationId="{1D742501-F937-8041-84E5-748F96AE991B}"/>
          </ac:spMkLst>
        </pc:spChg>
        <pc:spChg chg="mod">
          <ac:chgData name="Eileen Fleming Suse" userId="S::efs3844@ads.northwestern.edu::725c94ef-d051-42d7-9d33-8572765d592b" providerId="AD" clId="Web-{A3A1F360-E086-AB1D-4704-43006C872997}" dt="2022-02-15T22:17:49.100" v="32" actId="20577"/>
          <ac:spMkLst>
            <pc:docMk/>
            <pc:sldMk cId="1999014557" sldId="384"/>
            <ac:spMk id="4" creationId="{19922563-64D6-2A4E-B048-13AC25DB45AD}"/>
          </ac:spMkLst>
        </pc:spChg>
      </pc:sldChg>
      <pc:sldChg chg="modSp">
        <pc:chgData name="Eileen Fleming Suse" userId="S::efs3844@ads.northwestern.edu::725c94ef-d051-42d7-9d33-8572765d592b" providerId="AD" clId="Web-{A3A1F360-E086-AB1D-4704-43006C872997}" dt="2022-02-15T22:19:38.913" v="42" actId="1076"/>
        <pc:sldMkLst>
          <pc:docMk/>
          <pc:sldMk cId="3547848498" sldId="385"/>
        </pc:sldMkLst>
        <pc:spChg chg="mod">
          <ac:chgData name="Eileen Fleming Suse" userId="S::efs3844@ads.northwestern.edu::725c94ef-d051-42d7-9d33-8572765d592b" providerId="AD" clId="Web-{A3A1F360-E086-AB1D-4704-43006C872997}" dt="2022-02-15T22:19:38.913" v="42" actId="1076"/>
          <ac:spMkLst>
            <pc:docMk/>
            <pc:sldMk cId="3547848498" sldId="385"/>
            <ac:spMk id="2" creationId="{BAF15FB4-60CA-4917-ADF8-9B0EBE6F03FA}"/>
          </ac:spMkLst>
        </pc:spChg>
      </pc:sldChg>
      <pc:sldChg chg="modSp">
        <pc:chgData name="Eileen Fleming Suse" userId="S::efs3844@ads.northwestern.edu::725c94ef-d051-42d7-9d33-8572765d592b" providerId="AD" clId="Web-{A3A1F360-E086-AB1D-4704-43006C872997}" dt="2022-02-15T22:19:28.788" v="41" actId="20577"/>
        <pc:sldMkLst>
          <pc:docMk/>
          <pc:sldMk cId="618846166" sldId="386"/>
        </pc:sldMkLst>
        <pc:spChg chg="mod">
          <ac:chgData name="Eileen Fleming Suse" userId="S::efs3844@ads.northwestern.edu::725c94ef-d051-42d7-9d33-8572765d592b" providerId="AD" clId="Web-{A3A1F360-E086-AB1D-4704-43006C872997}" dt="2022-02-15T22:19:28.788" v="41" actId="20577"/>
          <ac:spMkLst>
            <pc:docMk/>
            <pc:sldMk cId="618846166" sldId="386"/>
            <ac:spMk id="2" creationId="{00000000-0000-0000-0000-000000000000}"/>
          </ac:spMkLst>
        </pc:spChg>
      </pc:sldChg>
      <pc:sldChg chg="modSp">
        <pc:chgData name="Eileen Fleming Suse" userId="S::efs3844@ads.northwestern.edu::725c94ef-d051-42d7-9d33-8572765d592b" providerId="AD" clId="Web-{A3A1F360-E086-AB1D-4704-43006C872997}" dt="2022-02-15T22:19:16.038" v="35" actId="1076"/>
        <pc:sldMkLst>
          <pc:docMk/>
          <pc:sldMk cId="1424625685" sldId="387"/>
        </pc:sldMkLst>
        <pc:spChg chg="mod">
          <ac:chgData name="Eileen Fleming Suse" userId="S::efs3844@ads.northwestern.edu::725c94ef-d051-42d7-9d33-8572765d592b" providerId="AD" clId="Web-{A3A1F360-E086-AB1D-4704-43006C872997}" dt="2022-02-15T22:19:13.397" v="34" actId="1076"/>
          <ac:spMkLst>
            <pc:docMk/>
            <pc:sldMk cId="1424625685" sldId="387"/>
            <ac:spMk id="2" creationId="{00000000-0000-0000-0000-000000000000}"/>
          </ac:spMkLst>
        </pc:spChg>
        <pc:spChg chg="mod">
          <ac:chgData name="Eileen Fleming Suse" userId="S::efs3844@ads.northwestern.edu::725c94ef-d051-42d7-9d33-8572765d592b" providerId="AD" clId="Web-{A3A1F360-E086-AB1D-4704-43006C872997}" dt="2022-02-15T22:19:16.038" v="35" actId="1076"/>
          <ac:spMkLst>
            <pc:docMk/>
            <pc:sldMk cId="1424625685" sldId="387"/>
            <ac:spMk id="3" creationId="{00000000-0000-0000-0000-000000000000}"/>
          </ac:spMkLst>
        </pc:spChg>
      </pc:sldChg>
      <pc:sldChg chg="modSp">
        <pc:chgData name="Eileen Fleming Suse" userId="S::efs3844@ads.northwestern.edu::725c94ef-d051-42d7-9d33-8572765d592b" providerId="AD" clId="Web-{A3A1F360-E086-AB1D-4704-43006C872997}" dt="2022-02-15T22:20:57.506" v="48" actId="20577"/>
        <pc:sldMkLst>
          <pc:docMk/>
          <pc:sldMk cId="2491990079" sldId="388"/>
        </pc:sldMkLst>
        <pc:spChg chg="mod">
          <ac:chgData name="Eileen Fleming Suse" userId="S::efs3844@ads.northwestern.edu::725c94ef-d051-42d7-9d33-8572765d592b" providerId="AD" clId="Web-{A3A1F360-E086-AB1D-4704-43006C872997}" dt="2022-02-15T22:20:57.506" v="48" actId="20577"/>
          <ac:spMkLst>
            <pc:docMk/>
            <pc:sldMk cId="2491990079" sldId="388"/>
            <ac:spMk id="4" creationId="{19922563-64D6-2A4E-B048-13AC25DB45AD}"/>
          </ac:spMkLst>
        </pc:spChg>
      </pc:sldChg>
      <pc:sldChg chg="modSp">
        <pc:chgData name="Eileen Fleming Suse" userId="S::efs3844@ads.northwestern.edu::725c94ef-d051-42d7-9d33-8572765d592b" providerId="AD" clId="Web-{A3A1F360-E086-AB1D-4704-43006C872997}" dt="2022-02-15T22:20:02.975" v="46" actId="20577"/>
        <pc:sldMkLst>
          <pc:docMk/>
          <pc:sldMk cId="1463242236" sldId="390"/>
        </pc:sldMkLst>
        <pc:spChg chg="mod">
          <ac:chgData name="Eileen Fleming Suse" userId="S::efs3844@ads.northwestern.edu::725c94ef-d051-42d7-9d33-8572765d592b" providerId="AD" clId="Web-{A3A1F360-E086-AB1D-4704-43006C872997}" dt="2022-02-15T22:20:02.975" v="46" actId="20577"/>
          <ac:spMkLst>
            <pc:docMk/>
            <pc:sldMk cId="1463242236" sldId="390"/>
            <ac:spMk id="3" creationId="{00000000-0000-0000-0000-000000000000}"/>
          </ac:spMkLst>
        </pc:spChg>
      </pc:sldChg>
    </pc:docChg>
  </pc:docChgLst>
  <pc:docChgLst>
    <pc:chgData name="Eileen Fleming Suse" userId="S::efs3844@ads.northwestern.edu::725c94ef-d051-42d7-9d33-8572765d592b" providerId="AD" clId="Web-{5149C471-5901-CBF1-0667-5E16D18CFE97}"/>
    <pc:docChg chg="delSld modSld">
      <pc:chgData name="Eileen Fleming Suse" userId="S::efs3844@ads.northwestern.edu::725c94ef-d051-42d7-9d33-8572765d592b" providerId="AD" clId="Web-{5149C471-5901-CBF1-0667-5E16D18CFE97}" dt="2022-04-13T21:11:11.722" v="3" actId="20577"/>
      <pc:docMkLst>
        <pc:docMk/>
      </pc:docMkLst>
      <pc:sldChg chg="modSp">
        <pc:chgData name="Eileen Fleming Suse" userId="S::efs3844@ads.northwestern.edu::725c94ef-d051-42d7-9d33-8572765d592b" providerId="AD" clId="Web-{5149C471-5901-CBF1-0667-5E16D18CFE97}" dt="2022-04-13T21:11:11.722" v="3" actId="20577"/>
        <pc:sldMkLst>
          <pc:docMk/>
          <pc:sldMk cId="929455997" sldId="281"/>
        </pc:sldMkLst>
        <pc:spChg chg="mod">
          <ac:chgData name="Eileen Fleming Suse" userId="S::efs3844@ads.northwestern.edu::725c94ef-d051-42d7-9d33-8572765d592b" providerId="AD" clId="Web-{5149C471-5901-CBF1-0667-5E16D18CFE97}" dt="2022-04-13T21:11:11.722" v="3" actId="20577"/>
          <ac:spMkLst>
            <pc:docMk/>
            <pc:sldMk cId="929455997" sldId="281"/>
            <ac:spMk id="3" creationId="{00000000-0000-0000-0000-000000000000}"/>
          </ac:spMkLst>
        </pc:spChg>
      </pc:sldChg>
      <pc:sldChg chg="del">
        <pc:chgData name="Eileen Fleming Suse" userId="S::efs3844@ads.northwestern.edu::725c94ef-d051-42d7-9d33-8572765d592b" providerId="AD" clId="Web-{5149C471-5901-CBF1-0667-5E16D18CFE97}" dt="2022-04-13T21:10:44.533" v="0"/>
        <pc:sldMkLst>
          <pc:docMk/>
          <pc:sldMk cId="2468850323" sldId="423"/>
        </pc:sldMkLst>
      </pc:sldChg>
    </pc:docChg>
  </pc:docChgLst>
  <pc:docChgLst>
    <pc:chgData name="Eileen Fleming Suse" userId="S::efs3844@ads.northwestern.edu::725c94ef-d051-42d7-9d33-8572765d592b" providerId="AD" clId="Web-{D3A4DDAE-F601-1EA1-8B08-9A196E8F2085}"/>
    <pc:docChg chg="modSld">
      <pc:chgData name="Eileen Fleming Suse" userId="S::efs3844@ads.northwestern.edu::725c94ef-d051-42d7-9d33-8572765d592b" providerId="AD" clId="Web-{D3A4DDAE-F601-1EA1-8B08-9A196E8F2085}" dt="2022-02-16T19:54:14.633" v="166"/>
      <pc:docMkLst>
        <pc:docMk/>
      </pc:docMkLst>
      <pc:sldChg chg="addSp delSp modSp modNotes">
        <pc:chgData name="Eileen Fleming Suse" userId="S::efs3844@ads.northwestern.edu::725c94ef-d051-42d7-9d33-8572765d592b" providerId="AD" clId="Web-{D3A4DDAE-F601-1EA1-8B08-9A196E8F2085}" dt="2022-02-16T19:54:14.633" v="166"/>
        <pc:sldMkLst>
          <pc:docMk/>
          <pc:sldMk cId="187152192" sldId="345"/>
        </pc:sldMkLst>
        <pc:spChg chg="mod">
          <ac:chgData name="Eileen Fleming Suse" userId="S::efs3844@ads.northwestern.edu::725c94ef-d051-42d7-9d33-8572765d592b" providerId="AD" clId="Web-{D3A4DDAE-F601-1EA1-8B08-9A196E8F2085}" dt="2022-02-16T19:49:42.058" v="82" actId="20577"/>
          <ac:spMkLst>
            <pc:docMk/>
            <pc:sldMk cId="187152192" sldId="345"/>
            <ac:spMk id="3" creationId="{00000000-0000-0000-0000-000000000000}"/>
          </ac:spMkLst>
        </pc:spChg>
        <pc:graphicFrameChg chg="add del mod">
          <ac:chgData name="Eileen Fleming Suse" userId="S::efs3844@ads.northwestern.edu::725c94ef-d051-42d7-9d33-8572765d592b" providerId="AD" clId="Web-{D3A4DDAE-F601-1EA1-8B08-9A196E8F2085}" dt="2022-02-16T19:42:57.140" v="15"/>
          <ac:graphicFrameMkLst>
            <pc:docMk/>
            <pc:sldMk cId="187152192" sldId="345"/>
            <ac:graphicFrameMk id="7" creationId="{D2598B20-23F0-441D-A494-497A344C5ECB}"/>
          </ac:graphicFrameMkLst>
        </pc:graphicFrameChg>
      </pc:sldChg>
    </pc:docChg>
  </pc:docChgLst>
  <pc:docChgLst>
    <pc:chgData name="Daniel L Weiss" userId="S::dlw2885@ads.northwestern.edu::9eb720c2-52d8-4896-8792-48826e9f92f5" providerId="AD" clId="Web-{9C9ED0D4-E974-61AE-4E63-A2C7B0B407EC}"/>
    <pc:docChg chg="modSld">
      <pc:chgData name="Daniel L Weiss" userId="S::dlw2885@ads.northwestern.edu::9eb720c2-52d8-4896-8792-48826e9f92f5" providerId="AD" clId="Web-{9C9ED0D4-E974-61AE-4E63-A2C7B0B407EC}" dt="2022-02-17T15:45:03.437" v="1639" actId="20577"/>
      <pc:docMkLst>
        <pc:docMk/>
      </pc:docMkLst>
      <pc:sldChg chg="addSp delSp modSp">
        <pc:chgData name="Daniel L Weiss" userId="S::dlw2885@ads.northwestern.edu::9eb720c2-52d8-4896-8792-48826e9f92f5" providerId="AD" clId="Web-{9C9ED0D4-E974-61AE-4E63-A2C7B0B407EC}" dt="2022-02-17T14:56:50.208" v="1031"/>
        <pc:sldMkLst>
          <pc:docMk/>
          <pc:sldMk cId="3003819157" sldId="318"/>
        </pc:sldMkLst>
        <pc:spChg chg="mod">
          <ac:chgData name="Daniel L Weiss" userId="S::dlw2885@ads.northwestern.edu::9eb720c2-52d8-4896-8792-48826e9f92f5" providerId="AD" clId="Web-{9C9ED0D4-E974-61AE-4E63-A2C7B0B407EC}" dt="2022-02-17T14:56:50.208" v="1031"/>
          <ac:spMkLst>
            <pc:docMk/>
            <pc:sldMk cId="3003819157" sldId="318"/>
            <ac:spMk id="2" creationId="{93F903C1-2C70-495E-B31F-D742CC882A58}"/>
          </ac:spMkLst>
        </pc:spChg>
        <pc:spChg chg="mod">
          <ac:chgData name="Daniel L Weiss" userId="S::dlw2885@ads.northwestern.edu::9eb720c2-52d8-4896-8792-48826e9f92f5" providerId="AD" clId="Web-{9C9ED0D4-E974-61AE-4E63-A2C7B0B407EC}" dt="2022-02-17T14:55:51.128" v="993" actId="20577"/>
          <ac:spMkLst>
            <pc:docMk/>
            <pc:sldMk cId="3003819157" sldId="318"/>
            <ac:spMk id="3" creationId="{02363A12-5E6F-4DA3-9D18-88D45CAE7C8C}"/>
          </ac:spMkLst>
        </pc:spChg>
        <pc:spChg chg="add del mod">
          <ac:chgData name="Daniel L Weiss" userId="S::dlw2885@ads.northwestern.edu::9eb720c2-52d8-4896-8792-48826e9f92f5" providerId="AD" clId="Web-{9C9ED0D4-E974-61AE-4E63-A2C7B0B407EC}" dt="2022-02-17T14:55:34.565" v="967"/>
          <ac:spMkLst>
            <pc:docMk/>
            <pc:sldMk cId="3003819157" sldId="318"/>
            <ac:spMk id="8" creationId="{48FEB00F-D62D-4C8F-8A9E-B93B3BB32ACE}"/>
          </ac:spMkLst>
        </pc:spChg>
        <pc:picChg chg="del">
          <ac:chgData name="Daniel L Weiss" userId="S::dlw2885@ads.northwestern.edu::9eb720c2-52d8-4896-8792-48826e9f92f5" providerId="AD" clId="Web-{9C9ED0D4-E974-61AE-4E63-A2C7B0B407EC}" dt="2022-02-17T14:55:29.409" v="966"/>
          <ac:picMkLst>
            <pc:docMk/>
            <pc:sldMk cId="3003819157" sldId="318"/>
            <ac:picMk id="6" creationId="{B9151F83-DBC2-4A92-995C-F005D48299E4}"/>
          </ac:picMkLst>
        </pc:picChg>
        <pc:picChg chg="add mod ord">
          <ac:chgData name="Daniel L Weiss" userId="S::dlw2885@ads.northwestern.edu::9eb720c2-52d8-4896-8792-48826e9f92f5" providerId="AD" clId="Web-{9C9ED0D4-E974-61AE-4E63-A2C7B0B407EC}" dt="2022-02-17T14:55:35.987" v="968" actId="1076"/>
          <ac:picMkLst>
            <pc:docMk/>
            <pc:sldMk cId="3003819157" sldId="318"/>
            <ac:picMk id="9" creationId="{F1B29A87-5A85-4B38-A6D9-C5F58DB97747}"/>
          </ac:picMkLst>
        </pc:picChg>
      </pc:sldChg>
      <pc:sldChg chg="modSp modNotes">
        <pc:chgData name="Daniel L Weiss" userId="S::dlw2885@ads.northwestern.edu::9eb720c2-52d8-4896-8792-48826e9f92f5" providerId="AD" clId="Web-{9C9ED0D4-E974-61AE-4E63-A2C7B0B407EC}" dt="2022-02-17T15:07:46.726" v="1313" actId="20577"/>
        <pc:sldMkLst>
          <pc:docMk/>
          <pc:sldMk cId="2668466771" sldId="325"/>
        </pc:sldMkLst>
        <pc:spChg chg="mod">
          <ac:chgData name="Daniel L Weiss" userId="S::dlw2885@ads.northwestern.edu::9eb720c2-52d8-4896-8792-48826e9f92f5" providerId="AD" clId="Web-{9C9ED0D4-E974-61AE-4E63-A2C7B0B407EC}" dt="2022-02-17T15:07:46.726" v="1313" actId="20577"/>
          <ac:spMkLst>
            <pc:docMk/>
            <pc:sldMk cId="2668466771" sldId="325"/>
            <ac:spMk id="2" creationId="{00000000-0000-0000-0000-000000000000}"/>
          </ac:spMkLst>
        </pc:spChg>
      </pc:sldChg>
      <pc:sldChg chg="modSp">
        <pc:chgData name="Daniel L Weiss" userId="S::dlw2885@ads.northwestern.edu::9eb720c2-52d8-4896-8792-48826e9f92f5" providerId="AD" clId="Web-{9C9ED0D4-E974-61AE-4E63-A2C7B0B407EC}" dt="2022-02-17T15:07:37.804" v="1311" actId="20577"/>
        <pc:sldMkLst>
          <pc:docMk/>
          <pc:sldMk cId="2762036794" sldId="344"/>
        </pc:sldMkLst>
        <pc:spChg chg="mod">
          <ac:chgData name="Daniel L Weiss" userId="S::dlw2885@ads.northwestern.edu::9eb720c2-52d8-4896-8792-48826e9f92f5" providerId="AD" clId="Web-{9C9ED0D4-E974-61AE-4E63-A2C7B0B407EC}" dt="2022-02-17T14:59:22.587" v="1215"/>
          <ac:spMkLst>
            <pc:docMk/>
            <pc:sldMk cId="2762036794" sldId="344"/>
            <ac:spMk id="2" creationId="{00000000-0000-0000-0000-000000000000}"/>
          </ac:spMkLst>
        </pc:spChg>
        <pc:spChg chg="mod">
          <ac:chgData name="Daniel L Weiss" userId="S::dlw2885@ads.northwestern.edu::9eb720c2-52d8-4896-8792-48826e9f92f5" providerId="AD" clId="Web-{9C9ED0D4-E974-61AE-4E63-A2C7B0B407EC}" dt="2022-02-17T15:07:37.804" v="1311" actId="20577"/>
          <ac:spMkLst>
            <pc:docMk/>
            <pc:sldMk cId="2762036794" sldId="344"/>
            <ac:spMk id="3" creationId="{00000000-0000-0000-0000-000000000000}"/>
          </ac:spMkLst>
        </pc:spChg>
      </pc:sldChg>
      <pc:sldChg chg="addSp modSp modNotes">
        <pc:chgData name="Daniel L Weiss" userId="S::dlw2885@ads.northwestern.edu::9eb720c2-52d8-4896-8792-48826e9f92f5" providerId="AD" clId="Web-{9C9ED0D4-E974-61AE-4E63-A2C7B0B407EC}" dt="2022-02-17T14:39:31.258" v="854"/>
        <pc:sldMkLst>
          <pc:docMk/>
          <pc:sldMk cId="187152192" sldId="345"/>
        </pc:sldMkLst>
        <pc:spChg chg="mod">
          <ac:chgData name="Daniel L Weiss" userId="S::dlw2885@ads.northwestern.edu::9eb720c2-52d8-4896-8792-48826e9f92f5" providerId="AD" clId="Web-{9C9ED0D4-E974-61AE-4E63-A2C7B0B407EC}" dt="2022-02-17T14:36:15.206" v="708" actId="20577"/>
          <ac:spMkLst>
            <pc:docMk/>
            <pc:sldMk cId="187152192" sldId="345"/>
            <ac:spMk id="2" creationId="{00000000-0000-0000-0000-000000000000}"/>
          </ac:spMkLst>
        </pc:spChg>
        <pc:spChg chg="mod">
          <ac:chgData name="Daniel L Weiss" userId="S::dlw2885@ads.northwestern.edu::9eb720c2-52d8-4896-8792-48826e9f92f5" providerId="AD" clId="Web-{9C9ED0D4-E974-61AE-4E63-A2C7B0B407EC}" dt="2022-02-17T14:39:05.211" v="846" actId="1076"/>
          <ac:spMkLst>
            <pc:docMk/>
            <pc:sldMk cId="187152192" sldId="345"/>
            <ac:spMk id="3" creationId="{00000000-0000-0000-0000-000000000000}"/>
          </ac:spMkLst>
        </pc:spChg>
        <pc:picChg chg="add mod">
          <ac:chgData name="Daniel L Weiss" userId="S::dlw2885@ads.northwestern.edu::9eb720c2-52d8-4896-8792-48826e9f92f5" providerId="AD" clId="Web-{9C9ED0D4-E974-61AE-4E63-A2C7B0B407EC}" dt="2022-02-17T14:37:48.802" v="823" actId="1076"/>
          <ac:picMkLst>
            <pc:docMk/>
            <pc:sldMk cId="187152192" sldId="345"/>
            <ac:picMk id="6" creationId="{C2665085-609E-44A8-B20F-6002F04BDECE}"/>
          </ac:picMkLst>
        </pc:picChg>
      </pc:sldChg>
      <pc:sldChg chg="modSp">
        <pc:chgData name="Daniel L Weiss" userId="S::dlw2885@ads.northwestern.edu::9eb720c2-52d8-4896-8792-48826e9f92f5" providerId="AD" clId="Web-{9C9ED0D4-E974-61AE-4E63-A2C7B0B407EC}" dt="2022-02-17T14:40:40.760" v="965" actId="20577"/>
        <pc:sldMkLst>
          <pc:docMk/>
          <pc:sldMk cId="2387062653" sldId="346"/>
        </pc:sldMkLst>
        <pc:spChg chg="mod">
          <ac:chgData name="Daniel L Weiss" userId="S::dlw2885@ads.northwestern.edu::9eb720c2-52d8-4896-8792-48826e9f92f5" providerId="AD" clId="Web-{9C9ED0D4-E974-61AE-4E63-A2C7B0B407EC}" dt="2022-02-17T14:33:56.609" v="493" actId="20577"/>
          <ac:spMkLst>
            <pc:docMk/>
            <pc:sldMk cId="2387062653" sldId="346"/>
            <ac:spMk id="2" creationId="{2658FF1A-A08C-4D1A-AA6E-B0C1A3A4AB77}"/>
          </ac:spMkLst>
        </pc:spChg>
        <pc:spChg chg="mod">
          <ac:chgData name="Daniel L Weiss" userId="S::dlw2885@ads.northwestern.edu::9eb720c2-52d8-4896-8792-48826e9f92f5" providerId="AD" clId="Web-{9C9ED0D4-E974-61AE-4E63-A2C7B0B407EC}" dt="2022-02-17T14:40:40.760" v="965" actId="20577"/>
          <ac:spMkLst>
            <pc:docMk/>
            <pc:sldMk cId="2387062653" sldId="346"/>
            <ac:spMk id="3" creationId="{3AEBB974-88F0-4CE1-85E0-3EFC73FD36B3}"/>
          </ac:spMkLst>
        </pc:spChg>
      </pc:sldChg>
      <pc:sldChg chg="addSp modSp">
        <pc:chgData name="Daniel L Weiss" userId="S::dlw2885@ads.northwestern.edu::9eb720c2-52d8-4896-8792-48826e9f92f5" providerId="AD" clId="Web-{9C9ED0D4-E974-61AE-4E63-A2C7B0B407EC}" dt="2022-02-17T15:45:03.437" v="1639" actId="20577"/>
        <pc:sldMkLst>
          <pc:docMk/>
          <pc:sldMk cId="387770396" sldId="395"/>
        </pc:sldMkLst>
        <pc:spChg chg="mod">
          <ac:chgData name="Daniel L Weiss" userId="S::dlw2885@ads.northwestern.edu::9eb720c2-52d8-4896-8792-48826e9f92f5" providerId="AD" clId="Web-{9C9ED0D4-E974-61AE-4E63-A2C7B0B407EC}" dt="2022-02-17T15:41:50.776" v="1329"/>
          <ac:spMkLst>
            <pc:docMk/>
            <pc:sldMk cId="387770396" sldId="395"/>
            <ac:spMk id="2" creationId="{00000000-0000-0000-0000-000000000000}"/>
          </ac:spMkLst>
        </pc:spChg>
        <pc:spChg chg="mod">
          <ac:chgData name="Daniel L Weiss" userId="S::dlw2885@ads.northwestern.edu::9eb720c2-52d8-4896-8792-48826e9f92f5" providerId="AD" clId="Web-{9C9ED0D4-E974-61AE-4E63-A2C7B0B407EC}" dt="2022-02-17T15:45:03.437" v="1639" actId="20577"/>
          <ac:spMkLst>
            <pc:docMk/>
            <pc:sldMk cId="387770396" sldId="395"/>
            <ac:spMk id="3" creationId="{00000000-0000-0000-0000-000000000000}"/>
          </ac:spMkLst>
        </pc:spChg>
        <pc:picChg chg="add mod">
          <ac:chgData name="Daniel L Weiss" userId="S::dlw2885@ads.northwestern.edu::9eb720c2-52d8-4896-8792-48826e9f92f5" providerId="AD" clId="Web-{9C9ED0D4-E974-61AE-4E63-A2C7B0B407EC}" dt="2022-02-17T15:34:59.640" v="1325" actId="1076"/>
          <ac:picMkLst>
            <pc:docMk/>
            <pc:sldMk cId="387770396" sldId="395"/>
            <ac:picMk id="6" creationId="{8D214F97-30BA-4847-AF62-6D21910DC747}"/>
          </ac:picMkLst>
        </pc:picChg>
      </pc:sldChg>
    </pc:docChg>
  </pc:docChgLst>
  <pc:docChgLst>
    <pc:chgData name="Eileen Fleming Suse" userId="S::efs3844@ads.northwestern.edu::725c94ef-d051-42d7-9d33-8572765d592b" providerId="AD" clId="Web-{88F039C7-97A1-0E4E-EB45-EDE9A1803CE3}"/>
    <pc:docChg chg="modSld">
      <pc:chgData name="Eileen Fleming Suse" userId="S::efs3844@ads.northwestern.edu::725c94ef-d051-42d7-9d33-8572765d592b" providerId="AD" clId="Web-{88F039C7-97A1-0E4E-EB45-EDE9A1803CE3}" dt="2022-03-09T21:35:28.847" v="0" actId="1076"/>
      <pc:docMkLst>
        <pc:docMk/>
      </pc:docMkLst>
      <pc:sldChg chg="modSp">
        <pc:chgData name="Eileen Fleming Suse" userId="S::efs3844@ads.northwestern.edu::725c94ef-d051-42d7-9d33-8572765d592b" providerId="AD" clId="Web-{88F039C7-97A1-0E4E-EB45-EDE9A1803CE3}" dt="2022-03-09T21:35:28.847" v="0" actId="1076"/>
        <pc:sldMkLst>
          <pc:docMk/>
          <pc:sldMk cId="1689836577" sldId="395"/>
        </pc:sldMkLst>
        <pc:graphicFrameChg chg="mod">
          <ac:chgData name="Eileen Fleming Suse" userId="S::efs3844@ads.northwestern.edu::725c94ef-d051-42d7-9d33-8572765d592b" providerId="AD" clId="Web-{88F039C7-97A1-0E4E-EB45-EDE9A1803CE3}" dt="2022-03-09T21:35:28.847" v="0" actId="1076"/>
          <ac:graphicFrameMkLst>
            <pc:docMk/>
            <pc:sldMk cId="1689836577" sldId="395"/>
            <ac:graphicFrameMk id="6" creationId="{00000000-0000-0000-0000-000000000000}"/>
          </ac:graphicFrameMkLst>
        </pc:graphicFrameChg>
      </pc:sldChg>
    </pc:docChg>
  </pc:docChgLst>
  <pc:docChgLst>
    <pc:chgData name="Daniel L Weiss" userId="S::dlw2885@ads.northwestern.edu::9eb720c2-52d8-4896-8792-48826e9f92f5" providerId="AD" clId="Web-{B9EE3F52-F075-6E9D-52ED-144888B1DDC6}"/>
    <pc:docChg chg="addSld delSld modSld sldOrd">
      <pc:chgData name="Daniel L Weiss" userId="S::dlw2885@ads.northwestern.edu::9eb720c2-52d8-4896-8792-48826e9f92f5" providerId="AD" clId="Web-{B9EE3F52-F075-6E9D-52ED-144888B1DDC6}" dt="2022-04-13T18:47:08.223" v="226" actId="14100"/>
      <pc:docMkLst>
        <pc:docMk/>
      </pc:docMkLst>
      <pc:sldChg chg="modSp modNotes">
        <pc:chgData name="Daniel L Weiss" userId="S::dlw2885@ads.northwestern.edu::9eb720c2-52d8-4896-8792-48826e9f92f5" providerId="AD" clId="Web-{B9EE3F52-F075-6E9D-52ED-144888B1DDC6}" dt="2022-04-13T18:27:09.180" v="18"/>
        <pc:sldMkLst>
          <pc:docMk/>
          <pc:sldMk cId="187152192" sldId="345"/>
        </pc:sldMkLst>
        <pc:spChg chg="mod">
          <ac:chgData name="Daniel L Weiss" userId="S::dlw2885@ads.northwestern.edu::9eb720c2-52d8-4896-8792-48826e9f92f5" providerId="AD" clId="Web-{B9EE3F52-F075-6E9D-52ED-144888B1DDC6}" dt="2022-04-13T18:26:20.568" v="0"/>
          <ac:spMkLst>
            <pc:docMk/>
            <pc:sldMk cId="187152192" sldId="345"/>
            <ac:spMk id="2" creationId="{00000000-0000-0000-0000-000000000000}"/>
          </ac:spMkLst>
        </pc:spChg>
      </pc:sldChg>
      <pc:sldChg chg="modSp ord">
        <pc:chgData name="Daniel L Weiss" userId="S::dlw2885@ads.northwestern.edu::9eb720c2-52d8-4896-8792-48826e9f92f5" providerId="AD" clId="Web-{B9EE3F52-F075-6E9D-52ED-144888B1DDC6}" dt="2022-04-13T18:35:45.322" v="196"/>
        <pc:sldMkLst>
          <pc:docMk/>
          <pc:sldMk cId="1988056686" sldId="413"/>
        </pc:sldMkLst>
        <pc:spChg chg="mod">
          <ac:chgData name="Daniel L Weiss" userId="S::dlw2885@ads.northwestern.edu::9eb720c2-52d8-4896-8792-48826e9f92f5" providerId="AD" clId="Web-{B9EE3F52-F075-6E9D-52ED-144888B1DDC6}" dt="2022-04-13T18:27:44.573" v="42"/>
          <ac:spMkLst>
            <pc:docMk/>
            <pc:sldMk cId="1988056686" sldId="413"/>
            <ac:spMk id="2" creationId="{C0FC3E40-68EF-4C4B-B12B-C27F6289B0A7}"/>
          </ac:spMkLst>
        </pc:spChg>
        <pc:graphicFrameChg chg="modGraphic">
          <ac:chgData name="Daniel L Weiss" userId="S::dlw2885@ads.northwestern.edu::9eb720c2-52d8-4896-8792-48826e9f92f5" providerId="AD" clId="Web-{B9EE3F52-F075-6E9D-52ED-144888B1DDC6}" dt="2022-04-13T18:35:37.384" v="195" actId="20577"/>
          <ac:graphicFrameMkLst>
            <pc:docMk/>
            <pc:sldMk cId="1988056686" sldId="413"/>
            <ac:graphicFrameMk id="7" creationId="{D87BB613-6FE8-A448-6CAA-406C3C8B3A23}"/>
          </ac:graphicFrameMkLst>
        </pc:graphicFrameChg>
      </pc:sldChg>
      <pc:sldChg chg="addSp delSp modSp">
        <pc:chgData name="Daniel L Weiss" userId="S::dlw2885@ads.northwestern.edu::9eb720c2-52d8-4896-8792-48826e9f92f5" providerId="AD" clId="Web-{B9EE3F52-F075-6E9D-52ED-144888B1DDC6}" dt="2022-04-13T18:45:42.718" v="200" actId="1076"/>
        <pc:sldMkLst>
          <pc:docMk/>
          <pc:sldMk cId="1323147804" sldId="414"/>
        </pc:sldMkLst>
        <pc:spChg chg="del">
          <ac:chgData name="Daniel L Weiss" userId="S::dlw2885@ads.northwestern.edu::9eb720c2-52d8-4896-8792-48826e9f92f5" providerId="AD" clId="Web-{B9EE3F52-F075-6E9D-52ED-144888B1DDC6}" dt="2022-04-13T18:45:37.921" v="197"/>
          <ac:spMkLst>
            <pc:docMk/>
            <pc:sldMk cId="1323147804" sldId="414"/>
            <ac:spMk id="6" creationId="{76C1CF6F-E5D2-2EED-BCBF-DC5EE00ADC15}"/>
          </ac:spMkLst>
        </pc:spChg>
        <pc:picChg chg="add mod ord">
          <ac:chgData name="Daniel L Weiss" userId="S::dlw2885@ads.northwestern.edu::9eb720c2-52d8-4896-8792-48826e9f92f5" providerId="AD" clId="Web-{B9EE3F52-F075-6E9D-52ED-144888B1DDC6}" dt="2022-04-13T18:45:42.718" v="200" actId="1076"/>
          <ac:picMkLst>
            <pc:docMk/>
            <pc:sldMk cId="1323147804" sldId="414"/>
            <ac:picMk id="3" creationId="{1131CDBC-EBE3-AF40-5A32-DE6D1B322E12}"/>
          </ac:picMkLst>
        </pc:picChg>
      </pc:sldChg>
      <pc:sldChg chg="addSp delSp modSp">
        <pc:chgData name="Daniel L Weiss" userId="S::dlw2885@ads.northwestern.edu::9eb720c2-52d8-4896-8792-48826e9f92f5" providerId="AD" clId="Web-{B9EE3F52-F075-6E9D-52ED-144888B1DDC6}" dt="2022-04-13T18:45:57.125" v="204" actId="1076"/>
        <pc:sldMkLst>
          <pc:docMk/>
          <pc:sldMk cId="1169277319" sldId="415"/>
        </pc:sldMkLst>
        <pc:spChg chg="del">
          <ac:chgData name="Daniel L Weiss" userId="S::dlw2885@ads.northwestern.edu::9eb720c2-52d8-4896-8792-48826e9f92f5" providerId="AD" clId="Web-{B9EE3F52-F075-6E9D-52ED-144888B1DDC6}" dt="2022-04-13T18:45:52.859" v="201"/>
          <ac:spMkLst>
            <pc:docMk/>
            <pc:sldMk cId="1169277319" sldId="415"/>
            <ac:spMk id="6" creationId="{96D73FD0-BC9A-4DD8-F670-98267C6071E9}"/>
          </ac:spMkLst>
        </pc:spChg>
        <pc:picChg chg="add mod ord">
          <ac:chgData name="Daniel L Weiss" userId="S::dlw2885@ads.northwestern.edu::9eb720c2-52d8-4896-8792-48826e9f92f5" providerId="AD" clId="Web-{B9EE3F52-F075-6E9D-52ED-144888B1DDC6}" dt="2022-04-13T18:45:57.125" v="204" actId="1076"/>
          <ac:picMkLst>
            <pc:docMk/>
            <pc:sldMk cId="1169277319" sldId="415"/>
            <ac:picMk id="3" creationId="{6A4F79B8-D1C5-6217-BF4D-A56053367AB4}"/>
          </ac:picMkLst>
        </pc:picChg>
      </pc:sldChg>
      <pc:sldChg chg="addSp delSp modSp">
        <pc:chgData name="Daniel L Weiss" userId="S::dlw2885@ads.northwestern.edu::9eb720c2-52d8-4896-8792-48826e9f92f5" providerId="AD" clId="Web-{B9EE3F52-F075-6E9D-52ED-144888B1DDC6}" dt="2022-04-13T18:46:10.751" v="208" actId="1076"/>
        <pc:sldMkLst>
          <pc:docMk/>
          <pc:sldMk cId="2302014301" sldId="416"/>
        </pc:sldMkLst>
        <pc:spChg chg="del">
          <ac:chgData name="Daniel L Weiss" userId="S::dlw2885@ads.northwestern.edu::9eb720c2-52d8-4896-8792-48826e9f92f5" providerId="AD" clId="Web-{B9EE3F52-F075-6E9D-52ED-144888B1DDC6}" dt="2022-04-13T18:46:04.282" v="205"/>
          <ac:spMkLst>
            <pc:docMk/>
            <pc:sldMk cId="2302014301" sldId="416"/>
            <ac:spMk id="6" creationId="{05E1EAF4-D938-B6BB-3D83-7946220461E2}"/>
          </ac:spMkLst>
        </pc:spChg>
        <pc:picChg chg="add mod ord">
          <ac:chgData name="Daniel L Weiss" userId="S::dlw2885@ads.northwestern.edu::9eb720c2-52d8-4896-8792-48826e9f92f5" providerId="AD" clId="Web-{B9EE3F52-F075-6E9D-52ED-144888B1DDC6}" dt="2022-04-13T18:46:10.751" v="208" actId="1076"/>
          <ac:picMkLst>
            <pc:docMk/>
            <pc:sldMk cId="2302014301" sldId="416"/>
            <ac:picMk id="3" creationId="{E9980F0A-E1AE-27E7-D731-B1D07E7DC4DB}"/>
          </ac:picMkLst>
        </pc:picChg>
      </pc:sldChg>
      <pc:sldChg chg="addSp delSp modSp">
        <pc:chgData name="Daniel L Weiss" userId="S::dlw2885@ads.northwestern.edu::9eb720c2-52d8-4896-8792-48826e9f92f5" providerId="AD" clId="Web-{B9EE3F52-F075-6E9D-52ED-144888B1DDC6}" dt="2022-04-13T18:46:29.018" v="213" actId="1076"/>
        <pc:sldMkLst>
          <pc:docMk/>
          <pc:sldMk cId="924790087" sldId="417"/>
        </pc:sldMkLst>
        <pc:spChg chg="mod">
          <ac:chgData name="Daniel L Weiss" userId="S::dlw2885@ads.northwestern.edu::9eb720c2-52d8-4896-8792-48826e9f92f5" providerId="AD" clId="Web-{B9EE3F52-F075-6E9D-52ED-144888B1DDC6}" dt="2022-04-13T18:46:24.924" v="210" actId="20577"/>
          <ac:spMkLst>
            <pc:docMk/>
            <pc:sldMk cId="924790087" sldId="417"/>
            <ac:spMk id="2" creationId="{32C11C15-5F35-47FB-B560-68F14488628E}"/>
          </ac:spMkLst>
        </pc:spChg>
        <pc:spChg chg="del">
          <ac:chgData name="Daniel L Weiss" userId="S::dlw2885@ads.northwestern.edu::9eb720c2-52d8-4896-8792-48826e9f92f5" providerId="AD" clId="Web-{B9EE3F52-F075-6E9D-52ED-144888B1DDC6}" dt="2022-04-13T18:46:19.111" v="209"/>
          <ac:spMkLst>
            <pc:docMk/>
            <pc:sldMk cId="924790087" sldId="417"/>
            <ac:spMk id="6" creationId="{D729F2FA-7EF1-5535-070E-1FE517037258}"/>
          </ac:spMkLst>
        </pc:spChg>
        <pc:picChg chg="add mod ord">
          <ac:chgData name="Daniel L Weiss" userId="S::dlw2885@ads.northwestern.edu::9eb720c2-52d8-4896-8792-48826e9f92f5" providerId="AD" clId="Web-{B9EE3F52-F075-6E9D-52ED-144888B1DDC6}" dt="2022-04-13T18:46:29.018" v="213" actId="1076"/>
          <ac:picMkLst>
            <pc:docMk/>
            <pc:sldMk cId="924790087" sldId="417"/>
            <ac:picMk id="3" creationId="{4BFDBF53-D2C7-6099-B279-149871F89AD1}"/>
          </ac:picMkLst>
        </pc:picChg>
      </pc:sldChg>
      <pc:sldChg chg="addSp delSp modSp">
        <pc:chgData name="Daniel L Weiss" userId="S::dlw2885@ads.northwestern.edu::9eb720c2-52d8-4896-8792-48826e9f92f5" providerId="AD" clId="Web-{B9EE3F52-F075-6E9D-52ED-144888B1DDC6}" dt="2022-04-13T18:46:43.753" v="219" actId="1076"/>
        <pc:sldMkLst>
          <pc:docMk/>
          <pc:sldMk cId="2320010571" sldId="418"/>
        </pc:sldMkLst>
        <pc:spChg chg="del">
          <ac:chgData name="Daniel L Weiss" userId="S::dlw2885@ads.northwestern.edu::9eb720c2-52d8-4896-8792-48826e9f92f5" providerId="AD" clId="Web-{B9EE3F52-F075-6E9D-52ED-144888B1DDC6}" dt="2022-04-13T18:46:34.471" v="214"/>
          <ac:spMkLst>
            <pc:docMk/>
            <pc:sldMk cId="2320010571" sldId="418"/>
            <ac:spMk id="6" creationId="{A04DD546-9F43-CFC3-388A-0D1B5C10862B}"/>
          </ac:spMkLst>
        </pc:spChg>
        <pc:picChg chg="add mod ord">
          <ac:chgData name="Daniel L Weiss" userId="S::dlw2885@ads.northwestern.edu::9eb720c2-52d8-4896-8792-48826e9f92f5" providerId="AD" clId="Web-{B9EE3F52-F075-6E9D-52ED-144888B1DDC6}" dt="2022-04-13T18:46:43.753" v="219" actId="1076"/>
          <ac:picMkLst>
            <pc:docMk/>
            <pc:sldMk cId="2320010571" sldId="418"/>
            <ac:picMk id="3" creationId="{2E61F2B3-B81B-00F3-02DD-BF093AEAC64E}"/>
          </ac:picMkLst>
        </pc:picChg>
      </pc:sldChg>
      <pc:sldChg chg="addSp delSp modSp">
        <pc:chgData name="Daniel L Weiss" userId="S::dlw2885@ads.northwestern.edu::9eb720c2-52d8-4896-8792-48826e9f92f5" providerId="AD" clId="Web-{B9EE3F52-F075-6E9D-52ED-144888B1DDC6}" dt="2022-04-13T18:46:55.863" v="223" actId="1076"/>
        <pc:sldMkLst>
          <pc:docMk/>
          <pc:sldMk cId="4115575189" sldId="419"/>
        </pc:sldMkLst>
        <pc:spChg chg="del">
          <ac:chgData name="Daniel L Weiss" userId="S::dlw2885@ads.northwestern.edu::9eb720c2-52d8-4896-8792-48826e9f92f5" providerId="AD" clId="Web-{B9EE3F52-F075-6E9D-52ED-144888B1DDC6}" dt="2022-04-13T18:46:49.316" v="220"/>
          <ac:spMkLst>
            <pc:docMk/>
            <pc:sldMk cId="4115575189" sldId="419"/>
            <ac:spMk id="6" creationId="{F3E335BE-11A1-BCEE-F73C-873694A85311}"/>
          </ac:spMkLst>
        </pc:spChg>
        <pc:picChg chg="add mod ord">
          <ac:chgData name="Daniel L Weiss" userId="S::dlw2885@ads.northwestern.edu::9eb720c2-52d8-4896-8792-48826e9f92f5" providerId="AD" clId="Web-{B9EE3F52-F075-6E9D-52ED-144888B1DDC6}" dt="2022-04-13T18:46:55.863" v="223" actId="1076"/>
          <ac:picMkLst>
            <pc:docMk/>
            <pc:sldMk cId="4115575189" sldId="419"/>
            <ac:picMk id="3" creationId="{4E93CFD1-62AB-AADA-383B-5785FFE7E4AB}"/>
          </ac:picMkLst>
        </pc:picChg>
      </pc:sldChg>
      <pc:sldChg chg="addSp delSp modSp">
        <pc:chgData name="Daniel L Weiss" userId="S::dlw2885@ads.northwestern.edu::9eb720c2-52d8-4896-8792-48826e9f92f5" providerId="AD" clId="Web-{B9EE3F52-F075-6E9D-52ED-144888B1DDC6}" dt="2022-04-13T18:47:08.223" v="226" actId="14100"/>
        <pc:sldMkLst>
          <pc:docMk/>
          <pc:sldMk cId="3009417113" sldId="420"/>
        </pc:sldMkLst>
        <pc:spChg chg="del">
          <ac:chgData name="Daniel L Weiss" userId="S::dlw2885@ads.northwestern.edu::9eb720c2-52d8-4896-8792-48826e9f92f5" providerId="AD" clId="Web-{B9EE3F52-F075-6E9D-52ED-144888B1DDC6}" dt="2022-04-13T18:47:02.348" v="224"/>
          <ac:spMkLst>
            <pc:docMk/>
            <pc:sldMk cId="3009417113" sldId="420"/>
            <ac:spMk id="6" creationId="{D0997D6B-E2C7-9D40-1B6D-8DE178B71ABA}"/>
          </ac:spMkLst>
        </pc:spChg>
        <pc:picChg chg="add mod ord">
          <ac:chgData name="Daniel L Weiss" userId="S::dlw2885@ads.northwestern.edu::9eb720c2-52d8-4896-8792-48826e9f92f5" providerId="AD" clId="Web-{B9EE3F52-F075-6E9D-52ED-144888B1DDC6}" dt="2022-04-13T18:47:08.223" v="226" actId="14100"/>
          <ac:picMkLst>
            <pc:docMk/>
            <pc:sldMk cId="3009417113" sldId="420"/>
            <ac:picMk id="3" creationId="{8D604F9F-CC5F-59D9-009A-28E394B1BB5D}"/>
          </ac:picMkLst>
        </pc:picChg>
      </pc:sldChg>
      <pc:sldChg chg="modSp new">
        <pc:chgData name="Daniel L Weiss" userId="S::dlw2885@ads.northwestern.edu::9eb720c2-52d8-4896-8792-48826e9f92f5" providerId="AD" clId="Web-{B9EE3F52-F075-6E9D-52ED-144888B1DDC6}" dt="2022-04-13T18:27:27.165" v="28"/>
        <pc:sldMkLst>
          <pc:docMk/>
          <pc:sldMk cId="1887522449" sldId="449"/>
        </pc:sldMkLst>
        <pc:spChg chg="mod">
          <ac:chgData name="Daniel L Weiss" userId="S::dlw2885@ads.northwestern.edu::9eb720c2-52d8-4896-8792-48826e9f92f5" providerId="AD" clId="Web-{B9EE3F52-F075-6E9D-52ED-144888B1DDC6}" dt="2022-04-13T18:27:27.165" v="28"/>
          <ac:spMkLst>
            <pc:docMk/>
            <pc:sldMk cId="1887522449" sldId="449"/>
            <ac:spMk id="2" creationId="{A16ECC9C-673F-65C1-B581-ADA9E27E470A}"/>
          </ac:spMkLst>
        </pc:spChg>
      </pc:sldChg>
      <pc:sldChg chg="addSp delSp modSp new">
        <pc:chgData name="Daniel L Weiss" userId="S::dlw2885@ads.northwestern.edu::9eb720c2-52d8-4896-8792-48826e9f92f5" providerId="AD" clId="Web-{B9EE3F52-F075-6E9D-52ED-144888B1DDC6}" dt="2022-04-13T18:32:45.232" v="178" actId="14100"/>
        <pc:sldMkLst>
          <pc:docMk/>
          <pc:sldMk cId="1148005718" sldId="450"/>
        </pc:sldMkLst>
        <pc:spChg chg="mod">
          <ac:chgData name="Daniel L Weiss" userId="S::dlw2885@ads.northwestern.edu::9eb720c2-52d8-4896-8792-48826e9f92f5" providerId="AD" clId="Web-{B9EE3F52-F075-6E9D-52ED-144888B1DDC6}" dt="2022-04-13T18:30:17.817" v="118" actId="1076"/>
          <ac:spMkLst>
            <pc:docMk/>
            <pc:sldMk cId="1148005718" sldId="450"/>
            <ac:spMk id="2" creationId="{8D68C885-4E21-F9CD-2A4F-A3F80A802F84}"/>
          </ac:spMkLst>
        </pc:spChg>
        <pc:spChg chg="del">
          <ac:chgData name="Daniel L Weiss" userId="S::dlw2885@ads.northwestern.edu::9eb720c2-52d8-4896-8792-48826e9f92f5" providerId="AD" clId="Web-{B9EE3F52-F075-6E9D-52ED-144888B1DDC6}" dt="2022-04-13T18:31:00.976" v="119"/>
          <ac:spMkLst>
            <pc:docMk/>
            <pc:sldMk cId="1148005718" sldId="450"/>
            <ac:spMk id="3" creationId="{4BCC377E-70FE-C985-5D07-B34F7904B1B3}"/>
          </ac:spMkLst>
        </pc:spChg>
        <pc:spChg chg="add del mod">
          <ac:chgData name="Daniel L Weiss" userId="S::dlw2885@ads.northwestern.edu::9eb720c2-52d8-4896-8792-48826e9f92f5" providerId="AD" clId="Web-{B9EE3F52-F075-6E9D-52ED-144888B1DDC6}" dt="2022-04-13T18:31:23.821" v="125"/>
          <ac:spMkLst>
            <pc:docMk/>
            <pc:sldMk cId="1148005718" sldId="450"/>
            <ac:spMk id="7" creationId="{6A58FA0F-E467-2A6E-B320-0C1101133C67}"/>
          </ac:spMkLst>
        </pc:spChg>
        <pc:spChg chg="add mod">
          <ac:chgData name="Daniel L Weiss" userId="S::dlw2885@ads.northwestern.edu::9eb720c2-52d8-4896-8792-48826e9f92f5" providerId="AD" clId="Web-{B9EE3F52-F075-6E9D-52ED-144888B1DDC6}" dt="2022-04-13T18:31:38.666" v="127" actId="1076"/>
          <ac:spMkLst>
            <pc:docMk/>
            <pc:sldMk cId="1148005718" sldId="450"/>
            <ac:spMk id="8" creationId="{DCD5BF40-E0BF-7F1B-D6F4-8657F9F9F037}"/>
          </ac:spMkLst>
        </pc:spChg>
        <pc:spChg chg="add mod">
          <ac:chgData name="Daniel L Weiss" userId="S::dlw2885@ads.northwestern.edu::9eb720c2-52d8-4896-8792-48826e9f92f5" providerId="AD" clId="Web-{B9EE3F52-F075-6E9D-52ED-144888B1DDC6}" dt="2022-04-13T18:31:51.776" v="132" actId="1076"/>
          <ac:spMkLst>
            <pc:docMk/>
            <pc:sldMk cId="1148005718" sldId="450"/>
            <ac:spMk id="9" creationId="{F8D0AAB1-FA35-D0CD-DBC8-BB0E53E2C81D}"/>
          </ac:spMkLst>
        </pc:spChg>
        <pc:spChg chg="add mod">
          <ac:chgData name="Daniel L Weiss" userId="S::dlw2885@ads.northwestern.edu::9eb720c2-52d8-4896-8792-48826e9f92f5" providerId="AD" clId="Web-{B9EE3F52-F075-6E9D-52ED-144888B1DDC6}" dt="2022-04-13T18:32:18.918" v="155" actId="20577"/>
          <ac:spMkLst>
            <pc:docMk/>
            <pc:sldMk cId="1148005718" sldId="450"/>
            <ac:spMk id="10" creationId="{AA1548A7-A181-9CEA-2F5E-EDF27FE00CA4}"/>
          </ac:spMkLst>
        </pc:spChg>
        <pc:spChg chg="add mod">
          <ac:chgData name="Daniel L Weiss" userId="S::dlw2885@ads.northwestern.edu::9eb720c2-52d8-4896-8792-48826e9f92f5" providerId="AD" clId="Web-{B9EE3F52-F075-6E9D-52ED-144888B1DDC6}" dt="2022-04-13T18:32:45.232" v="178" actId="14100"/>
          <ac:spMkLst>
            <pc:docMk/>
            <pc:sldMk cId="1148005718" sldId="450"/>
            <ac:spMk id="11" creationId="{AF7D7D85-FBAC-E719-EA51-1D73FA651C11}"/>
          </ac:spMkLst>
        </pc:spChg>
        <pc:picChg chg="add mod ord">
          <ac:chgData name="Daniel L Weiss" userId="S::dlw2885@ads.northwestern.edu::9eb720c2-52d8-4896-8792-48826e9f92f5" providerId="AD" clId="Web-{B9EE3F52-F075-6E9D-52ED-144888B1DDC6}" dt="2022-04-13T18:31:06.335" v="122" actId="1076"/>
          <ac:picMkLst>
            <pc:docMk/>
            <pc:sldMk cId="1148005718" sldId="450"/>
            <ac:picMk id="6" creationId="{68A3B5E9-5DD2-F654-510B-10154F9B7B2B}"/>
          </ac:picMkLst>
        </pc:picChg>
      </pc:sldChg>
      <pc:sldChg chg="new del">
        <pc:chgData name="Daniel L Weiss" userId="S::dlw2885@ads.northwestern.edu::9eb720c2-52d8-4896-8792-48826e9f92f5" providerId="AD" clId="Web-{B9EE3F52-F075-6E9D-52ED-144888B1DDC6}" dt="2022-04-13T18:29:41.236" v="60"/>
        <pc:sldMkLst>
          <pc:docMk/>
          <pc:sldMk cId="1749403097" sldId="450"/>
        </pc:sldMkLst>
      </pc:sldChg>
      <pc:sldChg chg="new del">
        <pc:chgData name="Daniel L Weiss" userId="S::dlw2885@ads.northwestern.edu::9eb720c2-52d8-4896-8792-48826e9f92f5" providerId="AD" clId="Web-{B9EE3F52-F075-6E9D-52ED-144888B1DDC6}" dt="2022-04-13T18:29:44.877" v="62"/>
        <pc:sldMkLst>
          <pc:docMk/>
          <pc:sldMk cId="1953759846" sldId="4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C3CE6-B17F-4104-9035-C474EA5B85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0DDAC3-63F2-41FC-8164-258E8AC289CD}">
      <dgm:prSet phldrT="[Text]" custT="1"/>
      <dgm:spPr/>
      <dgm:t>
        <a:bodyPr/>
        <a:lstStyle/>
        <a:p>
          <a:r>
            <a:rPr lang="en-US" sz="1800" dirty="0" smtClean="0"/>
            <a:t>BASIC DATA Dashboard</a:t>
          </a:r>
          <a:endParaRPr lang="en-US" sz="1800" dirty="0"/>
        </a:p>
      </dgm:t>
    </dgm:pt>
    <dgm:pt modelId="{34FB9F2D-62E4-4A4F-805D-B1544E19DA88}" type="parTrans" cxnId="{8238659B-D7B3-4179-8AEF-E89225153A48}">
      <dgm:prSet/>
      <dgm:spPr/>
      <dgm:t>
        <a:bodyPr/>
        <a:lstStyle/>
        <a:p>
          <a:endParaRPr lang="en-US" sz="1400"/>
        </a:p>
      </dgm:t>
    </dgm:pt>
    <dgm:pt modelId="{244A3DB7-0D2E-46D0-9D41-C2835E151FE0}" type="sibTrans" cxnId="{8238659B-D7B3-4179-8AEF-E89225153A48}">
      <dgm:prSet/>
      <dgm:spPr/>
      <dgm:t>
        <a:bodyPr/>
        <a:lstStyle/>
        <a:p>
          <a:endParaRPr lang="en-US" sz="1400"/>
        </a:p>
      </dgm:t>
    </dgm:pt>
    <dgm:pt modelId="{032F106D-CDB7-4D79-9C12-3816FFEDDCE9}">
      <dgm:prSet phldrT="[Text]" custT="1"/>
      <dgm:spPr/>
      <dgm:t>
        <a:bodyPr/>
        <a:lstStyle/>
        <a:p>
          <a:r>
            <a:rPr lang="en-US" sz="2000" dirty="0" smtClean="0"/>
            <a:t>2-3</a:t>
          </a:r>
          <a:endParaRPr lang="en-US" sz="2000" dirty="0"/>
        </a:p>
      </dgm:t>
    </dgm:pt>
    <dgm:pt modelId="{55469528-8634-4C0E-B89C-D994BB745A56}" type="parTrans" cxnId="{DBB59FC2-307D-42C2-AE34-346063AFF6E1}">
      <dgm:prSet/>
      <dgm:spPr/>
      <dgm:t>
        <a:bodyPr/>
        <a:lstStyle/>
        <a:p>
          <a:endParaRPr lang="en-US" sz="1400"/>
        </a:p>
      </dgm:t>
    </dgm:pt>
    <dgm:pt modelId="{DD401534-61A5-45A9-B596-164FA485F2CB}" type="sibTrans" cxnId="{DBB59FC2-307D-42C2-AE34-346063AFF6E1}">
      <dgm:prSet/>
      <dgm:spPr/>
      <dgm:t>
        <a:bodyPr/>
        <a:lstStyle/>
        <a:p>
          <a:endParaRPr lang="en-US" sz="1400"/>
        </a:p>
      </dgm:t>
    </dgm:pt>
    <dgm:pt modelId="{69A25DA4-9ADE-45CC-8319-D55689586B9C}">
      <dgm:prSet phldrT="[Text]" custT="1"/>
      <dgm:spPr/>
      <dgm:t>
        <a:bodyPr/>
        <a:lstStyle/>
        <a:p>
          <a:r>
            <a:rPr lang="en-US" sz="1800" dirty="0" smtClean="0"/>
            <a:t>Percent of newborns ≥35 and &lt;35 weeks who received antibiotics within 72 hours of life</a:t>
          </a:r>
          <a:endParaRPr lang="en-US" sz="1800" dirty="0"/>
        </a:p>
      </dgm:t>
    </dgm:pt>
    <dgm:pt modelId="{A4FF0705-A6CC-4ED8-A9C9-1BD60985B007}" type="parTrans" cxnId="{C5F51B5F-DB04-43EA-9FD2-21A1A2A9C22F}">
      <dgm:prSet/>
      <dgm:spPr/>
      <dgm:t>
        <a:bodyPr/>
        <a:lstStyle/>
        <a:p>
          <a:endParaRPr lang="en-US" sz="1400"/>
        </a:p>
      </dgm:t>
    </dgm:pt>
    <dgm:pt modelId="{4AE1EC56-2912-4262-B4AB-A40DA153CFD7}" type="sibTrans" cxnId="{C5F51B5F-DB04-43EA-9FD2-21A1A2A9C22F}">
      <dgm:prSet/>
      <dgm:spPr/>
      <dgm:t>
        <a:bodyPr/>
        <a:lstStyle/>
        <a:p>
          <a:endParaRPr lang="en-US" sz="1400"/>
        </a:p>
      </dgm:t>
    </dgm:pt>
    <dgm:pt modelId="{DF0D534D-BFD3-48AE-8C4C-8745355266C9}">
      <dgm:prSet phldrT="[Text]" custT="1"/>
      <dgm:spPr/>
      <dgm:t>
        <a:bodyPr/>
        <a:lstStyle/>
        <a:p>
          <a:r>
            <a:rPr lang="en-US" sz="2000" dirty="0" smtClean="0"/>
            <a:t>4-5</a:t>
          </a:r>
          <a:endParaRPr lang="en-US" sz="2000" dirty="0"/>
        </a:p>
      </dgm:t>
    </dgm:pt>
    <dgm:pt modelId="{089FC66D-1E1C-4492-90E8-F4F804A6AC13}" type="parTrans" cxnId="{37AF5C79-7789-406D-9BAE-5639D56F71F9}">
      <dgm:prSet/>
      <dgm:spPr/>
      <dgm:t>
        <a:bodyPr/>
        <a:lstStyle/>
        <a:p>
          <a:endParaRPr lang="en-US" sz="1400"/>
        </a:p>
      </dgm:t>
    </dgm:pt>
    <dgm:pt modelId="{C06A8039-C9D8-46CC-A7CC-8E817A0972D8}" type="sibTrans" cxnId="{37AF5C79-7789-406D-9BAE-5639D56F71F9}">
      <dgm:prSet/>
      <dgm:spPr/>
      <dgm:t>
        <a:bodyPr/>
        <a:lstStyle/>
        <a:p>
          <a:endParaRPr lang="en-US" sz="1400"/>
        </a:p>
      </dgm:t>
    </dgm:pt>
    <dgm:pt modelId="{ABA9D8E2-A455-410E-8521-E6A59D6C6A28}">
      <dgm:prSet phldrT="[Text]" custT="1"/>
      <dgm:spPr/>
      <dgm:t>
        <a:bodyPr/>
        <a:lstStyle/>
        <a:p>
          <a:r>
            <a:rPr lang="en-US" sz="2000" dirty="0" smtClean="0"/>
            <a:t>6-7</a:t>
          </a:r>
          <a:endParaRPr lang="en-US" sz="2000" dirty="0"/>
        </a:p>
      </dgm:t>
    </dgm:pt>
    <dgm:pt modelId="{8230538C-5F5B-4AF8-B34A-8156FE3CCC4F}" type="parTrans" cxnId="{2BFA4F37-3D95-411C-BDED-3AF22BEE27E3}">
      <dgm:prSet/>
      <dgm:spPr/>
      <dgm:t>
        <a:bodyPr/>
        <a:lstStyle/>
        <a:p>
          <a:endParaRPr lang="en-US" sz="1400"/>
        </a:p>
      </dgm:t>
    </dgm:pt>
    <dgm:pt modelId="{01FF1B6D-8B81-42C0-A440-9EACD016E017}" type="sibTrans" cxnId="{2BFA4F37-3D95-411C-BDED-3AF22BEE27E3}">
      <dgm:prSet/>
      <dgm:spPr/>
      <dgm:t>
        <a:bodyPr/>
        <a:lstStyle/>
        <a:p>
          <a:endParaRPr lang="en-US" sz="1400"/>
        </a:p>
      </dgm:t>
    </dgm:pt>
    <dgm:pt modelId="{76CC386B-EB26-4F8F-AD88-308647A27BB0}">
      <dgm:prSet custT="1"/>
      <dgm:spPr/>
      <dgm:t>
        <a:bodyPr/>
        <a:lstStyle/>
        <a:p>
          <a:r>
            <a:rPr lang="en-US" sz="1800" dirty="0" smtClean="0"/>
            <a:t>Percent of newborns ≥35 and &lt;35 weeks with a risk assessment tool used and documented</a:t>
          </a:r>
          <a:endParaRPr lang="en-US" sz="1800" dirty="0"/>
        </a:p>
      </dgm:t>
    </dgm:pt>
    <dgm:pt modelId="{9DB8B1A0-E62B-4928-852D-24AF39680D56}" type="parTrans" cxnId="{46271018-3E10-4B20-8E4E-0311E87DD062}">
      <dgm:prSet/>
      <dgm:spPr/>
      <dgm:t>
        <a:bodyPr/>
        <a:lstStyle/>
        <a:p>
          <a:endParaRPr lang="en-US" sz="1400"/>
        </a:p>
      </dgm:t>
    </dgm:pt>
    <dgm:pt modelId="{3CCF8165-0616-4106-92D3-4A3953DB279A}" type="sibTrans" cxnId="{46271018-3E10-4B20-8E4E-0311E87DD062}">
      <dgm:prSet/>
      <dgm:spPr/>
      <dgm:t>
        <a:bodyPr/>
        <a:lstStyle/>
        <a:p>
          <a:endParaRPr lang="en-US" sz="1400"/>
        </a:p>
      </dgm:t>
    </dgm:pt>
    <dgm:pt modelId="{52716817-0DD7-48B2-BFD5-69C5F71E1D71}">
      <dgm:prSet custT="1"/>
      <dgm:spPr/>
      <dgm:t>
        <a:bodyPr/>
        <a:lstStyle/>
        <a:p>
          <a:r>
            <a:rPr lang="en-US" sz="1800" dirty="0" smtClean="0"/>
            <a:t>Parent and Family Education</a:t>
          </a:r>
          <a:endParaRPr lang="en-US" sz="1800" dirty="0"/>
        </a:p>
      </dgm:t>
    </dgm:pt>
    <dgm:pt modelId="{7A933748-77F3-413A-8429-0A55DB460403}" type="parTrans" cxnId="{1ADE9CFC-BFAF-418A-BE8E-3C25AD0CBC0E}">
      <dgm:prSet/>
      <dgm:spPr/>
      <dgm:t>
        <a:bodyPr/>
        <a:lstStyle/>
        <a:p>
          <a:endParaRPr lang="en-US" sz="1400"/>
        </a:p>
      </dgm:t>
    </dgm:pt>
    <dgm:pt modelId="{57E36B0E-7795-4B22-BFC6-A4A001A03504}" type="sibTrans" cxnId="{1ADE9CFC-BFAF-418A-BE8E-3C25AD0CBC0E}">
      <dgm:prSet/>
      <dgm:spPr/>
      <dgm:t>
        <a:bodyPr/>
        <a:lstStyle/>
        <a:p>
          <a:endParaRPr lang="en-US" sz="1400"/>
        </a:p>
      </dgm:t>
    </dgm:pt>
    <dgm:pt modelId="{D523905C-A58A-41EF-91E7-1953C45D265D}">
      <dgm:prSet phldrT="[Text]" custT="1"/>
      <dgm:spPr/>
      <dgm:t>
        <a:bodyPr/>
        <a:lstStyle/>
        <a:p>
          <a:r>
            <a:rPr lang="en-US" sz="2000" dirty="0" smtClean="0"/>
            <a:t>1</a:t>
          </a:r>
          <a:endParaRPr lang="en-US" sz="2000" dirty="0"/>
        </a:p>
      </dgm:t>
    </dgm:pt>
    <dgm:pt modelId="{5821821F-9735-4251-A72E-FFC3D1A7AD29}" type="sibTrans" cxnId="{3334FB4C-E5B7-4010-8A61-D146AA5275E6}">
      <dgm:prSet/>
      <dgm:spPr/>
      <dgm:t>
        <a:bodyPr/>
        <a:lstStyle/>
        <a:p>
          <a:endParaRPr lang="en-US" sz="1400"/>
        </a:p>
      </dgm:t>
    </dgm:pt>
    <dgm:pt modelId="{2CD475D3-DF95-47AA-B7EE-670A13C7E7CD}" type="parTrans" cxnId="{3334FB4C-E5B7-4010-8A61-D146AA5275E6}">
      <dgm:prSet/>
      <dgm:spPr/>
      <dgm:t>
        <a:bodyPr/>
        <a:lstStyle/>
        <a:p>
          <a:endParaRPr lang="en-US" sz="1400"/>
        </a:p>
      </dgm:t>
    </dgm:pt>
    <dgm:pt modelId="{396C71EA-071E-4AB5-8F6C-99B9A71A3F60}" type="pres">
      <dgm:prSet presAssocID="{7A4C3CE6-B17F-4104-9035-C474EA5B8587}" presName="Name0" presStyleCnt="0">
        <dgm:presLayoutVars>
          <dgm:dir/>
          <dgm:animLvl val="lvl"/>
          <dgm:resizeHandles val="exact"/>
        </dgm:presLayoutVars>
      </dgm:prSet>
      <dgm:spPr/>
      <dgm:t>
        <a:bodyPr/>
        <a:lstStyle/>
        <a:p>
          <a:endParaRPr lang="en-US"/>
        </a:p>
      </dgm:t>
    </dgm:pt>
    <dgm:pt modelId="{F0207EB3-19DA-4147-AEB3-CBACDB001500}" type="pres">
      <dgm:prSet presAssocID="{D523905C-A58A-41EF-91E7-1953C45D265D}" presName="composite" presStyleCnt="0"/>
      <dgm:spPr/>
    </dgm:pt>
    <dgm:pt modelId="{B5FD459A-D563-4BBE-B422-FF77FE5AAE36}" type="pres">
      <dgm:prSet presAssocID="{D523905C-A58A-41EF-91E7-1953C45D265D}" presName="parTx" presStyleLbl="alignNode1" presStyleIdx="0" presStyleCnt="4">
        <dgm:presLayoutVars>
          <dgm:chMax val="0"/>
          <dgm:chPref val="0"/>
          <dgm:bulletEnabled val="1"/>
        </dgm:presLayoutVars>
      </dgm:prSet>
      <dgm:spPr/>
      <dgm:t>
        <a:bodyPr/>
        <a:lstStyle/>
        <a:p>
          <a:endParaRPr lang="en-US"/>
        </a:p>
      </dgm:t>
    </dgm:pt>
    <dgm:pt modelId="{A35C1751-DAEC-4ED5-9A11-CDD3BDE09761}" type="pres">
      <dgm:prSet presAssocID="{D523905C-A58A-41EF-91E7-1953C45D265D}" presName="desTx" presStyleLbl="alignAccFollowNode1" presStyleIdx="0" presStyleCnt="4">
        <dgm:presLayoutVars>
          <dgm:bulletEnabled val="1"/>
        </dgm:presLayoutVars>
      </dgm:prSet>
      <dgm:spPr/>
      <dgm:t>
        <a:bodyPr/>
        <a:lstStyle/>
        <a:p>
          <a:endParaRPr lang="en-US"/>
        </a:p>
      </dgm:t>
    </dgm:pt>
    <dgm:pt modelId="{45137492-5149-48BC-9F58-1D2CF19C1B10}" type="pres">
      <dgm:prSet presAssocID="{5821821F-9735-4251-A72E-FFC3D1A7AD29}" presName="space" presStyleCnt="0"/>
      <dgm:spPr/>
    </dgm:pt>
    <dgm:pt modelId="{5507AF96-2E66-4E4A-9F80-BBA2ABCC3D86}" type="pres">
      <dgm:prSet presAssocID="{032F106D-CDB7-4D79-9C12-3816FFEDDCE9}" presName="composite" presStyleCnt="0"/>
      <dgm:spPr/>
    </dgm:pt>
    <dgm:pt modelId="{37BBA8E9-6D93-43EE-9310-522D463F9125}" type="pres">
      <dgm:prSet presAssocID="{032F106D-CDB7-4D79-9C12-3816FFEDDCE9}" presName="parTx" presStyleLbl="alignNode1" presStyleIdx="1" presStyleCnt="4">
        <dgm:presLayoutVars>
          <dgm:chMax val="0"/>
          <dgm:chPref val="0"/>
          <dgm:bulletEnabled val="1"/>
        </dgm:presLayoutVars>
      </dgm:prSet>
      <dgm:spPr/>
      <dgm:t>
        <a:bodyPr/>
        <a:lstStyle/>
        <a:p>
          <a:endParaRPr lang="en-US"/>
        </a:p>
      </dgm:t>
    </dgm:pt>
    <dgm:pt modelId="{71F61C44-C5CF-4DCA-B0DD-CE20AEAAD453}" type="pres">
      <dgm:prSet presAssocID="{032F106D-CDB7-4D79-9C12-3816FFEDDCE9}" presName="desTx" presStyleLbl="alignAccFollowNode1" presStyleIdx="1" presStyleCnt="4">
        <dgm:presLayoutVars>
          <dgm:bulletEnabled val="1"/>
        </dgm:presLayoutVars>
      </dgm:prSet>
      <dgm:spPr/>
      <dgm:t>
        <a:bodyPr/>
        <a:lstStyle/>
        <a:p>
          <a:endParaRPr lang="en-US"/>
        </a:p>
      </dgm:t>
    </dgm:pt>
    <dgm:pt modelId="{2528E53D-C241-4564-8D30-F1E9AA58D38A}" type="pres">
      <dgm:prSet presAssocID="{DD401534-61A5-45A9-B596-164FA485F2CB}" presName="space" presStyleCnt="0"/>
      <dgm:spPr/>
    </dgm:pt>
    <dgm:pt modelId="{7DBEB8EB-08F9-4560-A1AC-F54AB672F87D}" type="pres">
      <dgm:prSet presAssocID="{DF0D534D-BFD3-48AE-8C4C-8745355266C9}" presName="composite" presStyleCnt="0"/>
      <dgm:spPr/>
    </dgm:pt>
    <dgm:pt modelId="{AC13A3BB-CBA1-470C-B42D-A7DF9F9F7C39}" type="pres">
      <dgm:prSet presAssocID="{DF0D534D-BFD3-48AE-8C4C-8745355266C9}" presName="parTx" presStyleLbl="alignNode1" presStyleIdx="2" presStyleCnt="4">
        <dgm:presLayoutVars>
          <dgm:chMax val="0"/>
          <dgm:chPref val="0"/>
          <dgm:bulletEnabled val="1"/>
        </dgm:presLayoutVars>
      </dgm:prSet>
      <dgm:spPr/>
      <dgm:t>
        <a:bodyPr/>
        <a:lstStyle/>
        <a:p>
          <a:endParaRPr lang="en-US"/>
        </a:p>
      </dgm:t>
    </dgm:pt>
    <dgm:pt modelId="{68576734-65AF-454D-B359-38319ED14BB8}" type="pres">
      <dgm:prSet presAssocID="{DF0D534D-BFD3-48AE-8C4C-8745355266C9}" presName="desTx" presStyleLbl="alignAccFollowNode1" presStyleIdx="2" presStyleCnt="4">
        <dgm:presLayoutVars>
          <dgm:bulletEnabled val="1"/>
        </dgm:presLayoutVars>
      </dgm:prSet>
      <dgm:spPr/>
      <dgm:t>
        <a:bodyPr/>
        <a:lstStyle/>
        <a:p>
          <a:endParaRPr lang="en-US"/>
        </a:p>
      </dgm:t>
    </dgm:pt>
    <dgm:pt modelId="{E19AEB55-8BB7-411D-855A-514BF8803639}" type="pres">
      <dgm:prSet presAssocID="{C06A8039-C9D8-46CC-A7CC-8E817A0972D8}" presName="space" presStyleCnt="0"/>
      <dgm:spPr/>
    </dgm:pt>
    <dgm:pt modelId="{87B3FEE8-7006-4635-864E-28ED231B84D2}" type="pres">
      <dgm:prSet presAssocID="{ABA9D8E2-A455-410E-8521-E6A59D6C6A28}" presName="composite" presStyleCnt="0"/>
      <dgm:spPr/>
    </dgm:pt>
    <dgm:pt modelId="{62B3B1CA-6938-4272-86A7-3D497C10C670}" type="pres">
      <dgm:prSet presAssocID="{ABA9D8E2-A455-410E-8521-E6A59D6C6A28}" presName="parTx" presStyleLbl="alignNode1" presStyleIdx="3" presStyleCnt="4">
        <dgm:presLayoutVars>
          <dgm:chMax val="0"/>
          <dgm:chPref val="0"/>
          <dgm:bulletEnabled val="1"/>
        </dgm:presLayoutVars>
      </dgm:prSet>
      <dgm:spPr/>
      <dgm:t>
        <a:bodyPr/>
        <a:lstStyle/>
        <a:p>
          <a:endParaRPr lang="en-US"/>
        </a:p>
      </dgm:t>
    </dgm:pt>
    <dgm:pt modelId="{E6CCDFD0-6715-4085-86EC-36938C3D3FE9}" type="pres">
      <dgm:prSet presAssocID="{ABA9D8E2-A455-410E-8521-E6A59D6C6A28}" presName="desTx" presStyleLbl="alignAccFollowNode1" presStyleIdx="3" presStyleCnt="4">
        <dgm:presLayoutVars>
          <dgm:bulletEnabled val="1"/>
        </dgm:presLayoutVars>
      </dgm:prSet>
      <dgm:spPr/>
      <dgm:t>
        <a:bodyPr/>
        <a:lstStyle/>
        <a:p>
          <a:endParaRPr lang="en-US"/>
        </a:p>
      </dgm:t>
    </dgm:pt>
  </dgm:ptLst>
  <dgm:cxnLst>
    <dgm:cxn modelId="{58376EEA-4291-4ED8-99C3-59530C4A925D}" type="presOf" srcId="{69A25DA4-9ADE-45CC-8319-D55689586B9C}" destId="{71F61C44-C5CF-4DCA-B0DD-CE20AEAAD453}" srcOrd="0" destOrd="0" presId="urn:microsoft.com/office/officeart/2005/8/layout/hList1"/>
    <dgm:cxn modelId="{C110E634-7999-4EAE-BE4E-93ED337457C4}" type="presOf" srcId="{AF0DDAC3-63F2-41FC-8164-258E8AC289CD}" destId="{A35C1751-DAEC-4ED5-9A11-CDD3BDE09761}" srcOrd="0" destOrd="0" presId="urn:microsoft.com/office/officeart/2005/8/layout/hList1"/>
    <dgm:cxn modelId="{C5F51B5F-DB04-43EA-9FD2-21A1A2A9C22F}" srcId="{032F106D-CDB7-4D79-9C12-3816FFEDDCE9}" destId="{69A25DA4-9ADE-45CC-8319-D55689586B9C}" srcOrd="0" destOrd="0" parTransId="{A4FF0705-A6CC-4ED8-A9C9-1BD60985B007}" sibTransId="{4AE1EC56-2912-4262-B4AB-A40DA153CFD7}"/>
    <dgm:cxn modelId="{DBB59FC2-307D-42C2-AE34-346063AFF6E1}" srcId="{7A4C3CE6-B17F-4104-9035-C474EA5B8587}" destId="{032F106D-CDB7-4D79-9C12-3816FFEDDCE9}" srcOrd="1" destOrd="0" parTransId="{55469528-8634-4C0E-B89C-D994BB745A56}" sibTransId="{DD401534-61A5-45A9-B596-164FA485F2CB}"/>
    <dgm:cxn modelId="{74A6BC5A-8033-426F-8C8D-D6119151C2D0}" type="presOf" srcId="{76CC386B-EB26-4F8F-AD88-308647A27BB0}" destId="{68576734-65AF-454D-B359-38319ED14BB8}" srcOrd="0" destOrd="0" presId="urn:microsoft.com/office/officeart/2005/8/layout/hList1"/>
    <dgm:cxn modelId="{0349FCA3-686D-4BAC-A075-6B69F36BADA4}" type="presOf" srcId="{032F106D-CDB7-4D79-9C12-3816FFEDDCE9}" destId="{37BBA8E9-6D93-43EE-9310-522D463F9125}" srcOrd="0" destOrd="0" presId="urn:microsoft.com/office/officeart/2005/8/layout/hList1"/>
    <dgm:cxn modelId="{5284ADBC-7A96-4D07-A343-B8C3BDC796D2}" type="presOf" srcId="{ABA9D8E2-A455-410E-8521-E6A59D6C6A28}" destId="{62B3B1CA-6938-4272-86A7-3D497C10C670}" srcOrd="0" destOrd="0" presId="urn:microsoft.com/office/officeart/2005/8/layout/hList1"/>
    <dgm:cxn modelId="{1ADE9CFC-BFAF-418A-BE8E-3C25AD0CBC0E}" srcId="{ABA9D8E2-A455-410E-8521-E6A59D6C6A28}" destId="{52716817-0DD7-48B2-BFD5-69C5F71E1D71}" srcOrd="0" destOrd="0" parTransId="{7A933748-77F3-413A-8429-0A55DB460403}" sibTransId="{57E36B0E-7795-4B22-BFC6-A4A001A03504}"/>
    <dgm:cxn modelId="{46271018-3E10-4B20-8E4E-0311E87DD062}" srcId="{DF0D534D-BFD3-48AE-8C4C-8745355266C9}" destId="{76CC386B-EB26-4F8F-AD88-308647A27BB0}" srcOrd="0" destOrd="0" parTransId="{9DB8B1A0-E62B-4928-852D-24AF39680D56}" sibTransId="{3CCF8165-0616-4106-92D3-4A3953DB279A}"/>
    <dgm:cxn modelId="{3334FB4C-E5B7-4010-8A61-D146AA5275E6}" srcId="{7A4C3CE6-B17F-4104-9035-C474EA5B8587}" destId="{D523905C-A58A-41EF-91E7-1953C45D265D}" srcOrd="0" destOrd="0" parTransId="{2CD475D3-DF95-47AA-B7EE-670A13C7E7CD}" sibTransId="{5821821F-9735-4251-A72E-FFC3D1A7AD29}"/>
    <dgm:cxn modelId="{2A3F1BF4-1235-4B90-9FAA-C66AB2D0BDCC}" type="presOf" srcId="{52716817-0DD7-48B2-BFD5-69C5F71E1D71}" destId="{E6CCDFD0-6715-4085-86EC-36938C3D3FE9}" srcOrd="0" destOrd="0" presId="urn:microsoft.com/office/officeart/2005/8/layout/hList1"/>
    <dgm:cxn modelId="{7A318523-5713-458A-996D-DC5578587638}" type="presOf" srcId="{7A4C3CE6-B17F-4104-9035-C474EA5B8587}" destId="{396C71EA-071E-4AB5-8F6C-99B9A71A3F60}" srcOrd="0" destOrd="0" presId="urn:microsoft.com/office/officeart/2005/8/layout/hList1"/>
    <dgm:cxn modelId="{37AF5C79-7789-406D-9BAE-5639D56F71F9}" srcId="{7A4C3CE6-B17F-4104-9035-C474EA5B8587}" destId="{DF0D534D-BFD3-48AE-8C4C-8745355266C9}" srcOrd="2" destOrd="0" parTransId="{089FC66D-1E1C-4492-90E8-F4F804A6AC13}" sibTransId="{C06A8039-C9D8-46CC-A7CC-8E817A0972D8}"/>
    <dgm:cxn modelId="{72D2275A-EA54-464E-A665-A6368DD631A8}" type="presOf" srcId="{DF0D534D-BFD3-48AE-8C4C-8745355266C9}" destId="{AC13A3BB-CBA1-470C-B42D-A7DF9F9F7C39}" srcOrd="0" destOrd="0" presId="urn:microsoft.com/office/officeart/2005/8/layout/hList1"/>
    <dgm:cxn modelId="{8549FB37-6FD1-434F-8005-9D15C4E182A9}" type="presOf" srcId="{D523905C-A58A-41EF-91E7-1953C45D265D}" destId="{B5FD459A-D563-4BBE-B422-FF77FE5AAE36}" srcOrd="0" destOrd="0" presId="urn:microsoft.com/office/officeart/2005/8/layout/hList1"/>
    <dgm:cxn modelId="{2BFA4F37-3D95-411C-BDED-3AF22BEE27E3}" srcId="{7A4C3CE6-B17F-4104-9035-C474EA5B8587}" destId="{ABA9D8E2-A455-410E-8521-E6A59D6C6A28}" srcOrd="3" destOrd="0" parTransId="{8230538C-5F5B-4AF8-B34A-8156FE3CCC4F}" sibTransId="{01FF1B6D-8B81-42C0-A440-9EACD016E017}"/>
    <dgm:cxn modelId="{8238659B-D7B3-4179-8AEF-E89225153A48}" srcId="{D523905C-A58A-41EF-91E7-1953C45D265D}" destId="{AF0DDAC3-63F2-41FC-8164-258E8AC289CD}" srcOrd="0" destOrd="0" parTransId="{34FB9F2D-62E4-4A4F-805D-B1544E19DA88}" sibTransId="{244A3DB7-0D2E-46D0-9D41-C2835E151FE0}"/>
    <dgm:cxn modelId="{4447A843-9C7A-466B-AC18-9C67821A98E0}" type="presParOf" srcId="{396C71EA-071E-4AB5-8F6C-99B9A71A3F60}" destId="{F0207EB3-19DA-4147-AEB3-CBACDB001500}" srcOrd="0" destOrd="0" presId="urn:microsoft.com/office/officeart/2005/8/layout/hList1"/>
    <dgm:cxn modelId="{9B24F2B8-BDED-4D7E-8388-057D99787A2C}" type="presParOf" srcId="{F0207EB3-19DA-4147-AEB3-CBACDB001500}" destId="{B5FD459A-D563-4BBE-B422-FF77FE5AAE36}" srcOrd="0" destOrd="0" presId="urn:microsoft.com/office/officeart/2005/8/layout/hList1"/>
    <dgm:cxn modelId="{78C0A522-92CE-4573-B377-E67FE0918546}" type="presParOf" srcId="{F0207EB3-19DA-4147-AEB3-CBACDB001500}" destId="{A35C1751-DAEC-4ED5-9A11-CDD3BDE09761}" srcOrd="1" destOrd="0" presId="urn:microsoft.com/office/officeart/2005/8/layout/hList1"/>
    <dgm:cxn modelId="{8FB2AA5D-C83A-47EA-9B9E-7405382F8FAD}" type="presParOf" srcId="{396C71EA-071E-4AB5-8F6C-99B9A71A3F60}" destId="{45137492-5149-48BC-9F58-1D2CF19C1B10}" srcOrd="1" destOrd="0" presId="urn:microsoft.com/office/officeart/2005/8/layout/hList1"/>
    <dgm:cxn modelId="{735BB029-1600-47C4-AE40-67C0E51BF8F8}" type="presParOf" srcId="{396C71EA-071E-4AB5-8F6C-99B9A71A3F60}" destId="{5507AF96-2E66-4E4A-9F80-BBA2ABCC3D86}" srcOrd="2" destOrd="0" presId="urn:microsoft.com/office/officeart/2005/8/layout/hList1"/>
    <dgm:cxn modelId="{323B89AA-8213-4CC7-872D-88FADA4B9B8B}" type="presParOf" srcId="{5507AF96-2E66-4E4A-9F80-BBA2ABCC3D86}" destId="{37BBA8E9-6D93-43EE-9310-522D463F9125}" srcOrd="0" destOrd="0" presId="urn:microsoft.com/office/officeart/2005/8/layout/hList1"/>
    <dgm:cxn modelId="{E4BBDEF2-98C2-4661-ADFF-9360570C2441}" type="presParOf" srcId="{5507AF96-2E66-4E4A-9F80-BBA2ABCC3D86}" destId="{71F61C44-C5CF-4DCA-B0DD-CE20AEAAD453}" srcOrd="1" destOrd="0" presId="urn:microsoft.com/office/officeart/2005/8/layout/hList1"/>
    <dgm:cxn modelId="{1D72B2AF-4BE4-4564-B6A8-F71FCC839DB2}" type="presParOf" srcId="{396C71EA-071E-4AB5-8F6C-99B9A71A3F60}" destId="{2528E53D-C241-4564-8D30-F1E9AA58D38A}" srcOrd="3" destOrd="0" presId="urn:microsoft.com/office/officeart/2005/8/layout/hList1"/>
    <dgm:cxn modelId="{DA009D1A-620C-45E8-A99E-70F887D3A307}" type="presParOf" srcId="{396C71EA-071E-4AB5-8F6C-99B9A71A3F60}" destId="{7DBEB8EB-08F9-4560-A1AC-F54AB672F87D}" srcOrd="4" destOrd="0" presId="urn:microsoft.com/office/officeart/2005/8/layout/hList1"/>
    <dgm:cxn modelId="{BB7920B3-A813-4391-AA43-A27DE9CC84CA}" type="presParOf" srcId="{7DBEB8EB-08F9-4560-A1AC-F54AB672F87D}" destId="{AC13A3BB-CBA1-470C-B42D-A7DF9F9F7C39}" srcOrd="0" destOrd="0" presId="urn:microsoft.com/office/officeart/2005/8/layout/hList1"/>
    <dgm:cxn modelId="{F6D14816-21D1-41D3-9DD7-EE1DE54CB4F7}" type="presParOf" srcId="{7DBEB8EB-08F9-4560-A1AC-F54AB672F87D}" destId="{68576734-65AF-454D-B359-38319ED14BB8}" srcOrd="1" destOrd="0" presId="urn:microsoft.com/office/officeart/2005/8/layout/hList1"/>
    <dgm:cxn modelId="{F25DAB86-F0DC-4C45-A81F-95309F1B3C4E}" type="presParOf" srcId="{396C71EA-071E-4AB5-8F6C-99B9A71A3F60}" destId="{E19AEB55-8BB7-411D-855A-514BF8803639}" srcOrd="5" destOrd="0" presId="urn:microsoft.com/office/officeart/2005/8/layout/hList1"/>
    <dgm:cxn modelId="{08BBA063-F73A-45D0-A6D9-43703A63A015}" type="presParOf" srcId="{396C71EA-071E-4AB5-8F6C-99B9A71A3F60}" destId="{87B3FEE8-7006-4635-864E-28ED231B84D2}" srcOrd="6" destOrd="0" presId="urn:microsoft.com/office/officeart/2005/8/layout/hList1"/>
    <dgm:cxn modelId="{8426655F-AD43-46AC-AE73-F87E18DCCAFF}" type="presParOf" srcId="{87B3FEE8-7006-4635-864E-28ED231B84D2}" destId="{62B3B1CA-6938-4272-86A7-3D497C10C670}" srcOrd="0" destOrd="0" presId="urn:microsoft.com/office/officeart/2005/8/layout/hList1"/>
    <dgm:cxn modelId="{C3EFDEB5-FF68-4063-94B8-0C5E84D24074}" type="presParOf" srcId="{87B3FEE8-7006-4635-864E-28ED231B84D2}" destId="{E6CCDFD0-6715-4085-86EC-36938C3D3FE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C3CE6-B17F-4104-9035-C474EA5B85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523905C-A58A-41EF-91E7-1953C45D265D}">
      <dgm:prSet phldrT="[Text]" custT="1"/>
      <dgm:spPr/>
      <dgm:t>
        <a:bodyPr/>
        <a:lstStyle/>
        <a:p>
          <a:r>
            <a:rPr lang="en-US" sz="2000" dirty="0" smtClean="0"/>
            <a:t>8</a:t>
          </a:r>
          <a:endParaRPr lang="en-US" sz="2000" dirty="0"/>
        </a:p>
      </dgm:t>
    </dgm:pt>
    <dgm:pt modelId="{2CD475D3-DF95-47AA-B7EE-670A13C7E7CD}" type="parTrans" cxnId="{3334FB4C-E5B7-4010-8A61-D146AA5275E6}">
      <dgm:prSet/>
      <dgm:spPr/>
      <dgm:t>
        <a:bodyPr/>
        <a:lstStyle/>
        <a:p>
          <a:endParaRPr lang="en-US" sz="1400"/>
        </a:p>
      </dgm:t>
    </dgm:pt>
    <dgm:pt modelId="{5821821F-9735-4251-A72E-FFC3D1A7AD29}" type="sibTrans" cxnId="{3334FB4C-E5B7-4010-8A61-D146AA5275E6}">
      <dgm:prSet/>
      <dgm:spPr/>
      <dgm:t>
        <a:bodyPr/>
        <a:lstStyle/>
        <a:p>
          <a:endParaRPr lang="en-US" sz="1400"/>
        </a:p>
      </dgm:t>
    </dgm:pt>
    <dgm:pt modelId="{AF0DDAC3-63F2-41FC-8164-258E8AC289CD}">
      <dgm:prSet phldrT="[Text]" custT="1"/>
      <dgm:spPr/>
      <dgm:t>
        <a:bodyPr/>
        <a:lstStyle/>
        <a:p>
          <a:r>
            <a:rPr lang="en-US" sz="1800" dirty="0" smtClean="0"/>
            <a:t>Maternal risk factor for neonatal EOS documentation</a:t>
          </a:r>
          <a:endParaRPr lang="en-US" sz="1800" dirty="0"/>
        </a:p>
      </dgm:t>
    </dgm:pt>
    <dgm:pt modelId="{34FB9F2D-62E4-4A4F-805D-B1544E19DA88}" type="parTrans" cxnId="{8238659B-D7B3-4179-8AEF-E89225153A48}">
      <dgm:prSet/>
      <dgm:spPr/>
      <dgm:t>
        <a:bodyPr/>
        <a:lstStyle/>
        <a:p>
          <a:endParaRPr lang="en-US" sz="1400"/>
        </a:p>
      </dgm:t>
    </dgm:pt>
    <dgm:pt modelId="{244A3DB7-0D2E-46D0-9D41-C2835E151FE0}" type="sibTrans" cxnId="{8238659B-D7B3-4179-8AEF-E89225153A48}">
      <dgm:prSet/>
      <dgm:spPr/>
      <dgm:t>
        <a:bodyPr/>
        <a:lstStyle/>
        <a:p>
          <a:endParaRPr lang="en-US" sz="1400"/>
        </a:p>
      </dgm:t>
    </dgm:pt>
    <dgm:pt modelId="{032F106D-CDB7-4D79-9C12-3816FFEDDCE9}">
      <dgm:prSet phldrT="[Text]" custT="1"/>
      <dgm:spPr/>
      <dgm:t>
        <a:bodyPr/>
        <a:lstStyle/>
        <a:p>
          <a:r>
            <a:rPr lang="en-US" sz="2000" dirty="0" smtClean="0"/>
            <a:t>9</a:t>
          </a:r>
          <a:endParaRPr lang="en-US" sz="2000" dirty="0"/>
        </a:p>
      </dgm:t>
    </dgm:pt>
    <dgm:pt modelId="{55469528-8634-4C0E-B89C-D994BB745A56}" type="parTrans" cxnId="{DBB59FC2-307D-42C2-AE34-346063AFF6E1}">
      <dgm:prSet/>
      <dgm:spPr/>
      <dgm:t>
        <a:bodyPr/>
        <a:lstStyle/>
        <a:p>
          <a:endParaRPr lang="en-US" sz="1400"/>
        </a:p>
      </dgm:t>
    </dgm:pt>
    <dgm:pt modelId="{DD401534-61A5-45A9-B596-164FA485F2CB}" type="sibTrans" cxnId="{DBB59FC2-307D-42C2-AE34-346063AFF6E1}">
      <dgm:prSet/>
      <dgm:spPr/>
      <dgm:t>
        <a:bodyPr/>
        <a:lstStyle/>
        <a:p>
          <a:endParaRPr lang="en-US" sz="1400"/>
        </a:p>
      </dgm:t>
    </dgm:pt>
    <dgm:pt modelId="{69A25DA4-9ADE-45CC-8319-D55689586B9C}">
      <dgm:prSet phldrT="[Text]" custT="1"/>
      <dgm:spPr/>
      <dgm:t>
        <a:bodyPr/>
        <a:lstStyle/>
        <a:p>
          <a:r>
            <a:rPr lang="en-US" sz="1800" dirty="0" smtClean="0"/>
            <a:t>Antibiotic Timeout</a:t>
          </a:r>
          <a:endParaRPr lang="en-US" sz="1800" dirty="0"/>
        </a:p>
      </dgm:t>
    </dgm:pt>
    <dgm:pt modelId="{A4FF0705-A6CC-4ED8-A9C9-1BD60985B007}" type="parTrans" cxnId="{C5F51B5F-DB04-43EA-9FD2-21A1A2A9C22F}">
      <dgm:prSet/>
      <dgm:spPr/>
      <dgm:t>
        <a:bodyPr/>
        <a:lstStyle/>
        <a:p>
          <a:endParaRPr lang="en-US" sz="1400"/>
        </a:p>
      </dgm:t>
    </dgm:pt>
    <dgm:pt modelId="{4AE1EC56-2912-4262-B4AB-A40DA153CFD7}" type="sibTrans" cxnId="{C5F51B5F-DB04-43EA-9FD2-21A1A2A9C22F}">
      <dgm:prSet/>
      <dgm:spPr/>
      <dgm:t>
        <a:bodyPr/>
        <a:lstStyle/>
        <a:p>
          <a:endParaRPr lang="en-US" sz="1400"/>
        </a:p>
      </dgm:t>
    </dgm:pt>
    <dgm:pt modelId="{DF0D534D-BFD3-48AE-8C4C-8745355266C9}">
      <dgm:prSet phldrT="[Text]" custT="1"/>
      <dgm:spPr/>
      <dgm:t>
        <a:bodyPr/>
        <a:lstStyle/>
        <a:p>
          <a:r>
            <a:rPr lang="en-US" sz="2000" dirty="0" smtClean="0"/>
            <a:t>10</a:t>
          </a:r>
          <a:endParaRPr lang="en-US" sz="2000" dirty="0"/>
        </a:p>
      </dgm:t>
    </dgm:pt>
    <dgm:pt modelId="{089FC66D-1E1C-4492-90E8-F4F804A6AC13}" type="parTrans" cxnId="{37AF5C79-7789-406D-9BAE-5639D56F71F9}">
      <dgm:prSet/>
      <dgm:spPr/>
      <dgm:t>
        <a:bodyPr/>
        <a:lstStyle/>
        <a:p>
          <a:endParaRPr lang="en-US" sz="1400"/>
        </a:p>
      </dgm:t>
    </dgm:pt>
    <dgm:pt modelId="{C06A8039-C9D8-46CC-A7CC-8E817A0972D8}" type="sibTrans" cxnId="{37AF5C79-7789-406D-9BAE-5639D56F71F9}">
      <dgm:prSet/>
      <dgm:spPr/>
      <dgm:t>
        <a:bodyPr/>
        <a:lstStyle/>
        <a:p>
          <a:endParaRPr lang="en-US" sz="1400"/>
        </a:p>
      </dgm:t>
    </dgm:pt>
    <dgm:pt modelId="{ABA9D8E2-A455-410E-8521-E6A59D6C6A28}">
      <dgm:prSet phldrT="[Text]" custT="1"/>
      <dgm:spPr/>
      <dgm:t>
        <a:bodyPr/>
        <a:lstStyle/>
        <a:p>
          <a:r>
            <a:rPr lang="en-US" sz="2000" dirty="0" smtClean="0"/>
            <a:t>11-12</a:t>
          </a:r>
          <a:endParaRPr lang="en-US" sz="2000" dirty="0"/>
        </a:p>
      </dgm:t>
    </dgm:pt>
    <dgm:pt modelId="{8230538C-5F5B-4AF8-B34A-8156FE3CCC4F}" type="parTrans" cxnId="{2BFA4F37-3D95-411C-BDED-3AF22BEE27E3}">
      <dgm:prSet/>
      <dgm:spPr/>
      <dgm:t>
        <a:bodyPr/>
        <a:lstStyle/>
        <a:p>
          <a:endParaRPr lang="en-US" sz="1400"/>
        </a:p>
      </dgm:t>
    </dgm:pt>
    <dgm:pt modelId="{01FF1B6D-8B81-42C0-A440-9EACD016E017}" type="sibTrans" cxnId="{2BFA4F37-3D95-411C-BDED-3AF22BEE27E3}">
      <dgm:prSet/>
      <dgm:spPr/>
      <dgm:t>
        <a:bodyPr/>
        <a:lstStyle/>
        <a:p>
          <a:endParaRPr lang="en-US" sz="1400"/>
        </a:p>
      </dgm:t>
    </dgm:pt>
    <dgm:pt modelId="{76CC386B-EB26-4F8F-AD88-308647A27BB0}">
      <dgm:prSet custT="1"/>
      <dgm:spPr/>
      <dgm:t>
        <a:bodyPr/>
        <a:lstStyle/>
        <a:p>
          <a:r>
            <a:rPr lang="en-US" sz="1800" dirty="0" smtClean="0"/>
            <a:t>Automatic Stop Time</a:t>
          </a:r>
          <a:endParaRPr lang="en-US" sz="1800" dirty="0"/>
        </a:p>
      </dgm:t>
    </dgm:pt>
    <dgm:pt modelId="{9DB8B1A0-E62B-4928-852D-24AF39680D56}" type="parTrans" cxnId="{46271018-3E10-4B20-8E4E-0311E87DD062}">
      <dgm:prSet/>
      <dgm:spPr/>
      <dgm:t>
        <a:bodyPr/>
        <a:lstStyle/>
        <a:p>
          <a:endParaRPr lang="en-US" sz="1400"/>
        </a:p>
      </dgm:t>
    </dgm:pt>
    <dgm:pt modelId="{3CCF8165-0616-4106-92D3-4A3953DB279A}" type="sibTrans" cxnId="{46271018-3E10-4B20-8E4E-0311E87DD062}">
      <dgm:prSet/>
      <dgm:spPr/>
      <dgm:t>
        <a:bodyPr/>
        <a:lstStyle/>
        <a:p>
          <a:endParaRPr lang="en-US" sz="1400"/>
        </a:p>
      </dgm:t>
    </dgm:pt>
    <dgm:pt modelId="{52716817-0DD7-48B2-BFD5-69C5F71E1D71}">
      <dgm:prSet custT="1"/>
      <dgm:spPr/>
      <dgm:t>
        <a:bodyPr/>
        <a:lstStyle/>
        <a:p>
          <a:r>
            <a:rPr lang="en-US" sz="1800" dirty="0" smtClean="0"/>
            <a:t>Percent of Newborns ≥35 and &lt;35 weeks with any antibiotic continued past 48 hours from a negative blood culture result</a:t>
          </a:r>
          <a:endParaRPr lang="en-US" sz="1800" dirty="0"/>
        </a:p>
      </dgm:t>
    </dgm:pt>
    <dgm:pt modelId="{7A933748-77F3-413A-8429-0A55DB460403}" type="parTrans" cxnId="{1ADE9CFC-BFAF-418A-BE8E-3C25AD0CBC0E}">
      <dgm:prSet/>
      <dgm:spPr/>
      <dgm:t>
        <a:bodyPr/>
        <a:lstStyle/>
        <a:p>
          <a:endParaRPr lang="en-US" sz="1400"/>
        </a:p>
      </dgm:t>
    </dgm:pt>
    <dgm:pt modelId="{57E36B0E-7795-4B22-BFC6-A4A001A03504}" type="sibTrans" cxnId="{1ADE9CFC-BFAF-418A-BE8E-3C25AD0CBC0E}">
      <dgm:prSet/>
      <dgm:spPr/>
      <dgm:t>
        <a:bodyPr/>
        <a:lstStyle/>
        <a:p>
          <a:endParaRPr lang="en-US" sz="1400"/>
        </a:p>
      </dgm:t>
    </dgm:pt>
    <dgm:pt modelId="{396C71EA-071E-4AB5-8F6C-99B9A71A3F60}" type="pres">
      <dgm:prSet presAssocID="{7A4C3CE6-B17F-4104-9035-C474EA5B8587}" presName="Name0" presStyleCnt="0">
        <dgm:presLayoutVars>
          <dgm:dir/>
          <dgm:animLvl val="lvl"/>
          <dgm:resizeHandles val="exact"/>
        </dgm:presLayoutVars>
      </dgm:prSet>
      <dgm:spPr/>
      <dgm:t>
        <a:bodyPr/>
        <a:lstStyle/>
        <a:p>
          <a:endParaRPr lang="en-US"/>
        </a:p>
      </dgm:t>
    </dgm:pt>
    <dgm:pt modelId="{F0207EB3-19DA-4147-AEB3-CBACDB001500}" type="pres">
      <dgm:prSet presAssocID="{D523905C-A58A-41EF-91E7-1953C45D265D}" presName="composite" presStyleCnt="0"/>
      <dgm:spPr/>
    </dgm:pt>
    <dgm:pt modelId="{B5FD459A-D563-4BBE-B422-FF77FE5AAE36}" type="pres">
      <dgm:prSet presAssocID="{D523905C-A58A-41EF-91E7-1953C45D265D}" presName="parTx" presStyleLbl="alignNode1" presStyleIdx="0" presStyleCnt="4">
        <dgm:presLayoutVars>
          <dgm:chMax val="0"/>
          <dgm:chPref val="0"/>
          <dgm:bulletEnabled val="1"/>
        </dgm:presLayoutVars>
      </dgm:prSet>
      <dgm:spPr/>
      <dgm:t>
        <a:bodyPr/>
        <a:lstStyle/>
        <a:p>
          <a:endParaRPr lang="en-US"/>
        </a:p>
      </dgm:t>
    </dgm:pt>
    <dgm:pt modelId="{A35C1751-DAEC-4ED5-9A11-CDD3BDE09761}" type="pres">
      <dgm:prSet presAssocID="{D523905C-A58A-41EF-91E7-1953C45D265D}" presName="desTx" presStyleLbl="alignAccFollowNode1" presStyleIdx="0" presStyleCnt="4">
        <dgm:presLayoutVars>
          <dgm:bulletEnabled val="1"/>
        </dgm:presLayoutVars>
      </dgm:prSet>
      <dgm:spPr/>
      <dgm:t>
        <a:bodyPr/>
        <a:lstStyle/>
        <a:p>
          <a:endParaRPr lang="en-US"/>
        </a:p>
      </dgm:t>
    </dgm:pt>
    <dgm:pt modelId="{45137492-5149-48BC-9F58-1D2CF19C1B10}" type="pres">
      <dgm:prSet presAssocID="{5821821F-9735-4251-A72E-FFC3D1A7AD29}" presName="space" presStyleCnt="0"/>
      <dgm:spPr/>
    </dgm:pt>
    <dgm:pt modelId="{5507AF96-2E66-4E4A-9F80-BBA2ABCC3D86}" type="pres">
      <dgm:prSet presAssocID="{032F106D-CDB7-4D79-9C12-3816FFEDDCE9}" presName="composite" presStyleCnt="0"/>
      <dgm:spPr/>
    </dgm:pt>
    <dgm:pt modelId="{37BBA8E9-6D93-43EE-9310-522D463F9125}" type="pres">
      <dgm:prSet presAssocID="{032F106D-CDB7-4D79-9C12-3816FFEDDCE9}" presName="parTx" presStyleLbl="alignNode1" presStyleIdx="1" presStyleCnt="4">
        <dgm:presLayoutVars>
          <dgm:chMax val="0"/>
          <dgm:chPref val="0"/>
          <dgm:bulletEnabled val="1"/>
        </dgm:presLayoutVars>
      </dgm:prSet>
      <dgm:spPr/>
      <dgm:t>
        <a:bodyPr/>
        <a:lstStyle/>
        <a:p>
          <a:endParaRPr lang="en-US"/>
        </a:p>
      </dgm:t>
    </dgm:pt>
    <dgm:pt modelId="{71F61C44-C5CF-4DCA-B0DD-CE20AEAAD453}" type="pres">
      <dgm:prSet presAssocID="{032F106D-CDB7-4D79-9C12-3816FFEDDCE9}" presName="desTx" presStyleLbl="alignAccFollowNode1" presStyleIdx="1" presStyleCnt="4">
        <dgm:presLayoutVars>
          <dgm:bulletEnabled val="1"/>
        </dgm:presLayoutVars>
      </dgm:prSet>
      <dgm:spPr/>
      <dgm:t>
        <a:bodyPr/>
        <a:lstStyle/>
        <a:p>
          <a:endParaRPr lang="en-US"/>
        </a:p>
      </dgm:t>
    </dgm:pt>
    <dgm:pt modelId="{2528E53D-C241-4564-8D30-F1E9AA58D38A}" type="pres">
      <dgm:prSet presAssocID="{DD401534-61A5-45A9-B596-164FA485F2CB}" presName="space" presStyleCnt="0"/>
      <dgm:spPr/>
    </dgm:pt>
    <dgm:pt modelId="{7DBEB8EB-08F9-4560-A1AC-F54AB672F87D}" type="pres">
      <dgm:prSet presAssocID="{DF0D534D-BFD3-48AE-8C4C-8745355266C9}" presName="composite" presStyleCnt="0"/>
      <dgm:spPr/>
    </dgm:pt>
    <dgm:pt modelId="{AC13A3BB-CBA1-470C-B42D-A7DF9F9F7C39}" type="pres">
      <dgm:prSet presAssocID="{DF0D534D-BFD3-48AE-8C4C-8745355266C9}" presName="parTx" presStyleLbl="alignNode1" presStyleIdx="2" presStyleCnt="4">
        <dgm:presLayoutVars>
          <dgm:chMax val="0"/>
          <dgm:chPref val="0"/>
          <dgm:bulletEnabled val="1"/>
        </dgm:presLayoutVars>
      </dgm:prSet>
      <dgm:spPr/>
      <dgm:t>
        <a:bodyPr/>
        <a:lstStyle/>
        <a:p>
          <a:endParaRPr lang="en-US"/>
        </a:p>
      </dgm:t>
    </dgm:pt>
    <dgm:pt modelId="{68576734-65AF-454D-B359-38319ED14BB8}" type="pres">
      <dgm:prSet presAssocID="{DF0D534D-BFD3-48AE-8C4C-8745355266C9}" presName="desTx" presStyleLbl="alignAccFollowNode1" presStyleIdx="2" presStyleCnt="4">
        <dgm:presLayoutVars>
          <dgm:bulletEnabled val="1"/>
        </dgm:presLayoutVars>
      </dgm:prSet>
      <dgm:spPr/>
      <dgm:t>
        <a:bodyPr/>
        <a:lstStyle/>
        <a:p>
          <a:endParaRPr lang="en-US"/>
        </a:p>
      </dgm:t>
    </dgm:pt>
    <dgm:pt modelId="{E19AEB55-8BB7-411D-855A-514BF8803639}" type="pres">
      <dgm:prSet presAssocID="{C06A8039-C9D8-46CC-A7CC-8E817A0972D8}" presName="space" presStyleCnt="0"/>
      <dgm:spPr/>
    </dgm:pt>
    <dgm:pt modelId="{87B3FEE8-7006-4635-864E-28ED231B84D2}" type="pres">
      <dgm:prSet presAssocID="{ABA9D8E2-A455-410E-8521-E6A59D6C6A28}" presName="composite" presStyleCnt="0"/>
      <dgm:spPr/>
    </dgm:pt>
    <dgm:pt modelId="{62B3B1CA-6938-4272-86A7-3D497C10C670}" type="pres">
      <dgm:prSet presAssocID="{ABA9D8E2-A455-410E-8521-E6A59D6C6A28}" presName="parTx" presStyleLbl="alignNode1" presStyleIdx="3" presStyleCnt="4">
        <dgm:presLayoutVars>
          <dgm:chMax val="0"/>
          <dgm:chPref val="0"/>
          <dgm:bulletEnabled val="1"/>
        </dgm:presLayoutVars>
      </dgm:prSet>
      <dgm:spPr/>
      <dgm:t>
        <a:bodyPr/>
        <a:lstStyle/>
        <a:p>
          <a:endParaRPr lang="en-US"/>
        </a:p>
      </dgm:t>
    </dgm:pt>
    <dgm:pt modelId="{E6CCDFD0-6715-4085-86EC-36938C3D3FE9}" type="pres">
      <dgm:prSet presAssocID="{ABA9D8E2-A455-410E-8521-E6A59D6C6A28}" presName="desTx" presStyleLbl="alignAccFollowNode1" presStyleIdx="3" presStyleCnt="4">
        <dgm:presLayoutVars>
          <dgm:bulletEnabled val="1"/>
        </dgm:presLayoutVars>
      </dgm:prSet>
      <dgm:spPr/>
      <dgm:t>
        <a:bodyPr/>
        <a:lstStyle/>
        <a:p>
          <a:endParaRPr lang="en-US"/>
        </a:p>
      </dgm:t>
    </dgm:pt>
  </dgm:ptLst>
  <dgm:cxnLst>
    <dgm:cxn modelId="{58376EEA-4291-4ED8-99C3-59530C4A925D}" type="presOf" srcId="{69A25DA4-9ADE-45CC-8319-D55689586B9C}" destId="{71F61C44-C5CF-4DCA-B0DD-CE20AEAAD453}" srcOrd="0" destOrd="0" presId="urn:microsoft.com/office/officeart/2005/8/layout/hList1"/>
    <dgm:cxn modelId="{C110E634-7999-4EAE-BE4E-93ED337457C4}" type="presOf" srcId="{AF0DDAC3-63F2-41FC-8164-258E8AC289CD}" destId="{A35C1751-DAEC-4ED5-9A11-CDD3BDE09761}" srcOrd="0" destOrd="0" presId="urn:microsoft.com/office/officeart/2005/8/layout/hList1"/>
    <dgm:cxn modelId="{C5F51B5F-DB04-43EA-9FD2-21A1A2A9C22F}" srcId="{032F106D-CDB7-4D79-9C12-3816FFEDDCE9}" destId="{69A25DA4-9ADE-45CC-8319-D55689586B9C}" srcOrd="0" destOrd="0" parTransId="{A4FF0705-A6CC-4ED8-A9C9-1BD60985B007}" sibTransId="{4AE1EC56-2912-4262-B4AB-A40DA153CFD7}"/>
    <dgm:cxn modelId="{DBB59FC2-307D-42C2-AE34-346063AFF6E1}" srcId="{7A4C3CE6-B17F-4104-9035-C474EA5B8587}" destId="{032F106D-CDB7-4D79-9C12-3816FFEDDCE9}" srcOrd="1" destOrd="0" parTransId="{55469528-8634-4C0E-B89C-D994BB745A56}" sibTransId="{DD401534-61A5-45A9-B596-164FA485F2CB}"/>
    <dgm:cxn modelId="{74A6BC5A-8033-426F-8C8D-D6119151C2D0}" type="presOf" srcId="{76CC386B-EB26-4F8F-AD88-308647A27BB0}" destId="{68576734-65AF-454D-B359-38319ED14BB8}" srcOrd="0" destOrd="0" presId="urn:microsoft.com/office/officeart/2005/8/layout/hList1"/>
    <dgm:cxn modelId="{0349FCA3-686D-4BAC-A075-6B69F36BADA4}" type="presOf" srcId="{032F106D-CDB7-4D79-9C12-3816FFEDDCE9}" destId="{37BBA8E9-6D93-43EE-9310-522D463F9125}" srcOrd="0" destOrd="0" presId="urn:microsoft.com/office/officeart/2005/8/layout/hList1"/>
    <dgm:cxn modelId="{5284ADBC-7A96-4D07-A343-B8C3BDC796D2}" type="presOf" srcId="{ABA9D8E2-A455-410E-8521-E6A59D6C6A28}" destId="{62B3B1CA-6938-4272-86A7-3D497C10C670}" srcOrd="0" destOrd="0" presId="urn:microsoft.com/office/officeart/2005/8/layout/hList1"/>
    <dgm:cxn modelId="{1ADE9CFC-BFAF-418A-BE8E-3C25AD0CBC0E}" srcId="{ABA9D8E2-A455-410E-8521-E6A59D6C6A28}" destId="{52716817-0DD7-48B2-BFD5-69C5F71E1D71}" srcOrd="0" destOrd="0" parTransId="{7A933748-77F3-413A-8429-0A55DB460403}" sibTransId="{57E36B0E-7795-4B22-BFC6-A4A001A03504}"/>
    <dgm:cxn modelId="{46271018-3E10-4B20-8E4E-0311E87DD062}" srcId="{DF0D534D-BFD3-48AE-8C4C-8745355266C9}" destId="{76CC386B-EB26-4F8F-AD88-308647A27BB0}" srcOrd="0" destOrd="0" parTransId="{9DB8B1A0-E62B-4928-852D-24AF39680D56}" sibTransId="{3CCF8165-0616-4106-92D3-4A3953DB279A}"/>
    <dgm:cxn modelId="{3334FB4C-E5B7-4010-8A61-D146AA5275E6}" srcId="{7A4C3CE6-B17F-4104-9035-C474EA5B8587}" destId="{D523905C-A58A-41EF-91E7-1953C45D265D}" srcOrd="0" destOrd="0" parTransId="{2CD475D3-DF95-47AA-B7EE-670A13C7E7CD}" sibTransId="{5821821F-9735-4251-A72E-FFC3D1A7AD29}"/>
    <dgm:cxn modelId="{2A3F1BF4-1235-4B90-9FAA-C66AB2D0BDCC}" type="presOf" srcId="{52716817-0DD7-48B2-BFD5-69C5F71E1D71}" destId="{E6CCDFD0-6715-4085-86EC-36938C3D3FE9}" srcOrd="0" destOrd="0" presId="urn:microsoft.com/office/officeart/2005/8/layout/hList1"/>
    <dgm:cxn modelId="{7A318523-5713-458A-996D-DC5578587638}" type="presOf" srcId="{7A4C3CE6-B17F-4104-9035-C474EA5B8587}" destId="{396C71EA-071E-4AB5-8F6C-99B9A71A3F60}" srcOrd="0" destOrd="0" presId="urn:microsoft.com/office/officeart/2005/8/layout/hList1"/>
    <dgm:cxn modelId="{37AF5C79-7789-406D-9BAE-5639D56F71F9}" srcId="{7A4C3CE6-B17F-4104-9035-C474EA5B8587}" destId="{DF0D534D-BFD3-48AE-8C4C-8745355266C9}" srcOrd="2" destOrd="0" parTransId="{089FC66D-1E1C-4492-90E8-F4F804A6AC13}" sibTransId="{C06A8039-C9D8-46CC-A7CC-8E817A0972D8}"/>
    <dgm:cxn modelId="{72D2275A-EA54-464E-A665-A6368DD631A8}" type="presOf" srcId="{DF0D534D-BFD3-48AE-8C4C-8745355266C9}" destId="{AC13A3BB-CBA1-470C-B42D-A7DF9F9F7C39}" srcOrd="0" destOrd="0" presId="urn:microsoft.com/office/officeart/2005/8/layout/hList1"/>
    <dgm:cxn modelId="{8549FB37-6FD1-434F-8005-9D15C4E182A9}" type="presOf" srcId="{D523905C-A58A-41EF-91E7-1953C45D265D}" destId="{B5FD459A-D563-4BBE-B422-FF77FE5AAE36}" srcOrd="0" destOrd="0" presId="urn:microsoft.com/office/officeart/2005/8/layout/hList1"/>
    <dgm:cxn modelId="{2BFA4F37-3D95-411C-BDED-3AF22BEE27E3}" srcId="{7A4C3CE6-B17F-4104-9035-C474EA5B8587}" destId="{ABA9D8E2-A455-410E-8521-E6A59D6C6A28}" srcOrd="3" destOrd="0" parTransId="{8230538C-5F5B-4AF8-B34A-8156FE3CCC4F}" sibTransId="{01FF1B6D-8B81-42C0-A440-9EACD016E017}"/>
    <dgm:cxn modelId="{8238659B-D7B3-4179-8AEF-E89225153A48}" srcId="{D523905C-A58A-41EF-91E7-1953C45D265D}" destId="{AF0DDAC3-63F2-41FC-8164-258E8AC289CD}" srcOrd="0" destOrd="0" parTransId="{34FB9F2D-62E4-4A4F-805D-B1544E19DA88}" sibTransId="{244A3DB7-0D2E-46D0-9D41-C2835E151FE0}"/>
    <dgm:cxn modelId="{4447A843-9C7A-466B-AC18-9C67821A98E0}" type="presParOf" srcId="{396C71EA-071E-4AB5-8F6C-99B9A71A3F60}" destId="{F0207EB3-19DA-4147-AEB3-CBACDB001500}" srcOrd="0" destOrd="0" presId="urn:microsoft.com/office/officeart/2005/8/layout/hList1"/>
    <dgm:cxn modelId="{9B24F2B8-BDED-4D7E-8388-057D99787A2C}" type="presParOf" srcId="{F0207EB3-19DA-4147-AEB3-CBACDB001500}" destId="{B5FD459A-D563-4BBE-B422-FF77FE5AAE36}" srcOrd="0" destOrd="0" presId="urn:microsoft.com/office/officeart/2005/8/layout/hList1"/>
    <dgm:cxn modelId="{78C0A522-92CE-4573-B377-E67FE0918546}" type="presParOf" srcId="{F0207EB3-19DA-4147-AEB3-CBACDB001500}" destId="{A35C1751-DAEC-4ED5-9A11-CDD3BDE09761}" srcOrd="1" destOrd="0" presId="urn:microsoft.com/office/officeart/2005/8/layout/hList1"/>
    <dgm:cxn modelId="{8FB2AA5D-C83A-47EA-9B9E-7405382F8FAD}" type="presParOf" srcId="{396C71EA-071E-4AB5-8F6C-99B9A71A3F60}" destId="{45137492-5149-48BC-9F58-1D2CF19C1B10}" srcOrd="1" destOrd="0" presId="urn:microsoft.com/office/officeart/2005/8/layout/hList1"/>
    <dgm:cxn modelId="{735BB029-1600-47C4-AE40-67C0E51BF8F8}" type="presParOf" srcId="{396C71EA-071E-4AB5-8F6C-99B9A71A3F60}" destId="{5507AF96-2E66-4E4A-9F80-BBA2ABCC3D86}" srcOrd="2" destOrd="0" presId="urn:microsoft.com/office/officeart/2005/8/layout/hList1"/>
    <dgm:cxn modelId="{323B89AA-8213-4CC7-872D-88FADA4B9B8B}" type="presParOf" srcId="{5507AF96-2E66-4E4A-9F80-BBA2ABCC3D86}" destId="{37BBA8E9-6D93-43EE-9310-522D463F9125}" srcOrd="0" destOrd="0" presId="urn:microsoft.com/office/officeart/2005/8/layout/hList1"/>
    <dgm:cxn modelId="{E4BBDEF2-98C2-4661-ADFF-9360570C2441}" type="presParOf" srcId="{5507AF96-2E66-4E4A-9F80-BBA2ABCC3D86}" destId="{71F61C44-C5CF-4DCA-B0DD-CE20AEAAD453}" srcOrd="1" destOrd="0" presId="urn:microsoft.com/office/officeart/2005/8/layout/hList1"/>
    <dgm:cxn modelId="{1D72B2AF-4BE4-4564-B6A8-F71FCC839DB2}" type="presParOf" srcId="{396C71EA-071E-4AB5-8F6C-99B9A71A3F60}" destId="{2528E53D-C241-4564-8D30-F1E9AA58D38A}" srcOrd="3" destOrd="0" presId="urn:microsoft.com/office/officeart/2005/8/layout/hList1"/>
    <dgm:cxn modelId="{DA009D1A-620C-45E8-A99E-70F887D3A307}" type="presParOf" srcId="{396C71EA-071E-4AB5-8F6C-99B9A71A3F60}" destId="{7DBEB8EB-08F9-4560-A1AC-F54AB672F87D}" srcOrd="4" destOrd="0" presId="urn:microsoft.com/office/officeart/2005/8/layout/hList1"/>
    <dgm:cxn modelId="{BB7920B3-A813-4391-AA43-A27DE9CC84CA}" type="presParOf" srcId="{7DBEB8EB-08F9-4560-A1AC-F54AB672F87D}" destId="{AC13A3BB-CBA1-470C-B42D-A7DF9F9F7C39}" srcOrd="0" destOrd="0" presId="urn:microsoft.com/office/officeart/2005/8/layout/hList1"/>
    <dgm:cxn modelId="{F6D14816-21D1-41D3-9DD7-EE1DE54CB4F7}" type="presParOf" srcId="{7DBEB8EB-08F9-4560-A1AC-F54AB672F87D}" destId="{68576734-65AF-454D-B359-38319ED14BB8}" srcOrd="1" destOrd="0" presId="urn:microsoft.com/office/officeart/2005/8/layout/hList1"/>
    <dgm:cxn modelId="{F25DAB86-F0DC-4C45-A81F-95309F1B3C4E}" type="presParOf" srcId="{396C71EA-071E-4AB5-8F6C-99B9A71A3F60}" destId="{E19AEB55-8BB7-411D-855A-514BF8803639}" srcOrd="5" destOrd="0" presId="urn:microsoft.com/office/officeart/2005/8/layout/hList1"/>
    <dgm:cxn modelId="{08BBA063-F73A-45D0-A6D9-43703A63A015}" type="presParOf" srcId="{396C71EA-071E-4AB5-8F6C-99B9A71A3F60}" destId="{87B3FEE8-7006-4635-864E-28ED231B84D2}" srcOrd="6" destOrd="0" presId="urn:microsoft.com/office/officeart/2005/8/layout/hList1"/>
    <dgm:cxn modelId="{8426655F-AD43-46AC-AE73-F87E18DCCAFF}" type="presParOf" srcId="{87B3FEE8-7006-4635-864E-28ED231B84D2}" destId="{62B3B1CA-6938-4272-86A7-3D497C10C670}" srcOrd="0" destOrd="0" presId="urn:microsoft.com/office/officeart/2005/8/layout/hList1"/>
    <dgm:cxn modelId="{C3EFDEB5-FF68-4063-94B8-0C5E84D24074}" type="presParOf" srcId="{87B3FEE8-7006-4635-864E-28ED231B84D2}" destId="{E6CCDFD0-6715-4085-86EC-36938C3D3FE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C3CE6-B17F-4104-9035-C474EA5B85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0DDAC3-63F2-41FC-8164-258E8AC289CD}">
      <dgm:prSet phldrT="[Text]" custT="1"/>
      <dgm:spPr/>
      <dgm:t>
        <a:bodyPr/>
        <a:lstStyle/>
        <a:p>
          <a:r>
            <a:rPr lang="en-US" sz="1800" dirty="0" smtClean="0"/>
            <a:t>Provider and Nurse education Structure and Process Measures </a:t>
          </a:r>
          <a:endParaRPr lang="en-US" sz="1800" dirty="0"/>
        </a:p>
      </dgm:t>
    </dgm:pt>
    <dgm:pt modelId="{34FB9F2D-62E4-4A4F-805D-B1544E19DA88}" type="parTrans" cxnId="{8238659B-D7B3-4179-8AEF-E89225153A48}">
      <dgm:prSet/>
      <dgm:spPr/>
      <dgm:t>
        <a:bodyPr/>
        <a:lstStyle/>
        <a:p>
          <a:endParaRPr lang="en-US" sz="1400"/>
        </a:p>
      </dgm:t>
    </dgm:pt>
    <dgm:pt modelId="{244A3DB7-0D2E-46D0-9D41-C2835E151FE0}" type="sibTrans" cxnId="{8238659B-D7B3-4179-8AEF-E89225153A48}">
      <dgm:prSet/>
      <dgm:spPr/>
      <dgm:t>
        <a:bodyPr/>
        <a:lstStyle/>
        <a:p>
          <a:endParaRPr lang="en-US" sz="1400"/>
        </a:p>
      </dgm:t>
    </dgm:pt>
    <dgm:pt modelId="{032F106D-CDB7-4D79-9C12-3816FFEDDCE9}">
      <dgm:prSet phldrT="[Text]" custT="1"/>
      <dgm:spPr/>
      <dgm:t>
        <a:bodyPr/>
        <a:lstStyle/>
        <a:p>
          <a:r>
            <a:rPr lang="en-US" sz="2000" dirty="0" smtClean="0"/>
            <a:t>4</a:t>
          </a:r>
          <a:endParaRPr lang="en-US" sz="2000" dirty="0"/>
        </a:p>
      </dgm:t>
    </dgm:pt>
    <dgm:pt modelId="{55469528-8634-4C0E-B89C-D994BB745A56}" type="parTrans" cxnId="{DBB59FC2-307D-42C2-AE34-346063AFF6E1}">
      <dgm:prSet/>
      <dgm:spPr/>
      <dgm:t>
        <a:bodyPr/>
        <a:lstStyle/>
        <a:p>
          <a:endParaRPr lang="en-US" sz="1400"/>
        </a:p>
      </dgm:t>
    </dgm:pt>
    <dgm:pt modelId="{DD401534-61A5-45A9-B596-164FA485F2CB}" type="sibTrans" cxnId="{DBB59FC2-307D-42C2-AE34-346063AFF6E1}">
      <dgm:prSet/>
      <dgm:spPr/>
      <dgm:t>
        <a:bodyPr/>
        <a:lstStyle/>
        <a:p>
          <a:endParaRPr lang="en-US" sz="1400"/>
        </a:p>
      </dgm:t>
    </dgm:pt>
    <dgm:pt modelId="{69A25DA4-9ADE-45CC-8319-D55689586B9C}">
      <dgm:prSet phldrT="[Text]" custT="1"/>
      <dgm:spPr/>
      <dgm:t>
        <a:bodyPr/>
        <a:lstStyle/>
        <a:p>
          <a:r>
            <a:rPr lang="en-US" sz="1800" dirty="0" smtClean="0"/>
            <a:t>Parent Education Structure measure</a:t>
          </a:r>
          <a:endParaRPr lang="en-US" sz="1800" dirty="0"/>
        </a:p>
      </dgm:t>
    </dgm:pt>
    <dgm:pt modelId="{A4FF0705-A6CC-4ED8-A9C9-1BD60985B007}" type="parTrans" cxnId="{C5F51B5F-DB04-43EA-9FD2-21A1A2A9C22F}">
      <dgm:prSet/>
      <dgm:spPr/>
      <dgm:t>
        <a:bodyPr/>
        <a:lstStyle/>
        <a:p>
          <a:endParaRPr lang="en-US" sz="1400"/>
        </a:p>
      </dgm:t>
    </dgm:pt>
    <dgm:pt modelId="{4AE1EC56-2912-4262-B4AB-A40DA153CFD7}" type="sibTrans" cxnId="{C5F51B5F-DB04-43EA-9FD2-21A1A2A9C22F}">
      <dgm:prSet/>
      <dgm:spPr/>
      <dgm:t>
        <a:bodyPr/>
        <a:lstStyle/>
        <a:p>
          <a:endParaRPr lang="en-US" sz="1400"/>
        </a:p>
      </dgm:t>
    </dgm:pt>
    <dgm:pt modelId="{DF0D534D-BFD3-48AE-8C4C-8745355266C9}">
      <dgm:prSet phldrT="[Text]" custT="1"/>
      <dgm:spPr/>
      <dgm:t>
        <a:bodyPr/>
        <a:lstStyle/>
        <a:p>
          <a:r>
            <a:rPr lang="en-US" sz="2000" dirty="0" smtClean="0"/>
            <a:t>5-6</a:t>
          </a:r>
          <a:endParaRPr lang="en-US" sz="2000" dirty="0"/>
        </a:p>
      </dgm:t>
    </dgm:pt>
    <dgm:pt modelId="{089FC66D-1E1C-4492-90E8-F4F804A6AC13}" type="parTrans" cxnId="{37AF5C79-7789-406D-9BAE-5639D56F71F9}">
      <dgm:prSet/>
      <dgm:spPr/>
      <dgm:t>
        <a:bodyPr/>
        <a:lstStyle/>
        <a:p>
          <a:endParaRPr lang="en-US" sz="1400"/>
        </a:p>
      </dgm:t>
    </dgm:pt>
    <dgm:pt modelId="{C06A8039-C9D8-46CC-A7CC-8E817A0972D8}" type="sibTrans" cxnId="{37AF5C79-7789-406D-9BAE-5639D56F71F9}">
      <dgm:prSet/>
      <dgm:spPr/>
      <dgm:t>
        <a:bodyPr/>
        <a:lstStyle/>
        <a:p>
          <a:endParaRPr lang="en-US" sz="1400"/>
        </a:p>
      </dgm:t>
    </dgm:pt>
    <dgm:pt modelId="{ABA9D8E2-A455-410E-8521-E6A59D6C6A28}">
      <dgm:prSet phldrT="[Text]" custT="1"/>
      <dgm:spPr/>
      <dgm:t>
        <a:bodyPr/>
        <a:lstStyle/>
        <a:p>
          <a:r>
            <a:rPr lang="en-US" sz="2000" dirty="0" smtClean="0"/>
            <a:t>7-9</a:t>
          </a:r>
          <a:endParaRPr lang="en-US" sz="2000" dirty="0"/>
        </a:p>
      </dgm:t>
    </dgm:pt>
    <dgm:pt modelId="{8230538C-5F5B-4AF8-B34A-8156FE3CCC4F}" type="parTrans" cxnId="{2BFA4F37-3D95-411C-BDED-3AF22BEE27E3}">
      <dgm:prSet/>
      <dgm:spPr/>
      <dgm:t>
        <a:bodyPr/>
        <a:lstStyle/>
        <a:p>
          <a:endParaRPr lang="en-US" sz="1400"/>
        </a:p>
      </dgm:t>
    </dgm:pt>
    <dgm:pt modelId="{01FF1B6D-8B81-42C0-A440-9EACD016E017}" type="sibTrans" cxnId="{2BFA4F37-3D95-411C-BDED-3AF22BEE27E3}">
      <dgm:prSet/>
      <dgm:spPr/>
      <dgm:t>
        <a:bodyPr/>
        <a:lstStyle/>
        <a:p>
          <a:endParaRPr lang="en-US" sz="1400"/>
        </a:p>
      </dgm:t>
    </dgm:pt>
    <dgm:pt modelId="{76CC386B-EB26-4F8F-AD88-308647A27BB0}">
      <dgm:prSet custT="1"/>
      <dgm:spPr/>
      <dgm:t>
        <a:bodyPr/>
        <a:lstStyle/>
        <a:p>
          <a:r>
            <a:rPr lang="en-US" sz="1800" dirty="0" smtClean="0"/>
            <a:t>QI partnerships Structure Measures</a:t>
          </a:r>
          <a:endParaRPr lang="en-US" sz="1800" dirty="0"/>
        </a:p>
      </dgm:t>
    </dgm:pt>
    <dgm:pt modelId="{9DB8B1A0-E62B-4928-852D-24AF39680D56}" type="parTrans" cxnId="{46271018-3E10-4B20-8E4E-0311E87DD062}">
      <dgm:prSet/>
      <dgm:spPr/>
      <dgm:t>
        <a:bodyPr/>
        <a:lstStyle/>
        <a:p>
          <a:endParaRPr lang="en-US" sz="1400"/>
        </a:p>
      </dgm:t>
    </dgm:pt>
    <dgm:pt modelId="{3CCF8165-0616-4106-92D3-4A3953DB279A}" type="sibTrans" cxnId="{46271018-3E10-4B20-8E4E-0311E87DD062}">
      <dgm:prSet/>
      <dgm:spPr/>
      <dgm:t>
        <a:bodyPr/>
        <a:lstStyle/>
        <a:p>
          <a:endParaRPr lang="en-US" sz="1400"/>
        </a:p>
      </dgm:t>
    </dgm:pt>
    <dgm:pt modelId="{52716817-0DD7-48B2-BFD5-69C5F71E1D71}">
      <dgm:prSet custT="1"/>
      <dgm:spPr/>
      <dgm:t>
        <a:bodyPr/>
        <a:lstStyle/>
        <a:p>
          <a:r>
            <a:rPr lang="en-US" sz="1800" dirty="0" smtClean="0"/>
            <a:t>EOS Risk Assessment Structure Measures </a:t>
          </a:r>
          <a:endParaRPr lang="en-US" sz="1800" dirty="0"/>
        </a:p>
      </dgm:t>
    </dgm:pt>
    <dgm:pt modelId="{7A933748-77F3-413A-8429-0A55DB460403}" type="parTrans" cxnId="{1ADE9CFC-BFAF-418A-BE8E-3C25AD0CBC0E}">
      <dgm:prSet/>
      <dgm:spPr/>
      <dgm:t>
        <a:bodyPr/>
        <a:lstStyle/>
        <a:p>
          <a:endParaRPr lang="en-US" sz="1400"/>
        </a:p>
      </dgm:t>
    </dgm:pt>
    <dgm:pt modelId="{57E36B0E-7795-4B22-BFC6-A4A001A03504}" type="sibTrans" cxnId="{1ADE9CFC-BFAF-418A-BE8E-3C25AD0CBC0E}">
      <dgm:prSet/>
      <dgm:spPr/>
      <dgm:t>
        <a:bodyPr/>
        <a:lstStyle/>
        <a:p>
          <a:endParaRPr lang="en-US" sz="1400"/>
        </a:p>
      </dgm:t>
    </dgm:pt>
    <dgm:pt modelId="{D523905C-A58A-41EF-91E7-1953C45D265D}">
      <dgm:prSet phldrT="[Text]" custT="1"/>
      <dgm:spPr/>
      <dgm:t>
        <a:bodyPr/>
        <a:lstStyle/>
        <a:p>
          <a:r>
            <a:rPr lang="en-US" sz="2000" dirty="0" smtClean="0"/>
            <a:t>1-3</a:t>
          </a:r>
          <a:endParaRPr lang="en-US" sz="2000" dirty="0"/>
        </a:p>
      </dgm:t>
    </dgm:pt>
    <dgm:pt modelId="{5821821F-9735-4251-A72E-FFC3D1A7AD29}" type="sibTrans" cxnId="{3334FB4C-E5B7-4010-8A61-D146AA5275E6}">
      <dgm:prSet/>
      <dgm:spPr/>
      <dgm:t>
        <a:bodyPr/>
        <a:lstStyle/>
        <a:p>
          <a:endParaRPr lang="en-US" sz="1400"/>
        </a:p>
      </dgm:t>
    </dgm:pt>
    <dgm:pt modelId="{2CD475D3-DF95-47AA-B7EE-670A13C7E7CD}" type="parTrans" cxnId="{3334FB4C-E5B7-4010-8A61-D146AA5275E6}">
      <dgm:prSet/>
      <dgm:spPr/>
      <dgm:t>
        <a:bodyPr/>
        <a:lstStyle/>
        <a:p>
          <a:endParaRPr lang="en-US" sz="1400"/>
        </a:p>
      </dgm:t>
    </dgm:pt>
    <dgm:pt modelId="{396C71EA-071E-4AB5-8F6C-99B9A71A3F60}" type="pres">
      <dgm:prSet presAssocID="{7A4C3CE6-B17F-4104-9035-C474EA5B8587}" presName="Name0" presStyleCnt="0">
        <dgm:presLayoutVars>
          <dgm:dir/>
          <dgm:animLvl val="lvl"/>
          <dgm:resizeHandles val="exact"/>
        </dgm:presLayoutVars>
      </dgm:prSet>
      <dgm:spPr/>
      <dgm:t>
        <a:bodyPr/>
        <a:lstStyle/>
        <a:p>
          <a:endParaRPr lang="en-US"/>
        </a:p>
      </dgm:t>
    </dgm:pt>
    <dgm:pt modelId="{F0207EB3-19DA-4147-AEB3-CBACDB001500}" type="pres">
      <dgm:prSet presAssocID="{D523905C-A58A-41EF-91E7-1953C45D265D}" presName="composite" presStyleCnt="0"/>
      <dgm:spPr/>
    </dgm:pt>
    <dgm:pt modelId="{B5FD459A-D563-4BBE-B422-FF77FE5AAE36}" type="pres">
      <dgm:prSet presAssocID="{D523905C-A58A-41EF-91E7-1953C45D265D}" presName="parTx" presStyleLbl="alignNode1" presStyleIdx="0" presStyleCnt="4">
        <dgm:presLayoutVars>
          <dgm:chMax val="0"/>
          <dgm:chPref val="0"/>
          <dgm:bulletEnabled val="1"/>
        </dgm:presLayoutVars>
      </dgm:prSet>
      <dgm:spPr/>
      <dgm:t>
        <a:bodyPr/>
        <a:lstStyle/>
        <a:p>
          <a:endParaRPr lang="en-US"/>
        </a:p>
      </dgm:t>
    </dgm:pt>
    <dgm:pt modelId="{A35C1751-DAEC-4ED5-9A11-CDD3BDE09761}" type="pres">
      <dgm:prSet presAssocID="{D523905C-A58A-41EF-91E7-1953C45D265D}" presName="desTx" presStyleLbl="alignAccFollowNode1" presStyleIdx="0" presStyleCnt="4">
        <dgm:presLayoutVars>
          <dgm:bulletEnabled val="1"/>
        </dgm:presLayoutVars>
      </dgm:prSet>
      <dgm:spPr/>
      <dgm:t>
        <a:bodyPr/>
        <a:lstStyle/>
        <a:p>
          <a:endParaRPr lang="en-US"/>
        </a:p>
      </dgm:t>
    </dgm:pt>
    <dgm:pt modelId="{45137492-5149-48BC-9F58-1D2CF19C1B10}" type="pres">
      <dgm:prSet presAssocID="{5821821F-9735-4251-A72E-FFC3D1A7AD29}" presName="space" presStyleCnt="0"/>
      <dgm:spPr/>
    </dgm:pt>
    <dgm:pt modelId="{5507AF96-2E66-4E4A-9F80-BBA2ABCC3D86}" type="pres">
      <dgm:prSet presAssocID="{032F106D-CDB7-4D79-9C12-3816FFEDDCE9}" presName="composite" presStyleCnt="0"/>
      <dgm:spPr/>
    </dgm:pt>
    <dgm:pt modelId="{37BBA8E9-6D93-43EE-9310-522D463F9125}" type="pres">
      <dgm:prSet presAssocID="{032F106D-CDB7-4D79-9C12-3816FFEDDCE9}" presName="parTx" presStyleLbl="alignNode1" presStyleIdx="1" presStyleCnt="4">
        <dgm:presLayoutVars>
          <dgm:chMax val="0"/>
          <dgm:chPref val="0"/>
          <dgm:bulletEnabled val="1"/>
        </dgm:presLayoutVars>
      </dgm:prSet>
      <dgm:spPr/>
      <dgm:t>
        <a:bodyPr/>
        <a:lstStyle/>
        <a:p>
          <a:endParaRPr lang="en-US"/>
        </a:p>
      </dgm:t>
    </dgm:pt>
    <dgm:pt modelId="{71F61C44-C5CF-4DCA-B0DD-CE20AEAAD453}" type="pres">
      <dgm:prSet presAssocID="{032F106D-CDB7-4D79-9C12-3816FFEDDCE9}" presName="desTx" presStyleLbl="alignAccFollowNode1" presStyleIdx="1" presStyleCnt="4">
        <dgm:presLayoutVars>
          <dgm:bulletEnabled val="1"/>
        </dgm:presLayoutVars>
      </dgm:prSet>
      <dgm:spPr/>
      <dgm:t>
        <a:bodyPr/>
        <a:lstStyle/>
        <a:p>
          <a:endParaRPr lang="en-US"/>
        </a:p>
      </dgm:t>
    </dgm:pt>
    <dgm:pt modelId="{2528E53D-C241-4564-8D30-F1E9AA58D38A}" type="pres">
      <dgm:prSet presAssocID="{DD401534-61A5-45A9-B596-164FA485F2CB}" presName="space" presStyleCnt="0"/>
      <dgm:spPr/>
    </dgm:pt>
    <dgm:pt modelId="{7DBEB8EB-08F9-4560-A1AC-F54AB672F87D}" type="pres">
      <dgm:prSet presAssocID="{DF0D534D-BFD3-48AE-8C4C-8745355266C9}" presName="composite" presStyleCnt="0"/>
      <dgm:spPr/>
    </dgm:pt>
    <dgm:pt modelId="{AC13A3BB-CBA1-470C-B42D-A7DF9F9F7C39}" type="pres">
      <dgm:prSet presAssocID="{DF0D534D-BFD3-48AE-8C4C-8745355266C9}" presName="parTx" presStyleLbl="alignNode1" presStyleIdx="2" presStyleCnt="4">
        <dgm:presLayoutVars>
          <dgm:chMax val="0"/>
          <dgm:chPref val="0"/>
          <dgm:bulletEnabled val="1"/>
        </dgm:presLayoutVars>
      </dgm:prSet>
      <dgm:spPr/>
      <dgm:t>
        <a:bodyPr/>
        <a:lstStyle/>
        <a:p>
          <a:endParaRPr lang="en-US"/>
        </a:p>
      </dgm:t>
    </dgm:pt>
    <dgm:pt modelId="{68576734-65AF-454D-B359-38319ED14BB8}" type="pres">
      <dgm:prSet presAssocID="{DF0D534D-BFD3-48AE-8C4C-8745355266C9}" presName="desTx" presStyleLbl="alignAccFollowNode1" presStyleIdx="2" presStyleCnt="4">
        <dgm:presLayoutVars>
          <dgm:bulletEnabled val="1"/>
        </dgm:presLayoutVars>
      </dgm:prSet>
      <dgm:spPr/>
      <dgm:t>
        <a:bodyPr/>
        <a:lstStyle/>
        <a:p>
          <a:endParaRPr lang="en-US"/>
        </a:p>
      </dgm:t>
    </dgm:pt>
    <dgm:pt modelId="{E19AEB55-8BB7-411D-855A-514BF8803639}" type="pres">
      <dgm:prSet presAssocID="{C06A8039-C9D8-46CC-A7CC-8E817A0972D8}" presName="space" presStyleCnt="0"/>
      <dgm:spPr/>
    </dgm:pt>
    <dgm:pt modelId="{87B3FEE8-7006-4635-864E-28ED231B84D2}" type="pres">
      <dgm:prSet presAssocID="{ABA9D8E2-A455-410E-8521-E6A59D6C6A28}" presName="composite" presStyleCnt="0"/>
      <dgm:spPr/>
    </dgm:pt>
    <dgm:pt modelId="{62B3B1CA-6938-4272-86A7-3D497C10C670}" type="pres">
      <dgm:prSet presAssocID="{ABA9D8E2-A455-410E-8521-E6A59D6C6A28}" presName="parTx" presStyleLbl="alignNode1" presStyleIdx="3" presStyleCnt="4">
        <dgm:presLayoutVars>
          <dgm:chMax val="0"/>
          <dgm:chPref val="0"/>
          <dgm:bulletEnabled val="1"/>
        </dgm:presLayoutVars>
      </dgm:prSet>
      <dgm:spPr/>
      <dgm:t>
        <a:bodyPr/>
        <a:lstStyle/>
        <a:p>
          <a:endParaRPr lang="en-US"/>
        </a:p>
      </dgm:t>
    </dgm:pt>
    <dgm:pt modelId="{E6CCDFD0-6715-4085-86EC-36938C3D3FE9}" type="pres">
      <dgm:prSet presAssocID="{ABA9D8E2-A455-410E-8521-E6A59D6C6A28}" presName="desTx" presStyleLbl="alignAccFollowNode1" presStyleIdx="3" presStyleCnt="4">
        <dgm:presLayoutVars>
          <dgm:bulletEnabled val="1"/>
        </dgm:presLayoutVars>
      </dgm:prSet>
      <dgm:spPr/>
      <dgm:t>
        <a:bodyPr/>
        <a:lstStyle/>
        <a:p>
          <a:endParaRPr lang="en-US"/>
        </a:p>
      </dgm:t>
    </dgm:pt>
  </dgm:ptLst>
  <dgm:cxnLst>
    <dgm:cxn modelId="{58376EEA-4291-4ED8-99C3-59530C4A925D}" type="presOf" srcId="{69A25DA4-9ADE-45CC-8319-D55689586B9C}" destId="{71F61C44-C5CF-4DCA-B0DD-CE20AEAAD453}" srcOrd="0" destOrd="0" presId="urn:microsoft.com/office/officeart/2005/8/layout/hList1"/>
    <dgm:cxn modelId="{C110E634-7999-4EAE-BE4E-93ED337457C4}" type="presOf" srcId="{AF0DDAC3-63F2-41FC-8164-258E8AC289CD}" destId="{A35C1751-DAEC-4ED5-9A11-CDD3BDE09761}" srcOrd="0" destOrd="0" presId="urn:microsoft.com/office/officeart/2005/8/layout/hList1"/>
    <dgm:cxn modelId="{C5F51B5F-DB04-43EA-9FD2-21A1A2A9C22F}" srcId="{032F106D-CDB7-4D79-9C12-3816FFEDDCE9}" destId="{69A25DA4-9ADE-45CC-8319-D55689586B9C}" srcOrd="0" destOrd="0" parTransId="{A4FF0705-A6CC-4ED8-A9C9-1BD60985B007}" sibTransId="{4AE1EC56-2912-4262-B4AB-A40DA153CFD7}"/>
    <dgm:cxn modelId="{DBB59FC2-307D-42C2-AE34-346063AFF6E1}" srcId="{7A4C3CE6-B17F-4104-9035-C474EA5B8587}" destId="{032F106D-CDB7-4D79-9C12-3816FFEDDCE9}" srcOrd="1" destOrd="0" parTransId="{55469528-8634-4C0E-B89C-D994BB745A56}" sibTransId="{DD401534-61A5-45A9-B596-164FA485F2CB}"/>
    <dgm:cxn modelId="{74A6BC5A-8033-426F-8C8D-D6119151C2D0}" type="presOf" srcId="{76CC386B-EB26-4F8F-AD88-308647A27BB0}" destId="{68576734-65AF-454D-B359-38319ED14BB8}" srcOrd="0" destOrd="0" presId="urn:microsoft.com/office/officeart/2005/8/layout/hList1"/>
    <dgm:cxn modelId="{0349FCA3-686D-4BAC-A075-6B69F36BADA4}" type="presOf" srcId="{032F106D-CDB7-4D79-9C12-3816FFEDDCE9}" destId="{37BBA8E9-6D93-43EE-9310-522D463F9125}" srcOrd="0" destOrd="0" presId="urn:microsoft.com/office/officeart/2005/8/layout/hList1"/>
    <dgm:cxn modelId="{5284ADBC-7A96-4D07-A343-B8C3BDC796D2}" type="presOf" srcId="{ABA9D8E2-A455-410E-8521-E6A59D6C6A28}" destId="{62B3B1CA-6938-4272-86A7-3D497C10C670}" srcOrd="0" destOrd="0" presId="urn:microsoft.com/office/officeart/2005/8/layout/hList1"/>
    <dgm:cxn modelId="{1ADE9CFC-BFAF-418A-BE8E-3C25AD0CBC0E}" srcId="{ABA9D8E2-A455-410E-8521-E6A59D6C6A28}" destId="{52716817-0DD7-48B2-BFD5-69C5F71E1D71}" srcOrd="0" destOrd="0" parTransId="{7A933748-77F3-413A-8429-0A55DB460403}" sibTransId="{57E36B0E-7795-4B22-BFC6-A4A001A03504}"/>
    <dgm:cxn modelId="{46271018-3E10-4B20-8E4E-0311E87DD062}" srcId="{DF0D534D-BFD3-48AE-8C4C-8745355266C9}" destId="{76CC386B-EB26-4F8F-AD88-308647A27BB0}" srcOrd="0" destOrd="0" parTransId="{9DB8B1A0-E62B-4928-852D-24AF39680D56}" sibTransId="{3CCF8165-0616-4106-92D3-4A3953DB279A}"/>
    <dgm:cxn modelId="{3334FB4C-E5B7-4010-8A61-D146AA5275E6}" srcId="{7A4C3CE6-B17F-4104-9035-C474EA5B8587}" destId="{D523905C-A58A-41EF-91E7-1953C45D265D}" srcOrd="0" destOrd="0" parTransId="{2CD475D3-DF95-47AA-B7EE-670A13C7E7CD}" sibTransId="{5821821F-9735-4251-A72E-FFC3D1A7AD29}"/>
    <dgm:cxn modelId="{2A3F1BF4-1235-4B90-9FAA-C66AB2D0BDCC}" type="presOf" srcId="{52716817-0DD7-48B2-BFD5-69C5F71E1D71}" destId="{E6CCDFD0-6715-4085-86EC-36938C3D3FE9}" srcOrd="0" destOrd="0" presId="urn:microsoft.com/office/officeart/2005/8/layout/hList1"/>
    <dgm:cxn modelId="{7A318523-5713-458A-996D-DC5578587638}" type="presOf" srcId="{7A4C3CE6-B17F-4104-9035-C474EA5B8587}" destId="{396C71EA-071E-4AB5-8F6C-99B9A71A3F60}" srcOrd="0" destOrd="0" presId="urn:microsoft.com/office/officeart/2005/8/layout/hList1"/>
    <dgm:cxn modelId="{37AF5C79-7789-406D-9BAE-5639D56F71F9}" srcId="{7A4C3CE6-B17F-4104-9035-C474EA5B8587}" destId="{DF0D534D-BFD3-48AE-8C4C-8745355266C9}" srcOrd="2" destOrd="0" parTransId="{089FC66D-1E1C-4492-90E8-F4F804A6AC13}" sibTransId="{C06A8039-C9D8-46CC-A7CC-8E817A0972D8}"/>
    <dgm:cxn modelId="{72D2275A-EA54-464E-A665-A6368DD631A8}" type="presOf" srcId="{DF0D534D-BFD3-48AE-8C4C-8745355266C9}" destId="{AC13A3BB-CBA1-470C-B42D-A7DF9F9F7C39}" srcOrd="0" destOrd="0" presId="urn:microsoft.com/office/officeart/2005/8/layout/hList1"/>
    <dgm:cxn modelId="{8549FB37-6FD1-434F-8005-9D15C4E182A9}" type="presOf" srcId="{D523905C-A58A-41EF-91E7-1953C45D265D}" destId="{B5FD459A-D563-4BBE-B422-FF77FE5AAE36}" srcOrd="0" destOrd="0" presId="urn:microsoft.com/office/officeart/2005/8/layout/hList1"/>
    <dgm:cxn modelId="{2BFA4F37-3D95-411C-BDED-3AF22BEE27E3}" srcId="{7A4C3CE6-B17F-4104-9035-C474EA5B8587}" destId="{ABA9D8E2-A455-410E-8521-E6A59D6C6A28}" srcOrd="3" destOrd="0" parTransId="{8230538C-5F5B-4AF8-B34A-8156FE3CCC4F}" sibTransId="{01FF1B6D-8B81-42C0-A440-9EACD016E017}"/>
    <dgm:cxn modelId="{8238659B-D7B3-4179-8AEF-E89225153A48}" srcId="{D523905C-A58A-41EF-91E7-1953C45D265D}" destId="{AF0DDAC3-63F2-41FC-8164-258E8AC289CD}" srcOrd="0" destOrd="0" parTransId="{34FB9F2D-62E4-4A4F-805D-B1544E19DA88}" sibTransId="{244A3DB7-0D2E-46D0-9D41-C2835E151FE0}"/>
    <dgm:cxn modelId="{4447A843-9C7A-466B-AC18-9C67821A98E0}" type="presParOf" srcId="{396C71EA-071E-4AB5-8F6C-99B9A71A3F60}" destId="{F0207EB3-19DA-4147-AEB3-CBACDB001500}" srcOrd="0" destOrd="0" presId="urn:microsoft.com/office/officeart/2005/8/layout/hList1"/>
    <dgm:cxn modelId="{9B24F2B8-BDED-4D7E-8388-057D99787A2C}" type="presParOf" srcId="{F0207EB3-19DA-4147-AEB3-CBACDB001500}" destId="{B5FD459A-D563-4BBE-B422-FF77FE5AAE36}" srcOrd="0" destOrd="0" presId="urn:microsoft.com/office/officeart/2005/8/layout/hList1"/>
    <dgm:cxn modelId="{78C0A522-92CE-4573-B377-E67FE0918546}" type="presParOf" srcId="{F0207EB3-19DA-4147-AEB3-CBACDB001500}" destId="{A35C1751-DAEC-4ED5-9A11-CDD3BDE09761}" srcOrd="1" destOrd="0" presId="urn:microsoft.com/office/officeart/2005/8/layout/hList1"/>
    <dgm:cxn modelId="{8FB2AA5D-C83A-47EA-9B9E-7405382F8FAD}" type="presParOf" srcId="{396C71EA-071E-4AB5-8F6C-99B9A71A3F60}" destId="{45137492-5149-48BC-9F58-1D2CF19C1B10}" srcOrd="1" destOrd="0" presId="urn:microsoft.com/office/officeart/2005/8/layout/hList1"/>
    <dgm:cxn modelId="{735BB029-1600-47C4-AE40-67C0E51BF8F8}" type="presParOf" srcId="{396C71EA-071E-4AB5-8F6C-99B9A71A3F60}" destId="{5507AF96-2E66-4E4A-9F80-BBA2ABCC3D86}" srcOrd="2" destOrd="0" presId="urn:microsoft.com/office/officeart/2005/8/layout/hList1"/>
    <dgm:cxn modelId="{323B89AA-8213-4CC7-872D-88FADA4B9B8B}" type="presParOf" srcId="{5507AF96-2E66-4E4A-9F80-BBA2ABCC3D86}" destId="{37BBA8E9-6D93-43EE-9310-522D463F9125}" srcOrd="0" destOrd="0" presId="urn:microsoft.com/office/officeart/2005/8/layout/hList1"/>
    <dgm:cxn modelId="{E4BBDEF2-98C2-4661-ADFF-9360570C2441}" type="presParOf" srcId="{5507AF96-2E66-4E4A-9F80-BBA2ABCC3D86}" destId="{71F61C44-C5CF-4DCA-B0DD-CE20AEAAD453}" srcOrd="1" destOrd="0" presId="urn:microsoft.com/office/officeart/2005/8/layout/hList1"/>
    <dgm:cxn modelId="{1D72B2AF-4BE4-4564-B6A8-F71FCC839DB2}" type="presParOf" srcId="{396C71EA-071E-4AB5-8F6C-99B9A71A3F60}" destId="{2528E53D-C241-4564-8D30-F1E9AA58D38A}" srcOrd="3" destOrd="0" presId="urn:microsoft.com/office/officeart/2005/8/layout/hList1"/>
    <dgm:cxn modelId="{DA009D1A-620C-45E8-A99E-70F887D3A307}" type="presParOf" srcId="{396C71EA-071E-4AB5-8F6C-99B9A71A3F60}" destId="{7DBEB8EB-08F9-4560-A1AC-F54AB672F87D}" srcOrd="4" destOrd="0" presId="urn:microsoft.com/office/officeart/2005/8/layout/hList1"/>
    <dgm:cxn modelId="{BB7920B3-A813-4391-AA43-A27DE9CC84CA}" type="presParOf" srcId="{7DBEB8EB-08F9-4560-A1AC-F54AB672F87D}" destId="{AC13A3BB-CBA1-470C-B42D-A7DF9F9F7C39}" srcOrd="0" destOrd="0" presId="urn:microsoft.com/office/officeart/2005/8/layout/hList1"/>
    <dgm:cxn modelId="{F6D14816-21D1-41D3-9DD7-EE1DE54CB4F7}" type="presParOf" srcId="{7DBEB8EB-08F9-4560-A1AC-F54AB672F87D}" destId="{68576734-65AF-454D-B359-38319ED14BB8}" srcOrd="1" destOrd="0" presId="urn:microsoft.com/office/officeart/2005/8/layout/hList1"/>
    <dgm:cxn modelId="{F25DAB86-F0DC-4C45-A81F-95309F1B3C4E}" type="presParOf" srcId="{396C71EA-071E-4AB5-8F6C-99B9A71A3F60}" destId="{E19AEB55-8BB7-411D-855A-514BF8803639}" srcOrd="5" destOrd="0" presId="urn:microsoft.com/office/officeart/2005/8/layout/hList1"/>
    <dgm:cxn modelId="{08BBA063-F73A-45D0-A6D9-43703A63A015}" type="presParOf" srcId="{396C71EA-071E-4AB5-8F6C-99B9A71A3F60}" destId="{87B3FEE8-7006-4635-864E-28ED231B84D2}" srcOrd="6" destOrd="0" presId="urn:microsoft.com/office/officeart/2005/8/layout/hList1"/>
    <dgm:cxn modelId="{8426655F-AD43-46AC-AE73-F87E18DCCAFF}" type="presParOf" srcId="{87B3FEE8-7006-4635-864E-28ED231B84D2}" destId="{62B3B1CA-6938-4272-86A7-3D497C10C670}" srcOrd="0" destOrd="0" presId="urn:microsoft.com/office/officeart/2005/8/layout/hList1"/>
    <dgm:cxn modelId="{C3EFDEB5-FF68-4063-94B8-0C5E84D24074}" type="presParOf" srcId="{87B3FEE8-7006-4635-864E-28ED231B84D2}" destId="{E6CCDFD0-6715-4085-86EC-36938C3D3FE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4C3CE6-B17F-4104-9035-C474EA5B85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523905C-A58A-41EF-91E7-1953C45D265D}">
      <dgm:prSet phldrT="[Text]" custT="1"/>
      <dgm:spPr/>
      <dgm:t>
        <a:bodyPr/>
        <a:lstStyle/>
        <a:p>
          <a:r>
            <a:rPr lang="en-US" sz="2000" dirty="0" smtClean="0"/>
            <a:t>10</a:t>
          </a:r>
          <a:endParaRPr lang="en-US" sz="2000" dirty="0"/>
        </a:p>
      </dgm:t>
    </dgm:pt>
    <dgm:pt modelId="{2CD475D3-DF95-47AA-B7EE-670A13C7E7CD}" type="parTrans" cxnId="{3334FB4C-E5B7-4010-8A61-D146AA5275E6}">
      <dgm:prSet/>
      <dgm:spPr/>
      <dgm:t>
        <a:bodyPr/>
        <a:lstStyle/>
        <a:p>
          <a:endParaRPr lang="en-US" sz="1400"/>
        </a:p>
      </dgm:t>
    </dgm:pt>
    <dgm:pt modelId="{5821821F-9735-4251-A72E-FFC3D1A7AD29}" type="sibTrans" cxnId="{3334FB4C-E5B7-4010-8A61-D146AA5275E6}">
      <dgm:prSet/>
      <dgm:spPr/>
      <dgm:t>
        <a:bodyPr/>
        <a:lstStyle/>
        <a:p>
          <a:endParaRPr lang="en-US" sz="1400"/>
        </a:p>
      </dgm:t>
    </dgm:pt>
    <dgm:pt modelId="{AF0DDAC3-63F2-41FC-8164-258E8AC289CD}">
      <dgm:prSet phldrT="[Text]" custT="1"/>
      <dgm:spPr/>
      <dgm:t>
        <a:bodyPr/>
        <a:lstStyle/>
        <a:p>
          <a:r>
            <a:rPr lang="en-US" sz="1800" dirty="0" smtClean="0"/>
            <a:t>OB to </a:t>
          </a:r>
          <a:r>
            <a:rPr lang="en-US" sz="1800" dirty="0" err="1" smtClean="0"/>
            <a:t>Peds</a:t>
          </a:r>
          <a:r>
            <a:rPr lang="en-US" sz="1800" dirty="0" smtClean="0"/>
            <a:t> Communication Structure Measure</a:t>
          </a:r>
          <a:endParaRPr lang="en-US" sz="1800" dirty="0"/>
        </a:p>
      </dgm:t>
    </dgm:pt>
    <dgm:pt modelId="{34FB9F2D-62E4-4A4F-805D-B1544E19DA88}" type="parTrans" cxnId="{8238659B-D7B3-4179-8AEF-E89225153A48}">
      <dgm:prSet/>
      <dgm:spPr/>
      <dgm:t>
        <a:bodyPr/>
        <a:lstStyle/>
        <a:p>
          <a:endParaRPr lang="en-US" sz="1400"/>
        </a:p>
      </dgm:t>
    </dgm:pt>
    <dgm:pt modelId="{244A3DB7-0D2E-46D0-9D41-C2835E151FE0}" type="sibTrans" cxnId="{8238659B-D7B3-4179-8AEF-E89225153A48}">
      <dgm:prSet/>
      <dgm:spPr/>
      <dgm:t>
        <a:bodyPr/>
        <a:lstStyle/>
        <a:p>
          <a:endParaRPr lang="en-US" sz="1400"/>
        </a:p>
      </dgm:t>
    </dgm:pt>
    <dgm:pt modelId="{032F106D-CDB7-4D79-9C12-3816FFEDDCE9}">
      <dgm:prSet phldrT="[Text]" custT="1"/>
      <dgm:spPr/>
      <dgm:t>
        <a:bodyPr/>
        <a:lstStyle/>
        <a:p>
          <a:r>
            <a:rPr lang="en-US" sz="2000" dirty="0" smtClean="0"/>
            <a:t>11-12</a:t>
          </a:r>
          <a:endParaRPr lang="en-US" sz="2000" dirty="0"/>
        </a:p>
      </dgm:t>
    </dgm:pt>
    <dgm:pt modelId="{55469528-8634-4C0E-B89C-D994BB745A56}" type="parTrans" cxnId="{DBB59FC2-307D-42C2-AE34-346063AFF6E1}">
      <dgm:prSet/>
      <dgm:spPr/>
      <dgm:t>
        <a:bodyPr/>
        <a:lstStyle/>
        <a:p>
          <a:endParaRPr lang="en-US" sz="1400"/>
        </a:p>
      </dgm:t>
    </dgm:pt>
    <dgm:pt modelId="{DD401534-61A5-45A9-B596-164FA485F2CB}" type="sibTrans" cxnId="{DBB59FC2-307D-42C2-AE34-346063AFF6E1}">
      <dgm:prSet/>
      <dgm:spPr/>
      <dgm:t>
        <a:bodyPr/>
        <a:lstStyle/>
        <a:p>
          <a:endParaRPr lang="en-US" sz="1400"/>
        </a:p>
      </dgm:t>
    </dgm:pt>
    <dgm:pt modelId="{69A25DA4-9ADE-45CC-8319-D55689586B9C}">
      <dgm:prSet phldrT="[Text]" custT="1"/>
      <dgm:spPr/>
      <dgm:t>
        <a:bodyPr/>
        <a:lstStyle/>
        <a:p>
          <a:r>
            <a:rPr lang="en-US" sz="1800" dirty="0" smtClean="0"/>
            <a:t>Neo serial Assessment and Response </a:t>
          </a:r>
          <a:endParaRPr lang="en-US" sz="1800" dirty="0"/>
        </a:p>
      </dgm:t>
    </dgm:pt>
    <dgm:pt modelId="{A4FF0705-A6CC-4ED8-A9C9-1BD60985B007}" type="parTrans" cxnId="{C5F51B5F-DB04-43EA-9FD2-21A1A2A9C22F}">
      <dgm:prSet/>
      <dgm:spPr/>
      <dgm:t>
        <a:bodyPr/>
        <a:lstStyle/>
        <a:p>
          <a:endParaRPr lang="en-US" sz="1400"/>
        </a:p>
      </dgm:t>
    </dgm:pt>
    <dgm:pt modelId="{4AE1EC56-2912-4262-B4AB-A40DA153CFD7}" type="sibTrans" cxnId="{C5F51B5F-DB04-43EA-9FD2-21A1A2A9C22F}">
      <dgm:prSet/>
      <dgm:spPr/>
      <dgm:t>
        <a:bodyPr/>
        <a:lstStyle/>
        <a:p>
          <a:endParaRPr lang="en-US" sz="1400"/>
        </a:p>
      </dgm:t>
    </dgm:pt>
    <dgm:pt modelId="{DF0D534D-BFD3-48AE-8C4C-8745355266C9}">
      <dgm:prSet phldrT="[Text]" custT="1"/>
      <dgm:spPr/>
      <dgm:t>
        <a:bodyPr/>
        <a:lstStyle/>
        <a:p>
          <a:r>
            <a:rPr lang="en-US" sz="2000" dirty="0" smtClean="0"/>
            <a:t>13-14</a:t>
          </a:r>
          <a:endParaRPr lang="en-US" sz="2000" dirty="0"/>
        </a:p>
      </dgm:t>
    </dgm:pt>
    <dgm:pt modelId="{089FC66D-1E1C-4492-90E8-F4F804A6AC13}" type="parTrans" cxnId="{37AF5C79-7789-406D-9BAE-5639D56F71F9}">
      <dgm:prSet/>
      <dgm:spPr/>
      <dgm:t>
        <a:bodyPr/>
        <a:lstStyle/>
        <a:p>
          <a:endParaRPr lang="en-US" sz="1400"/>
        </a:p>
      </dgm:t>
    </dgm:pt>
    <dgm:pt modelId="{C06A8039-C9D8-46CC-A7CC-8E817A0972D8}" type="sibTrans" cxnId="{37AF5C79-7789-406D-9BAE-5639D56F71F9}">
      <dgm:prSet/>
      <dgm:spPr/>
      <dgm:t>
        <a:bodyPr/>
        <a:lstStyle/>
        <a:p>
          <a:endParaRPr lang="en-US" sz="1400"/>
        </a:p>
      </dgm:t>
    </dgm:pt>
    <dgm:pt modelId="{ABA9D8E2-A455-410E-8521-E6A59D6C6A28}">
      <dgm:prSet phldrT="[Text]" custT="1"/>
      <dgm:spPr/>
      <dgm:t>
        <a:bodyPr/>
        <a:lstStyle/>
        <a:p>
          <a:r>
            <a:rPr lang="en-US" sz="2000" dirty="0" smtClean="0"/>
            <a:t>15-17 </a:t>
          </a:r>
          <a:endParaRPr lang="en-US" sz="2000" dirty="0"/>
        </a:p>
      </dgm:t>
    </dgm:pt>
    <dgm:pt modelId="{8230538C-5F5B-4AF8-B34A-8156FE3CCC4F}" type="parTrans" cxnId="{2BFA4F37-3D95-411C-BDED-3AF22BEE27E3}">
      <dgm:prSet/>
      <dgm:spPr/>
      <dgm:t>
        <a:bodyPr/>
        <a:lstStyle/>
        <a:p>
          <a:endParaRPr lang="en-US" sz="1400"/>
        </a:p>
      </dgm:t>
    </dgm:pt>
    <dgm:pt modelId="{01FF1B6D-8B81-42C0-A440-9EACD016E017}" type="sibTrans" cxnId="{2BFA4F37-3D95-411C-BDED-3AF22BEE27E3}">
      <dgm:prSet/>
      <dgm:spPr/>
      <dgm:t>
        <a:bodyPr/>
        <a:lstStyle/>
        <a:p>
          <a:endParaRPr lang="en-US" sz="1400"/>
        </a:p>
      </dgm:t>
    </dgm:pt>
    <dgm:pt modelId="{76CC386B-EB26-4F8F-AD88-308647A27BB0}">
      <dgm:prSet custT="1"/>
      <dgm:spPr/>
      <dgm:t>
        <a:bodyPr/>
        <a:lstStyle/>
        <a:p>
          <a:r>
            <a:rPr lang="en-US" sz="1800" dirty="0" smtClean="0"/>
            <a:t>Blood Culture Structure Measures</a:t>
          </a:r>
          <a:endParaRPr lang="en-US" sz="1800" dirty="0"/>
        </a:p>
      </dgm:t>
    </dgm:pt>
    <dgm:pt modelId="{9DB8B1A0-E62B-4928-852D-24AF39680D56}" type="parTrans" cxnId="{46271018-3E10-4B20-8E4E-0311E87DD062}">
      <dgm:prSet/>
      <dgm:spPr/>
      <dgm:t>
        <a:bodyPr/>
        <a:lstStyle/>
        <a:p>
          <a:endParaRPr lang="en-US" sz="1400"/>
        </a:p>
      </dgm:t>
    </dgm:pt>
    <dgm:pt modelId="{3CCF8165-0616-4106-92D3-4A3953DB279A}" type="sibTrans" cxnId="{46271018-3E10-4B20-8E4E-0311E87DD062}">
      <dgm:prSet/>
      <dgm:spPr/>
      <dgm:t>
        <a:bodyPr/>
        <a:lstStyle/>
        <a:p>
          <a:endParaRPr lang="en-US" sz="1400"/>
        </a:p>
      </dgm:t>
    </dgm:pt>
    <dgm:pt modelId="{52716817-0DD7-48B2-BFD5-69C5F71E1D71}">
      <dgm:prSet custT="1"/>
      <dgm:spPr/>
      <dgm:t>
        <a:bodyPr/>
        <a:lstStyle/>
        <a:p>
          <a:r>
            <a:rPr lang="en-US" sz="1800" dirty="0" smtClean="0"/>
            <a:t>Antibiotic Prescribing and discontinuation</a:t>
          </a:r>
          <a:endParaRPr lang="en-US" sz="1800" dirty="0"/>
        </a:p>
      </dgm:t>
    </dgm:pt>
    <dgm:pt modelId="{7A933748-77F3-413A-8429-0A55DB460403}" type="parTrans" cxnId="{1ADE9CFC-BFAF-418A-BE8E-3C25AD0CBC0E}">
      <dgm:prSet/>
      <dgm:spPr/>
      <dgm:t>
        <a:bodyPr/>
        <a:lstStyle/>
        <a:p>
          <a:endParaRPr lang="en-US" sz="1400"/>
        </a:p>
      </dgm:t>
    </dgm:pt>
    <dgm:pt modelId="{57E36B0E-7795-4B22-BFC6-A4A001A03504}" type="sibTrans" cxnId="{1ADE9CFC-BFAF-418A-BE8E-3C25AD0CBC0E}">
      <dgm:prSet/>
      <dgm:spPr/>
      <dgm:t>
        <a:bodyPr/>
        <a:lstStyle/>
        <a:p>
          <a:endParaRPr lang="en-US" sz="1400"/>
        </a:p>
      </dgm:t>
    </dgm:pt>
    <dgm:pt modelId="{396C71EA-071E-4AB5-8F6C-99B9A71A3F60}" type="pres">
      <dgm:prSet presAssocID="{7A4C3CE6-B17F-4104-9035-C474EA5B8587}" presName="Name0" presStyleCnt="0">
        <dgm:presLayoutVars>
          <dgm:dir/>
          <dgm:animLvl val="lvl"/>
          <dgm:resizeHandles val="exact"/>
        </dgm:presLayoutVars>
      </dgm:prSet>
      <dgm:spPr/>
      <dgm:t>
        <a:bodyPr/>
        <a:lstStyle/>
        <a:p>
          <a:endParaRPr lang="en-US"/>
        </a:p>
      </dgm:t>
    </dgm:pt>
    <dgm:pt modelId="{F0207EB3-19DA-4147-AEB3-CBACDB001500}" type="pres">
      <dgm:prSet presAssocID="{D523905C-A58A-41EF-91E7-1953C45D265D}" presName="composite" presStyleCnt="0"/>
      <dgm:spPr/>
    </dgm:pt>
    <dgm:pt modelId="{B5FD459A-D563-4BBE-B422-FF77FE5AAE36}" type="pres">
      <dgm:prSet presAssocID="{D523905C-A58A-41EF-91E7-1953C45D265D}" presName="parTx" presStyleLbl="alignNode1" presStyleIdx="0" presStyleCnt="4">
        <dgm:presLayoutVars>
          <dgm:chMax val="0"/>
          <dgm:chPref val="0"/>
          <dgm:bulletEnabled val="1"/>
        </dgm:presLayoutVars>
      </dgm:prSet>
      <dgm:spPr/>
      <dgm:t>
        <a:bodyPr/>
        <a:lstStyle/>
        <a:p>
          <a:endParaRPr lang="en-US"/>
        </a:p>
      </dgm:t>
    </dgm:pt>
    <dgm:pt modelId="{A35C1751-DAEC-4ED5-9A11-CDD3BDE09761}" type="pres">
      <dgm:prSet presAssocID="{D523905C-A58A-41EF-91E7-1953C45D265D}" presName="desTx" presStyleLbl="alignAccFollowNode1" presStyleIdx="0" presStyleCnt="4">
        <dgm:presLayoutVars>
          <dgm:bulletEnabled val="1"/>
        </dgm:presLayoutVars>
      </dgm:prSet>
      <dgm:spPr/>
      <dgm:t>
        <a:bodyPr/>
        <a:lstStyle/>
        <a:p>
          <a:endParaRPr lang="en-US"/>
        </a:p>
      </dgm:t>
    </dgm:pt>
    <dgm:pt modelId="{45137492-5149-48BC-9F58-1D2CF19C1B10}" type="pres">
      <dgm:prSet presAssocID="{5821821F-9735-4251-A72E-FFC3D1A7AD29}" presName="space" presStyleCnt="0"/>
      <dgm:spPr/>
    </dgm:pt>
    <dgm:pt modelId="{5507AF96-2E66-4E4A-9F80-BBA2ABCC3D86}" type="pres">
      <dgm:prSet presAssocID="{032F106D-CDB7-4D79-9C12-3816FFEDDCE9}" presName="composite" presStyleCnt="0"/>
      <dgm:spPr/>
    </dgm:pt>
    <dgm:pt modelId="{37BBA8E9-6D93-43EE-9310-522D463F9125}" type="pres">
      <dgm:prSet presAssocID="{032F106D-CDB7-4D79-9C12-3816FFEDDCE9}" presName="parTx" presStyleLbl="alignNode1" presStyleIdx="1" presStyleCnt="4">
        <dgm:presLayoutVars>
          <dgm:chMax val="0"/>
          <dgm:chPref val="0"/>
          <dgm:bulletEnabled val="1"/>
        </dgm:presLayoutVars>
      </dgm:prSet>
      <dgm:spPr/>
      <dgm:t>
        <a:bodyPr/>
        <a:lstStyle/>
        <a:p>
          <a:endParaRPr lang="en-US"/>
        </a:p>
      </dgm:t>
    </dgm:pt>
    <dgm:pt modelId="{71F61C44-C5CF-4DCA-B0DD-CE20AEAAD453}" type="pres">
      <dgm:prSet presAssocID="{032F106D-CDB7-4D79-9C12-3816FFEDDCE9}" presName="desTx" presStyleLbl="alignAccFollowNode1" presStyleIdx="1" presStyleCnt="4">
        <dgm:presLayoutVars>
          <dgm:bulletEnabled val="1"/>
        </dgm:presLayoutVars>
      </dgm:prSet>
      <dgm:spPr/>
      <dgm:t>
        <a:bodyPr/>
        <a:lstStyle/>
        <a:p>
          <a:endParaRPr lang="en-US"/>
        </a:p>
      </dgm:t>
    </dgm:pt>
    <dgm:pt modelId="{2528E53D-C241-4564-8D30-F1E9AA58D38A}" type="pres">
      <dgm:prSet presAssocID="{DD401534-61A5-45A9-B596-164FA485F2CB}" presName="space" presStyleCnt="0"/>
      <dgm:spPr/>
    </dgm:pt>
    <dgm:pt modelId="{7DBEB8EB-08F9-4560-A1AC-F54AB672F87D}" type="pres">
      <dgm:prSet presAssocID="{DF0D534D-BFD3-48AE-8C4C-8745355266C9}" presName="composite" presStyleCnt="0"/>
      <dgm:spPr/>
    </dgm:pt>
    <dgm:pt modelId="{AC13A3BB-CBA1-470C-B42D-A7DF9F9F7C39}" type="pres">
      <dgm:prSet presAssocID="{DF0D534D-BFD3-48AE-8C4C-8745355266C9}" presName="parTx" presStyleLbl="alignNode1" presStyleIdx="2" presStyleCnt="4">
        <dgm:presLayoutVars>
          <dgm:chMax val="0"/>
          <dgm:chPref val="0"/>
          <dgm:bulletEnabled val="1"/>
        </dgm:presLayoutVars>
      </dgm:prSet>
      <dgm:spPr/>
      <dgm:t>
        <a:bodyPr/>
        <a:lstStyle/>
        <a:p>
          <a:endParaRPr lang="en-US"/>
        </a:p>
      </dgm:t>
    </dgm:pt>
    <dgm:pt modelId="{68576734-65AF-454D-B359-38319ED14BB8}" type="pres">
      <dgm:prSet presAssocID="{DF0D534D-BFD3-48AE-8C4C-8745355266C9}" presName="desTx" presStyleLbl="alignAccFollowNode1" presStyleIdx="2" presStyleCnt="4">
        <dgm:presLayoutVars>
          <dgm:bulletEnabled val="1"/>
        </dgm:presLayoutVars>
      </dgm:prSet>
      <dgm:spPr/>
      <dgm:t>
        <a:bodyPr/>
        <a:lstStyle/>
        <a:p>
          <a:endParaRPr lang="en-US"/>
        </a:p>
      </dgm:t>
    </dgm:pt>
    <dgm:pt modelId="{E19AEB55-8BB7-411D-855A-514BF8803639}" type="pres">
      <dgm:prSet presAssocID="{C06A8039-C9D8-46CC-A7CC-8E817A0972D8}" presName="space" presStyleCnt="0"/>
      <dgm:spPr/>
    </dgm:pt>
    <dgm:pt modelId="{87B3FEE8-7006-4635-864E-28ED231B84D2}" type="pres">
      <dgm:prSet presAssocID="{ABA9D8E2-A455-410E-8521-E6A59D6C6A28}" presName="composite" presStyleCnt="0"/>
      <dgm:spPr/>
    </dgm:pt>
    <dgm:pt modelId="{62B3B1CA-6938-4272-86A7-3D497C10C670}" type="pres">
      <dgm:prSet presAssocID="{ABA9D8E2-A455-410E-8521-E6A59D6C6A28}" presName="parTx" presStyleLbl="alignNode1" presStyleIdx="3" presStyleCnt="4">
        <dgm:presLayoutVars>
          <dgm:chMax val="0"/>
          <dgm:chPref val="0"/>
          <dgm:bulletEnabled val="1"/>
        </dgm:presLayoutVars>
      </dgm:prSet>
      <dgm:spPr/>
      <dgm:t>
        <a:bodyPr/>
        <a:lstStyle/>
        <a:p>
          <a:endParaRPr lang="en-US"/>
        </a:p>
      </dgm:t>
    </dgm:pt>
    <dgm:pt modelId="{E6CCDFD0-6715-4085-86EC-36938C3D3FE9}" type="pres">
      <dgm:prSet presAssocID="{ABA9D8E2-A455-410E-8521-E6A59D6C6A28}" presName="desTx" presStyleLbl="alignAccFollowNode1" presStyleIdx="3" presStyleCnt="4">
        <dgm:presLayoutVars>
          <dgm:bulletEnabled val="1"/>
        </dgm:presLayoutVars>
      </dgm:prSet>
      <dgm:spPr/>
      <dgm:t>
        <a:bodyPr/>
        <a:lstStyle/>
        <a:p>
          <a:endParaRPr lang="en-US"/>
        </a:p>
      </dgm:t>
    </dgm:pt>
  </dgm:ptLst>
  <dgm:cxnLst>
    <dgm:cxn modelId="{58376EEA-4291-4ED8-99C3-59530C4A925D}" type="presOf" srcId="{69A25DA4-9ADE-45CC-8319-D55689586B9C}" destId="{71F61C44-C5CF-4DCA-B0DD-CE20AEAAD453}" srcOrd="0" destOrd="0" presId="urn:microsoft.com/office/officeart/2005/8/layout/hList1"/>
    <dgm:cxn modelId="{C110E634-7999-4EAE-BE4E-93ED337457C4}" type="presOf" srcId="{AF0DDAC3-63F2-41FC-8164-258E8AC289CD}" destId="{A35C1751-DAEC-4ED5-9A11-CDD3BDE09761}" srcOrd="0" destOrd="0" presId="urn:microsoft.com/office/officeart/2005/8/layout/hList1"/>
    <dgm:cxn modelId="{C5F51B5F-DB04-43EA-9FD2-21A1A2A9C22F}" srcId="{032F106D-CDB7-4D79-9C12-3816FFEDDCE9}" destId="{69A25DA4-9ADE-45CC-8319-D55689586B9C}" srcOrd="0" destOrd="0" parTransId="{A4FF0705-A6CC-4ED8-A9C9-1BD60985B007}" sibTransId="{4AE1EC56-2912-4262-B4AB-A40DA153CFD7}"/>
    <dgm:cxn modelId="{DBB59FC2-307D-42C2-AE34-346063AFF6E1}" srcId="{7A4C3CE6-B17F-4104-9035-C474EA5B8587}" destId="{032F106D-CDB7-4D79-9C12-3816FFEDDCE9}" srcOrd="1" destOrd="0" parTransId="{55469528-8634-4C0E-B89C-D994BB745A56}" sibTransId="{DD401534-61A5-45A9-B596-164FA485F2CB}"/>
    <dgm:cxn modelId="{74A6BC5A-8033-426F-8C8D-D6119151C2D0}" type="presOf" srcId="{76CC386B-EB26-4F8F-AD88-308647A27BB0}" destId="{68576734-65AF-454D-B359-38319ED14BB8}" srcOrd="0" destOrd="0" presId="urn:microsoft.com/office/officeart/2005/8/layout/hList1"/>
    <dgm:cxn modelId="{0349FCA3-686D-4BAC-A075-6B69F36BADA4}" type="presOf" srcId="{032F106D-CDB7-4D79-9C12-3816FFEDDCE9}" destId="{37BBA8E9-6D93-43EE-9310-522D463F9125}" srcOrd="0" destOrd="0" presId="urn:microsoft.com/office/officeart/2005/8/layout/hList1"/>
    <dgm:cxn modelId="{5284ADBC-7A96-4D07-A343-B8C3BDC796D2}" type="presOf" srcId="{ABA9D8E2-A455-410E-8521-E6A59D6C6A28}" destId="{62B3B1CA-6938-4272-86A7-3D497C10C670}" srcOrd="0" destOrd="0" presId="urn:microsoft.com/office/officeart/2005/8/layout/hList1"/>
    <dgm:cxn modelId="{1ADE9CFC-BFAF-418A-BE8E-3C25AD0CBC0E}" srcId="{ABA9D8E2-A455-410E-8521-E6A59D6C6A28}" destId="{52716817-0DD7-48B2-BFD5-69C5F71E1D71}" srcOrd="0" destOrd="0" parTransId="{7A933748-77F3-413A-8429-0A55DB460403}" sibTransId="{57E36B0E-7795-4B22-BFC6-A4A001A03504}"/>
    <dgm:cxn modelId="{46271018-3E10-4B20-8E4E-0311E87DD062}" srcId="{DF0D534D-BFD3-48AE-8C4C-8745355266C9}" destId="{76CC386B-EB26-4F8F-AD88-308647A27BB0}" srcOrd="0" destOrd="0" parTransId="{9DB8B1A0-E62B-4928-852D-24AF39680D56}" sibTransId="{3CCF8165-0616-4106-92D3-4A3953DB279A}"/>
    <dgm:cxn modelId="{3334FB4C-E5B7-4010-8A61-D146AA5275E6}" srcId="{7A4C3CE6-B17F-4104-9035-C474EA5B8587}" destId="{D523905C-A58A-41EF-91E7-1953C45D265D}" srcOrd="0" destOrd="0" parTransId="{2CD475D3-DF95-47AA-B7EE-670A13C7E7CD}" sibTransId="{5821821F-9735-4251-A72E-FFC3D1A7AD29}"/>
    <dgm:cxn modelId="{2A3F1BF4-1235-4B90-9FAA-C66AB2D0BDCC}" type="presOf" srcId="{52716817-0DD7-48B2-BFD5-69C5F71E1D71}" destId="{E6CCDFD0-6715-4085-86EC-36938C3D3FE9}" srcOrd="0" destOrd="0" presId="urn:microsoft.com/office/officeart/2005/8/layout/hList1"/>
    <dgm:cxn modelId="{7A318523-5713-458A-996D-DC5578587638}" type="presOf" srcId="{7A4C3CE6-B17F-4104-9035-C474EA5B8587}" destId="{396C71EA-071E-4AB5-8F6C-99B9A71A3F60}" srcOrd="0" destOrd="0" presId="urn:microsoft.com/office/officeart/2005/8/layout/hList1"/>
    <dgm:cxn modelId="{37AF5C79-7789-406D-9BAE-5639D56F71F9}" srcId="{7A4C3CE6-B17F-4104-9035-C474EA5B8587}" destId="{DF0D534D-BFD3-48AE-8C4C-8745355266C9}" srcOrd="2" destOrd="0" parTransId="{089FC66D-1E1C-4492-90E8-F4F804A6AC13}" sibTransId="{C06A8039-C9D8-46CC-A7CC-8E817A0972D8}"/>
    <dgm:cxn modelId="{72D2275A-EA54-464E-A665-A6368DD631A8}" type="presOf" srcId="{DF0D534D-BFD3-48AE-8C4C-8745355266C9}" destId="{AC13A3BB-CBA1-470C-B42D-A7DF9F9F7C39}" srcOrd="0" destOrd="0" presId="urn:microsoft.com/office/officeart/2005/8/layout/hList1"/>
    <dgm:cxn modelId="{8549FB37-6FD1-434F-8005-9D15C4E182A9}" type="presOf" srcId="{D523905C-A58A-41EF-91E7-1953C45D265D}" destId="{B5FD459A-D563-4BBE-B422-FF77FE5AAE36}" srcOrd="0" destOrd="0" presId="urn:microsoft.com/office/officeart/2005/8/layout/hList1"/>
    <dgm:cxn modelId="{2BFA4F37-3D95-411C-BDED-3AF22BEE27E3}" srcId="{7A4C3CE6-B17F-4104-9035-C474EA5B8587}" destId="{ABA9D8E2-A455-410E-8521-E6A59D6C6A28}" srcOrd="3" destOrd="0" parTransId="{8230538C-5F5B-4AF8-B34A-8156FE3CCC4F}" sibTransId="{01FF1B6D-8B81-42C0-A440-9EACD016E017}"/>
    <dgm:cxn modelId="{8238659B-D7B3-4179-8AEF-E89225153A48}" srcId="{D523905C-A58A-41EF-91E7-1953C45D265D}" destId="{AF0DDAC3-63F2-41FC-8164-258E8AC289CD}" srcOrd="0" destOrd="0" parTransId="{34FB9F2D-62E4-4A4F-805D-B1544E19DA88}" sibTransId="{244A3DB7-0D2E-46D0-9D41-C2835E151FE0}"/>
    <dgm:cxn modelId="{4447A843-9C7A-466B-AC18-9C67821A98E0}" type="presParOf" srcId="{396C71EA-071E-4AB5-8F6C-99B9A71A3F60}" destId="{F0207EB3-19DA-4147-AEB3-CBACDB001500}" srcOrd="0" destOrd="0" presId="urn:microsoft.com/office/officeart/2005/8/layout/hList1"/>
    <dgm:cxn modelId="{9B24F2B8-BDED-4D7E-8388-057D99787A2C}" type="presParOf" srcId="{F0207EB3-19DA-4147-AEB3-CBACDB001500}" destId="{B5FD459A-D563-4BBE-B422-FF77FE5AAE36}" srcOrd="0" destOrd="0" presId="urn:microsoft.com/office/officeart/2005/8/layout/hList1"/>
    <dgm:cxn modelId="{78C0A522-92CE-4573-B377-E67FE0918546}" type="presParOf" srcId="{F0207EB3-19DA-4147-AEB3-CBACDB001500}" destId="{A35C1751-DAEC-4ED5-9A11-CDD3BDE09761}" srcOrd="1" destOrd="0" presId="urn:microsoft.com/office/officeart/2005/8/layout/hList1"/>
    <dgm:cxn modelId="{8FB2AA5D-C83A-47EA-9B9E-7405382F8FAD}" type="presParOf" srcId="{396C71EA-071E-4AB5-8F6C-99B9A71A3F60}" destId="{45137492-5149-48BC-9F58-1D2CF19C1B10}" srcOrd="1" destOrd="0" presId="urn:microsoft.com/office/officeart/2005/8/layout/hList1"/>
    <dgm:cxn modelId="{735BB029-1600-47C4-AE40-67C0E51BF8F8}" type="presParOf" srcId="{396C71EA-071E-4AB5-8F6C-99B9A71A3F60}" destId="{5507AF96-2E66-4E4A-9F80-BBA2ABCC3D86}" srcOrd="2" destOrd="0" presId="urn:microsoft.com/office/officeart/2005/8/layout/hList1"/>
    <dgm:cxn modelId="{323B89AA-8213-4CC7-872D-88FADA4B9B8B}" type="presParOf" srcId="{5507AF96-2E66-4E4A-9F80-BBA2ABCC3D86}" destId="{37BBA8E9-6D93-43EE-9310-522D463F9125}" srcOrd="0" destOrd="0" presId="urn:microsoft.com/office/officeart/2005/8/layout/hList1"/>
    <dgm:cxn modelId="{E4BBDEF2-98C2-4661-ADFF-9360570C2441}" type="presParOf" srcId="{5507AF96-2E66-4E4A-9F80-BBA2ABCC3D86}" destId="{71F61C44-C5CF-4DCA-B0DD-CE20AEAAD453}" srcOrd="1" destOrd="0" presId="urn:microsoft.com/office/officeart/2005/8/layout/hList1"/>
    <dgm:cxn modelId="{1D72B2AF-4BE4-4564-B6A8-F71FCC839DB2}" type="presParOf" srcId="{396C71EA-071E-4AB5-8F6C-99B9A71A3F60}" destId="{2528E53D-C241-4564-8D30-F1E9AA58D38A}" srcOrd="3" destOrd="0" presId="urn:microsoft.com/office/officeart/2005/8/layout/hList1"/>
    <dgm:cxn modelId="{DA009D1A-620C-45E8-A99E-70F887D3A307}" type="presParOf" srcId="{396C71EA-071E-4AB5-8F6C-99B9A71A3F60}" destId="{7DBEB8EB-08F9-4560-A1AC-F54AB672F87D}" srcOrd="4" destOrd="0" presId="urn:microsoft.com/office/officeart/2005/8/layout/hList1"/>
    <dgm:cxn modelId="{BB7920B3-A813-4391-AA43-A27DE9CC84CA}" type="presParOf" srcId="{7DBEB8EB-08F9-4560-A1AC-F54AB672F87D}" destId="{AC13A3BB-CBA1-470C-B42D-A7DF9F9F7C39}" srcOrd="0" destOrd="0" presId="urn:microsoft.com/office/officeart/2005/8/layout/hList1"/>
    <dgm:cxn modelId="{F6D14816-21D1-41D3-9DD7-EE1DE54CB4F7}" type="presParOf" srcId="{7DBEB8EB-08F9-4560-A1AC-F54AB672F87D}" destId="{68576734-65AF-454D-B359-38319ED14BB8}" srcOrd="1" destOrd="0" presId="urn:microsoft.com/office/officeart/2005/8/layout/hList1"/>
    <dgm:cxn modelId="{F25DAB86-F0DC-4C45-A81F-95309F1B3C4E}" type="presParOf" srcId="{396C71EA-071E-4AB5-8F6C-99B9A71A3F60}" destId="{E19AEB55-8BB7-411D-855A-514BF8803639}" srcOrd="5" destOrd="0" presId="urn:microsoft.com/office/officeart/2005/8/layout/hList1"/>
    <dgm:cxn modelId="{08BBA063-F73A-45D0-A6D9-43703A63A015}" type="presParOf" srcId="{396C71EA-071E-4AB5-8F6C-99B9A71A3F60}" destId="{87B3FEE8-7006-4635-864E-28ED231B84D2}" srcOrd="6" destOrd="0" presId="urn:microsoft.com/office/officeart/2005/8/layout/hList1"/>
    <dgm:cxn modelId="{8426655F-AD43-46AC-AE73-F87E18DCCAFF}" type="presParOf" srcId="{87B3FEE8-7006-4635-864E-28ED231B84D2}" destId="{62B3B1CA-6938-4272-86A7-3D497C10C670}" srcOrd="0" destOrd="0" presId="urn:microsoft.com/office/officeart/2005/8/layout/hList1"/>
    <dgm:cxn modelId="{C3EFDEB5-FF68-4063-94B8-0C5E84D24074}" type="presParOf" srcId="{87B3FEE8-7006-4635-864E-28ED231B84D2}" destId="{E6CCDFD0-6715-4085-86EC-36938C3D3FE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C3CE6-B17F-4104-9035-C474EA5B85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523905C-A58A-41EF-91E7-1953C45D265D}">
      <dgm:prSet phldrT="[Text]" custT="1"/>
      <dgm:spPr/>
      <dgm:t>
        <a:bodyPr/>
        <a:lstStyle/>
        <a:p>
          <a:r>
            <a:rPr lang="en-US" sz="2000" dirty="0" smtClean="0"/>
            <a:t>17</a:t>
          </a:r>
          <a:endParaRPr lang="en-US" sz="2000" dirty="0"/>
        </a:p>
      </dgm:t>
    </dgm:pt>
    <dgm:pt modelId="{2CD475D3-DF95-47AA-B7EE-670A13C7E7CD}" type="parTrans" cxnId="{3334FB4C-E5B7-4010-8A61-D146AA5275E6}">
      <dgm:prSet/>
      <dgm:spPr/>
      <dgm:t>
        <a:bodyPr/>
        <a:lstStyle/>
        <a:p>
          <a:endParaRPr lang="en-US" sz="1400"/>
        </a:p>
      </dgm:t>
    </dgm:pt>
    <dgm:pt modelId="{5821821F-9735-4251-A72E-FFC3D1A7AD29}" type="sibTrans" cxnId="{3334FB4C-E5B7-4010-8A61-D146AA5275E6}">
      <dgm:prSet/>
      <dgm:spPr/>
      <dgm:t>
        <a:bodyPr/>
        <a:lstStyle/>
        <a:p>
          <a:endParaRPr lang="en-US" sz="1400"/>
        </a:p>
      </dgm:t>
    </dgm:pt>
    <dgm:pt modelId="{032F106D-CDB7-4D79-9C12-3816FFEDDCE9}">
      <dgm:prSet phldrT="[Text]" custT="1"/>
      <dgm:spPr/>
      <dgm:t>
        <a:bodyPr/>
        <a:lstStyle/>
        <a:p>
          <a:r>
            <a:rPr lang="en-US" sz="2000" dirty="0" smtClean="0"/>
            <a:t>18</a:t>
          </a:r>
          <a:endParaRPr lang="en-US" sz="2000" dirty="0"/>
        </a:p>
      </dgm:t>
    </dgm:pt>
    <dgm:pt modelId="{55469528-8634-4C0E-B89C-D994BB745A56}" type="parTrans" cxnId="{DBB59FC2-307D-42C2-AE34-346063AFF6E1}">
      <dgm:prSet/>
      <dgm:spPr/>
      <dgm:t>
        <a:bodyPr/>
        <a:lstStyle/>
        <a:p>
          <a:endParaRPr lang="en-US" sz="1400"/>
        </a:p>
      </dgm:t>
    </dgm:pt>
    <dgm:pt modelId="{DD401534-61A5-45A9-B596-164FA485F2CB}" type="sibTrans" cxnId="{DBB59FC2-307D-42C2-AE34-346063AFF6E1}">
      <dgm:prSet/>
      <dgm:spPr/>
      <dgm:t>
        <a:bodyPr/>
        <a:lstStyle/>
        <a:p>
          <a:endParaRPr lang="en-US" sz="1400"/>
        </a:p>
      </dgm:t>
    </dgm:pt>
    <dgm:pt modelId="{9BB69A1E-05AA-4FD2-869D-6E5034B5DF7F}">
      <dgm:prSet phldrT="[Text]" custT="1"/>
      <dgm:spPr/>
      <dgm:t>
        <a:bodyPr/>
        <a:lstStyle/>
        <a:p>
          <a:r>
            <a:rPr lang="en-US" sz="1800" dirty="0" smtClean="0"/>
            <a:t>Antibiotic Timeout Structure Measure</a:t>
          </a:r>
          <a:endParaRPr lang="en-US" sz="1800" dirty="0"/>
        </a:p>
      </dgm:t>
    </dgm:pt>
    <dgm:pt modelId="{86996933-8B4D-4FFC-AC5A-174E30CFADA7}" type="parTrans" cxnId="{0C0040D9-C827-41E1-8DA9-B3F947657B57}">
      <dgm:prSet/>
      <dgm:spPr/>
      <dgm:t>
        <a:bodyPr/>
        <a:lstStyle/>
        <a:p>
          <a:endParaRPr lang="en-US"/>
        </a:p>
      </dgm:t>
    </dgm:pt>
    <dgm:pt modelId="{333C56CC-60A4-4E93-9DF3-ADE1575B9C16}" type="sibTrans" cxnId="{0C0040D9-C827-41E1-8DA9-B3F947657B57}">
      <dgm:prSet/>
      <dgm:spPr/>
      <dgm:t>
        <a:bodyPr/>
        <a:lstStyle/>
        <a:p>
          <a:endParaRPr lang="en-US"/>
        </a:p>
      </dgm:t>
    </dgm:pt>
    <dgm:pt modelId="{CB2EC205-312E-4717-A82F-67FC466B3DEC}">
      <dgm:prSet phldrT="[Text]" custT="1"/>
      <dgm:spPr/>
      <dgm:t>
        <a:bodyPr/>
        <a:lstStyle/>
        <a:p>
          <a:r>
            <a:rPr lang="en-US" sz="2000" dirty="0" smtClean="0"/>
            <a:t>19</a:t>
          </a:r>
          <a:endParaRPr lang="en-US" sz="2000" dirty="0"/>
        </a:p>
      </dgm:t>
    </dgm:pt>
    <dgm:pt modelId="{82FE0511-1C22-4F37-9B93-C94FC7D40F66}" type="parTrans" cxnId="{9CAF9E8A-0C00-4121-B2F0-76ED5B03E3F7}">
      <dgm:prSet/>
      <dgm:spPr/>
      <dgm:t>
        <a:bodyPr/>
        <a:lstStyle/>
        <a:p>
          <a:endParaRPr lang="en-US"/>
        </a:p>
      </dgm:t>
    </dgm:pt>
    <dgm:pt modelId="{2CE3FAE3-AF90-4589-86D3-EAA904D9ECDB}" type="sibTrans" cxnId="{9CAF9E8A-0C00-4121-B2F0-76ED5B03E3F7}">
      <dgm:prSet/>
      <dgm:spPr/>
      <dgm:t>
        <a:bodyPr/>
        <a:lstStyle/>
        <a:p>
          <a:endParaRPr lang="en-US"/>
        </a:p>
      </dgm:t>
    </dgm:pt>
    <dgm:pt modelId="{85EBBF6E-DBB3-41A4-8FC0-659E6FBDD187}">
      <dgm:prSet phldrT="[Text]" custT="1"/>
      <dgm:spPr/>
      <dgm:t>
        <a:bodyPr/>
        <a:lstStyle/>
        <a:p>
          <a:r>
            <a:rPr lang="en-US" sz="1800" dirty="0" smtClean="0"/>
            <a:t>Stratifying BASIC Data by race and ethnicity Structure Measure </a:t>
          </a:r>
          <a:endParaRPr lang="en-US" sz="1800" dirty="0"/>
        </a:p>
      </dgm:t>
    </dgm:pt>
    <dgm:pt modelId="{452A1FF8-5478-4882-836D-E9A9FF270A46}" type="parTrans" cxnId="{8C06A592-8C3D-4DEC-BBFF-17DCE188DA98}">
      <dgm:prSet/>
      <dgm:spPr/>
      <dgm:t>
        <a:bodyPr/>
        <a:lstStyle/>
        <a:p>
          <a:endParaRPr lang="en-US"/>
        </a:p>
      </dgm:t>
    </dgm:pt>
    <dgm:pt modelId="{9B2CC025-5170-46EF-B8D3-82D2AA9DC83F}" type="sibTrans" cxnId="{8C06A592-8C3D-4DEC-BBFF-17DCE188DA98}">
      <dgm:prSet/>
      <dgm:spPr/>
      <dgm:t>
        <a:bodyPr/>
        <a:lstStyle/>
        <a:p>
          <a:endParaRPr lang="en-US"/>
        </a:p>
      </dgm:t>
    </dgm:pt>
    <dgm:pt modelId="{9A67F684-B41C-480D-B3C4-EE1F29BF56D1}">
      <dgm:prSet phldrT="[Text]" custT="1"/>
      <dgm:spPr/>
      <dgm:t>
        <a:bodyPr/>
        <a:lstStyle/>
        <a:p>
          <a:r>
            <a:rPr lang="en-US" sz="1800" dirty="0" smtClean="0"/>
            <a:t>Automatic Stop Order Structure Measure</a:t>
          </a:r>
          <a:endParaRPr lang="en-US" sz="1800" dirty="0"/>
        </a:p>
      </dgm:t>
    </dgm:pt>
    <dgm:pt modelId="{BDA55086-DCC7-4D54-BB54-C2DD2E2269EC}" type="parTrans" cxnId="{16F88521-EEDE-41CB-9C62-E873829822DB}">
      <dgm:prSet/>
      <dgm:spPr/>
      <dgm:t>
        <a:bodyPr/>
        <a:lstStyle/>
        <a:p>
          <a:endParaRPr lang="en-US"/>
        </a:p>
      </dgm:t>
    </dgm:pt>
    <dgm:pt modelId="{3FC0636F-17EA-4A11-BCEE-F81528958145}" type="sibTrans" cxnId="{16F88521-EEDE-41CB-9C62-E873829822DB}">
      <dgm:prSet/>
      <dgm:spPr/>
      <dgm:t>
        <a:bodyPr/>
        <a:lstStyle/>
        <a:p>
          <a:endParaRPr lang="en-US"/>
        </a:p>
      </dgm:t>
    </dgm:pt>
    <dgm:pt modelId="{396C71EA-071E-4AB5-8F6C-99B9A71A3F60}" type="pres">
      <dgm:prSet presAssocID="{7A4C3CE6-B17F-4104-9035-C474EA5B8587}" presName="Name0" presStyleCnt="0">
        <dgm:presLayoutVars>
          <dgm:dir/>
          <dgm:animLvl val="lvl"/>
          <dgm:resizeHandles val="exact"/>
        </dgm:presLayoutVars>
      </dgm:prSet>
      <dgm:spPr/>
      <dgm:t>
        <a:bodyPr/>
        <a:lstStyle/>
        <a:p>
          <a:endParaRPr lang="en-US"/>
        </a:p>
      </dgm:t>
    </dgm:pt>
    <dgm:pt modelId="{F0207EB3-19DA-4147-AEB3-CBACDB001500}" type="pres">
      <dgm:prSet presAssocID="{D523905C-A58A-41EF-91E7-1953C45D265D}" presName="composite" presStyleCnt="0"/>
      <dgm:spPr/>
    </dgm:pt>
    <dgm:pt modelId="{B5FD459A-D563-4BBE-B422-FF77FE5AAE36}" type="pres">
      <dgm:prSet presAssocID="{D523905C-A58A-41EF-91E7-1953C45D265D}" presName="parTx" presStyleLbl="alignNode1" presStyleIdx="0" presStyleCnt="3">
        <dgm:presLayoutVars>
          <dgm:chMax val="0"/>
          <dgm:chPref val="0"/>
          <dgm:bulletEnabled val="1"/>
        </dgm:presLayoutVars>
      </dgm:prSet>
      <dgm:spPr/>
      <dgm:t>
        <a:bodyPr/>
        <a:lstStyle/>
        <a:p>
          <a:endParaRPr lang="en-US"/>
        </a:p>
      </dgm:t>
    </dgm:pt>
    <dgm:pt modelId="{A35C1751-DAEC-4ED5-9A11-CDD3BDE09761}" type="pres">
      <dgm:prSet presAssocID="{D523905C-A58A-41EF-91E7-1953C45D265D}" presName="desTx" presStyleLbl="alignAccFollowNode1" presStyleIdx="0" presStyleCnt="3">
        <dgm:presLayoutVars>
          <dgm:bulletEnabled val="1"/>
        </dgm:presLayoutVars>
      </dgm:prSet>
      <dgm:spPr/>
      <dgm:t>
        <a:bodyPr/>
        <a:lstStyle/>
        <a:p>
          <a:endParaRPr lang="en-US"/>
        </a:p>
      </dgm:t>
    </dgm:pt>
    <dgm:pt modelId="{45137492-5149-48BC-9F58-1D2CF19C1B10}" type="pres">
      <dgm:prSet presAssocID="{5821821F-9735-4251-A72E-FFC3D1A7AD29}" presName="space" presStyleCnt="0"/>
      <dgm:spPr/>
    </dgm:pt>
    <dgm:pt modelId="{5507AF96-2E66-4E4A-9F80-BBA2ABCC3D86}" type="pres">
      <dgm:prSet presAssocID="{032F106D-CDB7-4D79-9C12-3816FFEDDCE9}" presName="composite" presStyleCnt="0"/>
      <dgm:spPr/>
    </dgm:pt>
    <dgm:pt modelId="{37BBA8E9-6D93-43EE-9310-522D463F9125}" type="pres">
      <dgm:prSet presAssocID="{032F106D-CDB7-4D79-9C12-3816FFEDDCE9}" presName="parTx" presStyleLbl="alignNode1" presStyleIdx="1" presStyleCnt="3">
        <dgm:presLayoutVars>
          <dgm:chMax val="0"/>
          <dgm:chPref val="0"/>
          <dgm:bulletEnabled val="1"/>
        </dgm:presLayoutVars>
      </dgm:prSet>
      <dgm:spPr/>
      <dgm:t>
        <a:bodyPr/>
        <a:lstStyle/>
        <a:p>
          <a:endParaRPr lang="en-US"/>
        </a:p>
      </dgm:t>
    </dgm:pt>
    <dgm:pt modelId="{71F61C44-C5CF-4DCA-B0DD-CE20AEAAD453}" type="pres">
      <dgm:prSet presAssocID="{032F106D-CDB7-4D79-9C12-3816FFEDDCE9}" presName="desTx" presStyleLbl="alignAccFollowNode1" presStyleIdx="1" presStyleCnt="3">
        <dgm:presLayoutVars>
          <dgm:bulletEnabled val="1"/>
        </dgm:presLayoutVars>
      </dgm:prSet>
      <dgm:spPr/>
      <dgm:t>
        <a:bodyPr/>
        <a:lstStyle/>
        <a:p>
          <a:endParaRPr lang="en-US"/>
        </a:p>
      </dgm:t>
    </dgm:pt>
    <dgm:pt modelId="{2528E53D-C241-4564-8D30-F1E9AA58D38A}" type="pres">
      <dgm:prSet presAssocID="{DD401534-61A5-45A9-B596-164FA485F2CB}" presName="space" presStyleCnt="0"/>
      <dgm:spPr/>
    </dgm:pt>
    <dgm:pt modelId="{73DEB1B7-F081-473D-B81A-D1104978A2A6}" type="pres">
      <dgm:prSet presAssocID="{CB2EC205-312E-4717-A82F-67FC466B3DEC}" presName="composite" presStyleCnt="0"/>
      <dgm:spPr/>
    </dgm:pt>
    <dgm:pt modelId="{DCDA930A-7E75-466D-986A-80CDE7491FD1}" type="pres">
      <dgm:prSet presAssocID="{CB2EC205-312E-4717-A82F-67FC466B3DEC}" presName="parTx" presStyleLbl="alignNode1" presStyleIdx="2" presStyleCnt="3">
        <dgm:presLayoutVars>
          <dgm:chMax val="0"/>
          <dgm:chPref val="0"/>
          <dgm:bulletEnabled val="1"/>
        </dgm:presLayoutVars>
      </dgm:prSet>
      <dgm:spPr/>
      <dgm:t>
        <a:bodyPr/>
        <a:lstStyle/>
        <a:p>
          <a:endParaRPr lang="en-US"/>
        </a:p>
      </dgm:t>
    </dgm:pt>
    <dgm:pt modelId="{3ADFC3DB-80F3-4F29-A19B-85BD904C7875}" type="pres">
      <dgm:prSet presAssocID="{CB2EC205-312E-4717-A82F-67FC466B3DEC}" presName="desTx" presStyleLbl="alignAccFollowNode1" presStyleIdx="2" presStyleCnt="3">
        <dgm:presLayoutVars>
          <dgm:bulletEnabled val="1"/>
        </dgm:presLayoutVars>
      </dgm:prSet>
      <dgm:spPr/>
      <dgm:t>
        <a:bodyPr/>
        <a:lstStyle/>
        <a:p>
          <a:endParaRPr lang="en-US"/>
        </a:p>
      </dgm:t>
    </dgm:pt>
  </dgm:ptLst>
  <dgm:cxnLst>
    <dgm:cxn modelId="{DBB59FC2-307D-42C2-AE34-346063AFF6E1}" srcId="{7A4C3CE6-B17F-4104-9035-C474EA5B8587}" destId="{032F106D-CDB7-4D79-9C12-3816FFEDDCE9}" srcOrd="1" destOrd="0" parTransId="{55469528-8634-4C0E-B89C-D994BB745A56}" sibTransId="{DD401534-61A5-45A9-B596-164FA485F2CB}"/>
    <dgm:cxn modelId="{95E65CF4-C1E0-4D30-A0B9-1B7AAC9392F3}" type="presOf" srcId="{9A67F684-B41C-480D-B3C4-EE1F29BF56D1}" destId="{71F61C44-C5CF-4DCA-B0DD-CE20AEAAD453}" srcOrd="0" destOrd="0" presId="urn:microsoft.com/office/officeart/2005/8/layout/hList1"/>
    <dgm:cxn modelId="{3C0BE9DD-F428-48C3-A319-AD3860B87BDD}" type="presOf" srcId="{9BB69A1E-05AA-4FD2-869D-6E5034B5DF7F}" destId="{A35C1751-DAEC-4ED5-9A11-CDD3BDE09761}" srcOrd="0" destOrd="0" presId="urn:microsoft.com/office/officeart/2005/8/layout/hList1"/>
    <dgm:cxn modelId="{0C0040D9-C827-41E1-8DA9-B3F947657B57}" srcId="{D523905C-A58A-41EF-91E7-1953C45D265D}" destId="{9BB69A1E-05AA-4FD2-869D-6E5034B5DF7F}" srcOrd="0" destOrd="0" parTransId="{86996933-8B4D-4FFC-AC5A-174E30CFADA7}" sibTransId="{333C56CC-60A4-4E93-9DF3-ADE1575B9C16}"/>
    <dgm:cxn modelId="{8C06A592-8C3D-4DEC-BBFF-17DCE188DA98}" srcId="{CB2EC205-312E-4717-A82F-67FC466B3DEC}" destId="{85EBBF6E-DBB3-41A4-8FC0-659E6FBDD187}" srcOrd="0" destOrd="0" parTransId="{452A1FF8-5478-4882-836D-E9A9FF270A46}" sibTransId="{9B2CC025-5170-46EF-B8D3-82D2AA9DC83F}"/>
    <dgm:cxn modelId="{92B337AF-B62E-4C1A-AB9D-EBBD110D6A4F}" type="presOf" srcId="{CB2EC205-312E-4717-A82F-67FC466B3DEC}" destId="{DCDA930A-7E75-466D-986A-80CDE7491FD1}" srcOrd="0" destOrd="0" presId="urn:microsoft.com/office/officeart/2005/8/layout/hList1"/>
    <dgm:cxn modelId="{16F88521-EEDE-41CB-9C62-E873829822DB}" srcId="{032F106D-CDB7-4D79-9C12-3816FFEDDCE9}" destId="{9A67F684-B41C-480D-B3C4-EE1F29BF56D1}" srcOrd="0" destOrd="0" parTransId="{BDA55086-DCC7-4D54-BB54-C2DD2E2269EC}" sibTransId="{3FC0636F-17EA-4A11-BCEE-F81528958145}"/>
    <dgm:cxn modelId="{9CAF9E8A-0C00-4121-B2F0-76ED5B03E3F7}" srcId="{7A4C3CE6-B17F-4104-9035-C474EA5B8587}" destId="{CB2EC205-312E-4717-A82F-67FC466B3DEC}" srcOrd="2" destOrd="0" parTransId="{82FE0511-1C22-4F37-9B93-C94FC7D40F66}" sibTransId="{2CE3FAE3-AF90-4589-86D3-EAA904D9ECDB}"/>
    <dgm:cxn modelId="{0349FCA3-686D-4BAC-A075-6B69F36BADA4}" type="presOf" srcId="{032F106D-CDB7-4D79-9C12-3816FFEDDCE9}" destId="{37BBA8E9-6D93-43EE-9310-522D463F9125}" srcOrd="0" destOrd="0" presId="urn:microsoft.com/office/officeart/2005/8/layout/hList1"/>
    <dgm:cxn modelId="{8549FB37-6FD1-434F-8005-9D15C4E182A9}" type="presOf" srcId="{D523905C-A58A-41EF-91E7-1953C45D265D}" destId="{B5FD459A-D563-4BBE-B422-FF77FE5AAE36}" srcOrd="0" destOrd="0" presId="urn:microsoft.com/office/officeart/2005/8/layout/hList1"/>
    <dgm:cxn modelId="{3334FB4C-E5B7-4010-8A61-D146AA5275E6}" srcId="{7A4C3CE6-B17F-4104-9035-C474EA5B8587}" destId="{D523905C-A58A-41EF-91E7-1953C45D265D}" srcOrd="0" destOrd="0" parTransId="{2CD475D3-DF95-47AA-B7EE-670A13C7E7CD}" sibTransId="{5821821F-9735-4251-A72E-FFC3D1A7AD29}"/>
    <dgm:cxn modelId="{7A318523-5713-458A-996D-DC5578587638}" type="presOf" srcId="{7A4C3CE6-B17F-4104-9035-C474EA5B8587}" destId="{396C71EA-071E-4AB5-8F6C-99B9A71A3F60}" srcOrd="0" destOrd="0" presId="urn:microsoft.com/office/officeart/2005/8/layout/hList1"/>
    <dgm:cxn modelId="{5DBA5DC3-A6A3-4E5C-B08C-39F034C49DDB}" type="presOf" srcId="{85EBBF6E-DBB3-41A4-8FC0-659E6FBDD187}" destId="{3ADFC3DB-80F3-4F29-A19B-85BD904C7875}" srcOrd="0" destOrd="0" presId="urn:microsoft.com/office/officeart/2005/8/layout/hList1"/>
    <dgm:cxn modelId="{4447A843-9C7A-466B-AC18-9C67821A98E0}" type="presParOf" srcId="{396C71EA-071E-4AB5-8F6C-99B9A71A3F60}" destId="{F0207EB3-19DA-4147-AEB3-CBACDB001500}" srcOrd="0" destOrd="0" presId="urn:microsoft.com/office/officeart/2005/8/layout/hList1"/>
    <dgm:cxn modelId="{9B24F2B8-BDED-4D7E-8388-057D99787A2C}" type="presParOf" srcId="{F0207EB3-19DA-4147-AEB3-CBACDB001500}" destId="{B5FD459A-D563-4BBE-B422-FF77FE5AAE36}" srcOrd="0" destOrd="0" presId="urn:microsoft.com/office/officeart/2005/8/layout/hList1"/>
    <dgm:cxn modelId="{78C0A522-92CE-4573-B377-E67FE0918546}" type="presParOf" srcId="{F0207EB3-19DA-4147-AEB3-CBACDB001500}" destId="{A35C1751-DAEC-4ED5-9A11-CDD3BDE09761}" srcOrd="1" destOrd="0" presId="urn:microsoft.com/office/officeart/2005/8/layout/hList1"/>
    <dgm:cxn modelId="{8FB2AA5D-C83A-47EA-9B9E-7405382F8FAD}" type="presParOf" srcId="{396C71EA-071E-4AB5-8F6C-99B9A71A3F60}" destId="{45137492-5149-48BC-9F58-1D2CF19C1B10}" srcOrd="1" destOrd="0" presId="urn:microsoft.com/office/officeart/2005/8/layout/hList1"/>
    <dgm:cxn modelId="{735BB029-1600-47C4-AE40-67C0E51BF8F8}" type="presParOf" srcId="{396C71EA-071E-4AB5-8F6C-99B9A71A3F60}" destId="{5507AF96-2E66-4E4A-9F80-BBA2ABCC3D86}" srcOrd="2" destOrd="0" presId="urn:microsoft.com/office/officeart/2005/8/layout/hList1"/>
    <dgm:cxn modelId="{323B89AA-8213-4CC7-872D-88FADA4B9B8B}" type="presParOf" srcId="{5507AF96-2E66-4E4A-9F80-BBA2ABCC3D86}" destId="{37BBA8E9-6D93-43EE-9310-522D463F9125}" srcOrd="0" destOrd="0" presId="urn:microsoft.com/office/officeart/2005/8/layout/hList1"/>
    <dgm:cxn modelId="{E4BBDEF2-98C2-4661-ADFF-9360570C2441}" type="presParOf" srcId="{5507AF96-2E66-4E4A-9F80-BBA2ABCC3D86}" destId="{71F61C44-C5CF-4DCA-B0DD-CE20AEAAD453}" srcOrd="1" destOrd="0" presId="urn:microsoft.com/office/officeart/2005/8/layout/hList1"/>
    <dgm:cxn modelId="{C8EDC12E-2A7A-45A0-9E4D-4B92F4643141}" type="presParOf" srcId="{396C71EA-071E-4AB5-8F6C-99B9A71A3F60}" destId="{2528E53D-C241-4564-8D30-F1E9AA58D38A}" srcOrd="3" destOrd="0" presId="urn:microsoft.com/office/officeart/2005/8/layout/hList1"/>
    <dgm:cxn modelId="{2C308C39-7111-4615-93D9-AF9FA5881EF1}" type="presParOf" srcId="{396C71EA-071E-4AB5-8F6C-99B9A71A3F60}" destId="{73DEB1B7-F081-473D-B81A-D1104978A2A6}" srcOrd="4" destOrd="0" presId="urn:microsoft.com/office/officeart/2005/8/layout/hList1"/>
    <dgm:cxn modelId="{B46F28BB-E6E9-4D7E-8FA8-F0F5ADE48F54}" type="presParOf" srcId="{73DEB1B7-F081-473D-B81A-D1104978A2A6}" destId="{DCDA930A-7E75-466D-986A-80CDE7491FD1}" srcOrd="0" destOrd="0" presId="urn:microsoft.com/office/officeart/2005/8/layout/hList1"/>
    <dgm:cxn modelId="{5E412945-46E8-4AF9-A58F-F210350E2E63}" type="presParOf" srcId="{73DEB1B7-F081-473D-B81A-D1104978A2A6}" destId="{3ADFC3DB-80F3-4F29-A19B-85BD904C7875}"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459A-D563-4BBE-B422-FF77FE5AAE36}">
      <dsp:nvSpPr>
        <dsp:cNvPr id="0" name=""/>
        <dsp:cNvSpPr/>
      </dsp:nvSpPr>
      <dsp:spPr>
        <a:xfrm>
          <a:off x="4583" y="7895"/>
          <a:ext cx="2756296"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a:t>
          </a:r>
          <a:endParaRPr lang="en-US" sz="2000" kern="1200" dirty="0"/>
        </a:p>
      </dsp:txBody>
      <dsp:txXfrm>
        <a:off x="4583" y="7895"/>
        <a:ext cx="2756296" cy="921600"/>
      </dsp:txXfrm>
    </dsp:sp>
    <dsp:sp modelId="{A35C1751-DAEC-4ED5-9A11-CDD3BDE09761}">
      <dsp:nvSpPr>
        <dsp:cNvPr id="0" name=""/>
        <dsp:cNvSpPr/>
      </dsp:nvSpPr>
      <dsp:spPr>
        <a:xfrm>
          <a:off x="4583" y="929496"/>
          <a:ext cx="2756296" cy="1405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BASIC DATA Dashboard</a:t>
          </a:r>
          <a:endParaRPr lang="en-US" sz="1800" kern="1200" dirty="0"/>
        </a:p>
      </dsp:txBody>
      <dsp:txXfrm>
        <a:off x="4583" y="929496"/>
        <a:ext cx="2756296" cy="1405440"/>
      </dsp:txXfrm>
    </dsp:sp>
    <dsp:sp modelId="{37BBA8E9-6D93-43EE-9310-522D463F9125}">
      <dsp:nvSpPr>
        <dsp:cNvPr id="0" name=""/>
        <dsp:cNvSpPr/>
      </dsp:nvSpPr>
      <dsp:spPr>
        <a:xfrm>
          <a:off x="3146762" y="7895"/>
          <a:ext cx="2756296"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2-3</a:t>
          </a:r>
          <a:endParaRPr lang="en-US" sz="2000" kern="1200" dirty="0"/>
        </a:p>
      </dsp:txBody>
      <dsp:txXfrm>
        <a:off x="3146762" y="7895"/>
        <a:ext cx="2756296" cy="921600"/>
      </dsp:txXfrm>
    </dsp:sp>
    <dsp:sp modelId="{71F61C44-C5CF-4DCA-B0DD-CE20AEAAD453}">
      <dsp:nvSpPr>
        <dsp:cNvPr id="0" name=""/>
        <dsp:cNvSpPr/>
      </dsp:nvSpPr>
      <dsp:spPr>
        <a:xfrm>
          <a:off x="3146762" y="929496"/>
          <a:ext cx="2756296" cy="1405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Percent of newborns ≥35 and &lt;35 weeks who received antibiotics within 72 hours of life</a:t>
          </a:r>
          <a:endParaRPr lang="en-US" sz="1800" kern="1200" dirty="0"/>
        </a:p>
      </dsp:txBody>
      <dsp:txXfrm>
        <a:off x="3146762" y="929496"/>
        <a:ext cx="2756296" cy="1405440"/>
      </dsp:txXfrm>
    </dsp:sp>
    <dsp:sp modelId="{AC13A3BB-CBA1-470C-B42D-A7DF9F9F7C39}">
      <dsp:nvSpPr>
        <dsp:cNvPr id="0" name=""/>
        <dsp:cNvSpPr/>
      </dsp:nvSpPr>
      <dsp:spPr>
        <a:xfrm>
          <a:off x="6288940" y="7895"/>
          <a:ext cx="2756296"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4-5</a:t>
          </a:r>
          <a:endParaRPr lang="en-US" sz="2000" kern="1200" dirty="0"/>
        </a:p>
      </dsp:txBody>
      <dsp:txXfrm>
        <a:off x="6288940" y="7895"/>
        <a:ext cx="2756296" cy="921600"/>
      </dsp:txXfrm>
    </dsp:sp>
    <dsp:sp modelId="{68576734-65AF-454D-B359-38319ED14BB8}">
      <dsp:nvSpPr>
        <dsp:cNvPr id="0" name=""/>
        <dsp:cNvSpPr/>
      </dsp:nvSpPr>
      <dsp:spPr>
        <a:xfrm>
          <a:off x="6288940" y="929496"/>
          <a:ext cx="2756296" cy="1405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Percent of newborns ≥35 and &lt;35 weeks with a risk assessment tool used and documented</a:t>
          </a:r>
          <a:endParaRPr lang="en-US" sz="1800" kern="1200" dirty="0"/>
        </a:p>
      </dsp:txBody>
      <dsp:txXfrm>
        <a:off x="6288940" y="929496"/>
        <a:ext cx="2756296" cy="1405440"/>
      </dsp:txXfrm>
    </dsp:sp>
    <dsp:sp modelId="{62B3B1CA-6938-4272-86A7-3D497C10C670}">
      <dsp:nvSpPr>
        <dsp:cNvPr id="0" name=""/>
        <dsp:cNvSpPr/>
      </dsp:nvSpPr>
      <dsp:spPr>
        <a:xfrm>
          <a:off x="9431119" y="7895"/>
          <a:ext cx="2756296"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6-7</a:t>
          </a:r>
          <a:endParaRPr lang="en-US" sz="2000" kern="1200" dirty="0"/>
        </a:p>
      </dsp:txBody>
      <dsp:txXfrm>
        <a:off x="9431119" y="7895"/>
        <a:ext cx="2756296" cy="921600"/>
      </dsp:txXfrm>
    </dsp:sp>
    <dsp:sp modelId="{E6CCDFD0-6715-4085-86EC-36938C3D3FE9}">
      <dsp:nvSpPr>
        <dsp:cNvPr id="0" name=""/>
        <dsp:cNvSpPr/>
      </dsp:nvSpPr>
      <dsp:spPr>
        <a:xfrm>
          <a:off x="9431119" y="929496"/>
          <a:ext cx="2756296" cy="1405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Parent and Family Education</a:t>
          </a:r>
          <a:endParaRPr lang="en-US" sz="1800" kern="1200" dirty="0"/>
        </a:p>
      </dsp:txBody>
      <dsp:txXfrm>
        <a:off x="9431119" y="929496"/>
        <a:ext cx="2756296" cy="140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459A-D563-4BBE-B422-FF77FE5AAE36}">
      <dsp:nvSpPr>
        <dsp:cNvPr id="0" name=""/>
        <dsp:cNvSpPr/>
      </dsp:nvSpPr>
      <dsp:spPr>
        <a:xfrm>
          <a:off x="4583" y="8830"/>
          <a:ext cx="275629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8</a:t>
          </a:r>
          <a:endParaRPr lang="en-US" sz="2000" kern="1200" dirty="0"/>
        </a:p>
      </dsp:txBody>
      <dsp:txXfrm>
        <a:off x="4583" y="8830"/>
        <a:ext cx="2756296" cy="806400"/>
      </dsp:txXfrm>
    </dsp:sp>
    <dsp:sp modelId="{A35C1751-DAEC-4ED5-9A11-CDD3BDE09761}">
      <dsp:nvSpPr>
        <dsp:cNvPr id="0" name=""/>
        <dsp:cNvSpPr/>
      </dsp:nvSpPr>
      <dsp:spPr>
        <a:xfrm>
          <a:off x="4583" y="815230"/>
          <a:ext cx="2756296" cy="14987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Maternal risk factor for neonatal EOS documentation</a:t>
          </a:r>
          <a:endParaRPr lang="en-US" sz="1800" kern="1200" dirty="0"/>
        </a:p>
      </dsp:txBody>
      <dsp:txXfrm>
        <a:off x="4583" y="815230"/>
        <a:ext cx="2756296" cy="1498769"/>
      </dsp:txXfrm>
    </dsp:sp>
    <dsp:sp modelId="{37BBA8E9-6D93-43EE-9310-522D463F9125}">
      <dsp:nvSpPr>
        <dsp:cNvPr id="0" name=""/>
        <dsp:cNvSpPr/>
      </dsp:nvSpPr>
      <dsp:spPr>
        <a:xfrm>
          <a:off x="3146762" y="8830"/>
          <a:ext cx="275629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9</a:t>
          </a:r>
          <a:endParaRPr lang="en-US" sz="2000" kern="1200" dirty="0"/>
        </a:p>
      </dsp:txBody>
      <dsp:txXfrm>
        <a:off x="3146762" y="8830"/>
        <a:ext cx="2756296" cy="806400"/>
      </dsp:txXfrm>
    </dsp:sp>
    <dsp:sp modelId="{71F61C44-C5CF-4DCA-B0DD-CE20AEAAD453}">
      <dsp:nvSpPr>
        <dsp:cNvPr id="0" name=""/>
        <dsp:cNvSpPr/>
      </dsp:nvSpPr>
      <dsp:spPr>
        <a:xfrm>
          <a:off x="3146762" y="815230"/>
          <a:ext cx="2756296" cy="14987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Antibiotic Timeout</a:t>
          </a:r>
          <a:endParaRPr lang="en-US" sz="1800" kern="1200" dirty="0"/>
        </a:p>
      </dsp:txBody>
      <dsp:txXfrm>
        <a:off x="3146762" y="815230"/>
        <a:ext cx="2756296" cy="1498769"/>
      </dsp:txXfrm>
    </dsp:sp>
    <dsp:sp modelId="{AC13A3BB-CBA1-470C-B42D-A7DF9F9F7C39}">
      <dsp:nvSpPr>
        <dsp:cNvPr id="0" name=""/>
        <dsp:cNvSpPr/>
      </dsp:nvSpPr>
      <dsp:spPr>
        <a:xfrm>
          <a:off x="6288940" y="8830"/>
          <a:ext cx="275629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10</a:t>
          </a:r>
          <a:endParaRPr lang="en-US" sz="2000" kern="1200" dirty="0"/>
        </a:p>
      </dsp:txBody>
      <dsp:txXfrm>
        <a:off x="6288940" y="8830"/>
        <a:ext cx="2756296" cy="806400"/>
      </dsp:txXfrm>
    </dsp:sp>
    <dsp:sp modelId="{68576734-65AF-454D-B359-38319ED14BB8}">
      <dsp:nvSpPr>
        <dsp:cNvPr id="0" name=""/>
        <dsp:cNvSpPr/>
      </dsp:nvSpPr>
      <dsp:spPr>
        <a:xfrm>
          <a:off x="6288940" y="815230"/>
          <a:ext cx="2756296" cy="14987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Automatic Stop Time</a:t>
          </a:r>
          <a:endParaRPr lang="en-US" sz="1800" kern="1200" dirty="0"/>
        </a:p>
      </dsp:txBody>
      <dsp:txXfrm>
        <a:off x="6288940" y="815230"/>
        <a:ext cx="2756296" cy="1498769"/>
      </dsp:txXfrm>
    </dsp:sp>
    <dsp:sp modelId="{62B3B1CA-6938-4272-86A7-3D497C10C670}">
      <dsp:nvSpPr>
        <dsp:cNvPr id="0" name=""/>
        <dsp:cNvSpPr/>
      </dsp:nvSpPr>
      <dsp:spPr>
        <a:xfrm>
          <a:off x="9431119" y="8830"/>
          <a:ext cx="275629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11-12</a:t>
          </a:r>
          <a:endParaRPr lang="en-US" sz="2000" kern="1200" dirty="0"/>
        </a:p>
      </dsp:txBody>
      <dsp:txXfrm>
        <a:off x="9431119" y="8830"/>
        <a:ext cx="2756296" cy="806400"/>
      </dsp:txXfrm>
    </dsp:sp>
    <dsp:sp modelId="{E6CCDFD0-6715-4085-86EC-36938C3D3FE9}">
      <dsp:nvSpPr>
        <dsp:cNvPr id="0" name=""/>
        <dsp:cNvSpPr/>
      </dsp:nvSpPr>
      <dsp:spPr>
        <a:xfrm>
          <a:off x="9431119" y="815230"/>
          <a:ext cx="2756296" cy="14987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Percent of Newborns ≥35 and &lt;35 weeks with any antibiotic continued past 48 hours from a negative blood culture result</a:t>
          </a:r>
          <a:endParaRPr lang="en-US" sz="1800" kern="1200" dirty="0"/>
        </a:p>
      </dsp:txBody>
      <dsp:txXfrm>
        <a:off x="9431119" y="815230"/>
        <a:ext cx="2756296" cy="1498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459A-D563-4BBE-B422-FF77FE5AAE36}">
      <dsp:nvSpPr>
        <dsp:cNvPr id="0" name=""/>
        <dsp:cNvSpPr/>
      </dsp:nvSpPr>
      <dsp:spPr>
        <a:xfrm>
          <a:off x="4583" y="4815"/>
          <a:ext cx="2756296"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1-3</a:t>
          </a:r>
          <a:endParaRPr lang="en-US" sz="2000" kern="1200" dirty="0"/>
        </a:p>
      </dsp:txBody>
      <dsp:txXfrm>
        <a:off x="4583" y="4815"/>
        <a:ext cx="2756296" cy="604800"/>
      </dsp:txXfrm>
    </dsp:sp>
    <dsp:sp modelId="{A35C1751-DAEC-4ED5-9A11-CDD3BDE09761}">
      <dsp:nvSpPr>
        <dsp:cNvPr id="0" name=""/>
        <dsp:cNvSpPr/>
      </dsp:nvSpPr>
      <dsp:spPr>
        <a:xfrm>
          <a:off x="4583" y="609615"/>
          <a:ext cx="2756296" cy="1008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Provider and Nurse education Structure and Process Measures </a:t>
          </a:r>
          <a:endParaRPr lang="en-US" sz="1800" kern="1200" dirty="0"/>
        </a:p>
      </dsp:txBody>
      <dsp:txXfrm>
        <a:off x="4583" y="609615"/>
        <a:ext cx="2756296" cy="1008787"/>
      </dsp:txXfrm>
    </dsp:sp>
    <dsp:sp modelId="{37BBA8E9-6D93-43EE-9310-522D463F9125}">
      <dsp:nvSpPr>
        <dsp:cNvPr id="0" name=""/>
        <dsp:cNvSpPr/>
      </dsp:nvSpPr>
      <dsp:spPr>
        <a:xfrm>
          <a:off x="3146762" y="4815"/>
          <a:ext cx="2756296"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4</a:t>
          </a:r>
          <a:endParaRPr lang="en-US" sz="2000" kern="1200" dirty="0"/>
        </a:p>
      </dsp:txBody>
      <dsp:txXfrm>
        <a:off x="3146762" y="4815"/>
        <a:ext cx="2756296" cy="604800"/>
      </dsp:txXfrm>
    </dsp:sp>
    <dsp:sp modelId="{71F61C44-C5CF-4DCA-B0DD-CE20AEAAD453}">
      <dsp:nvSpPr>
        <dsp:cNvPr id="0" name=""/>
        <dsp:cNvSpPr/>
      </dsp:nvSpPr>
      <dsp:spPr>
        <a:xfrm>
          <a:off x="3146762" y="609615"/>
          <a:ext cx="2756296" cy="1008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Parent Education Structure measure</a:t>
          </a:r>
          <a:endParaRPr lang="en-US" sz="1800" kern="1200" dirty="0"/>
        </a:p>
      </dsp:txBody>
      <dsp:txXfrm>
        <a:off x="3146762" y="609615"/>
        <a:ext cx="2756296" cy="1008787"/>
      </dsp:txXfrm>
    </dsp:sp>
    <dsp:sp modelId="{AC13A3BB-CBA1-470C-B42D-A7DF9F9F7C39}">
      <dsp:nvSpPr>
        <dsp:cNvPr id="0" name=""/>
        <dsp:cNvSpPr/>
      </dsp:nvSpPr>
      <dsp:spPr>
        <a:xfrm>
          <a:off x="6288940" y="4815"/>
          <a:ext cx="2756296"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5-6</a:t>
          </a:r>
          <a:endParaRPr lang="en-US" sz="2000" kern="1200" dirty="0"/>
        </a:p>
      </dsp:txBody>
      <dsp:txXfrm>
        <a:off x="6288940" y="4815"/>
        <a:ext cx="2756296" cy="604800"/>
      </dsp:txXfrm>
    </dsp:sp>
    <dsp:sp modelId="{68576734-65AF-454D-B359-38319ED14BB8}">
      <dsp:nvSpPr>
        <dsp:cNvPr id="0" name=""/>
        <dsp:cNvSpPr/>
      </dsp:nvSpPr>
      <dsp:spPr>
        <a:xfrm>
          <a:off x="6288940" y="609615"/>
          <a:ext cx="2756296" cy="1008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QI partnerships Structure Measures</a:t>
          </a:r>
          <a:endParaRPr lang="en-US" sz="1800" kern="1200" dirty="0"/>
        </a:p>
      </dsp:txBody>
      <dsp:txXfrm>
        <a:off x="6288940" y="609615"/>
        <a:ext cx="2756296" cy="1008787"/>
      </dsp:txXfrm>
    </dsp:sp>
    <dsp:sp modelId="{62B3B1CA-6938-4272-86A7-3D497C10C670}">
      <dsp:nvSpPr>
        <dsp:cNvPr id="0" name=""/>
        <dsp:cNvSpPr/>
      </dsp:nvSpPr>
      <dsp:spPr>
        <a:xfrm>
          <a:off x="9431119" y="4815"/>
          <a:ext cx="2756296"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7-9</a:t>
          </a:r>
          <a:endParaRPr lang="en-US" sz="2000" kern="1200" dirty="0"/>
        </a:p>
      </dsp:txBody>
      <dsp:txXfrm>
        <a:off x="9431119" y="4815"/>
        <a:ext cx="2756296" cy="604800"/>
      </dsp:txXfrm>
    </dsp:sp>
    <dsp:sp modelId="{E6CCDFD0-6715-4085-86EC-36938C3D3FE9}">
      <dsp:nvSpPr>
        <dsp:cNvPr id="0" name=""/>
        <dsp:cNvSpPr/>
      </dsp:nvSpPr>
      <dsp:spPr>
        <a:xfrm>
          <a:off x="9431119" y="609615"/>
          <a:ext cx="2756296" cy="1008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EOS Risk Assessment Structure Measures </a:t>
          </a:r>
          <a:endParaRPr lang="en-US" sz="1800" kern="1200" dirty="0"/>
        </a:p>
      </dsp:txBody>
      <dsp:txXfrm>
        <a:off x="9431119" y="609615"/>
        <a:ext cx="2756296" cy="1008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459A-D563-4BBE-B422-FF77FE5AAE36}">
      <dsp:nvSpPr>
        <dsp:cNvPr id="0" name=""/>
        <dsp:cNvSpPr/>
      </dsp:nvSpPr>
      <dsp:spPr>
        <a:xfrm>
          <a:off x="4583" y="17159"/>
          <a:ext cx="2756296"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10</a:t>
          </a:r>
          <a:endParaRPr lang="en-US" sz="2000" kern="1200" dirty="0"/>
        </a:p>
      </dsp:txBody>
      <dsp:txXfrm>
        <a:off x="4583" y="17159"/>
        <a:ext cx="2756296" cy="662400"/>
      </dsp:txXfrm>
    </dsp:sp>
    <dsp:sp modelId="{A35C1751-DAEC-4ED5-9A11-CDD3BDE09761}">
      <dsp:nvSpPr>
        <dsp:cNvPr id="0" name=""/>
        <dsp:cNvSpPr/>
      </dsp:nvSpPr>
      <dsp:spPr>
        <a:xfrm>
          <a:off x="4583" y="679560"/>
          <a:ext cx="2756296"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OB to </a:t>
          </a:r>
          <a:r>
            <a:rPr lang="en-US" sz="1800" kern="1200" dirty="0" err="1" smtClean="0"/>
            <a:t>Peds</a:t>
          </a:r>
          <a:r>
            <a:rPr lang="en-US" sz="1800" kern="1200" dirty="0" smtClean="0"/>
            <a:t> Communication Structure Measure</a:t>
          </a:r>
          <a:endParaRPr lang="en-US" sz="1800" kern="1200" dirty="0"/>
        </a:p>
      </dsp:txBody>
      <dsp:txXfrm>
        <a:off x="4583" y="679560"/>
        <a:ext cx="2756296" cy="1010160"/>
      </dsp:txXfrm>
    </dsp:sp>
    <dsp:sp modelId="{37BBA8E9-6D93-43EE-9310-522D463F9125}">
      <dsp:nvSpPr>
        <dsp:cNvPr id="0" name=""/>
        <dsp:cNvSpPr/>
      </dsp:nvSpPr>
      <dsp:spPr>
        <a:xfrm>
          <a:off x="3146762" y="17159"/>
          <a:ext cx="2756296"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11-12</a:t>
          </a:r>
          <a:endParaRPr lang="en-US" sz="2000" kern="1200" dirty="0"/>
        </a:p>
      </dsp:txBody>
      <dsp:txXfrm>
        <a:off x="3146762" y="17159"/>
        <a:ext cx="2756296" cy="662400"/>
      </dsp:txXfrm>
    </dsp:sp>
    <dsp:sp modelId="{71F61C44-C5CF-4DCA-B0DD-CE20AEAAD453}">
      <dsp:nvSpPr>
        <dsp:cNvPr id="0" name=""/>
        <dsp:cNvSpPr/>
      </dsp:nvSpPr>
      <dsp:spPr>
        <a:xfrm>
          <a:off x="3146762" y="679560"/>
          <a:ext cx="2756296"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Neo serial Assessment and Response </a:t>
          </a:r>
          <a:endParaRPr lang="en-US" sz="1800" kern="1200" dirty="0"/>
        </a:p>
      </dsp:txBody>
      <dsp:txXfrm>
        <a:off x="3146762" y="679560"/>
        <a:ext cx="2756296" cy="1010160"/>
      </dsp:txXfrm>
    </dsp:sp>
    <dsp:sp modelId="{AC13A3BB-CBA1-470C-B42D-A7DF9F9F7C39}">
      <dsp:nvSpPr>
        <dsp:cNvPr id="0" name=""/>
        <dsp:cNvSpPr/>
      </dsp:nvSpPr>
      <dsp:spPr>
        <a:xfrm>
          <a:off x="6288940" y="17159"/>
          <a:ext cx="2756296"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13-14</a:t>
          </a:r>
          <a:endParaRPr lang="en-US" sz="2000" kern="1200" dirty="0"/>
        </a:p>
      </dsp:txBody>
      <dsp:txXfrm>
        <a:off x="6288940" y="17159"/>
        <a:ext cx="2756296" cy="662400"/>
      </dsp:txXfrm>
    </dsp:sp>
    <dsp:sp modelId="{68576734-65AF-454D-B359-38319ED14BB8}">
      <dsp:nvSpPr>
        <dsp:cNvPr id="0" name=""/>
        <dsp:cNvSpPr/>
      </dsp:nvSpPr>
      <dsp:spPr>
        <a:xfrm>
          <a:off x="6288940" y="679560"/>
          <a:ext cx="2756296"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Blood Culture Structure Measures</a:t>
          </a:r>
          <a:endParaRPr lang="en-US" sz="1800" kern="1200" dirty="0"/>
        </a:p>
      </dsp:txBody>
      <dsp:txXfrm>
        <a:off x="6288940" y="679560"/>
        <a:ext cx="2756296" cy="1010160"/>
      </dsp:txXfrm>
    </dsp:sp>
    <dsp:sp modelId="{62B3B1CA-6938-4272-86A7-3D497C10C670}">
      <dsp:nvSpPr>
        <dsp:cNvPr id="0" name=""/>
        <dsp:cNvSpPr/>
      </dsp:nvSpPr>
      <dsp:spPr>
        <a:xfrm>
          <a:off x="9431119" y="17159"/>
          <a:ext cx="2756296"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15-17 </a:t>
          </a:r>
          <a:endParaRPr lang="en-US" sz="2000" kern="1200" dirty="0"/>
        </a:p>
      </dsp:txBody>
      <dsp:txXfrm>
        <a:off x="9431119" y="17159"/>
        <a:ext cx="2756296" cy="662400"/>
      </dsp:txXfrm>
    </dsp:sp>
    <dsp:sp modelId="{E6CCDFD0-6715-4085-86EC-36938C3D3FE9}">
      <dsp:nvSpPr>
        <dsp:cNvPr id="0" name=""/>
        <dsp:cNvSpPr/>
      </dsp:nvSpPr>
      <dsp:spPr>
        <a:xfrm>
          <a:off x="9431119" y="679560"/>
          <a:ext cx="2756296"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Antibiotic Prescribing and discontinuation</a:t>
          </a:r>
          <a:endParaRPr lang="en-US" sz="1800" kern="1200" dirty="0"/>
        </a:p>
      </dsp:txBody>
      <dsp:txXfrm>
        <a:off x="9431119" y="679560"/>
        <a:ext cx="2756296" cy="1010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459A-D563-4BBE-B422-FF77FE5AAE36}">
      <dsp:nvSpPr>
        <dsp:cNvPr id="0" name=""/>
        <dsp:cNvSpPr/>
      </dsp:nvSpPr>
      <dsp:spPr>
        <a:xfrm>
          <a:off x="3810" y="10816"/>
          <a:ext cx="3714749"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17</a:t>
          </a:r>
          <a:endParaRPr lang="en-US" sz="2000" kern="1200" dirty="0"/>
        </a:p>
      </dsp:txBody>
      <dsp:txXfrm>
        <a:off x="3810" y="10816"/>
        <a:ext cx="3714749" cy="633600"/>
      </dsp:txXfrm>
    </dsp:sp>
    <dsp:sp modelId="{A35C1751-DAEC-4ED5-9A11-CDD3BDE09761}">
      <dsp:nvSpPr>
        <dsp:cNvPr id="0" name=""/>
        <dsp:cNvSpPr/>
      </dsp:nvSpPr>
      <dsp:spPr>
        <a:xfrm>
          <a:off x="3810" y="644416"/>
          <a:ext cx="3714749" cy="966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Antibiotic Timeout Structure Measure</a:t>
          </a:r>
          <a:endParaRPr lang="en-US" sz="1800" kern="1200" dirty="0"/>
        </a:p>
      </dsp:txBody>
      <dsp:txXfrm>
        <a:off x="3810" y="644416"/>
        <a:ext cx="3714749" cy="966240"/>
      </dsp:txXfrm>
    </dsp:sp>
    <dsp:sp modelId="{37BBA8E9-6D93-43EE-9310-522D463F9125}">
      <dsp:nvSpPr>
        <dsp:cNvPr id="0" name=""/>
        <dsp:cNvSpPr/>
      </dsp:nvSpPr>
      <dsp:spPr>
        <a:xfrm>
          <a:off x="4238625" y="10816"/>
          <a:ext cx="3714749"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18</a:t>
          </a:r>
          <a:endParaRPr lang="en-US" sz="2000" kern="1200" dirty="0"/>
        </a:p>
      </dsp:txBody>
      <dsp:txXfrm>
        <a:off x="4238625" y="10816"/>
        <a:ext cx="3714749" cy="633600"/>
      </dsp:txXfrm>
    </dsp:sp>
    <dsp:sp modelId="{71F61C44-C5CF-4DCA-B0DD-CE20AEAAD453}">
      <dsp:nvSpPr>
        <dsp:cNvPr id="0" name=""/>
        <dsp:cNvSpPr/>
      </dsp:nvSpPr>
      <dsp:spPr>
        <a:xfrm>
          <a:off x="4238625" y="644416"/>
          <a:ext cx="3714749" cy="966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Automatic Stop Order Structure Measure</a:t>
          </a:r>
          <a:endParaRPr lang="en-US" sz="1800" kern="1200" dirty="0"/>
        </a:p>
      </dsp:txBody>
      <dsp:txXfrm>
        <a:off x="4238625" y="644416"/>
        <a:ext cx="3714749" cy="966240"/>
      </dsp:txXfrm>
    </dsp:sp>
    <dsp:sp modelId="{DCDA930A-7E75-466D-986A-80CDE7491FD1}">
      <dsp:nvSpPr>
        <dsp:cNvPr id="0" name=""/>
        <dsp:cNvSpPr/>
      </dsp:nvSpPr>
      <dsp:spPr>
        <a:xfrm>
          <a:off x="8473439" y="10816"/>
          <a:ext cx="3714749"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19</a:t>
          </a:r>
          <a:endParaRPr lang="en-US" sz="2000" kern="1200" dirty="0"/>
        </a:p>
      </dsp:txBody>
      <dsp:txXfrm>
        <a:off x="8473439" y="10816"/>
        <a:ext cx="3714749" cy="633600"/>
      </dsp:txXfrm>
    </dsp:sp>
    <dsp:sp modelId="{3ADFC3DB-80F3-4F29-A19B-85BD904C7875}">
      <dsp:nvSpPr>
        <dsp:cNvPr id="0" name=""/>
        <dsp:cNvSpPr/>
      </dsp:nvSpPr>
      <dsp:spPr>
        <a:xfrm>
          <a:off x="8473439" y="644416"/>
          <a:ext cx="3714749" cy="966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Stratifying BASIC Data by race and ethnicity Structure Measure </a:t>
          </a:r>
          <a:endParaRPr lang="en-US" sz="1800" kern="1200" dirty="0"/>
        </a:p>
      </dsp:txBody>
      <dsp:txXfrm>
        <a:off x="8473439" y="644416"/>
        <a:ext cx="3714749" cy="966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8623-24BB-40E6-BA5E-1D1A87E302C3}" type="datetimeFigureOut">
              <a:rPr lang="en-US" smtClean="0"/>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A467-59E5-45DD-85A6-66A06ABAB50F}" type="slidenum">
              <a:rPr lang="en-US" smtClean="0"/>
              <a:t>‹#›</a:t>
            </a:fld>
            <a:endParaRPr lang="en-US"/>
          </a:p>
        </p:txBody>
      </p:sp>
    </p:spTree>
    <p:extLst>
      <p:ext uri="{BB962C8B-B14F-4D97-AF65-F5344CB8AC3E}">
        <p14:creationId xmlns:p14="http://schemas.microsoft.com/office/powerpoint/2010/main" val="537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Data to</a:t>
            </a:r>
            <a:r>
              <a:rPr lang="en-US" baseline="0" dirty="0" smtClean="0"/>
              <a:t> tell your Story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a:t>
            </a:fld>
            <a:endParaRPr lang="en-US"/>
          </a:p>
        </p:txBody>
      </p:sp>
    </p:spTree>
    <p:extLst>
      <p:ext uri="{BB962C8B-B14F-4D97-AF65-F5344CB8AC3E}">
        <p14:creationId xmlns:p14="http://schemas.microsoft.com/office/powerpoint/2010/main" val="148791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DE9A467-59E5-45DD-85A6-66A06ABAB50F}" type="slidenum">
              <a:rPr lang="en-US" smtClean="0"/>
              <a:t>23</a:t>
            </a:fld>
            <a:endParaRPr lang="en-US"/>
          </a:p>
        </p:txBody>
      </p:sp>
    </p:spTree>
    <p:extLst>
      <p:ext uri="{BB962C8B-B14F-4D97-AF65-F5344CB8AC3E}">
        <p14:creationId xmlns:p14="http://schemas.microsoft.com/office/powerpoint/2010/main" val="167844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DE9A467-59E5-45DD-85A6-66A06ABAB50F}" type="slidenum">
              <a:rPr lang="en-US" smtClean="0"/>
              <a:t>24</a:t>
            </a:fld>
            <a:endParaRPr lang="en-US"/>
          </a:p>
        </p:txBody>
      </p:sp>
    </p:spTree>
    <p:extLst>
      <p:ext uri="{BB962C8B-B14F-4D97-AF65-F5344CB8AC3E}">
        <p14:creationId xmlns:p14="http://schemas.microsoft.com/office/powerpoint/2010/main" val="130712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--Hospital Level Reports:</a:t>
            </a:r>
            <a:r>
              <a:rPr lang="en-US" dirty="0" smtClean="0"/>
              <a:t> Show progress on changes that you have made at your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--Newborn</a:t>
            </a:r>
            <a:r>
              <a:rPr lang="en-US" u="sng" baseline="0" dirty="0" smtClean="0"/>
              <a:t> </a:t>
            </a:r>
            <a:r>
              <a:rPr lang="en-US" u="sng" dirty="0" smtClean="0"/>
              <a:t>Level Reports</a:t>
            </a:r>
            <a:r>
              <a:rPr lang="en-US" dirty="0" smtClean="0"/>
              <a:t>:  </a:t>
            </a:r>
            <a:r>
              <a:rPr lang="en-US" b="1" dirty="0" smtClean="0"/>
              <a:t>For babies receiving antibiotics </a:t>
            </a:r>
            <a:r>
              <a:rPr lang="en-US" dirty="0" smtClean="0"/>
              <a:t>show progress towards achieving process and outcome measures on data you report on individual </a:t>
            </a:r>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27</a:t>
            </a:fld>
            <a:endParaRPr lang="en-US"/>
          </a:p>
        </p:txBody>
      </p:sp>
    </p:spTree>
    <p:extLst>
      <p:ext uri="{BB962C8B-B14F-4D97-AF65-F5344CB8AC3E}">
        <p14:creationId xmlns:p14="http://schemas.microsoft.com/office/powerpoint/2010/main" val="386501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30</a:t>
            </a:fld>
            <a:endParaRPr lang="en-US"/>
          </a:p>
        </p:txBody>
      </p:sp>
    </p:spTree>
    <p:extLst>
      <p:ext uri="{BB962C8B-B14F-4D97-AF65-F5344CB8AC3E}">
        <p14:creationId xmlns:p14="http://schemas.microsoft.com/office/powerpoint/2010/main" val="287613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hospital</a:t>
            </a:r>
            <a:r>
              <a:rPr lang="en-US" baseline="0" dirty="0" smtClean="0"/>
              <a:t> that has a downward trend: </a:t>
            </a:r>
            <a:r>
              <a:rPr lang="en-US" baseline="0" dirty="0" err="1" smtClean="0"/>
              <a:t>stroger</a:t>
            </a:r>
            <a:r>
              <a:rPr lang="en-US" baseline="0" dirty="0" smtClean="0"/>
              <a:t>, </a:t>
            </a:r>
          </a:p>
          <a:p>
            <a:endParaRPr lang="en-US" baseline="0" dirty="0" smtClean="0"/>
          </a:p>
          <a:p>
            <a:r>
              <a:rPr lang="en-US" baseline="0" dirty="0" smtClean="0"/>
              <a:t>Add in report 11</a:t>
            </a:r>
          </a:p>
          <a:p>
            <a:endParaRPr lang="en-US" baseline="0" dirty="0" smtClean="0"/>
          </a:p>
          <a:p>
            <a:r>
              <a:rPr lang="en-US" baseline="0" dirty="0" smtClean="0"/>
              <a:t>Add in 9 or 10</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36</a:t>
            </a:fld>
            <a:endParaRPr lang="en-US"/>
          </a:p>
        </p:txBody>
      </p:sp>
    </p:spTree>
    <p:extLst>
      <p:ext uri="{BB962C8B-B14F-4D97-AF65-F5344CB8AC3E}">
        <p14:creationId xmlns:p14="http://schemas.microsoft.com/office/powerpoint/2010/main" val="4119513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hospital</a:t>
            </a:r>
            <a:r>
              <a:rPr lang="en-US" baseline="0" dirty="0" smtClean="0"/>
              <a:t> that has a downward trend: </a:t>
            </a:r>
            <a:r>
              <a:rPr lang="en-US" baseline="0" dirty="0" err="1" smtClean="0"/>
              <a:t>stroger</a:t>
            </a:r>
            <a:r>
              <a:rPr lang="en-US" baseline="0" dirty="0" smtClean="0"/>
              <a:t>, </a:t>
            </a:r>
          </a:p>
          <a:p>
            <a:endParaRPr lang="en-US" baseline="0" dirty="0" smtClean="0"/>
          </a:p>
          <a:p>
            <a:r>
              <a:rPr lang="en-US" baseline="0" dirty="0" smtClean="0"/>
              <a:t>Add in report 11</a:t>
            </a:r>
          </a:p>
          <a:p>
            <a:endParaRPr lang="en-US" baseline="0" dirty="0" smtClean="0"/>
          </a:p>
          <a:p>
            <a:r>
              <a:rPr lang="en-US" baseline="0" dirty="0" smtClean="0"/>
              <a:t>Add in 9 or 10</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37</a:t>
            </a:fld>
            <a:endParaRPr lang="en-US"/>
          </a:p>
        </p:txBody>
      </p:sp>
    </p:spTree>
    <p:extLst>
      <p:ext uri="{BB962C8B-B14F-4D97-AF65-F5344CB8AC3E}">
        <p14:creationId xmlns:p14="http://schemas.microsoft.com/office/powerpoint/2010/main" val="3040653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38</a:t>
            </a:fld>
            <a:endParaRPr lang="en-US"/>
          </a:p>
        </p:txBody>
      </p:sp>
    </p:spTree>
    <p:extLst>
      <p:ext uri="{BB962C8B-B14F-4D97-AF65-F5344CB8AC3E}">
        <p14:creationId xmlns:p14="http://schemas.microsoft.com/office/powerpoint/2010/main" val="182948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 screenshot </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41</a:t>
            </a:fld>
            <a:endParaRPr lang="en-US"/>
          </a:p>
        </p:txBody>
      </p:sp>
    </p:spTree>
    <p:extLst>
      <p:ext uri="{BB962C8B-B14F-4D97-AF65-F5344CB8AC3E}">
        <p14:creationId xmlns:p14="http://schemas.microsoft.com/office/powerpoint/2010/main" val="354360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3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52</a:t>
            </a:fld>
            <a:endParaRPr lang="en-US"/>
          </a:p>
        </p:txBody>
      </p:sp>
    </p:spTree>
    <p:extLst>
      <p:ext uri="{BB962C8B-B14F-4D97-AF65-F5344CB8AC3E}">
        <p14:creationId xmlns:p14="http://schemas.microsoft.com/office/powerpoint/2010/main" val="38265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Definitions</a:t>
            </a:r>
          </a:p>
          <a:p>
            <a:pPr marL="171450" indent="-171450">
              <a:buFontTx/>
              <a:buChar char="-"/>
            </a:pPr>
            <a:r>
              <a:rPr lang="en-US" dirty="0" smtClean="0"/>
              <a:t>36/48</a:t>
            </a:r>
            <a:r>
              <a:rPr lang="en-US" baseline="0" dirty="0" smtClean="0"/>
              <a:t> hours </a:t>
            </a:r>
          </a:p>
          <a:p>
            <a:pPr marL="171450" indent="-171450">
              <a:buFontTx/>
              <a:buChar char="-"/>
            </a:pPr>
            <a:endParaRPr lang="en-US" baseline="0" dirty="0" smtClean="0"/>
          </a:p>
          <a:p>
            <a:pPr marL="171450" indent="-171450">
              <a:buFontTx/>
              <a:buChar char="-"/>
            </a:pPr>
            <a:r>
              <a:rPr lang="en-US" baseline="0" dirty="0" smtClean="0"/>
              <a:t>NM has a BASIC specific dashboard, going out to all the partners </a:t>
            </a:r>
          </a:p>
          <a:p>
            <a:pPr marL="171450" indent="-171450">
              <a:buFontTx/>
              <a:buChar char="-"/>
            </a:pPr>
            <a:r>
              <a:rPr lang="en-US" baseline="0" dirty="0" smtClean="0"/>
              <a:t>Picked out specific data to share on </a:t>
            </a:r>
          </a:p>
          <a:p>
            <a:pPr marL="171450" indent="-171450">
              <a:buFontTx/>
              <a:buChar char="-"/>
            </a:pPr>
            <a:endParaRPr lang="en-US" baseline="0" dirty="0" smtClean="0"/>
          </a:p>
          <a:p>
            <a:pPr marL="171450" indent="-171450">
              <a:buFontTx/>
              <a:buChar char="-"/>
            </a:pPr>
            <a:r>
              <a:rPr lang="en-US" baseline="0" dirty="0" smtClean="0"/>
              <a:t>Listing of Reports: so people know what each report is</a:t>
            </a:r>
          </a:p>
          <a:p>
            <a:pPr marL="171450" indent="-171450">
              <a:buFontTx/>
              <a:buChar char="-"/>
            </a:pPr>
            <a:r>
              <a:rPr lang="en-US" baseline="0" dirty="0" smtClean="0"/>
              <a:t>Highlight Key reports </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a:t>
            </a:fld>
            <a:endParaRPr lang="en-US"/>
          </a:p>
        </p:txBody>
      </p:sp>
    </p:spTree>
    <p:extLst>
      <p:ext uri="{BB962C8B-B14F-4D97-AF65-F5344CB8AC3E}">
        <p14:creationId xmlns:p14="http://schemas.microsoft.com/office/powerpoint/2010/main" val="8746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45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1C258-122C-4775-B207-3DE2D949F414}" type="slidenum">
              <a:rPr lang="en-US" smtClean="0"/>
              <a:t>8</a:t>
            </a:fld>
            <a:endParaRPr lang="en-US"/>
          </a:p>
        </p:txBody>
      </p:sp>
    </p:spTree>
    <p:extLst>
      <p:ext uri="{BB962C8B-B14F-4D97-AF65-F5344CB8AC3E}">
        <p14:creationId xmlns:p14="http://schemas.microsoft.com/office/powerpoint/2010/main" val="301131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&amp; RTS, </a:t>
            </a:r>
            <a:r>
              <a:rPr lang="en-US" dirty="0" err="1"/>
              <a:t>Narcan</a:t>
            </a:r>
            <a:r>
              <a:rPr lang="en-US" dirty="0"/>
              <a:t>, Prenatal Screening</a:t>
            </a:r>
          </a:p>
        </p:txBody>
      </p:sp>
      <p:sp>
        <p:nvSpPr>
          <p:cNvPr id="4" name="Slide Number Placeholder 3"/>
          <p:cNvSpPr>
            <a:spLocks noGrp="1"/>
          </p:cNvSpPr>
          <p:nvPr>
            <p:ph type="sldNum" sz="quarter" idx="10"/>
          </p:nvPr>
        </p:nvSpPr>
        <p:spPr/>
        <p:txBody>
          <a:bodyPr/>
          <a:lstStyle/>
          <a:p>
            <a:fld id="{AC000EB7-FF34-4915-9C5B-0204E051C4B4}" type="slidenum">
              <a:rPr lang="en-US" smtClean="0"/>
              <a:t>9</a:t>
            </a:fld>
            <a:endParaRPr lang="en-US"/>
          </a:p>
        </p:txBody>
      </p:sp>
    </p:spTree>
    <p:extLst>
      <p:ext uri="{BB962C8B-B14F-4D97-AF65-F5344CB8AC3E}">
        <p14:creationId xmlns:p14="http://schemas.microsoft.com/office/powerpoint/2010/main" val="171727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0" name="Google Shape;1630;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275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p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9" name="Google Shape;163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619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13</a:t>
            </a:fld>
            <a:endParaRPr lang="en-US"/>
          </a:p>
        </p:txBody>
      </p:sp>
    </p:spTree>
    <p:extLst>
      <p:ext uri="{BB962C8B-B14F-4D97-AF65-F5344CB8AC3E}">
        <p14:creationId xmlns:p14="http://schemas.microsoft.com/office/powerpoint/2010/main" val="82675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Justin or Leslie please make sure this is corre</a:t>
            </a:r>
            <a:r>
              <a:rPr lang="en-US" baseline="0" dirty="0" smtClean="0"/>
              <a:t>ct!</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19</a:t>
            </a:fld>
            <a:endParaRPr lang="en-US"/>
          </a:p>
        </p:txBody>
      </p:sp>
    </p:spTree>
    <p:extLst>
      <p:ext uri="{BB962C8B-B14F-4D97-AF65-F5344CB8AC3E}">
        <p14:creationId xmlns:p14="http://schemas.microsoft.com/office/powerpoint/2010/main" val="168717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22</a:t>
            </a:fld>
            <a:endParaRPr lang="en-US"/>
          </a:p>
        </p:txBody>
      </p:sp>
    </p:spTree>
    <p:extLst>
      <p:ext uri="{BB962C8B-B14F-4D97-AF65-F5344CB8AC3E}">
        <p14:creationId xmlns:p14="http://schemas.microsoft.com/office/powerpoint/2010/main" val="1349658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0.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0.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0.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0.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887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284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57619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6838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733174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4516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9946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1245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49810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7169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2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48870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876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529272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
        <p:nvSpPr>
          <p:cNvPr id="7" name="Title 1"/>
          <p:cNvSpPr>
            <a:spLocks noGrp="1"/>
          </p:cNvSpPr>
          <p:nvPr>
            <p:ph type="ctrTitle"/>
          </p:nvPr>
        </p:nvSpPr>
        <p:spPr>
          <a:xfrm>
            <a:off x="254393" y="1353835"/>
            <a:ext cx="11638496" cy="1470025"/>
          </a:xfrm>
          <a:prstGeom prst="rect">
            <a:avLst/>
          </a:prstGeom>
        </p:spPr>
        <p:txBody>
          <a:bodyPr anchor="b"/>
          <a:lstStyle>
            <a:lvl1pPr>
              <a:defRPr sz="7200" b="1" i="0">
                <a:solidFill>
                  <a:srgbClr val="59261D"/>
                </a:solidFill>
              </a:defRPr>
            </a:lvl1pPr>
          </a:lstStyle>
          <a:p>
            <a:r>
              <a:rPr lang="en-US" dirty="0"/>
              <a:t>Click to edit Master title</a:t>
            </a:r>
          </a:p>
        </p:txBody>
      </p:sp>
      <p:sp>
        <p:nvSpPr>
          <p:cNvPr id="9" name="Subtitle 2"/>
          <p:cNvSpPr>
            <a:spLocks noGrp="1"/>
          </p:cNvSpPr>
          <p:nvPr>
            <p:ph type="subTitle" idx="1"/>
          </p:nvPr>
        </p:nvSpPr>
        <p:spPr>
          <a:xfrm>
            <a:off x="847647" y="2990839"/>
            <a:ext cx="10496707" cy="1752600"/>
          </a:xfrm>
          <a:prstGeom prst="rect">
            <a:avLst/>
          </a:prstGeom>
        </p:spPr>
        <p:txBody>
          <a:bodyPr/>
          <a:lstStyle>
            <a:lvl1pPr marL="0" indent="0" algn="ctr">
              <a:buNone/>
              <a:defRPr sz="4800">
                <a:solidFill>
                  <a:srgbClr val="59261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Tree>
    <p:extLst>
      <p:ext uri="{BB962C8B-B14F-4D97-AF65-F5344CB8AC3E}">
        <p14:creationId xmlns:p14="http://schemas.microsoft.com/office/powerpoint/2010/main" val="278257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7"/>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280436"/>
            <a:ext cx="10340205" cy="4481259"/>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72225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925898" y="1282332"/>
            <a:ext cx="5055887"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p:nvPr>
        </p:nvSpPr>
        <p:spPr>
          <a:xfrm>
            <a:off x="6213260" y="1282332"/>
            <a:ext cx="5052843"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3"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689795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906" y="1276702"/>
            <a:ext cx="5070620" cy="438369"/>
          </a:xfrm>
          <a:prstGeom prst="rect">
            <a:avLst/>
          </a:prstGeom>
        </p:spPr>
        <p:txBody>
          <a:bodyPr anchor="b"/>
          <a:lstStyle>
            <a:lvl1pPr marL="0" indent="0">
              <a:buNone/>
              <a:defRPr sz="2667" b="0" i="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sp>
        <p:nvSpPr>
          <p:cNvPr id="5" name="Text Placeholder 4"/>
          <p:cNvSpPr>
            <a:spLocks noGrp="1"/>
          </p:cNvSpPr>
          <p:nvPr>
            <p:ph type="body" sz="quarter" idx="3"/>
          </p:nvPr>
        </p:nvSpPr>
        <p:spPr>
          <a:xfrm>
            <a:off x="6193368" y="1276702"/>
            <a:ext cx="5072736" cy="438369"/>
          </a:xfrm>
          <a:prstGeom prst="rect">
            <a:avLst/>
          </a:prstGeom>
        </p:spPr>
        <p:txBody>
          <a:bodyPr anchor="b"/>
          <a:lstStyle>
            <a:lvl1pPr marL="0" indent="0">
              <a:buNone/>
              <a:defRPr sz="2667" b="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707255"/>
            <a:ext cx="5055887"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213260" y="1707255"/>
            <a:ext cx="5052843"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5"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274320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925898" y="3493548"/>
            <a:ext cx="10340205" cy="491411"/>
          </a:xfrm>
          <a:prstGeom prst="rect">
            <a:avLst/>
          </a:prstGeom>
        </p:spPr>
        <p:txBody>
          <a:bodyPr vert="horz"/>
          <a:lstStyle>
            <a:lvl1pPr marL="0" indent="0">
              <a:buNone/>
              <a:defRPr sz="3200">
                <a:solidFill>
                  <a:srgbClr val="32A4D7"/>
                </a:solidFill>
              </a:defRPr>
            </a:lvl1pPr>
          </a:lstStyle>
          <a:p>
            <a:pPr lvl="0"/>
            <a:r>
              <a:rPr lang="en-US" dirty="0"/>
              <a:t>Click to edit Master text styles</a:t>
            </a:r>
          </a:p>
        </p:txBody>
      </p:sp>
      <p:sp>
        <p:nvSpPr>
          <p:cNvPr id="9" name="Content Placeholder 2"/>
          <p:cNvSpPr>
            <a:spLocks noGrp="1"/>
          </p:cNvSpPr>
          <p:nvPr>
            <p:ph idx="16"/>
          </p:nvPr>
        </p:nvSpPr>
        <p:spPr>
          <a:xfrm>
            <a:off x="925898" y="1223607"/>
            <a:ext cx="10340205" cy="2174940"/>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925898" y="4159270"/>
            <a:ext cx="10340205" cy="160242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4"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729890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97" y="273049"/>
            <a:ext cx="3694787" cy="1162051"/>
          </a:xfrm>
          <a:prstGeom prst="rect">
            <a:avLst/>
          </a:prstGeom>
        </p:spPr>
        <p:txBody>
          <a:bodyPr anchor="b"/>
          <a:lstStyle>
            <a:lvl1pPr algn="l">
              <a:defRPr sz="2667" b="1">
                <a:solidFill>
                  <a:srgbClr val="59261D"/>
                </a:solidFill>
              </a:defRPr>
            </a:lvl1pPr>
          </a:lstStyle>
          <a:p>
            <a:r>
              <a:rPr lang="en-US" dirty="0"/>
              <a:t>Click to edit Master title style</a:t>
            </a:r>
          </a:p>
        </p:txBody>
      </p:sp>
      <p:sp>
        <p:nvSpPr>
          <p:cNvPr id="4" name="Text Placeholder 3"/>
          <p:cNvSpPr>
            <a:spLocks noGrp="1"/>
          </p:cNvSpPr>
          <p:nvPr>
            <p:ph type="body" sz="half" idx="2"/>
          </p:nvPr>
        </p:nvSpPr>
        <p:spPr>
          <a:xfrm>
            <a:off x="925897" y="1435104"/>
            <a:ext cx="3694787" cy="4691063"/>
          </a:xfrm>
          <a:prstGeom prst="rect">
            <a:avLst/>
          </a:prstGeom>
        </p:spPr>
        <p:txBody>
          <a:bodyPr/>
          <a:lstStyle>
            <a:lvl1pPr marL="0" indent="0">
              <a:buNone/>
              <a:defRPr sz="2667">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8" name="Content Placeholder 2"/>
          <p:cNvSpPr>
            <a:spLocks noGrp="1"/>
          </p:cNvSpPr>
          <p:nvPr>
            <p:ph idx="17"/>
          </p:nvPr>
        </p:nvSpPr>
        <p:spPr>
          <a:xfrm>
            <a:off x="4800047" y="273050"/>
            <a:ext cx="5957420" cy="5853117"/>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1"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4054887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304" y="4800601"/>
            <a:ext cx="6204027" cy="566739"/>
          </a:xfrm>
          <a:prstGeom prst="rect">
            <a:avLst/>
          </a:prstGeom>
        </p:spPr>
        <p:txBody>
          <a:bodyPr anchor="b"/>
          <a:lstStyle>
            <a:lvl1pPr algn="l">
              <a:defRPr sz="3200" b="1">
                <a:solidFill>
                  <a:srgbClr val="59261D"/>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945304" y="5367342"/>
            <a:ext cx="6204027" cy="804863"/>
          </a:xfrm>
          <a:prstGeom prst="rect">
            <a:avLst/>
          </a:prstGeom>
        </p:spPr>
        <p:txBody>
          <a:bodyPr/>
          <a:lstStyle>
            <a:lvl1pPr marL="0" indent="0">
              <a:buNone/>
              <a:defRPr sz="2133" b="0" i="1">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88178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67448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7"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547651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503B09-7ACB-4A33-BA4A-C48BEA8B9D71}" type="datetimeFigureOut">
              <a:rPr lang="en-US" smtClean="0"/>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BBAEB-AD5B-45FE-9B7E-F4F8E8B8AB56}" type="slidenum">
              <a:rPr lang="en-US" smtClean="0"/>
              <a:t>‹#›</a:t>
            </a:fld>
            <a:endParaRPr lang="en-US"/>
          </a:p>
        </p:txBody>
      </p:sp>
    </p:spTree>
    <p:extLst>
      <p:ext uri="{BB962C8B-B14F-4D97-AF65-F5344CB8AC3E}">
        <p14:creationId xmlns:p14="http://schemas.microsoft.com/office/powerpoint/2010/main" val="2576546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51162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86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635688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407149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4091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4014897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91510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2798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3057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04448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78338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19170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31516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3078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239599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29"/>
        <p:cNvGrpSpPr/>
        <p:nvPr/>
      </p:nvGrpSpPr>
      <p:grpSpPr>
        <a:xfrm>
          <a:off x="0" y="0"/>
          <a:ext cx="0" cy="0"/>
          <a:chOff x="0" y="0"/>
          <a:chExt cx="0" cy="0"/>
        </a:xfrm>
      </p:grpSpPr>
      <p:sp>
        <p:nvSpPr>
          <p:cNvPr id="230" name="Google Shape;230;p110"/>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110"/>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10"/>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3" name="Google Shape;233;p110"/>
          <p:cNvSpPr>
            <a:spLocks noGrp="1"/>
          </p:cNvSpPr>
          <p:nvPr>
            <p:ph type="pic" idx="2"/>
          </p:nvPr>
        </p:nvSpPr>
        <p:spPr>
          <a:xfrm>
            <a:off x="7118684" y="233915"/>
            <a:ext cx="5073316" cy="5943600"/>
          </a:xfrm>
          <a:prstGeom prst="rect">
            <a:avLst/>
          </a:prstGeom>
          <a:noFill/>
          <a:ln>
            <a:noFill/>
          </a:ln>
        </p:spPr>
      </p:sp>
      <p:grpSp>
        <p:nvGrpSpPr>
          <p:cNvPr id="234" name="Google Shape;234;p110"/>
          <p:cNvGrpSpPr/>
          <p:nvPr/>
        </p:nvGrpSpPr>
        <p:grpSpPr>
          <a:xfrm>
            <a:off x="0" y="5020348"/>
            <a:ext cx="12192000" cy="1837653"/>
            <a:chOff x="0" y="5020348"/>
            <a:chExt cx="12192000" cy="1837653"/>
          </a:xfrm>
        </p:grpSpPr>
        <p:sp>
          <p:nvSpPr>
            <p:cNvPr id="235" name="Google Shape;235;p11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10"/>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p11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extLst>
      <p:ext uri="{BB962C8B-B14F-4D97-AF65-F5344CB8AC3E}">
        <p14:creationId xmlns:p14="http://schemas.microsoft.com/office/powerpoint/2010/main" val="3113290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
        <p:nvSpPr>
          <p:cNvPr id="239" name="Google Shape;239;p1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0" name="Google Shape;240;p11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1" name="Google Shape;241;p1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42" name="Google Shape;242;p111"/>
          <p:cNvGrpSpPr/>
          <p:nvPr/>
        </p:nvGrpSpPr>
        <p:grpSpPr>
          <a:xfrm>
            <a:off x="7191542" y="1"/>
            <a:ext cx="5000459" cy="1425992"/>
            <a:chOff x="7191542" y="1"/>
            <a:chExt cx="5000459" cy="1425992"/>
          </a:xfrm>
        </p:grpSpPr>
        <p:pic>
          <p:nvPicPr>
            <p:cNvPr id="243" name="Google Shape;243;p11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4" name="Google Shape;244;p111"/>
            <p:cNvGrpSpPr/>
            <p:nvPr/>
          </p:nvGrpSpPr>
          <p:grpSpPr>
            <a:xfrm>
              <a:off x="7191542" y="1"/>
              <a:ext cx="5000459" cy="1425992"/>
              <a:chOff x="7186272" y="0"/>
              <a:chExt cx="5005729" cy="1427495"/>
            </a:xfrm>
          </p:grpSpPr>
          <p:sp>
            <p:nvSpPr>
              <p:cNvPr id="245" name="Google Shape;245;p11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11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642472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7"/>
        <p:cNvGrpSpPr/>
        <p:nvPr/>
      </p:nvGrpSpPr>
      <p:grpSpPr>
        <a:xfrm>
          <a:off x="0" y="0"/>
          <a:ext cx="0" cy="0"/>
          <a:chOff x="0" y="0"/>
          <a:chExt cx="0" cy="0"/>
        </a:xfrm>
      </p:grpSpPr>
      <p:grpSp>
        <p:nvGrpSpPr>
          <p:cNvPr id="248" name="Google Shape;248;p112"/>
          <p:cNvGrpSpPr/>
          <p:nvPr/>
        </p:nvGrpSpPr>
        <p:grpSpPr>
          <a:xfrm>
            <a:off x="7191542" y="1"/>
            <a:ext cx="5000459" cy="1425992"/>
            <a:chOff x="7191542" y="1"/>
            <a:chExt cx="5000459" cy="1425992"/>
          </a:xfrm>
        </p:grpSpPr>
        <p:pic>
          <p:nvPicPr>
            <p:cNvPr id="249" name="Google Shape;249;p11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50" name="Google Shape;250;p112"/>
            <p:cNvGrpSpPr/>
            <p:nvPr/>
          </p:nvGrpSpPr>
          <p:grpSpPr>
            <a:xfrm>
              <a:off x="7191542" y="1"/>
              <a:ext cx="5000459" cy="1425992"/>
              <a:chOff x="7186272" y="0"/>
              <a:chExt cx="5005729" cy="1427495"/>
            </a:xfrm>
          </p:grpSpPr>
          <p:sp>
            <p:nvSpPr>
              <p:cNvPr id="251" name="Google Shape;251;p11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11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53" name="Google Shape;253;p11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11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1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6" name="Google Shape;256;p11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57" name="Google Shape;257;p1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41969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8"/>
        <p:cNvGrpSpPr/>
        <p:nvPr/>
      </p:nvGrpSpPr>
      <p:grpSpPr>
        <a:xfrm>
          <a:off x="0" y="0"/>
          <a:ext cx="0" cy="0"/>
          <a:chOff x="0" y="0"/>
          <a:chExt cx="0" cy="0"/>
        </a:xfrm>
      </p:grpSpPr>
      <p:sp>
        <p:nvSpPr>
          <p:cNvPr id="259" name="Google Shape;259;p11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1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1" name="Google Shape;261;p115"/>
          <p:cNvGrpSpPr/>
          <p:nvPr/>
        </p:nvGrpSpPr>
        <p:grpSpPr>
          <a:xfrm>
            <a:off x="7191542" y="1"/>
            <a:ext cx="5000459" cy="1425992"/>
            <a:chOff x="7191542" y="1"/>
            <a:chExt cx="5000459" cy="1425992"/>
          </a:xfrm>
        </p:grpSpPr>
        <p:pic>
          <p:nvPicPr>
            <p:cNvPr id="262" name="Google Shape;262;p11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3" name="Google Shape;263;p115"/>
            <p:cNvGrpSpPr/>
            <p:nvPr/>
          </p:nvGrpSpPr>
          <p:grpSpPr>
            <a:xfrm>
              <a:off x="7191542" y="1"/>
              <a:ext cx="5000459" cy="1425992"/>
              <a:chOff x="7186272" y="0"/>
              <a:chExt cx="5005729" cy="1427495"/>
            </a:xfrm>
          </p:grpSpPr>
          <p:sp>
            <p:nvSpPr>
              <p:cNvPr id="264" name="Google Shape;264;p11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11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6" name="Google Shape;266;p11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11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8" name="Google Shape;268;p11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9" name="Google Shape;269;p11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695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23139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270"/>
        <p:cNvGrpSpPr/>
        <p:nvPr/>
      </p:nvGrpSpPr>
      <p:grpSpPr>
        <a:xfrm>
          <a:off x="0" y="0"/>
          <a:ext cx="0" cy="0"/>
          <a:chOff x="0" y="0"/>
          <a:chExt cx="0" cy="0"/>
        </a:xfrm>
      </p:grpSpPr>
      <p:sp>
        <p:nvSpPr>
          <p:cNvPr id="271" name="Google Shape;271;p12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12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2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1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5" name="Google Shape;275;p12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76" name="Google Shape;276;p1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7" name="Google Shape;277;p120"/>
          <p:cNvGrpSpPr/>
          <p:nvPr/>
        </p:nvGrpSpPr>
        <p:grpSpPr>
          <a:xfrm>
            <a:off x="7191542" y="1"/>
            <a:ext cx="5000459" cy="1425992"/>
            <a:chOff x="7191542" y="1"/>
            <a:chExt cx="5000459" cy="1425992"/>
          </a:xfrm>
        </p:grpSpPr>
        <p:pic>
          <p:nvPicPr>
            <p:cNvPr id="278" name="Google Shape;278;p12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79" name="Google Shape;279;p120"/>
            <p:cNvGrpSpPr/>
            <p:nvPr/>
          </p:nvGrpSpPr>
          <p:grpSpPr>
            <a:xfrm>
              <a:off x="7191542" y="1"/>
              <a:ext cx="5000459" cy="1425992"/>
              <a:chOff x="7186272" y="0"/>
              <a:chExt cx="5005729" cy="1427495"/>
            </a:xfrm>
          </p:grpSpPr>
          <p:sp>
            <p:nvSpPr>
              <p:cNvPr id="280" name="Google Shape;280;p12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12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82" name="Google Shape;282;p120"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extLst>
      <p:ext uri="{BB962C8B-B14F-4D97-AF65-F5344CB8AC3E}">
        <p14:creationId xmlns:p14="http://schemas.microsoft.com/office/powerpoint/2010/main" val="1828072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283"/>
        <p:cNvGrpSpPr/>
        <p:nvPr/>
      </p:nvGrpSpPr>
      <p:grpSpPr>
        <a:xfrm>
          <a:off x="0" y="0"/>
          <a:ext cx="0" cy="0"/>
          <a:chOff x="0" y="0"/>
          <a:chExt cx="0" cy="0"/>
        </a:xfrm>
      </p:grpSpPr>
      <p:grpSp>
        <p:nvGrpSpPr>
          <p:cNvPr id="284" name="Google Shape;284;p121"/>
          <p:cNvGrpSpPr/>
          <p:nvPr/>
        </p:nvGrpSpPr>
        <p:grpSpPr>
          <a:xfrm>
            <a:off x="0" y="5020347"/>
            <a:ext cx="12192000" cy="1837653"/>
            <a:chOff x="0" y="5020347"/>
            <a:chExt cx="12192000" cy="1837653"/>
          </a:xfrm>
        </p:grpSpPr>
        <p:sp>
          <p:nvSpPr>
            <p:cNvPr id="285" name="Google Shape;285;p121"/>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12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121"/>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8" name="Google Shape;288;p12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89" name="Google Shape;289;p121"/>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21"/>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885351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1"/>
        <p:cNvGrpSpPr/>
        <p:nvPr/>
      </p:nvGrpSpPr>
      <p:grpSpPr>
        <a:xfrm>
          <a:off x="0" y="0"/>
          <a:ext cx="0" cy="0"/>
          <a:chOff x="0" y="0"/>
          <a:chExt cx="0" cy="0"/>
        </a:xfrm>
      </p:grpSpPr>
      <p:grpSp>
        <p:nvGrpSpPr>
          <p:cNvPr id="292" name="Google Shape;292;p122"/>
          <p:cNvGrpSpPr/>
          <p:nvPr/>
        </p:nvGrpSpPr>
        <p:grpSpPr>
          <a:xfrm>
            <a:off x="7191542" y="1"/>
            <a:ext cx="5000459" cy="1425992"/>
            <a:chOff x="7191542" y="1"/>
            <a:chExt cx="5000459" cy="1425992"/>
          </a:xfrm>
        </p:grpSpPr>
        <p:pic>
          <p:nvPicPr>
            <p:cNvPr id="293" name="Google Shape;293;p1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94" name="Google Shape;294;p122"/>
            <p:cNvGrpSpPr/>
            <p:nvPr/>
          </p:nvGrpSpPr>
          <p:grpSpPr>
            <a:xfrm>
              <a:off x="7191542" y="1"/>
              <a:ext cx="5000459" cy="1425992"/>
              <a:chOff x="7186272" y="0"/>
              <a:chExt cx="5005729" cy="1427495"/>
            </a:xfrm>
          </p:grpSpPr>
          <p:sp>
            <p:nvSpPr>
              <p:cNvPr id="295" name="Google Shape;295;p1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1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7" name="Google Shape;297;p12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9" name="Google Shape;299;p1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00" name="Google Shape;300;p1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22131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301"/>
        <p:cNvGrpSpPr/>
        <p:nvPr/>
      </p:nvGrpSpPr>
      <p:grpSpPr>
        <a:xfrm>
          <a:off x="0" y="0"/>
          <a:ext cx="0" cy="0"/>
          <a:chOff x="0" y="0"/>
          <a:chExt cx="0" cy="0"/>
        </a:xfrm>
      </p:grpSpPr>
      <p:sp>
        <p:nvSpPr>
          <p:cNvPr id="302" name="Google Shape;302;p12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3" name="Google Shape;303;p12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304" name="Google Shape;304;p128"/>
          <p:cNvGrpSpPr/>
          <p:nvPr/>
        </p:nvGrpSpPr>
        <p:grpSpPr>
          <a:xfrm>
            <a:off x="0" y="5379426"/>
            <a:ext cx="2807368" cy="753891"/>
            <a:chOff x="0" y="5379426"/>
            <a:chExt cx="2807368" cy="753891"/>
          </a:xfrm>
        </p:grpSpPr>
        <p:sp>
          <p:nvSpPr>
            <p:cNvPr id="305" name="Google Shape;305;p12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12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7" name="Google Shape;307;p128"/>
          <p:cNvSpPr>
            <a:spLocks noGrp="1"/>
          </p:cNvSpPr>
          <p:nvPr>
            <p:ph type="pic" idx="2"/>
          </p:nvPr>
        </p:nvSpPr>
        <p:spPr>
          <a:xfrm>
            <a:off x="2807368" y="457202"/>
            <a:ext cx="8915400" cy="5943598"/>
          </a:xfrm>
          <a:prstGeom prst="rect">
            <a:avLst/>
          </a:prstGeom>
          <a:noFill/>
          <a:ln>
            <a:noFill/>
          </a:ln>
        </p:spPr>
      </p:sp>
      <p:pic>
        <p:nvPicPr>
          <p:cNvPr id="308" name="Google Shape;308;p12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extLst>
      <p:ext uri="{BB962C8B-B14F-4D97-AF65-F5344CB8AC3E}">
        <p14:creationId xmlns:p14="http://schemas.microsoft.com/office/powerpoint/2010/main" val="1724633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9"/>
        <p:cNvGrpSpPr/>
        <p:nvPr/>
      </p:nvGrpSpPr>
      <p:grpSpPr>
        <a:xfrm>
          <a:off x="0" y="0"/>
          <a:ext cx="0" cy="0"/>
          <a:chOff x="0" y="0"/>
          <a:chExt cx="0" cy="0"/>
        </a:xfrm>
      </p:grpSpPr>
      <p:grpSp>
        <p:nvGrpSpPr>
          <p:cNvPr id="310" name="Google Shape;310;p129"/>
          <p:cNvGrpSpPr/>
          <p:nvPr/>
        </p:nvGrpSpPr>
        <p:grpSpPr>
          <a:xfrm>
            <a:off x="7191542" y="1"/>
            <a:ext cx="5000459" cy="1425992"/>
            <a:chOff x="7191542" y="1"/>
            <a:chExt cx="5000459" cy="1425992"/>
          </a:xfrm>
        </p:grpSpPr>
        <p:pic>
          <p:nvPicPr>
            <p:cNvPr id="311" name="Google Shape;311;p1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12" name="Google Shape;312;p129"/>
            <p:cNvGrpSpPr/>
            <p:nvPr/>
          </p:nvGrpSpPr>
          <p:grpSpPr>
            <a:xfrm>
              <a:off x="7191542" y="1"/>
              <a:ext cx="5000459" cy="1425992"/>
              <a:chOff x="7186272" y="0"/>
              <a:chExt cx="5005729" cy="1427495"/>
            </a:xfrm>
          </p:grpSpPr>
          <p:sp>
            <p:nvSpPr>
              <p:cNvPr id="313" name="Google Shape;313;p1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1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5" name="Google Shape;315;p12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2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7" name="Google Shape;317;p12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12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9" name="Google Shape;319;p12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1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1" name="Google Shape;321;p1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22" name="Google Shape;322;p1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17949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323"/>
        <p:cNvGrpSpPr/>
        <p:nvPr/>
      </p:nvGrpSpPr>
      <p:grpSpPr>
        <a:xfrm>
          <a:off x="0" y="0"/>
          <a:ext cx="0" cy="0"/>
          <a:chOff x="0" y="0"/>
          <a:chExt cx="0" cy="0"/>
        </a:xfrm>
      </p:grpSpPr>
      <p:grpSp>
        <p:nvGrpSpPr>
          <p:cNvPr id="324" name="Google Shape;324;p130"/>
          <p:cNvGrpSpPr/>
          <p:nvPr/>
        </p:nvGrpSpPr>
        <p:grpSpPr>
          <a:xfrm>
            <a:off x="0" y="0"/>
            <a:ext cx="12192000" cy="2148830"/>
            <a:chOff x="0" y="0"/>
            <a:chExt cx="12192000" cy="2148830"/>
          </a:xfrm>
        </p:grpSpPr>
        <p:sp>
          <p:nvSpPr>
            <p:cNvPr id="325" name="Google Shape;325;p13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13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7" name="Google Shape;327;p13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13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13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0" name="Google Shape;330;p13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331" name="Google Shape;331;p130"/>
          <p:cNvSpPr>
            <a:spLocks noGrp="1"/>
          </p:cNvSpPr>
          <p:nvPr>
            <p:ph type="pic" idx="2"/>
          </p:nvPr>
        </p:nvSpPr>
        <p:spPr>
          <a:xfrm>
            <a:off x="7118684" y="233915"/>
            <a:ext cx="5073316" cy="5943600"/>
          </a:xfrm>
          <a:prstGeom prst="rect">
            <a:avLst/>
          </a:prstGeom>
          <a:noFill/>
          <a:ln>
            <a:noFill/>
          </a:ln>
        </p:spPr>
      </p:sp>
    </p:spTree>
    <p:extLst>
      <p:ext uri="{BB962C8B-B14F-4D97-AF65-F5344CB8AC3E}">
        <p14:creationId xmlns:p14="http://schemas.microsoft.com/office/powerpoint/2010/main" val="16241980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332"/>
        <p:cNvGrpSpPr/>
        <p:nvPr/>
      </p:nvGrpSpPr>
      <p:grpSpPr>
        <a:xfrm>
          <a:off x="0" y="0"/>
          <a:ext cx="0" cy="0"/>
          <a:chOff x="0" y="0"/>
          <a:chExt cx="0" cy="0"/>
        </a:xfrm>
      </p:grpSpPr>
      <p:sp>
        <p:nvSpPr>
          <p:cNvPr id="333" name="Google Shape;333;p131"/>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31"/>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335" name="Google Shape;335;p131"/>
          <p:cNvGrpSpPr/>
          <p:nvPr/>
        </p:nvGrpSpPr>
        <p:grpSpPr>
          <a:xfrm flipH="1">
            <a:off x="-1" y="1"/>
            <a:ext cx="6418725" cy="1509822"/>
            <a:chOff x="7522541" y="1"/>
            <a:chExt cx="4669459" cy="1098357"/>
          </a:xfrm>
        </p:grpSpPr>
        <p:sp>
          <p:nvSpPr>
            <p:cNvPr id="336" name="Google Shape;336;p131"/>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131"/>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38" name="Google Shape;338;p131"/>
          <p:cNvPicPr preferRelativeResize="0"/>
          <p:nvPr/>
        </p:nvPicPr>
        <p:blipFill rotWithShape="1">
          <a:blip r:embed="rId2">
            <a:alphaModFix/>
          </a:blip>
          <a:srcRect/>
          <a:stretch/>
        </p:blipFill>
        <p:spPr>
          <a:xfrm>
            <a:off x="513348" y="136525"/>
            <a:ext cx="1945206" cy="879974"/>
          </a:xfrm>
          <a:prstGeom prst="rect">
            <a:avLst/>
          </a:prstGeom>
          <a:noFill/>
          <a:ln>
            <a:noFill/>
          </a:ln>
        </p:spPr>
      </p:pic>
    </p:spTree>
    <p:extLst>
      <p:ext uri="{BB962C8B-B14F-4D97-AF65-F5344CB8AC3E}">
        <p14:creationId xmlns:p14="http://schemas.microsoft.com/office/powerpoint/2010/main" val="27273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6623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440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978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3840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6.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52177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18012947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0" y="-10160"/>
            <a:ext cx="12192000" cy="6868160"/>
          </a:xfrm>
          <a:prstGeom prst="rect">
            <a:avLst/>
          </a:prstGeom>
        </p:spPr>
      </p:pic>
      <p:sp>
        <p:nvSpPr>
          <p:cNvPr id="4" name="Slide Number Placeholder 5"/>
          <p:cNvSpPr>
            <a:spLocks noGrp="1"/>
          </p:cNvSpPr>
          <p:nvPr>
            <p:ph type="sldNum" sz="quarter" idx="4"/>
          </p:nvPr>
        </p:nvSpPr>
        <p:spPr>
          <a:xfrm>
            <a:off x="11406115" y="6423196"/>
            <a:ext cx="817696" cy="365125"/>
          </a:xfrm>
          <a:prstGeom prst="rect">
            <a:avLst/>
          </a:prstGeom>
        </p:spPr>
        <p:txBody>
          <a:bodyPr vert="horz" lIns="91440" tIns="45720" rIns="91440" bIns="45720" rtlCol="0" anchor="ctr"/>
          <a:lstStyle>
            <a:lvl1pPr algn="ctr">
              <a:defRPr sz="1467">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8122695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207230655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0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109"/>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0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8" name="Google Shape;228;p10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32408122"/>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1.svg"/><Relationship Id="rId3" Type="http://schemas.openxmlformats.org/officeDocument/2006/relationships/image" Target="../media/image111.svg"/><Relationship Id="rId7" Type="http://schemas.openxmlformats.org/officeDocument/2006/relationships/image" Target="../media/image115.svg"/><Relationship Id="rId12"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9.xml"/><Relationship Id="rId6" Type="http://schemas.openxmlformats.org/officeDocument/2006/relationships/image" Target="../media/image20.png"/><Relationship Id="rId11" Type="http://schemas.openxmlformats.org/officeDocument/2006/relationships/image" Target="../media/image119.svg"/><Relationship Id="rId5" Type="http://schemas.openxmlformats.org/officeDocument/2006/relationships/image" Target="../media/image113.sv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hyperlink" Target="https://redcap.healthlnk.org/" TargetMode="External"/><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hyperlink" Target="mailto:ellie.suse@northwestern.edu"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3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9.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9.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e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gif"/><Relationship Id="rId9" Type="http://schemas.openxmlformats.org/officeDocument/2006/relationships/image" Target="../media/image65.png"/></Relationships>
</file>

<file path=ppt/slides/_rels/slide6.xml.rels><?xml version="1.0" encoding="UTF-8" standalone="yes"?>
<Relationships xmlns="http://schemas.openxmlformats.org/package/2006/relationships"><Relationship Id="rId13" Type="http://schemas.openxmlformats.org/officeDocument/2006/relationships/image" Target="../media/image121.svg"/><Relationship Id="rId2" Type="http://schemas.openxmlformats.org/officeDocument/2006/relationships/image" Target="../media/image15.png"/><Relationship Id="rId1" Type="http://schemas.openxmlformats.org/officeDocument/2006/relationships/slideLayout" Target="../slideLayouts/slideLayout39.xml"/><Relationship Id="rId11" Type="http://schemas.openxmlformats.org/officeDocument/2006/relationships/image" Target="../media/image119.svg"/><Relationship Id="rId10" Type="http://schemas.openxmlformats.org/officeDocument/2006/relationships/image" Target="../media/image16.png"/><Relationship Id="rId9" Type="http://schemas.openxmlformats.org/officeDocument/2006/relationships/image" Target="../media/image117.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3" Type="http://schemas.openxmlformats.org/officeDocument/2006/relationships/image" Target="../media/image121.svg"/><Relationship Id="rId3" Type="http://schemas.openxmlformats.org/officeDocument/2006/relationships/image" Target="../media/image17.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9.xml"/><Relationship Id="rId11" Type="http://schemas.openxmlformats.org/officeDocument/2006/relationships/image" Target="../media/image119.svg"/><Relationship Id="rId14" Type="http://schemas.openxmlformats.org/officeDocument/2006/relationships/image" Target="../media/image15.png"/><Relationship Id="rId9" Type="http://schemas.openxmlformats.org/officeDocument/2006/relationships/image" Target="../media/image1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Getting the </a:t>
            </a:r>
            <a:r>
              <a:rPr lang="en-US" b="0" dirty="0" smtClean="0"/>
              <a:t>Reports </a:t>
            </a:r>
            <a:r>
              <a:rPr lang="en-US" b="0" dirty="0"/>
              <a:t>you need from REDCap</a:t>
            </a:r>
            <a:endParaRPr lang="en-US" dirty="0"/>
          </a:p>
        </p:txBody>
      </p:sp>
      <p:sp>
        <p:nvSpPr>
          <p:cNvPr id="3" name="Subtitle 2"/>
          <p:cNvSpPr>
            <a:spLocks noGrp="1"/>
          </p:cNvSpPr>
          <p:nvPr>
            <p:ph type="subTitle" idx="1"/>
          </p:nvPr>
        </p:nvSpPr>
        <p:spPr/>
        <p:txBody>
          <a:bodyPr/>
          <a:lstStyle/>
          <a:p>
            <a:r>
              <a:rPr lang="en-US" dirty="0"/>
              <a:t>BASIC Monthly Teams Call</a:t>
            </a:r>
          </a:p>
          <a:p>
            <a:r>
              <a:rPr lang="en-US" dirty="0" smtClean="0"/>
              <a:t>June 20</a:t>
            </a:r>
            <a:r>
              <a:rPr lang="en-US" baseline="30000" dirty="0" smtClean="0"/>
              <a:t>th</a:t>
            </a:r>
            <a:r>
              <a:rPr lang="en-US" dirty="0" smtClean="0"/>
              <a:t>, </a:t>
            </a:r>
            <a:r>
              <a:rPr lang="en-US" dirty="0"/>
              <a:t>2022</a:t>
            </a:r>
          </a:p>
          <a:p>
            <a:endParaRPr lang="en-US" dirty="0"/>
          </a:p>
        </p:txBody>
      </p:sp>
      <p:pic>
        <p:nvPicPr>
          <p:cNvPr id="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31" r="31"/>
          <a:stretch>
            <a:fillRect/>
          </a:stretch>
        </p:blipFill>
        <p:spPr/>
      </p:pic>
    </p:spTree>
    <p:extLst>
      <p:ext uri="{BB962C8B-B14F-4D97-AF65-F5344CB8AC3E}">
        <p14:creationId xmlns:p14="http://schemas.microsoft.com/office/powerpoint/2010/main" val="2247439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BEAD-9A31-5D9E-8D70-B8BBCAF1F967}"/>
              </a:ext>
            </a:extLst>
          </p:cNvPr>
          <p:cNvSpPr>
            <a:spLocks noGrp="1"/>
          </p:cNvSpPr>
          <p:nvPr>
            <p:ph type="title"/>
          </p:nvPr>
        </p:nvSpPr>
        <p:spPr/>
        <p:txBody>
          <a:bodyPr/>
          <a:lstStyle/>
          <a:p>
            <a:r>
              <a:rPr lang="en-US">
                <a:ea typeface="Lato Medium"/>
                <a:cs typeface="Lato Medium"/>
              </a:rPr>
              <a:t>QI Data Champions Recognition</a:t>
            </a:r>
            <a:endParaRPr lang="en-US"/>
          </a:p>
        </p:txBody>
      </p:sp>
      <p:pic>
        <p:nvPicPr>
          <p:cNvPr id="6" name="Graphic 6" descr="Aspiration outline">
            <a:extLst>
              <a:ext uri="{FF2B5EF4-FFF2-40B4-BE49-F238E27FC236}">
                <a16:creationId xmlns:a16="http://schemas.microsoft.com/office/drawing/2014/main" id="{EBA5EB6F-AEEB-6A47-C00E-85A9A4813484}"/>
              </a:ext>
            </a:extLst>
          </p:cNvPr>
          <p:cNvPicPr>
            <a:picLocks noGrp="1" noChangeAspect="1"/>
          </p:cNvPicPr>
          <p:nvPr>
            <p:ph idx="1"/>
          </p:nvPr>
        </p:nvPicPr>
        <p:blipFill>
          <a:blip r:embed="rId2">
            <a:extLst>
              <a:ext uri="{96DAC541-7B7A-43D3-8B79-37D633B846F1}">
                <asvg:svgBlip xmlns="" xmlns:asvg="http://schemas.microsoft.com/office/drawing/2016/SVG/main" r:embed="rId3"/>
              </a:ext>
            </a:extLst>
          </a:blip>
          <a:stretch>
            <a:fillRect/>
          </a:stretch>
        </p:blipFill>
        <p:spPr>
          <a:xfrm>
            <a:off x="7156939" y="2037617"/>
            <a:ext cx="4206629" cy="4206629"/>
          </a:xfrm>
        </p:spPr>
      </p:pic>
      <p:sp>
        <p:nvSpPr>
          <p:cNvPr id="4" name="Slide Number Placeholder 3">
            <a:extLst>
              <a:ext uri="{FF2B5EF4-FFF2-40B4-BE49-F238E27FC236}">
                <a16:creationId xmlns:a16="http://schemas.microsoft.com/office/drawing/2014/main" id="{9367B7E5-B22E-3609-E6B3-035E9AFD8B2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ＭＳ Ｐゴシック" charset="-128"/>
              <a:cs typeface="+mn-cs"/>
            </a:endParaRPr>
          </a:p>
        </p:txBody>
      </p:sp>
      <p:sp>
        <p:nvSpPr>
          <p:cNvPr id="5" name="Footer Placeholder 4">
            <a:extLst>
              <a:ext uri="{FF2B5EF4-FFF2-40B4-BE49-F238E27FC236}">
                <a16:creationId xmlns:a16="http://schemas.microsoft.com/office/drawing/2014/main" id="{8F4D67FA-4924-C0E2-1F92-2E504440876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ＭＳ Ｐゴシック" charset="-128"/>
                <a:cs typeface="+mn-cs"/>
              </a:rPr>
              <a:t>Illinois Perinatal Quality Collaborative</a:t>
            </a:r>
          </a:p>
        </p:txBody>
      </p:sp>
      <p:pic>
        <p:nvPicPr>
          <p:cNvPr id="7" name="Graphic 7" descr="Statistics with solid fill">
            <a:extLst>
              <a:ext uri="{FF2B5EF4-FFF2-40B4-BE49-F238E27FC236}">
                <a16:creationId xmlns:a16="http://schemas.microsoft.com/office/drawing/2014/main" id="{8D70174D-8B35-87A9-6726-6145CE15588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888416" y="1340338"/>
            <a:ext cx="1109784" cy="1090245"/>
          </a:xfrm>
          <a:prstGeom prst="rect">
            <a:avLst/>
          </a:prstGeom>
        </p:spPr>
      </p:pic>
      <p:pic>
        <p:nvPicPr>
          <p:cNvPr id="8" name="Graphic 8" descr="Bar chart with solid fill">
            <a:extLst>
              <a:ext uri="{FF2B5EF4-FFF2-40B4-BE49-F238E27FC236}">
                <a16:creationId xmlns:a16="http://schemas.microsoft.com/office/drawing/2014/main" id="{F782BB8D-2094-A336-75BC-A24BAEE16F6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8393723" y="1584569"/>
            <a:ext cx="1060938" cy="1060938"/>
          </a:xfrm>
          <a:prstGeom prst="rect">
            <a:avLst/>
          </a:prstGeom>
        </p:spPr>
      </p:pic>
      <p:sp>
        <p:nvSpPr>
          <p:cNvPr id="10" name="Content Placeholder 2">
            <a:extLst>
              <a:ext uri="{FF2B5EF4-FFF2-40B4-BE49-F238E27FC236}">
                <a16:creationId xmlns:a16="http://schemas.microsoft.com/office/drawing/2014/main" id="{4D316625-DD65-F922-7A95-3AF04A6CA6FB}"/>
              </a:ext>
            </a:extLst>
          </p:cNvPr>
          <p:cNvSpPr txBox="1">
            <a:spLocks/>
          </p:cNvSpPr>
          <p:nvPr/>
        </p:nvSpPr>
        <p:spPr>
          <a:xfrm>
            <a:off x="609600" y="2268415"/>
            <a:ext cx="6244493"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1000"/>
              </a:spcAft>
              <a:buClr>
                <a:srgbClr val="F5668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444C55"/>
                </a:solidFill>
                <a:effectLst/>
                <a:uLnTx/>
                <a:uFillTx/>
                <a:latin typeface="Calibri" panose="020F0502020204030204"/>
                <a:ea typeface="Lato"/>
                <a:cs typeface="Lato"/>
              </a:rPr>
              <a:t>Recognizing team's hard work in submitting monthly QI data to drive change at your hospital</a:t>
            </a:r>
            <a:endParaRPr kumimoji="0" lang="en-US" sz="2400" b="0" i="0" u="none" strike="noStrike" kern="1200" cap="none" spc="0" normalizeH="0" baseline="0" noProof="0" dirty="0">
              <a:ln>
                <a:noFill/>
              </a:ln>
              <a:solidFill>
                <a:srgbClr val="444C55"/>
              </a:solidFill>
              <a:effectLst/>
              <a:uLnTx/>
              <a:uFillTx/>
              <a:latin typeface="Calibri" panose="020F0502020204030204"/>
            </a:endParaRPr>
          </a:p>
          <a:p>
            <a:pPr marL="228600" marR="0" lvl="0" indent="-228600" algn="l" defTabSz="914400" rtl="0" eaLnBrk="1" fontAlgn="auto" latinLnBrk="0" hangingPunct="1">
              <a:lnSpc>
                <a:spcPct val="100000"/>
              </a:lnSpc>
              <a:spcBef>
                <a:spcPts val="1000"/>
              </a:spcBef>
              <a:spcAft>
                <a:spcPts val="1000"/>
              </a:spcAft>
              <a:buClr>
                <a:srgbClr val="F5668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444C55"/>
                </a:solidFill>
                <a:effectLst/>
                <a:uLnTx/>
                <a:uFillTx/>
                <a:latin typeface="Calibri" panose="020F0502020204030204"/>
                <a:ea typeface="Lato"/>
                <a:cs typeface="Lato"/>
              </a:rPr>
              <a:t>All teams who </a:t>
            </a:r>
            <a:r>
              <a:rPr kumimoji="0" lang="en-US" sz="2400" b="0" i="0" u="none" strike="noStrike" kern="1200" cap="none" spc="0" normalizeH="0" baseline="0" noProof="0" dirty="0" smtClean="0">
                <a:ln>
                  <a:noFill/>
                </a:ln>
                <a:solidFill>
                  <a:srgbClr val="444C55"/>
                </a:solidFill>
                <a:effectLst/>
                <a:uLnTx/>
                <a:uFillTx/>
                <a:latin typeface="Calibri" panose="020F0502020204030204"/>
                <a:ea typeface="Lato"/>
                <a:cs typeface="Lato"/>
              </a:rPr>
              <a:t>submitted </a:t>
            </a:r>
            <a:r>
              <a:rPr kumimoji="0" lang="en-US" sz="2400" b="0" i="0" u="none" strike="noStrike" kern="1200" cap="none" spc="0" normalizeH="0" baseline="0" noProof="0" dirty="0">
                <a:ln>
                  <a:noFill/>
                </a:ln>
                <a:solidFill>
                  <a:srgbClr val="444C55"/>
                </a:solidFill>
                <a:effectLst/>
                <a:uLnTx/>
                <a:uFillTx/>
                <a:latin typeface="Calibri" panose="020F0502020204030204"/>
                <a:ea typeface="Lato"/>
                <a:cs typeface="Lato"/>
              </a:rPr>
              <a:t>complete data, baseline through March 2022, </a:t>
            </a:r>
            <a:r>
              <a:rPr kumimoji="0" lang="en-US" sz="2400" b="0" i="0" u="none" strike="noStrike" kern="1200" cap="none" spc="0" normalizeH="0" baseline="0" noProof="0" dirty="0" smtClean="0">
                <a:ln>
                  <a:noFill/>
                </a:ln>
                <a:solidFill>
                  <a:srgbClr val="444C55"/>
                </a:solidFill>
                <a:effectLst/>
                <a:uLnTx/>
                <a:uFillTx/>
                <a:latin typeface="Calibri" panose="020F0502020204030204"/>
                <a:ea typeface="Lato"/>
                <a:cs typeface="Lato"/>
              </a:rPr>
              <a:t>will receive </a:t>
            </a:r>
            <a:r>
              <a:rPr kumimoji="0" lang="en-US" sz="2400" b="0" i="0" u="none" strike="noStrike" kern="1200" cap="none" spc="0" normalizeH="0" baseline="0" noProof="0" dirty="0">
                <a:ln>
                  <a:noFill/>
                </a:ln>
                <a:solidFill>
                  <a:srgbClr val="444C55"/>
                </a:solidFill>
                <a:effectLst/>
                <a:uLnTx/>
                <a:uFillTx/>
                <a:latin typeface="Calibri" panose="020F0502020204030204"/>
                <a:ea typeface="Lato"/>
                <a:cs typeface="Lato"/>
              </a:rPr>
              <a:t>a $50 gift card </a:t>
            </a:r>
            <a:r>
              <a:rPr kumimoji="0" lang="en-US" sz="2400" b="1" i="0" u="none" strike="noStrike" kern="1200" cap="none" spc="0" normalizeH="0" baseline="0" noProof="0" dirty="0">
                <a:ln>
                  <a:noFill/>
                </a:ln>
                <a:solidFill>
                  <a:srgbClr val="444C55"/>
                </a:solidFill>
                <a:effectLst/>
                <a:uLnTx/>
                <a:uFillTx/>
                <a:latin typeface="Calibri" panose="020F0502020204030204"/>
                <a:ea typeface="Lato"/>
                <a:cs typeface="Lato"/>
              </a:rPr>
              <a:t>per initiative</a:t>
            </a:r>
            <a:r>
              <a:rPr kumimoji="0" lang="en-US" sz="2400" b="0" i="0" u="none" strike="noStrike" kern="1200" cap="none" spc="0" normalizeH="0" baseline="0" noProof="0" dirty="0">
                <a:ln>
                  <a:noFill/>
                </a:ln>
                <a:solidFill>
                  <a:srgbClr val="444C55"/>
                </a:solidFill>
                <a:effectLst/>
                <a:uLnTx/>
                <a:uFillTx/>
                <a:latin typeface="Calibri" panose="020F0502020204030204"/>
                <a:ea typeface="Lato"/>
                <a:cs typeface="Lato"/>
              </a:rPr>
              <a:t> for a </a:t>
            </a:r>
            <a:r>
              <a:rPr kumimoji="0" lang="en-US" sz="2400" b="0" i="0" u="none" strike="noStrike" kern="1200" cap="none" spc="0" normalizeH="0" baseline="0" noProof="0" dirty="0" smtClean="0">
                <a:ln>
                  <a:noFill/>
                </a:ln>
                <a:solidFill>
                  <a:srgbClr val="444C55"/>
                </a:solidFill>
                <a:effectLst/>
                <a:uLnTx/>
                <a:uFillTx/>
                <a:latin typeface="Calibri" panose="020F0502020204030204"/>
                <a:ea typeface="Lato"/>
                <a:cs typeface="Lato"/>
              </a:rPr>
              <a:t>QI </a:t>
            </a:r>
            <a:r>
              <a:rPr kumimoji="0" lang="en-US" sz="2400" b="0" i="0" u="none" strike="noStrike" kern="1200" cap="none" spc="0" normalizeH="0" baseline="0" noProof="0" dirty="0">
                <a:ln>
                  <a:noFill/>
                </a:ln>
                <a:solidFill>
                  <a:srgbClr val="444C55"/>
                </a:solidFill>
                <a:effectLst/>
                <a:uLnTx/>
                <a:uFillTx/>
                <a:latin typeface="Calibri" panose="020F0502020204030204"/>
                <a:ea typeface="Lato"/>
                <a:cs typeface="Lato"/>
              </a:rPr>
              <a:t>team </a:t>
            </a:r>
            <a:r>
              <a:rPr kumimoji="0" lang="en-US" sz="2400" b="0" i="0" u="none" strike="noStrike" kern="1200" cap="none" spc="0" normalizeH="0" baseline="0" noProof="0" dirty="0" smtClean="0">
                <a:ln>
                  <a:noFill/>
                </a:ln>
                <a:solidFill>
                  <a:srgbClr val="444C55"/>
                </a:solidFill>
                <a:effectLst/>
                <a:uLnTx/>
                <a:uFillTx/>
                <a:latin typeface="Calibri" panose="020F0502020204030204"/>
                <a:ea typeface="Lato"/>
                <a:cs typeface="Lato"/>
              </a:rPr>
              <a:t>celebration within the next 2 </a:t>
            </a:r>
            <a:r>
              <a:rPr kumimoji="0" lang="en-US" sz="2400" b="0" i="0" u="none" strike="noStrike" kern="1200" cap="none" spc="0" normalizeH="0" noProof="0" dirty="0" smtClean="0">
                <a:ln>
                  <a:noFill/>
                </a:ln>
                <a:solidFill>
                  <a:srgbClr val="444C55"/>
                </a:solidFill>
                <a:effectLst/>
                <a:uLnTx/>
                <a:uFillTx/>
                <a:latin typeface="Calibri" panose="020F0502020204030204"/>
                <a:ea typeface="Lato"/>
                <a:cs typeface="Lato"/>
              </a:rPr>
              <a:t>weeks</a:t>
            </a:r>
            <a:endParaRPr kumimoji="0" lang="en-US" sz="2400" b="0" i="0" u="none" strike="noStrike" kern="1200" cap="none" spc="0" normalizeH="0" baseline="0" noProof="0" dirty="0">
              <a:ln>
                <a:noFill/>
              </a:ln>
              <a:solidFill>
                <a:srgbClr val="444C55"/>
              </a:solidFill>
              <a:effectLst/>
              <a:uLnTx/>
              <a:uFillTx/>
              <a:latin typeface="Calibri" panose="020F0502020204030204"/>
            </a:endParaRPr>
          </a:p>
        </p:txBody>
      </p:sp>
      <p:pic>
        <p:nvPicPr>
          <p:cNvPr id="11" name="Graphic 11" descr="Fireworks with solid fill">
            <a:extLst>
              <a:ext uri="{FF2B5EF4-FFF2-40B4-BE49-F238E27FC236}">
                <a16:creationId xmlns:a16="http://schemas.microsoft.com/office/drawing/2014/main" id="{ABC6EC5C-E8E9-A2E4-DCA5-E2D80542181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7758723" y="2512646"/>
            <a:ext cx="914400" cy="914400"/>
          </a:xfrm>
          <a:prstGeom prst="rect">
            <a:avLst/>
          </a:prstGeom>
        </p:spPr>
      </p:pic>
      <p:pic>
        <p:nvPicPr>
          <p:cNvPr id="12" name="Graphic 11" descr="Fireworks with solid fill">
            <a:extLst>
              <a:ext uri="{FF2B5EF4-FFF2-40B4-BE49-F238E27FC236}">
                <a16:creationId xmlns:a16="http://schemas.microsoft.com/office/drawing/2014/main" id="{02E40F69-7904-5A55-DF4B-F537E4B20A4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435492" y="2268415"/>
            <a:ext cx="914400" cy="914400"/>
          </a:xfrm>
          <a:prstGeom prst="rect">
            <a:avLst/>
          </a:prstGeom>
        </p:spPr>
      </p:pic>
      <p:pic>
        <p:nvPicPr>
          <p:cNvPr id="13" name="Graphic 11" descr="Fireworks with solid fill">
            <a:extLst>
              <a:ext uri="{FF2B5EF4-FFF2-40B4-BE49-F238E27FC236}">
                <a16:creationId xmlns:a16="http://schemas.microsoft.com/office/drawing/2014/main" id="{394EFA9A-D0C7-21B0-6475-FC210F24A44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10152184" y="3216030"/>
            <a:ext cx="914400" cy="914400"/>
          </a:xfrm>
          <a:prstGeom prst="rect">
            <a:avLst/>
          </a:prstGeom>
        </p:spPr>
      </p:pic>
    </p:spTree>
    <p:extLst>
      <p:ext uri="{BB962C8B-B14F-4D97-AF65-F5344CB8AC3E}">
        <p14:creationId xmlns:p14="http://schemas.microsoft.com/office/powerpoint/2010/main" val="315820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8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QI Data Champions to Date:</a:t>
            </a:r>
            <a:br>
              <a:rPr lang="en-US"/>
            </a:br>
            <a:r>
              <a:rPr lang="en-US"/>
              <a:t>BASIC</a:t>
            </a:r>
            <a:endParaRPr/>
          </a:p>
        </p:txBody>
      </p:sp>
      <p:sp>
        <p:nvSpPr>
          <p:cNvPr id="1633" name="Google Shape;1633;p81"/>
          <p:cNvSpPr txBox="1">
            <a:spLocks noGrp="1"/>
          </p:cNvSpPr>
          <p:nvPr>
            <p:ph type="body" idx="1"/>
          </p:nvPr>
        </p:nvSpPr>
        <p:spPr>
          <a:xfrm>
            <a:off x="302900" y="1847925"/>
            <a:ext cx="5908200" cy="43512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SzPts val="1700"/>
              <a:buChar char="•"/>
            </a:pPr>
            <a:r>
              <a:rPr lang="en-US" sz="2300"/>
              <a:t>Advocate Aurora Sherman Hospital</a:t>
            </a:r>
            <a:endParaRPr sz="2300"/>
          </a:p>
          <a:p>
            <a:pPr marL="457200" lvl="0" indent="-336550" algn="l" rtl="0">
              <a:lnSpc>
                <a:spcPct val="100000"/>
              </a:lnSpc>
              <a:spcBef>
                <a:spcPts val="0"/>
              </a:spcBef>
              <a:spcAft>
                <a:spcPts val="0"/>
              </a:spcAft>
              <a:buSzPts val="1700"/>
              <a:buChar char="•"/>
            </a:pPr>
            <a:r>
              <a:rPr lang="en-US" sz="2300"/>
              <a:t>Advocate Children's Hospital- Oak Lawn</a:t>
            </a:r>
            <a:endParaRPr sz="2300"/>
          </a:p>
          <a:p>
            <a:pPr marL="457200" lvl="0" indent="-336550" algn="l" rtl="0">
              <a:lnSpc>
                <a:spcPct val="100000"/>
              </a:lnSpc>
              <a:spcBef>
                <a:spcPts val="0"/>
              </a:spcBef>
              <a:spcAft>
                <a:spcPts val="0"/>
              </a:spcAft>
              <a:buSzPts val="1700"/>
              <a:buChar char="•"/>
            </a:pPr>
            <a:r>
              <a:rPr lang="en-US" sz="2300"/>
              <a:t>Advocate Condell Medical Center</a:t>
            </a:r>
            <a:endParaRPr sz="2300"/>
          </a:p>
          <a:p>
            <a:pPr marL="457200" lvl="0" indent="-336550" algn="l" rtl="0">
              <a:lnSpc>
                <a:spcPct val="100000"/>
              </a:lnSpc>
              <a:spcBef>
                <a:spcPts val="0"/>
              </a:spcBef>
              <a:spcAft>
                <a:spcPts val="0"/>
              </a:spcAft>
              <a:buSzPts val="1700"/>
              <a:buChar char="•"/>
            </a:pPr>
            <a:r>
              <a:rPr lang="en-US" sz="2300"/>
              <a:t>Advocate Good Samaritan Hospital</a:t>
            </a:r>
            <a:endParaRPr sz="2300"/>
          </a:p>
          <a:p>
            <a:pPr marL="457200" lvl="0" indent="-336550" algn="l" rtl="0">
              <a:lnSpc>
                <a:spcPct val="100000"/>
              </a:lnSpc>
              <a:spcBef>
                <a:spcPts val="0"/>
              </a:spcBef>
              <a:spcAft>
                <a:spcPts val="0"/>
              </a:spcAft>
              <a:buSzPts val="1700"/>
              <a:buChar char="•"/>
            </a:pPr>
            <a:r>
              <a:rPr lang="en-US" sz="2300"/>
              <a:t>Advocate Illinois Masonic Medical Center</a:t>
            </a:r>
            <a:endParaRPr sz="2300"/>
          </a:p>
          <a:p>
            <a:pPr marL="457200" lvl="0" indent="-336550" algn="l" rtl="0">
              <a:lnSpc>
                <a:spcPct val="100000"/>
              </a:lnSpc>
              <a:spcBef>
                <a:spcPts val="0"/>
              </a:spcBef>
              <a:spcAft>
                <a:spcPts val="0"/>
              </a:spcAft>
              <a:buSzPts val="1700"/>
              <a:buChar char="•"/>
            </a:pPr>
            <a:r>
              <a:rPr lang="en-US" sz="2300"/>
              <a:t>Alton Memorial Hospital</a:t>
            </a:r>
            <a:endParaRPr sz="2300"/>
          </a:p>
          <a:p>
            <a:pPr marL="457200" lvl="0" indent="-336550" algn="l" rtl="0">
              <a:lnSpc>
                <a:spcPct val="100000"/>
              </a:lnSpc>
              <a:spcBef>
                <a:spcPts val="0"/>
              </a:spcBef>
              <a:spcAft>
                <a:spcPts val="0"/>
              </a:spcAft>
              <a:buSzPts val="1700"/>
              <a:buChar char="•"/>
            </a:pPr>
            <a:r>
              <a:rPr lang="en-US" sz="2300"/>
              <a:t>Ascension Alexian Brothers Medical Center</a:t>
            </a:r>
            <a:endParaRPr sz="2300"/>
          </a:p>
          <a:p>
            <a:pPr marL="457200" lvl="0" indent="-336550" algn="l" rtl="0">
              <a:lnSpc>
                <a:spcPct val="100000"/>
              </a:lnSpc>
              <a:spcBef>
                <a:spcPts val="0"/>
              </a:spcBef>
              <a:spcAft>
                <a:spcPts val="0"/>
              </a:spcAft>
              <a:buSzPts val="1700"/>
              <a:buChar char="•"/>
            </a:pPr>
            <a:r>
              <a:rPr lang="en-US" sz="2300"/>
              <a:t>AdventHealth Hinsdale</a:t>
            </a:r>
            <a:endParaRPr sz="2300"/>
          </a:p>
          <a:p>
            <a:pPr marL="457200" lvl="0" indent="-336550" algn="l" rtl="0">
              <a:lnSpc>
                <a:spcPct val="100000"/>
              </a:lnSpc>
              <a:spcBef>
                <a:spcPts val="0"/>
              </a:spcBef>
              <a:spcAft>
                <a:spcPts val="0"/>
              </a:spcAft>
              <a:buSzPts val="1700"/>
              <a:buChar char="•"/>
            </a:pPr>
            <a:r>
              <a:rPr lang="en-US" sz="2300"/>
              <a:t>Ascension Resurrection Medical Center</a:t>
            </a:r>
            <a:endParaRPr sz="2300"/>
          </a:p>
          <a:p>
            <a:pPr marL="457200" lvl="0" indent="-336550" algn="l" rtl="0">
              <a:lnSpc>
                <a:spcPct val="100000"/>
              </a:lnSpc>
              <a:spcBef>
                <a:spcPts val="0"/>
              </a:spcBef>
              <a:spcAft>
                <a:spcPts val="0"/>
              </a:spcAft>
              <a:buSzPts val="1700"/>
              <a:buChar char="•"/>
            </a:pPr>
            <a:r>
              <a:rPr lang="en-US" sz="2300"/>
              <a:t>Ascension St. Mary’s Hospital- Chicago</a:t>
            </a:r>
            <a:endParaRPr sz="2300"/>
          </a:p>
          <a:p>
            <a:pPr marL="457200" lvl="0" indent="-336550" algn="l" rtl="0">
              <a:lnSpc>
                <a:spcPct val="100000"/>
              </a:lnSpc>
              <a:spcBef>
                <a:spcPts val="0"/>
              </a:spcBef>
              <a:spcAft>
                <a:spcPts val="0"/>
              </a:spcAft>
              <a:buSzPts val="1700"/>
              <a:buChar char="•"/>
            </a:pPr>
            <a:r>
              <a:rPr lang="en-US" sz="2300"/>
              <a:t>Ascension St. Mary’s Hospital- Kankakee</a:t>
            </a:r>
            <a:endParaRPr sz="2300"/>
          </a:p>
          <a:p>
            <a:pPr marL="457200" lvl="0" indent="-336550" algn="l" rtl="0">
              <a:lnSpc>
                <a:spcPct val="100000"/>
              </a:lnSpc>
              <a:spcBef>
                <a:spcPts val="0"/>
              </a:spcBef>
              <a:spcAft>
                <a:spcPts val="0"/>
              </a:spcAft>
              <a:buSzPts val="1700"/>
              <a:buChar char="•"/>
            </a:pPr>
            <a:r>
              <a:rPr lang="en-US" sz="2300"/>
              <a:t>Ascension St. Alexius Medical Center</a:t>
            </a:r>
            <a:endParaRPr sz="2300"/>
          </a:p>
        </p:txBody>
      </p:sp>
      <p:sp>
        <p:nvSpPr>
          <p:cNvPr id="1634" name="Google Shape;1634;p8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1635" name="Google Shape;1635;p8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sp>
        <p:nvSpPr>
          <p:cNvPr id="1636" name="Google Shape;1636;p81"/>
          <p:cNvSpPr txBox="1">
            <a:spLocks noGrp="1"/>
          </p:cNvSpPr>
          <p:nvPr>
            <p:ph type="body" idx="1"/>
          </p:nvPr>
        </p:nvSpPr>
        <p:spPr>
          <a:xfrm>
            <a:off x="6378750" y="1847925"/>
            <a:ext cx="5908200" cy="43512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SzPts val="1700"/>
              <a:buChar char="•"/>
            </a:pPr>
            <a:r>
              <a:rPr lang="en-US" sz="2300"/>
              <a:t>Blessing Hospital</a:t>
            </a:r>
            <a:endParaRPr sz="2300"/>
          </a:p>
          <a:p>
            <a:pPr marL="457200" lvl="0" indent="-336550" algn="l" rtl="0">
              <a:lnSpc>
                <a:spcPct val="100000"/>
              </a:lnSpc>
              <a:spcBef>
                <a:spcPts val="0"/>
              </a:spcBef>
              <a:spcAft>
                <a:spcPts val="0"/>
              </a:spcAft>
              <a:buSzPts val="1700"/>
              <a:buChar char="•"/>
            </a:pPr>
            <a:r>
              <a:rPr lang="en-US" sz="2300"/>
              <a:t>Edward Hospital</a:t>
            </a:r>
            <a:endParaRPr sz="2300"/>
          </a:p>
          <a:p>
            <a:pPr marL="457200" lvl="0" indent="-336550" algn="l" rtl="0">
              <a:lnSpc>
                <a:spcPct val="100000"/>
              </a:lnSpc>
              <a:spcBef>
                <a:spcPts val="0"/>
              </a:spcBef>
              <a:spcAft>
                <a:spcPts val="0"/>
              </a:spcAft>
              <a:buSzPts val="1700"/>
              <a:buChar char="•"/>
            </a:pPr>
            <a:r>
              <a:rPr lang="en-US" sz="2300"/>
              <a:t>Elmhurst Memorial Hospital</a:t>
            </a:r>
            <a:endParaRPr sz="2300"/>
          </a:p>
          <a:p>
            <a:pPr marL="457200" lvl="0" indent="-336550" algn="l" rtl="0">
              <a:lnSpc>
                <a:spcPct val="100000"/>
              </a:lnSpc>
              <a:spcBef>
                <a:spcPts val="0"/>
              </a:spcBef>
              <a:spcAft>
                <a:spcPts val="0"/>
              </a:spcAft>
              <a:buSzPts val="1700"/>
              <a:buChar char="•"/>
            </a:pPr>
            <a:r>
              <a:rPr lang="en-US" sz="2300"/>
              <a:t>FHN Memorial Hospital</a:t>
            </a:r>
            <a:endParaRPr sz="2300"/>
          </a:p>
          <a:p>
            <a:pPr marL="457200" lvl="0" indent="-336550" algn="l" rtl="0">
              <a:lnSpc>
                <a:spcPct val="100000"/>
              </a:lnSpc>
              <a:spcBef>
                <a:spcPts val="0"/>
              </a:spcBef>
              <a:spcAft>
                <a:spcPts val="0"/>
              </a:spcAft>
              <a:buSzPts val="1700"/>
              <a:buChar char="•"/>
            </a:pPr>
            <a:r>
              <a:rPr lang="en-US" sz="2300"/>
              <a:t>HSHS St. John's Hospital</a:t>
            </a:r>
            <a:endParaRPr sz="2300"/>
          </a:p>
          <a:p>
            <a:pPr marL="457200" lvl="0" indent="-336550" algn="l" rtl="0">
              <a:lnSpc>
                <a:spcPct val="100000"/>
              </a:lnSpc>
              <a:spcBef>
                <a:spcPts val="0"/>
              </a:spcBef>
              <a:spcAft>
                <a:spcPts val="0"/>
              </a:spcAft>
              <a:buSzPts val="1700"/>
              <a:buChar char="•"/>
            </a:pPr>
            <a:r>
              <a:rPr lang="en-US" sz="2300"/>
              <a:t>John Stroger Hospital of Cook County</a:t>
            </a:r>
            <a:endParaRPr sz="2300"/>
          </a:p>
          <a:p>
            <a:pPr marL="457200" lvl="0" indent="-336550" algn="l" rtl="0">
              <a:lnSpc>
                <a:spcPct val="100000"/>
              </a:lnSpc>
              <a:spcBef>
                <a:spcPts val="0"/>
              </a:spcBef>
              <a:spcAft>
                <a:spcPts val="0"/>
              </a:spcAft>
              <a:buSzPts val="1700"/>
              <a:buChar char="•"/>
            </a:pPr>
            <a:r>
              <a:rPr lang="en-US" sz="2300"/>
              <a:t>Loyola University Medical Center</a:t>
            </a:r>
            <a:endParaRPr sz="2300"/>
          </a:p>
          <a:p>
            <a:pPr marL="457200" lvl="0" indent="-336550" algn="l" rtl="0">
              <a:lnSpc>
                <a:spcPct val="100000"/>
              </a:lnSpc>
              <a:spcBef>
                <a:spcPts val="0"/>
              </a:spcBef>
              <a:spcAft>
                <a:spcPts val="0"/>
              </a:spcAft>
              <a:buSzPts val="1700"/>
              <a:buChar char="•"/>
            </a:pPr>
            <a:r>
              <a:rPr lang="en-US" sz="2300"/>
              <a:t>Memorial Hospital East</a:t>
            </a:r>
            <a:endParaRPr sz="2300"/>
          </a:p>
          <a:p>
            <a:pPr marL="457200" lvl="0" indent="-336550" algn="l" rtl="0">
              <a:lnSpc>
                <a:spcPct val="100000"/>
              </a:lnSpc>
              <a:spcBef>
                <a:spcPts val="0"/>
              </a:spcBef>
              <a:spcAft>
                <a:spcPts val="0"/>
              </a:spcAft>
              <a:buSzPts val="1700"/>
              <a:buChar char="•"/>
            </a:pPr>
            <a:r>
              <a:rPr lang="en-US" sz="2300"/>
              <a:t>Memorial Hospital of Carbondale</a:t>
            </a:r>
            <a:endParaRPr sz="2300"/>
          </a:p>
          <a:p>
            <a:pPr marL="457200" lvl="0" indent="-336550" algn="l" rtl="0">
              <a:lnSpc>
                <a:spcPct val="100000"/>
              </a:lnSpc>
              <a:spcBef>
                <a:spcPts val="0"/>
              </a:spcBef>
              <a:spcAft>
                <a:spcPts val="0"/>
              </a:spcAft>
              <a:buSzPts val="1700"/>
              <a:buChar char="•"/>
            </a:pPr>
            <a:r>
              <a:rPr lang="en-US" sz="2300"/>
              <a:t>Morris Hospital</a:t>
            </a:r>
            <a:endParaRPr sz="2300"/>
          </a:p>
          <a:p>
            <a:pPr marL="457200" lvl="0" indent="-336550" algn="l" rtl="0">
              <a:lnSpc>
                <a:spcPct val="100000"/>
              </a:lnSpc>
              <a:spcBef>
                <a:spcPts val="0"/>
              </a:spcBef>
              <a:spcAft>
                <a:spcPts val="0"/>
              </a:spcAft>
              <a:buSzPts val="1700"/>
              <a:buChar char="•"/>
            </a:pPr>
            <a:r>
              <a:rPr lang="en-US" sz="2300"/>
              <a:t>NM Delnor Hospital</a:t>
            </a:r>
            <a:endParaRPr sz="2300"/>
          </a:p>
          <a:p>
            <a:pPr marL="457200" lvl="0" indent="-336550" algn="l" rtl="0">
              <a:lnSpc>
                <a:spcPct val="100000"/>
              </a:lnSpc>
              <a:spcBef>
                <a:spcPts val="0"/>
              </a:spcBef>
              <a:spcAft>
                <a:spcPts val="0"/>
              </a:spcAft>
              <a:buSzPts val="1700"/>
              <a:buChar char="•"/>
            </a:pPr>
            <a:r>
              <a:rPr lang="en-US" sz="2300"/>
              <a:t>NM Huntley Hospital</a:t>
            </a:r>
            <a:endParaRPr sz="2300"/>
          </a:p>
        </p:txBody>
      </p:sp>
    </p:spTree>
    <p:extLst>
      <p:ext uri="{BB962C8B-B14F-4D97-AF65-F5344CB8AC3E}">
        <p14:creationId xmlns:p14="http://schemas.microsoft.com/office/powerpoint/2010/main" val="279001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82"/>
          <p:cNvSpPr txBox="1">
            <a:spLocks noGrp="1"/>
          </p:cNvSpPr>
          <p:nvPr>
            <p:ph type="title"/>
          </p:nvPr>
        </p:nvSpPr>
        <p:spPr>
          <a:xfrm>
            <a:off x="609600" y="3651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QI Data Champions to Date:</a:t>
            </a:r>
            <a:br>
              <a:rPr lang="en-US"/>
            </a:br>
            <a:r>
              <a:rPr lang="en-US"/>
              <a:t>BASIC</a:t>
            </a:r>
            <a:endParaRPr/>
          </a:p>
        </p:txBody>
      </p:sp>
      <p:sp>
        <p:nvSpPr>
          <p:cNvPr id="1642" name="Google Shape;1642;p82"/>
          <p:cNvSpPr txBox="1">
            <a:spLocks noGrp="1"/>
          </p:cNvSpPr>
          <p:nvPr>
            <p:ph type="body" idx="1"/>
          </p:nvPr>
        </p:nvSpPr>
        <p:spPr>
          <a:xfrm>
            <a:off x="302900" y="1847925"/>
            <a:ext cx="55632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a:t>NorthShore University HealthSystem Evanston</a:t>
            </a:r>
            <a:endParaRPr/>
          </a:p>
          <a:p>
            <a:pPr marL="457200" lvl="0" indent="-342900" algn="l" rtl="0">
              <a:lnSpc>
                <a:spcPct val="100000"/>
              </a:lnSpc>
              <a:spcBef>
                <a:spcPts val="0"/>
              </a:spcBef>
              <a:spcAft>
                <a:spcPts val="0"/>
              </a:spcAft>
              <a:buSzPts val="1800"/>
              <a:buChar char="•"/>
            </a:pPr>
            <a:r>
              <a:rPr lang="en-US"/>
              <a:t>Northwestern Lake Forest Hospital</a:t>
            </a:r>
            <a:endParaRPr/>
          </a:p>
          <a:p>
            <a:pPr marL="457200" lvl="0" indent="-342900" algn="l" rtl="0">
              <a:lnSpc>
                <a:spcPct val="100000"/>
              </a:lnSpc>
              <a:spcBef>
                <a:spcPts val="0"/>
              </a:spcBef>
              <a:spcAft>
                <a:spcPts val="0"/>
              </a:spcAft>
              <a:buSzPts val="1800"/>
              <a:buChar char="•"/>
            </a:pPr>
            <a:r>
              <a:rPr lang="en-US"/>
              <a:t>Northwestern Medicine Central DuPage Hospital</a:t>
            </a:r>
            <a:endParaRPr/>
          </a:p>
          <a:p>
            <a:pPr marL="457200" lvl="0" indent="-342900" algn="l" rtl="0">
              <a:lnSpc>
                <a:spcPct val="100000"/>
              </a:lnSpc>
              <a:spcBef>
                <a:spcPts val="0"/>
              </a:spcBef>
              <a:spcAft>
                <a:spcPts val="0"/>
              </a:spcAft>
              <a:buSzPts val="1800"/>
              <a:buChar char="•"/>
            </a:pPr>
            <a:r>
              <a:rPr lang="en-US"/>
              <a:t>Northwestern Memorial Hospital</a:t>
            </a:r>
            <a:endParaRPr/>
          </a:p>
          <a:p>
            <a:pPr marL="457200" lvl="0" indent="-342900" algn="l" rtl="0">
              <a:lnSpc>
                <a:spcPct val="100000"/>
              </a:lnSpc>
              <a:spcBef>
                <a:spcPts val="0"/>
              </a:spcBef>
              <a:spcAft>
                <a:spcPts val="0"/>
              </a:spcAft>
              <a:buSzPts val="1800"/>
              <a:buChar char="•"/>
            </a:pPr>
            <a:r>
              <a:rPr lang="en-US"/>
              <a:t>OSF Little Company Mary Medical Center</a:t>
            </a:r>
            <a:endParaRPr/>
          </a:p>
          <a:p>
            <a:pPr marL="457200" lvl="0" indent="-342900" algn="l" rtl="0">
              <a:lnSpc>
                <a:spcPct val="100000"/>
              </a:lnSpc>
              <a:spcBef>
                <a:spcPts val="0"/>
              </a:spcBef>
              <a:spcAft>
                <a:spcPts val="0"/>
              </a:spcAft>
              <a:buSzPts val="1800"/>
              <a:buChar char="•"/>
            </a:pPr>
            <a:r>
              <a:rPr lang="en-US"/>
              <a:t>OSF St. Anthony Medical Center</a:t>
            </a:r>
            <a:endParaRPr/>
          </a:p>
          <a:p>
            <a:pPr marL="457200" lvl="0" indent="-342900" algn="l" rtl="0">
              <a:lnSpc>
                <a:spcPct val="100000"/>
              </a:lnSpc>
              <a:spcBef>
                <a:spcPts val="0"/>
              </a:spcBef>
              <a:spcAft>
                <a:spcPts val="0"/>
              </a:spcAft>
              <a:buSzPts val="1800"/>
              <a:buChar char="•"/>
            </a:pPr>
            <a:r>
              <a:rPr lang="en-US"/>
              <a:t>OSF St. Francis Medical Center</a:t>
            </a:r>
            <a:endParaRPr/>
          </a:p>
          <a:p>
            <a:pPr marL="457200" lvl="0" indent="-342900" algn="l" rtl="0">
              <a:lnSpc>
                <a:spcPct val="100000"/>
              </a:lnSpc>
              <a:spcBef>
                <a:spcPts val="0"/>
              </a:spcBef>
              <a:spcAft>
                <a:spcPts val="0"/>
              </a:spcAft>
              <a:buSzPts val="1800"/>
              <a:buChar char="•"/>
            </a:pPr>
            <a:r>
              <a:rPr lang="en-US"/>
              <a:t>Palos Hospital</a:t>
            </a:r>
            <a:endParaRPr/>
          </a:p>
          <a:p>
            <a:pPr marL="457200" lvl="0" indent="-342900" algn="l" rtl="0">
              <a:lnSpc>
                <a:spcPct val="100000"/>
              </a:lnSpc>
              <a:spcBef>
                <a:spcPts val="0"/>
              </a:spcBef>
              <a:spcAft>
                <a:spcPts val="0"/>
              </a:spcAft>
              <a:buSzPts val="1800"/>
              <a:buChar char="•"/>
            </a:pPr>
            <a:r>
              <a:rPr lang="en-US"/>
              <a:t>Riverside Medical Center</a:t>
            </a:r>
            <a:endParaRPr/>
          </a:p>
          <a:p>
            <a:pPr marL="457200" lvl="0" indent="0" algn="l" rtl="0">
              <a:lnSpc>
                <a:spcPct val="100000"/>
              </a:lnSpc>
              <a:spcBef>
                <a:spcPts val="0"/>
              </a:spcBef>
              <a:spcAft>
                <a:spcPts val="0"/>
              </a:spcAft>
              <a:buSzPts val="1800"/>
              <a:buNone/>
            </a:pPr>
            <a:endParaRPr sz="2300"/>
          </a:p>
        </p:txBody>
      </p:sp>
      <p:sp>
        <p:nvSpPr>
          <p:cNvPr id="1643" name="Google Shape;1643;p82"/>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1644" name="Google Shape;1644;p82"/>
          <p:cNvSpPr txBox="1">
            <a:spLocks noGrp="1"/>
          </p:cNvSpPr>
          <p:nvPr>
            <p:ph type="ftr" idx="11"/>
          </p:nvPr>
        </p:nvSpPr>
        <p:spPr>
          <a:xfrm>
            <a:off x="609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sp>
        <p:nvSpPr>
          <p:cNvPr id="1645" name="Google Shape;1645;p82"/>
          <p:cNvSpPr txBox="1">
            <a:spLocks noGrp="1"/>
          </p:cNvSpPr>
          <p:nvPr>
            <p:ph type="body" idx="1"/>
          </p:nvPr>
        </p:nvSpPr>
        <p:spPr>
          <a:xfrm>
            <a:off x="6187075" y="2005150"/>
            <a:ext cx="55632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a:t>Rush Copley Medical Center</a:t>
            </a:r>
            <a:endParaRPr/>
          </a:p>
          <a:p>
            <a:pPr marL="457200" lvl="0" indent="-342900" algn="l" rtl="0">
              <a:lnSpc>
                <a:spcPct val="100000"/>
              </a:lnSpc>
              <a:spcBef>
                <a:spcPts val="0"/>
              </a:spcBef>
              <a:spcAft>
                <a:spcPts val="0"/>
              </a:spcAft>
              <a:buSzPts val="1800"/>
              <a:buChar char="•"/>
            </a:pPr>
            <a:r>
              <a:rPr lang="en-US"/>
              <a:t>Rush University Medical Center</a:t>
            </a:r>
            <a:endParaRPr/>
          </a:p>
          <a:p>
            <a:pPr marL="457200" lvl="0" indent="-342900" algn="l" rtl="0">
              <a:lnSpc>
                <a:spcPct val="100000"/>
              </a:lnSpc>
              <a:spcBef>
                <a:spcPts val="0"/>
              </a:spcBef>
              <a:spcAft>
                <a:spcPts val="0"/>
              </a:spcAft>
              <a:buSzPts val="1800"/>
              <a:buChar char="•"/>
            </a:pPr>
            <a:r>
              <a:rPr lang="en-US"/>
              <a:t>SSM Health Good Samaritan Hospital</a:t>
            </a:r>
            <a:endParaRPr/>
          </a:p>
          <a:p>
            <a:pPr marL="457200" lvl="0" indent="-342900" algn="l" rtl="0">
              <a:lnSpc>
                <a:spcPct val="100000"/>
              </a:lnSpc>
              <a:spcBef>
                <a:spcPts val="0"/>
              </a:spcBef>
              <a:spcAft>
                <a:spcPts val="0"/>
              </a:spcAft>
              <a:buSzPts val="1800"/>
              <a:buChar char="•"/>
            </a:pPr>
            <a:r>
              <a:rPr lang="en-US"/>
              <a:t>UI Health &amp; Hospital System</a:t>
            </a:r>
            <a:endParaRPr/>
          </a:p>
          <a:p>
            <a:pPr marL="457200" lvl="0" indent="-342900" algn="l" rtl="0">
              <a:lnSpc>
                <a:spcPct val="100000"/>
              </a:lnSpc>
              <a:spcBef>
                <a:spcPts val="0"/>
              </a:spcBef>
              <a:spcAft>
                <a:spcPts val="0"/>
              </a:spcAft>
              <a:buSzPts val="1800"/>
              <a:buChar char="•"/>
            </a:pPr>
            <a:r>
              <a:rPr lang="en-US"/>
              <a:t>West Suburban Medical Center</a:t>
            </a:r>
            <a:endParaRPr/>
          </a:p>
          <a:p>
            <a:pPr marL="457200" lvl="0" indent="0" algn="l" rtl="0">
              <a:lnSpc>
                <a:spcPct val="100000"/>
              </a:lnSpc>
              <a:spcBef>
                <a:spcPts val="0"/>
              </a:spcBef>
              <a:spcAft>
                <a:spcPts val="0"/>
              </a:spcAft>
              <a:buSzPts val="1800"/>
              <a:buNone/>
            </a:pPr>
            <a:endParaRPr sz="2300"/>
          </a:p>
        </p:txBody>
      </p:sp>
    </p:spTree>
    <p:extLst>
      <p:ext uri="{BB962C8B-B14F-4D97-AF65-F5344CB8AC3E}">
        <p14:creationId xmlns:p14="http://schemas.microsoft.com/office/powerpoint/2010/main" val="378339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dirty="0" smtClean="0"/>
              <a:t>Thank you for sharing your feedback via the evaluation link! </a:t>
            </a:r>
          </a:p>
          <a:p>
            <a:r>
              <a:rPr lang="en-US" dirty="0" smtClean="0"/>
              <a:t>Here are some key takeaways: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13</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6" name="Oval Callout 5"/>
          <p:cNvSpPr/>
          <p:nvPr/>
        </p:nvSpPr>
        <p:spPr>
          <a:xfrm>
            <a:off x="381000" y="2945369"/>
            <a:ext cx="2702560" cy="15138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“Continue </a:t>
            </a:r>
            <a:r>
              <a:rPr lang="en-US" sz="1900" dirty="0"/>
              <a:t>monthly team </a:t>
            </a:r>
            <a:r>
              <a:rPr lang="en-US" sz="1900" dirty="0" smtClean="0"/>
              <a:t>webinars” </a:t>
            </a:r>
            <a:endParaRPr lang="en-US" sz="1900" dirty="0"/>
          </a:p>
        </p:txBody>
      </p:sp>
      <p:sp>
        <p:nvSpPr>
          <p:cNvPr id="7" name="Rounded Rectangular Callout 6"/>
          <p:cNvSpPr/>
          <p:nvPr/>
        </p:nvSpPr>
        <p:spPr>
          <a:xfrm>
            <a:off x="4660900" y="2743140"/>
            <a:ext cx="3017520" cy="13716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900" dirty="0" smtClean="0"/>
              <a:t>“Continue </a:t>
            </a:r>
            <a:r>
              <a:rPr lang="en-US" sz="1900" dirty="0"/>
              <a:t>sharing tools and tips on data </a:t>
            </a:r>
            <a:r>
              <a:rPr lang="en-US" sz="1900" dirty="0" smtClean="0"/>
              <a:t>gathering” </a:t>
            </a:r>
            <a:endParaRPr lang="en-US" sz="1900" dirty="0"/>
          </a:p>
        </p:txBody>
      </p:sp>
      <p:sp>
        <p:nvSpPr>
          <p:cNvPr id="8" name="Cloud Callout 7"/>
          <p:cNvSpPr/>
          <p:nvPr/>
        </p:nvSpPr>
        <p:spPr>
          <a:xfrm>
            <a:off x="5966460" y="4360241"/>
            <a:ext cx="2814320" cy="1695524"/>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900" dirty="0" smtClean="0"/>
              <a:t>“Can't </a:t>
            </a:r>
            <a:r>
              <a:rPr lang="en-US" sz="1900" dirty="0"/>
              <a:t>wait for these to be in person</a:t>
            </a:r>
            <a:r>
              <a:rPr lang="en-US" sz="1900" dirty="0" smtClean="0"/>
              <a:t>!”</a:t>
            </a:r>
            <a:endParaRPr lang="en-US" sz="1900" dirty="0"/>
          </a:p>
        </p:txBody>
      </p:sp>
      <p:sp>
        <p:nvSpPr>
          <p:cNvPr id="9" name="Rectangular Callout 8"/>
          <p:cNvSpPr/>
          <p:nvPr/>
        </p:nvSpPr>
        <p:spPr>
          <a:xfrm>
            <a:off x="2286000" y="4559995"/>
            <a:ext cx="2438400" cy="1402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“Smaller </a:t>
            </a:r>
            <a:r>
              <a:rPr lang="en-US" b="1" dirty="0"/>
              <a:t>group sessions... both of mine had 20+ people in them</a:t>
            </a:r>
            <a:r>
              <a:rPr lang="en-US" b="1" dirty="0" smtClean="0"/>
              <a:t>!”</a:t>
            </a:r>
            <a:endParaRPr lang="en-US" b="1" dirty="0"/>
          </a:p>
        </p:txBody>
      </p:sp>
      <p:sp>
        <p:nvSpPr>
          <p:cNvPr id="10" name="Oval Callout 9"/>
          <p:cNvSpPr/>
          <p:nvPr/>
        </p:nvSpPr>
        <p:spPr>
          <a:xfrm>
            <a:off x="8279130" y="2336013"/>
            <a:ext cx="2702560" cy="1513840"/>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“Continue </a:t>
            </a:r>
            <a:r>
              <a:rPr lang="en-US" dirty="0"/>
              <a:t>meetings </a:t>
            </a:r>
            <a:r>
              <a:rPr lang="en-US" dirty="0" smtClean="0"/>
              <a:t>show </a:t>
            </a:r>
            <a:r>
              <a:rPr lang="en-US" dirty="0"/>
              <a:t>us how to interpret results in </a:t>
            </a:r>
            <a:r>
              <a:rPr lang="en-US" dirty="0" err="1" smtClean="0"/>
              <a:t>RedCap</a:t>
            </a:r>
            <a:r>
              <a:rPr lang="en-US" dirty="0" smtClean="0"/>
              <a:t>”</a:t>
            </a:r>
            <a:endParaRPr lang="en-US" dirty="0"/>
          </a:p>
        </p:txBody>
      </p:sp>
      <p:sp>
        <p:nvSpPr>
          <p:cNvPr id="11" name="Explosion 1 10"/>
          <p:cNvSpPr/>
          <p:nvPr/>
        </p:nvSpPr>
        <p:spPr>
          <a:xfrm>
            <a:off x="9255760" y="4114740"/>
            <a:ext cx="2801620" cy="2416804"/>
          </a:xfrm>
          <a:prstGeom prst="irregularSeal1">
            <a:avLst/>
          </a:prstGeom>
          <a:solidFill>
            <a:srgbClr val="92D050"/>
          </a:solidFill>
          <a:ln>
            <a:solidFill>
              <a:srgbClr val="3AB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 evaluations requested  “in-person” </a:t>
            </a:r>
            <a:endParaRPr lang="en-US" dirty="0"/>
          </a:p>
        </p:txBody>
      </p:sp>
    </p:spTree>
    <p:extLst>
      <p:ext uri="{BB962C8B-B14F-4D97-AF65-F5344CB8AC3E}">
        <p14:creationId xmlns:p14="http://schemas.microsoft.com/office/powerpoint/2010/main" val="283919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Data Review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277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≥35 Week ABX Prescribing Rate</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8" name="Content Placeholder 7"/>
          <p:cNvPicPr>
            <a:picLocks noGrp="1" noChangeAspect="1"/>
          </p:cNvPicPr>
          <p:nvPr>
            <p:ph idx="1"/>
          </p:nvPr>
        </p:nvPicPr>
        <p:blipFill>
          <a:blip r:embed="rId2"/>
          <a:stretch>
            <a:fillRect/>
          </a:stretch>
        </p:blipFill>
        <p:spPr>
          <a:xfrm>
            <a:off x="730481" y="2505435"/>
            <a:ext cx="11123312" cy="2216193"/>
          </a:xfrm>
          <a:prstGeom prst="rect">
            <a:avLst/>
          </a:prstGeom>
        </p:spPr>
      </p:pic>
    </p:spTree>
    <p:extLst>
      <p:ext uri="{BB962C8B-B14F-4D97-AF65-F5344CB8AC3E}">
        <p14:creationId xmlns:p14="http://schemas.microsoft.com/office/powerpoint/2010/main" val="383831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Automatic Stop Orders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16</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Content Placeholder 5"/>
          <p:cNvPicPr>
            <a:picLocks noGrp="1" noChangeAspect="1"/>
          </p:cNvPicPr>
          <p:nvPr>
            <p:ph idx="1"/>
          </p:nvPr>
        </p:nvPicPr>
        <p:blipFill>
          <a:blip r:embed="rId2"/>
          <a:stretch>
            <a:fillRect/>
          </a:stretch>
        </p:blipFill>
        <p:spPr>
          <a:xfrm>
            <a:off x="1275743" y="1690688"/>
            <a:ext cx="9394687" cy="4410854"/>
          </a:xfrm>
          <a:prstGeom prst="rect">
            <a:avLst/>
          </a:prstGeom>
        </p:spPr>
      </p:pic>
    </p:spTree>
    <p:extLst>
      <p:ext uri="{BB962C8B-B14F-4D97-AF65-F5344CB8AC3E}">
        <p14:creationId xmlns:p14="http://schemas.microsoft.com/office/powerpoint/2010/main" val="67498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Calibri" panose="020F0502020204030204" pitchFamily="34" charset="0"/>
              </a:rPr>
              <a:t>≥35 Week ABX Stopped at 48 </a:t>
            </a:r>
            <a:r>
              <a:rPr lang="en-US" dirty="0" err="1" smtClean="0">
                <a:latin typeface="Calibri" panose="020F0502020204030204" pitchFamily="34" charset="0"/>
              </a:rPr>
              <a:t>Hrs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9" name="Content Placeholder 8"/>
          <p:cNvPicPr>
            <a:picLocks noGrp="1" noChangeAspect="1"/>
          </p:cNvPicPr>
          <p:nvPr>
            <p:ph idx="1"/>
          </p:nvPr>
        </p:nvPicPr>
        <p:blipFill>
          <a:blip r:embed="rId2"/>
          <a:stretch>
            <a:fillRect/>
          </a:stretch>
        </p:blipFill>
        <p:spPr>
          <a:xfrm>
            <a:off x="1308012" y="1690688"/>
            <a:ext cx="9575975" cy="4333572"/>
          </a:xfrm>
          <a:prstGeom prst="rect">
            <a:avLst/>
          </a:prstGeom>
        </p:spPr>
      </p:pic>
    </p:spTree>
    <p:extLst>
      <p:ext uri="{BB962C8B-B14F-4D97-AF65-F5344CB8AC3E}">
        <p14:creationId xmlns:p14="http://schemas.microsoft.com/office/powerpoint/2010/main" val="406476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&lt;35 Week ABX Stopped at 48 </a:t>
            </a:r>
            <a:r>
              <a:rPr lang="en-US" dirty="0" err="1" smtClean="0">
                <a:latin typeface="Calibri" panose="020F0502020204030204" pitchFamily="34" charset="0"/>
              </a:rPr>
              <a:t>Hrs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18</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10" name="Content Placeholder 9"/>
          <p:cNvPicPr>
            <a:picLocks noGrp="1" noChangeAspect="1"/>
          </p:cNvPicPr>
          <p:nvPr>
            <p:ph idx="1"/>
          </p:nvPr>
        </p:nvPicPr>
        <p:blipFill>
          <a:blip r:embed="rId2"/>
          <a:stretch>
            <a:fillRect/>
          </a:stretch>
        </p:blipFill>
        <p:spPr>
          <a:xfrm>
            <a:off x="765203" y="1457931"/>
            <a:ext cx="9766285" cy="4344352"/>
          </a:xfrm>
          <a:prstGeom prst="rect">
            <a:avLst/>
          </a:prstGeom>
        </p:spPr>
      </p:pic>
    </p:spTree>
    <p:extLst>
      <p:ext uri="{BB962C8B-B14F-4D97-AF65-F5344CB8AC3E}">
        <p14:creationId xmlns:p14="http://schemas.microsoft.com/office/powerpoint/2010/main" val="64981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smtClean="0"/>
              <a:t>Data Definition: 36 is the new 48</a:t>
            </a:r>
            <a:endParaRPr lang="en-US" dirty="0"/>
          </a:p>
        </p:txBody>
      </p:sp>
      <p:sp>
        <p:nvSpPr>
          <p:cNvPr id="3" name="Content Placeholder 2"/>
          <p:cNvSpPr>
            <a:spLocks noGrp="1"/>
          </p:cNvSpPr>
          <p:nvPr>
            <p:ph idx="1"/>
          </p:nvPr>
        </p:nvSpPr>
        <p:spPr/>
        <p:txBody>
          <a:bodyPr/>
          <a:lstStyle/>
          <a:p>
            <a:r>
              <a:rPr lang="en-US" dirty="0" smtClean="0"/>
              <a:t>What does it mean to move from 48 to 36 hours to antibiotics?</a:t>
            </a:r>
          </a:p>
          <a:p>
            <a:pPr lvl="1"/>
            <a:r>
              <a:rPr lang="en-US" b="1" u="sng" dirty="0" smtClean="0"/>
              <a:t>Your last dose of antibiotics covers until the 36 hour mark</a:t>
            </a:r>
          </a:p>
          <a:p>
            <a:pPr marL="457200" lvl="1" indent="0">
              <a:buNone/>
            </a:pPr>
            <a:endParaRPr lang="en-US" dirty="0" smtClean="0"/>
          </a:p>
          <a:p>
            <a:pPr lvl="1">
              <a:spcBef>
                <a:spcPts val="0"/>
              </a:spcBef>
              <a:spcAft>
                <a:spcPts val="600"/>
              </a:spcAft>
            </a:pPr>
            <a:r>
              <a:rPr lang="en-US" sz="1800" dirty="0" smtClean="0"/>
              <a:t>Example 1: Gentamicin Q24, Ampicillin Q8</a:t>
            </a:r>
          </a:p>
          <a:p>
            <a:pPr lvl="2">
              <a:spcBef>
                <a:spcPts val="0"/>
              </a:spcBef>
              <a:spcAft>
                <a:spcPts val="600"/>
              </a:spcAft>
            </a:pPr>
            <a:r>
              <a:rPr lang="en-US" dirty="0" smtClean="0"/>
              <a:t>Old Practice: </a:t>
            </a:r>
          </a:p>
          <a:p>
            <a:pPr lvl="3">
              <a:spcBef>
                <a:spcPts val="0"/>
              </a:spcBef>
              <a:spcAft>
                <a:spcPts val="600"/>
              </a:spcAft>
              <a:buFont typeface="Courier New" panose="02070309020205020404" pitchFamily="49" charset="0"/>
              <a:buChar char="o"/>
            </a:pPr>
            <a:r>
              <a:rPr lang="en-US" sz="1800" dirty="0" smtClean="0"/>
              <a:t>Gent: 2 doses at 0, 24 hours </a:t>
            </a:r>
          </a:p>
          <a:p>
            <a:pPr lvl="3">
              <a:spcBef>
                <a:spcPts val="0"/>
              </a:spcBef>
              <a:spcAft>
                <a:spcPts val="600"/>
              </a:spcAft>
              <a:buFont typeface="Courier New" panose="02070309020205020404" pitchFamily="49" charset="0"/>
              <a:buChar char="o"/>
            </a:pPr>
            <a:r>
              <a:rPr lang="en-US" sz="1800" dirty="0" smtClean="0"/>
              <a:t>Amp: 6 doses at 0, 8, 16, 24, 32, 40 hours</a:t>
            </a:r>
          </a:p>
          <a:p>
            <a:pPr lvl="2">
              <a:spcBef>
                <a:spcPts val="0"/>
              </a:spcBef>
              <a:spcAft>
                <a:spcPts val="600"/>
              </a:spcAft>
            </a:pPr>
            <a:r>
              <a:rPr lang="en-US" dirty="0" smtClean="0"/>
              <a:t>New Practice</a:t>
            </a:r>
          </a:p>
          <a:p>
            <a:pPr lvl="3">
              <a:spcBef>
                <a:spcPts val="0"/>
              </a:spcBef>
              <a:spcAft>
                <a:spcPts val="600"/>
              </a:spcAft>
              <a:buFont typeface="Courier New" panose="02070309020205020404" pitchFamily="49" charset="0"/>
              <a:buChar char="o"/>
            </a:pPr>
            <a:r>
              <a:rPr lang="en-US" sz="1800" dirty="0" smtClean="0"/>
              <a:t>Gent: 2 doses </a:t>
            </a:r>
            <a:r>
              <a:rPr lang="en-US" sz="1800" dirty="0"/>
              <a:t>at 0, 24 </a:t>
            </a:r>
            <a:r>
              <a:rPr lang="en-US" sz="1800" dirty="0" smtClean="0"/>
              <a:t>hours</a:t>
            </a:r>
            <a:endParaRPr lang="en-US" sz="1800" dirty="0"/>
          </a:p>
          <a:p>
            <a:pPr lvl="3">
              <a:spcBef>
                <a:spcPts val="0"/>
              </a:spcBef>
              <a:spcAft>
                <a:spcPts val="600"/>
              </a:spcAft>
              <a:buFont typeface="Courier New" panose="02070309020205020404" pitchFamily="49" charset="0"/>
              <a:buChar char="o"/>
            </a:pPr>
            <a:r>
              <a:rPr lang="en-US" sz="1800" dirty="0"/>
              <a:t>Amp: </a:t>
            </a:r>
            <a:r>
              <a:rPr lang="en-US" sz="1800" dirty="0" smtClean="0"/>
              <a:t>5 </a:t>
            </a:r>
            <a:r>
              <a:rPr lang="en-US" sz="1800" dirty="0"/>
              <a:t>doses at 0, 8, 16, </a:t>
            </a:r>
            <a:r>
              <a:rPr lang="en-US" sz="1800" dirty="0" smtClean="0"/>
              <a:t>24, 32 hours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19</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6" name="Rectangle 5"/>
          <p:cNvSpPr/>
          <p:nvPr/>
        </p:nvSpPr>
        <p:spPr>
          <a:xfrm>
            <a:off x="6000307" y="3368403"/>
            <a:ext cx="6096000" cy="2492990"/>
          </a:xfrm>
          <a:prstGeom prst="rect">
            <a:avLst/>
          </a:prstGeom>
        </p:spPr>
        <p:txBody>
          <a:bodyPr>
            <a:spAutoFit/>
          </a:bodyPr>
          <a:lstStyle/>
          <a:p>
            <a:pPr marL="742950" lvl="1" indent="-285750">
              <a:spcAft>
                <a:spcPts val="600"/>
              </a:spcAft>
              <a:buClr>
                <a:schemeClr val="accent1"/>
              </a:buClr>
              <a:buFont typeface="Arial" panose="020B0604020202020204" pitchFamily="34" charset="0"/>
              <a:buChar char="•"/>
            </a:pPr>
            <a:r>
              <a:rPr lang="en-US" dirty="0"/>
              <a:t>Example </a:t>
            </a:r>
            <a:r>
              <a:rPr lang="en-US" dirty="0" smtClean="0"/>
              <a:t>2: </a:t>
            </a:r>
            <a:r>
              <a:rPr lang="en-US" dirty="0"/>
              <a:t>Gentamicin Q24, Ampicillin </a:t>
            </a:r>
            <a:r>
              <a:rPr lang="en-US" dirty="0" smtClean="0"/>
              <a:t>Q12</a:t>
            </a:r>
            <a:endParaRPr lang="en-US" dirty="0"/>
          </a:p>
          <a:p>
            <a:pPr marL="1200150" lvl="2" indent="-285750">
              <a:spcAft>
                <a:spcPts val="600"/>
              </a:spcAft>
              <a:buClr>
                <a:schemeClr val="accent2"/>
              </a:buClr>
              <a:buFont typeface="Arial" panose="020B0604020202020204" pitchFamily="34" charset="0"/>
              <a:buChar char="•"/>
            </a:pPr>
            <a:r>
              <a:rPr lang="en-US" dirty="0"/>
              <a:t>Old Practice: </a:t>
            </a:r>
          </a:p>
          <a:p>
            <a:pPr marL="1657350" lvl="3" indent="-285750">
              <a:spcAft>
                <a:spcPts val="600"/>
              </a:spcAft>
              <a:buClr>
                <a:schemeClr val="accent2"/>
              </a:buClr>
              <a:buFont typeface="Arial" panose="020B0604020202020204" pitchFamily="34" charset="0"/>
              <a:buChar char="•"/>
            </a:pPr>
            <a:r>
              <a:rPr lang="en-US" dirty="0"/>
              <a:t>Gent: 3 doses at 0, 24 and 48 hours</a:t>
            </a:r>
          </a:p>
          <a:p>
            <a:pPr marL="1657350" lvl="3" indent="-285750">
              <a:spcAft>
                <a:spcPts val="600"/>
              </a:spcAft>
              <a:buClr>
                <a:schemeClr val="accent2"/>
              </a:buClr>
              <a:buFont typeface="Arial" panose="020B0604020202020204" pitchFamily="34" charset="0"/>
              <a:buChar char="•"/>
            </a:pPr>
            <a:r>
              <a:rPr lang="en-US" dirty="0"/>
              <a:t>Amp: </a:t>
            </a:r>
            <a:r>
              <a:rPr lang="en-US" dirty="0" smtClean="0"/>
              <a:t>4 </a:t>
            </a:r>
            <a:r>
              <a:rPr lang="en-US" dirty="0"/>
              <a:t>doses at 0, </a:t>
            </a:r>
            <a:r>
              <a:rPr lang="en-US" dirty="0" smtClean="0"/>
              <a:t>12, 24, 36 </a:t>
            </a:r>
            <a:r>
              <a:rPr lang="en-US" dirty="0"/>
              <a:t>hours</a:t>
            </a:r>
          </a:p>
          <a:p>
            <a:pPr marL="1200150" lvl="2" indent="-285750">
              <a:spcAft>
                <a:spcPts val="600"/>
              </a:spcAft>
              <a:buClr>
                <a:schemeClr val="accent2"/>
              </a:buClr>
              <a:buFont typeface="Arial" panose="020B0604020202020204" pitchFamily="34" charset="0"/>
              <a:buChar char="•"/>
            </a:pPr>
            <a:r>
              <a:rPr lang="en-US" dirty="0"/>
              <a:t>New Practice</a:t>
            </a:r>
          </a:p>
          <a:p>
            <a:pPr marL="1657350" lvl="3" indent="-285750">
              <a:spcAft>
                <a:spcPts val="600"/>
              </a:spcAft>
              <a:buClr>
                <a:schemeClr val="accent2"/>
              </a:buClr>
              <a:buFont typeface="Arial" panose="020B0604020202020204" pitchFamily="34" charset="0"/>
              <a:buChar char="•"/>
            </a:pPr>
            <a:r>
              <a:rPr lang="en-US" dirty="0"/>
              <a:t>Gent: 2 doses at 0, 24 hours</a:t>
            </a:r>
          </a:p>
          <a:p>
            <a:pPr marL="1657350" lvl="3" indent="-285750">
              <a:spcAft>
                <a:spcPts val="600"/>
              </a:spcAft>
              <a:buClr>
                <a:schemeClr val="accent2"/>
              </a:buClr>
              <a:buFont typeface="Arial" panose="020B0604020202020204" pitchFamily="34" charset="0"/>
              <a:buChar char="•"/>
            </a:pPr>
            <a:r>
              <a:rPr lang="en-US" dirty="0"/>
              <a:t>Amp: </a:t>
            </a:r>
            <a:r>
              <a:rPr lang="en-US" dirty="0" smtClean="0"/>
              <a:t>3 </a:t>
            </a:r>
            <a:r>
              <a:rPr lang="en-US" dirty="0"/>
              <a:t>doses at 0, </a:t>
            </a:r>
            <a:r>
              <a:rPr lang="en-US" dirty="0" smtClean="0"/>
              <a:t>12, 24 hours</a:t>
            </a:r>
            <a:endParaRPr lang="en-US" dirty="0"/>
          </a:p>
        </p:txBody>
      </p:sp>
    </p:spTree>
    <p:extLst>
      <p:ext uri="{BB962C8B-B14F-4D97-AF65-F5344CB8AC3E}">
        <p14:creationId xmlns:p14="http://schemas.microsoft.com/office/powerpoint/2010/main" val="63396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Overview</a:t>
            </a:r>
            <a:endParaRPr lang="en-US" dirty="0"/>
          </a:p>
        </p:txBody>
      </p:sp>
      <p:sp>
        <p:nvSpPr>
          <p:cNvPr id="3" name="Content Placeholder 2"/>
          <p:cNvSpPr>
            <a:spLocks noGrp="1"/>
          </p:cNvSpPr>
          <p:nvPr>
            <p:ph idx="1"/>
          </p:nvPr>
        </p:nvSpPr>
        <p:spPr/>
        <p:txBody>
          <a:bodyPr/>
          <a:lstStyle/>
          <a:p>
            <a:r>
              <a:rPr lang="en-US" dirty="0" smtClean="0"/>
              <a:t>Face-to-Face Recap</a:t>
            </a:r>
          </a:p>
          <a:p>
            <a:r>
              <a:rPr lang="en-US" dirty="0" smtClean="0"/>
              <a:t>BASIC Data Review</a:t>
            </a:r>
          </a:p>
          <a:p>
            <a:r>
              <a:rPr lang="en-US" dirty="0" smtClean="0"/>
              <a:t>Data </a:t>
            </a:r>
            <a:r>
              <a:rPr lang="en-US" dirty="0"/>
              <a:t>Definitions </a:t>
            </a:r>
          </a:p>
          <a:p>
            <a:pPr lvl="1"/>
            <a:r>
              <a:rPr lang="en-US" dirty="0"/>
              <a:t>36 is the new 48</a:t>
            </a:r>
          </a:p>
          <a:p>
            <a:r>
              <a:rPr lang="en-US" dirty="0" smtClean="0"/>
              <a:t>Logging in to </a:t>
            </a:r>
            <a:r>
              <a:rPr lang="en-US" dirty="0" err="1" smtClean="0"/>
              <a:t>REDCap</a:t>
            </a:r>
            <a:endParaRPr lang="en-US" dirty="0" smtClean="0"/>
          </a:p>
          <a:p>
            <a:r>
              <a:rPr lang="en-US" dirty="0" smtClean="0"/>
              <a:t>Accessing your </a:t>
            </a:r>
            <a:r>
              <a:rPr lang="en-US" dirty="0" err="1" smtClean="0"/>
              <a:t>REDCap</a:t>
            </a:r>
            <a:r>
              <a:rPr lang="en-US" dirty="0" smtClean="0"/>
              <a:t> Reports</a:t>
            </a:r>
          </a:p>
          <a:p>
            <a:r>
              <a:rPr lang="en-US" dirty="0" smtClean="0"/>
              <a:t>QI Corner</a:t>
            </a:r>
          </a:p>
          <a:p>
            <a:pPr lvl="1"/>
            <a:endParaRPr lang="en-US" dirty="0"/>
          </a:p>
          <a:p>
            <a:pPr marL="457200" lvl="1" indent="0">
              <a:buNone/>
            </a:pPr>
            <a:endParaRPr lang="en-US" dirty="0" smtClean="0"/>
          </a:p>
          <a:p>
            <a:pPr lvl="1"/>
            <a:endParaRPr lang="en-US" dirty="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3622356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 to </a:t>
            </a:r>
            <a:r>
              <a:rPr lang="en-US" dirty="0" err="1" smtClean="0"/>
              <a:t>REDCap</a:t>
            </a:r>
            <a:r>
              <a:rPr lang="en-US" dirty="0" smtClean="0"/>
              <a:t> and </a:t>
            </a:r>
            <a:br>
              <a:rPr lang="en-US" dirty="0" smtClean="0"/>
            </a:br>
            <a:r>
              <a:rPr lang="en-US" dirty="0" smtClean="0"/>
              <a:t>Accessing your BASIC Reports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375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BASIC reports?</a:t>
            </a:r>
            <a:endParaRPr lang="en-US" dirty="0"/>
          </a:p>
        </p:txBody>
      </p:sp>
      <p:sp>
        <p:nvSpPr>
          <p:cNvPr id="5" name="Content Placeholder 4"/>
          <p:cNvSpPr>
            <a:spLocks noGrp="1"/>
          </p:cNvSpPr>
          <p:nvPr>
            <p:ph idx="1"/>
          </p:nvPr>
        </p:nvSpPr>
        <p:spPr/>
        <p:txBody>
          <a:bodyPr/>
          <a:lstStyle/>
          <a:p>
            <a:r>
              <a:rPr lang="en-US" dirty="0" smtClean="0"/>
              <a:t>A report is a visual depiction of the data that you enter into </a:t>
            </a:r>
            <a:r>
              <a:rPr lang="en-US" dirty="0" err="1" smtClean="0"/>
              <a:t>REDCap</a:t>
            </a:r>
            <a:endParaRPr lang="en-US" dirty="0" smtClean="0"/>
          </a:p>
          <a:p>
            <a:r>
              <a:rPr lang="en-US" dirty="0" smtClean="0"/>
              <a:t>You can see your data compared to the rest of the collaborative </a:t>
            </a:r>
          </a:p>
          <a:p>
            <a:r>
              <a:rPr lang="en-US" dirty="0" smtClean="0"/>
              <a:t>You can use these reports to make sure you have your structures in place, what successes you have had and what you still need to work on</a:t>
            </a:r>
          </a:p>
          <a:p>
            <a:pPr lvl="1"/>
            <a:r>
              <a:rPr lang="en-US" b="1" u="sng" dirty="0" smtClean="0"/>
              <a:t>Structure Measures Reports:</a:t>
            </a:r>
            <a:r>
              <a:rPr lang="en-US" b="1" dirty="0" smtClean="0"/>
              <a:t> </a:t>
            </a:r>
            <a:r>
              <a:rPr lang="en-US" dirty="0" smtClean="0"/>
              <a:t>show whether you have not started working on a structure measure (red), are working on it (yellow) or have it in place (green)</a:t>
            </a:r>
          </a:p>
          <a:p>
            <a:pPr lvl="1"/>
            <a:r>
              <a:rPr lang="en-US" b="1" u="sng" dirty="0" smtClean="0"/>
              <a:t>Process Measure and Outcome </a:t>
            </a:r>
            <a:r>
              <a:rPr lang="en-US" b="1" u="sng" dirty="0"/>
              <a:t>M</a:t>
            </a:r>
            <a:r>
              <a:rPr lang="en-US" b="1" u="sng" dirty="0" smtClean="0"/>
              <a:t>easure Reports</a:t>
            </a:r>
            <a:r>
              <a:rPr lang="en-US" dirty="0" smtClean="0"/>
              <a:t>: show whether you have made progress towards goals and helps to determine what to work on next</a:t>
            </a:r>
            <a:endParaRPr lang="en-US" dirty="0"/>
          </a:p>
          <a:p>
            <a:pPr lvl="1"/>
            <a:endParaRPr lang="en-US" dirty="0" smtClean="0"/>
          </a:p>
          <a:p>
            <a:endParaRPr lang="en-US" dirty="0"/>
          </a:p>
        </p:txBody>
      </p:sp>
    </p:spTree>
    <p:extLst>
      <p:ext uri="{BB962C8B-B14F-4D97-AF65-F5344CB8AC3E}">
        <p14:creationId xmlns:p14="http://schemas.microsoft.com/office/powerpoint/2010/main" val="81922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 to </a:t>
            </a:r>
            <a:r>
              <a:rPr lang="en-US" dirty="0" err="1" smtClean="0"/>
              <a:t>REDCap</a:t>
            </a:r>
            <a:r>
              <a:rPr lang="en-US" dirty="0" smtClean="0"/>
              <a:t> to enter BASIC data</a:t>
            </a:r>
            <a:endParaRPr lang="en-US" dirty="0"/>
          </a:p>
        </p:txBody>
      </p:sp>
      <p:sp>
        <p:nvSpPr>
          <p:cNvPr id="3" name="Content Placeholder 2"/>
          <p:cNvSpPr>
            <a:spLocks noGrp="1"/>
          </p:cNvSpPr>
          <p:nvPr>
            <p:ph idx="1"/>
          </p:nvPr>
        </p:nvSpPr>
        <p:spPr>
          <a:xfrm>
            <a:off x="609600" y="1644016"/>
            <a:ext cx="10972800" cy="4351338"/>
          </a:xfrm>
        </p:spPr>
        <p:txBody>
          <a:bodyPr/>
          <a:lstStyle/>
          <a:p>
            <a:pPr marL="457200" indent="-457200">
              <a:buFont typeface="+mj-lt"/>
              <a:buAutoNum type="arabicPeriod"/>
            </a:pPr>
            <a:r>
              <a:rPr lang="en-US" dirty="0"/>
              <a:t>Go to</a:t>
            </a:r>
            <a:r>
              <a:rPr lang="en-US" u="sng" dirty="0"/>
              <a:t> </a:t>
            </a:r>
            <a:r>
              <a:rPr lang="en-US" u="sng" dirty="0">
                <a:hlinkClick r:id="rId3"/>
              </a:rPr>
              <a:t>https://</a:t>
            </a:r>
            <a:r>
              <a:rPr lang="en-US" u="sng" dirty="0" smtClean="0">
                <a:hlinkClick r:id="rId3"/>
              </a:rPr>
              <a:t>redcap.healthlnk.org</a:t>
            </a:r>
            <a:r>
              <a:rPr lang="en-US" u="sng" dirty="0" smtClean="0"/>
              <a:t> </a:t>
            </a:r>
            <a:r>
              <a:rPr lang="en-US" dirty="0"/>
              <a:t>and log in with your username and password</a:t>
            </a:r>
            <a:r>
              <a:rPr lang="en-US" dirty="0" smtClean="0"/>
              <a:t>.</a:t>
            </a:r>
          </a:p>
          <a:p>
            <a:pPr marL="0" indent="0">
              <a:buNone/>
            </a:pPr>
            <a:r>
              <a:rPr lang="en-US" dirty="0" smtClean="0"/>
              <a:t>Usernames were assigned to individuals who requested access on your BASIC Roster, but if you would like more of your team to have </a:t>
            </a:r>
            <a:r>
              <a:rPr lang="en-US" dirty="0" err="1" smtClean="0"/>
              <a:t>REDCap</a:t>
            </a:r>
            <a:r>
              <a:rPr lang="en-US" dirty="0" smtClean="0"/>
              <a:t> access, contact us to create an account.</a:t>
            </a:r>
          </a:p>
          <a:p>
            <a:pPr marL="0" indent="0">
              <a:buNone/>
            </a:pPr>
            <a:endParaRPr lang="en-US" dirty="0" smtClean="0"/>
          </a:p>
          <a:p>
            <a:pPr marL="457200" indent="-45720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p:nvPr/>
        </p:nvPicPr>
        <p:blipFill>
          <a:blip r:embed="rId4"/>
          <a:stretch>
            <a:fillRect/>
          </a:stretch>
        </p:blipFill>
        <p:spPr>
          <a:xfrm>
            <a:off x="2301240" y="3201433"/>
            <a:ext cx="8112760" cy="2803922"/>
          </a:xfrm>
          <a:prstGeom prst="rect">
            <a:avLst/>
          </a:prstGeom>
        </p:spPr>
      </p:pic>
      <p:sp>
        <p:nvSpPr>
          <p:cNvPr id="7" name="Rounded Rectangle 6"/>
          <p:cNvSpPr/>
          <p:nvPr/>
        </p:nvSpPr>
        <p:spPr>
          <a:xfrm>
            <a:off x="2590800" y="5882322"/>
            <a:ext cx="6837680" cy="859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Contact </a:t>
            </a:r>
            <a:r>
              <a:rPr lang="en-US" sz="2000" u="sng" dirty="0">
                <a:hlinkClick r:id="rId5"/>
              </a:rPr>
              <a:t>ellie.suse@northwestern.edu</a:t>
            </a:r>
            <a:r>
              <a:rPr lang="en-US" sz="2000" dirty="0"/>
              <a:t> if you need an account created or do not know your username or password</a:t>
            </a:r>
          </a:p>
        </p:txBody>
      </p:sp>
    </p:spTree>
    <p:extLst>
      <p:ext uri="{BB962C8B-B14F-4D97-AF65-F5344CB8AC3E}">
        <p14:creationId xmlns:p14="http://schemas.microsoft.com/office/powerpoint/2010/main" val="3492717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02360" y="2185271"/>
            <a:ext cx="11063461" cy="4039376"/>
          </a:xfrm>
          <a:prstGeom prst="rect">
            <a:avLst/>
          </a:prstGeom>
        </p:spPr>
      </p:pic>
      <p:sp>
        <p:nvSpPr>
          <p:cNvPr id="2" name="Title 1"/>
          <p:cNvSpPr>
            <a:spLocks noGrp="1"/>
          </p:cNvSpPr>
          <p:nvPr>
            <p:ph type="title"/>
          </p:nvPr>
        </p:nvSpPr>
        <p:spPr>
          <a:noFill/>
        </p:spPr>
        <p:txBody>
          <a:bodyPr/>
          <a:lstStyle/>
          <a:p>
            <a:r>
              <a:rPr lang="en-US" dirty="0" smtClean="0"/>
              <a:t>Logging in to </a:t>
            </a:r>
            <a:r>
              <a:rPr lang="en-US" dirty="0" err="1" smtClean="0"/>
              <a:t>REDCap</a:t>
            </a:r>
            <a:endParaRPr lang="en-US" dirty="0"/>
          </a:p>
        </p:txBody>
      </p:sp>
      <p:sp>
        <p:nvSpPr>
          <p:cNvPr id="3" name="Content Placeholder 2"/>
          <p:cNvSpPr>
            <a:spLocks noGrp="1"/>
          </p:cNvSpPr>
          <p:nvPr>
            <p:ph idx="1"/>
          </p:nvPr>
        </p:nvSpPr>
        <p:spPr>
          <a:xfrm>
            <a:off x="406400" y="1612265"/>
            <a:ext cx="10972800" cy="4351338"/>
          </a:xfrm>
        </p:spPr>
        <p:txBody>
          <a:bodyPr/>
          <a:lstStyle/>
          <a:p>
            <a:pPr marL="0" indent="0">
              <a:buNone/>
            </a:pPr>
            <a:r>
              <a:rPr lang="en-US" dirty="0" smtClean="0"/>
              <a:t>2. Go </a:t>
            </a:r>
            <a:r>
              <a:rPr lang="en-US" dirty="0"/>
              <a:t>to your BASIC Patient or Hospital Data </a:t>
            </a:r>
            <a:r>
              <a:rPr lang="en-US" dirty="0" smtClean="0"/>
              <a:t>form. </a:t>
            </a:r>
          </a:p>
          <a:p>
            <a:pPr marL="457200" indent="-45720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23</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9" name="Right Arrow 8"/>
          <p:cNvSpPr/>
          <p:nvPr/>
        </p:nvSpPr>
        <p:spPr>
          <a:xfrm>
            <a:off x="1102360" y="4412506"/>
            <a:ext cx="1633220"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4343400" y="3462814"/>
            <a:ext cx="762000" cy="32512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4220887">
            <a:off x="5862100" y="1982680"/>
            <a:ext cx="467800" cy="229647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03899" y="2119873"/>
            <a:ext cx="3545840" cy="7686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Pro Tip: You can organize your </a:t>
            </a:r>
            <a:r>
              <a:rPr lang="en-US" dirty="0" err="1" smtClean="0"/>
              <a:t>REDCap</a:t>
            </a:r>
            <a:r>
              <a:rPr lang="en-US" dirty="0" smtClean="0"/>
              <a:t> Data forms by initiative</a:t>
            </a:r>
            <a:endParaRPr lang="en-US" dirty="0"/>
          </a:p>
        </p:txBody>
      </p:sp>
    </p:spTree>
    <p:extLst>
      <p:ext uri="{BB962C8B-B14F-4D97-AF65-F5344CB8AC3E}">
        <p14:creationId xmlns:p14="http://schemas.microsoft.com/office/powerpoint/2010/main" val="3809321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Logging in to </a:t>
            </a:r>
            <a:r>
              <a:rPr lang="en-US" dirty="0" err="1" smtClean="0"/>
              <a:t>REDCap</a:t>
            </a:r>
            <a:endParaRPr lang="en-US" dirty="0"/>
          </a:p>
        </p:txBody>
      </p:sp>
      <p:sp>
        <p:nvSpPr>
          <p:cNvPr id="3" name="Content Placeholder 2"/>
          <p:cNvSpPr>
            <a:spLocks noGrp="1"/>
          </p:cNvSpPr>
          <p:nvPr>
            <p:ph idx="1"/>
          </p:nvPr>
        </p:nvSpPr>
        <p:spPr>
          <a:xfrm>
            <a:off x="406400" y="1612265"/>
            <a:ext cx="10972800" cy="4351338"/>
          </a:xfrm>
        </p:spPr>
        <p:txBody>
          <a:bodyPr/>
          <a:lstStyle/>
          <a:p>
            <a:pPr marL="0" indent="0">
              <a:buNone/>
            </a:pPr>
            <a:r>
              <a:rPr lang="en-US" dirty="0" smtClean="0"/>
              <a:t>2. Organizing by ILPQC Initiative (BASIC </a:t>
            </a:r>
            <a:r>
              <a:rPr lang="en-US" dirty="0"/>
              <a:t>Patient or Hospital Data </a:t>
            </a:r>
            <a:r>
              <a:rPr lang="en-US" dirty="0" smtClean="0"/>
              <a:t>form</a:t>
            </a:r>
            <a:r>
              <a:rPr lang="en-US" dirty="0"/>
              <a:t>)</a:t>
            </a:r>
            <a:endParaRPr lang="en-US" dirty="0" smtClean="0"/>
          </a:p>
          <a:p>
            <a:pPr marL="457200" indent="-45720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24</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8" name="Picture 7"/>
          <p:cNvPicPr/>
          <p:nvPr/>
        </p:nvPicPr>
        <p:blipFill>
          <a:blip r:embed="rId3"/>
          <a:stretch>
            <a:fillRect/>
          </a:stretch>
        </p:blipFill>
        <p:spPr>
          <a:xfrm>
            <a:off x="1036906" y="2083435"/>
            <a:ext cx="9711788" cy="4250595"/>
          </a:xfrm>
          <a:prstGeom prst="rect">
            <a:avLst/>
          </a:prstGeom>
        </p:spPr>
      </p:pic>
      <p:sp>
        <p:nvSpPr>
          <p:cNvPr id="9" name="Right Arrow 8"/>
          <p:cNvSpPr/>
          <p:nvPr/>
        </p:nvSpPr>
        <p:spPr>
          <a:xfrm>
            <a:off x="2242820" y="4607946"/>
            <a:ext cx="1633220"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4683369" y="3177291"/>
            <a:ext cx="762000" cy="32512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4220887">
            <a:off x="6264500" y="1747740"/>
            <a:ext cx="467800" cy="229647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430637" y="2010715"/>
            <a:ext cx="3545840" cy="7686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Pro Tip: You can organize your </a:t>
            </a:r>
            <a:r>
              <a:rPr lang="en-US" dirty="0" err="1" smtClean="0"/>
              <a:t>REDCap</a:t>
            </a:r>
            <a:r>
              <a:rPr lang="en-US" dirty="0" smtClean="0"/>
              <a:t> Data forms by initiative</a:t>
            </a:r>
            <a:endParaRPr lang="en-US" dirty="0"/>
          </a:p>
        </p:txBody>
      </p:sp>
      <p:sp>
        <p:nvSpPr>
          <p:cNvPr id="13" name="Rectangle 12"/>
          <p:cNvSpPr/>
          <p:nvPr/>
        </p:nvSpPr>
        <p:spPr>
          <a:xfrm>
            <a:off x="3876040" y="4749551"/>
            <a:ext cx="2016760" cy="4597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655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t>
            </a:r>
            <a:r>
              <a:rPr lang="en-US" dirty="0" err="1" smtClean="0"/>
              <a:t>REDCap</a:t>
            </a:r>
            <a:r>
              <a:rPr lang="en-US" dirty="0" smtClean="0"/>
              <a:t> Data</a:t>
            </a:r>
            <a:endParaRPr lang="en-US" dirty="0"/>
          </a:p>
        </p:txBody>
      </p:sp>
      <p:sp>
        <p:nvSpPr>
          <p:cNvPr id="3" name="Content Placeholder 2"/>
          <p:cNvSpPr>
            <a:spLocks noGrp="1"/>
          </p:cNvSpPr>
          <p:nvPr>
            <p:ph idx="1"/>
          </p:nvPr>
        </p:nvSpPr>
        <p:spPr/>
        <p:txBody>
          <a:bodyPr/>
          <a:lstStyle/>
          <a:p>
            <a:pPr marL="0" indent="0">
              <a:buNone/>
            </a:pPr>
            <a:r>
              <a:rPr lang="en-US" dirty="0" smtClean="0"/>
              <a:t>3. Click Add/Edit Records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25</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p:nvPr/>
        </p:nvPicPr>
        <p:blipFill>
          <a:blip r:embed="rId2"/>
          <a:stretch>
            <a:fillRect/>
          </a:stretch>
        </p:blipFill>
        <p:spPr>
          <a:xfrm>
            <a:off x="4119978" y="1825625"/>
            <a:ext cx="7529732" cy="4530725"/>
          </a:xfrm>
          <a:prstGeom prst="rect">
            <a:avLst/>
          </a:prstGeom>
        </p:spPr>
      </p:pic>
      <p:sp>
        <p:nvSpPr>
          <p:cNvPr id="7" name="Rectangle 6"/>
          <p:cNvSpPr/>
          <p:nvPr/>
        </p:nvSpPr>
        <p:spPr>
          <a:xfrm>
            <a:off x="4237990" y="3863950"/>
            <a:ext cx="1000760" cy="254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486758" y="3619475"/>
            <a:ext cx="1633220" cy="7429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54636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t>
            </a:r>
            <a:r>
              <a:rPr lang="en-US" dirty="0" err="1" smtClean="0"/>
              <a:t>REDCap</a:t>
            </a:r>
            <a:r>
              <a:rPr lang="en-US" dirty="0" smtClean="0"/>
              <a:t> Data </a:t>
            </a:r>
            <a:endParaRPr lang="en-US" dirty="0"/>
          </a:p>
        </p:txBody>
      </p:sp>
      <p:sp>
        <p:nvSpPr>
          <p:cNvPr id="3" name="Content Placeholder 2"/>
          <p:cNvSpPr>
            <a:spLocks noGrp="1"/>
          </p:cNvSpPr>
          <p:nvPr>
            <p:ph idx="1"/>
          </p:nvPr>
        </p:nvSpPr>
        <p:spPr/>
        <p:txBody>
          <a:bodyPr/>
          <a:lstStyle/>
          <a:p>
            <a:pPr marL="0" indent="0">
              <a:buNone/>
            </a:pPr>
            <a:r>
              <a:rPr lang="en-US" dirty="0"/>
              <a:t>4</a:t>
            </a:r>
            <a:r>
              <a:rPr lang="en-US" dirty="0" smtClean="0"/>
              <a:t>. Click + Add New Record to open a new data form</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p:cNvPicPr>
            <a:picLocks noChangeAspect="1"/>
          </p:cNvPicPr>
          <p:nvPr/>
        </p:nvPicPr>
        <p:blipFill>
          <a:blip r:embed="rId2"/>
          <a:stretch>
            <a:fillRect/>
          </a:stretch>
        </p:blipFill>
        <p:spPr>
          <a:xfrm>
            <a:off x="1023229" y="2901594"/>
            <a:ext cx="10145541" cy="2829320"/>
          </a:xfrm>
          <a:prstGeom prst="rect">
            <a:avLst/>
          </a:prstGeom>
        </p:spPr>
      </p:pic>
      <p:sp>
        <p:nvSpPr>
          <p:cNvPr id="8" name="Rectangle 7"/>
          <p:cNvSpPr/>
          <p:nvPr/>
        </p:nvSpPr>
        <p:spPr>
          <a:xfrm>
            <a:off x="5862320" y="4968240"/>
            <a:ext cx="1676400" cy="42672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7952349" y="4848007"/>
            <a:ext cx="1633220" cy="74295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609535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REDCap Data: Forms</a:t>
            </a:r>
            <a:endParaRPr lang="en-US" dirty="0"/>
          </a:p>
        </p:txBody>
      </p:sp>
      <p:sp>
        <p:nvSpPr>
          <p:cNvPr id="3" name="Content Placeholder 2"/>
          <p:cNvSpPr>
            <a:spLocks noGrp="1"/>
          </p:cNvSpPr>
          <p:nvPr>
            <p:ph idx="1"/>
          </p:nvPr>
        </p:nvSpPr>
        <p:spPr>
          <a:xfrm>
            <a:off x="609600" y="1426464"/>
            <a:ext cx="10972800" cy="4750499"/>
          </a:xfrm>
        </p:spPr>
        <p:txBody>
          <a:bodyPr numCol="2"/>
          <a:lstStyle/>
          <a:p>
            <a:r>
              <a:rPr lang="en-US" b="1" u="sng" dirty="0" smtClean="0"/>
              <a:t>Hospital Data Form</a:t>
            </a:r>
          </a:p>
          <a:p>
            <a:endParaRPr lang="en-US" dirty="0"/>
          </a:p>
          <a:p>
            <a:endParaRPr lang="en-US" dirty="0" smtClean="0"/>
          </a:p>
          <a:p>
            <a:endParaRPr lang="en-US" dirty="0"/>
          </a:p>
          <a:p>
            <a:endParaRPr lang="en-US" dirty="0" smtClean="0"/>
          </a:p>
          <a:p>
            <a:endParaRPr lang="en-US" dirty="0"/>
          </a:p>
          <a:p>
            <a:endParaRPr lang="en-US" dirty="0" smtClean="0"/>
          </a:p>
          <a:p>
            <a:pPr algn="ctr"/>
            <a:r>
              <a:rPr lang="en-US" b="1" u="sng" dirty="0" smtClean="0"/>
              <a:t>Newborn Data Form</a:t>
            </a:r>
            <a:endParaRPr lang="en-US" b="1" u="sng"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27</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p:cNvPicPr>
            <a:picLocks noChangeAspect="1"/>
          </p:cNvPicPr>
          <p:nvPr/>
        </p:nvPicPr>
        <p:blipFill>
          <a:blip r:embed="rId3"/>
          <a:stretch>
            <a:fillRect/>
          </a:stretch>
        </p:blipFill>
        <p:spPr>
          <a:xfrm>
            <a:off x="219838" y="1870075"/>
            <a:ext cx="7492098" cy="4473130"/>
          </a:xfrm>
          <a:prstGeom prst="rect">
            <a:avLst/>
          </a:prstGeom>
        </p:spPr>
      </p:pic>
      <p:pic>
        <p:nvPicPr>
          <p:cNvPr id="8" name="Picture 7"/>
          <p:cNvPicPr>
            <a:picLocks noChangeAspect="1"/>
          </p:cNvPicPr>
          <p:nvPr/>
        </p:nvPicPr>
        <p:blipFill>
          <a:blip r:embed="rId4"/>
          <a:stretch>
            <a:fillRect/>
          </a:stretch>
        </p:blipFill>
        <p:spPr>
          <a:xfrm>
            <a:off x="6462728" y="1870075"/>
            <a:ext cx="5350255" cy="5145461"/>
          </a:xfrm>
          <a:prstGeom prst="rect">
            <a:avLst/>
          </a:prstGeom>
        </p:spPr>
      </p:pic>
      <p:cxnSp>
        <p:nvCxnSpPr>
          <p:cNvPr id="12" name="Straight Connector 11"/>
          <p:cNvCxnSpPr/>
          <p:nvPr/>
        </p:nvCxnSpPr>
        <p:spPr>
          <a:xfrm>
            <a:off x="6462728" y="1498945"/>
            <a:ext cx="0" cy="543153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468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your Reports</a:t>
            </a:r>
            <a:endParaRPr lang="en-US" dirty="0"/>
          </a:p>
        </p:txBody>
      </p:sp>
      <p:sp>
        <p:nvSpPr>
          <p:cNvPr id="3" name="Content Placeholder 2"/>
          <p:cNvSpPr>
            <a:spLocks noGrp="1"/>
          </p:cNvSpPr>
          <p:nvPr>
            <p:ph idx="1"/>
          </p:nvPr>
        </p:nvSpPr>
        <p:spPr>
          <a:xfrm>
            <a:off x="528320" y="2937827"/>
            <a:ext cx="3952240" cy="4351338"/>
          </a:xfrm>
        </p:spPr>
        <p:txBody>
          <a:bodyPr/>
          <a:lstStyle/>
          <a:p>
            <a:pPr marL="457200" indent="-457200">
              <a:buAutoNum type="arabicPeriod"/>
            </a:pPr>
            <a:r>
              <a:rPr lang="en-US" dirty="0" smtClean="0"/>
              <a:t>Log in to </a:t>
            </a:r>
            <a:r>
              <a:rPr lang="en-US" dirty="0" err="1" smtClean="0"/>
              <a:t>REDCap</a:t>
            </a:r>
            <a:r>
              <a:rPr lang="en-US" dirty="0" smtClean="0"/>
              <a:t> the same way you did to enter data</a:t>
            </a:r>
          </a:p>
          <a:p>
            <a:pPr marL="457200" indent="-457200">
              <a:buFont typeface="Arial" panose="020B0604020202020204" pitchFamily="34" charset="0"/>
              <a:buAutoNum type="arabicPeriod"/>
            </a:pPr>
            <a:r>
              <a:rPr lang="en-US" dirty="0" smtClean="0"/>
              <a:t>Click Reports </a:t>
            </a:r>
            <a:r>
              <a:rPr lang="en-US" dirty="0"/>
              <a:t>on the left hand side</a:t>
            </a:r>
          </a:p>
          <a:p>
            <a:pPr marL="457200" indent="-457200">
              <a:buAutoNum type="arabicPeriod"/>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28</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p:nvPr/>
        </p:nvPicPr>
        <p:blipFill>
          <a:blip r:embed="rId2"/>
          <a:stretch>
            <a:fillRect/>
          </a:stretch>
        </p:blipFill>
        <p:spPr>
          <a:xfrm>
            <a:off x="4561840" y="1825626"/>
            <a:ext cx="7487920" cy="4351338"/>
          </a:xfrm>
          <a:prstGeom prst="rect">
            <a:avLst/>
          </a:prstGeom>
        </p:spPr>
      </p:pic>
      <p:sp>
        <p:nvSpPr>
          <p:cNvPr id="7" name="Right Arrow 6"/>
          <p:cNvSpPr/>
          <p:nvPr/>
        </p:nvSpPr>
        <p:spPr>
          <a:xfrm>
            <a:off x="2667000" y="5616415"/>
            <a:ext cx="1811020" cy="922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4478020" y="5923992"/>
            <a:ext cx="937260" cy="3073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764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your Reports</a:t>
            </a:r>
          </a:p>
        </p:txBody>
      </p:sp>
      <p:sp>
        <p:nvSpPr>
          <p:cNvPr id="3" name="Content Placeholder 2"/>
          <p:cNvSpPr>
            <a:spLocks noGrp="1"/>
          </p:cNvSpPr>
          <p:nvPr>
            <p:ph idx="1"/>
          </p:nvPr>
        </p:nvSpPr>
        <p:spPr>
          <a:xfrm>
            <a:off x="727710" y="2648585"/>
            <a:ext cx="4484370" cy="2482215"/>
          </a:xfrm>
        </p:spPr>
        <p:txBody>
          <a:bodyPr/>
          <a:lstStyle/>
          <a:p>
            <a:pPr marL="0" indent="0">
              <a:buNone/>
            </a:pPr>
            <a:r>
              <a:rPr lang="en-US" dirty="0" smtClean="0"/>
              <a:t>4. A new webpage will open to view your reports </a:t>
            </a:r>
          </a:p>
          <a:p>
            <a:pPr marL="0" indent="0">
              <a:buNone/>
            </a:pPr>
            <a:r>
              <a:rPr lang="en-US" dirty="0" smtClean="0"/>
              <a:t>5. Enter </a:t>
            </a:r>
            <a:r>
              <a:rPr lang="en-US" dirty="0" smtClean="0"/>
              <a:t>your 3-digit </a:t>
            </a:r>
            <a:r>
              <a:rPr lang="en-US" dirty="0" smtClean="0"/>
              <a:t>Hospital ID (and email us if you do not know it</a:t>
            </a:r>
            <a:r>
              <a:rPr lang="en-US" dirty="0" smtClean="0"/>
              <a:t>!)</a:t>
            </a:r>
          </a:p>
          <a:p>
            <a:pPr marL="0" indent="0">
              <a:buNone/>
            </a:pPr>
            <a:r>
              <a:rPr lang="en-US" dirty="0" smtClean="0"/>
              <a:t>Note: if your ID is single or double digits, place 0’s in front to make 3 digits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29</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p:cNvPicPr/>
          <p:nvPr/>
        </p:nvPicPr>
        <p:blipFill>
          <a:blip r:embed="rId2"/>
          <a:stretch>
            <a:fillRect/>
          </a:stretch>
        </p:blipFill>
        <p:spPr>
          <a:xfrm>
            <a:off x="5994400" y="1690688"/>
            <a:ext cx="4944110" cy="4271962"/>
          </a:xfrm>
          <a:prstGeom prst="rect">
            <a:avLst/>
          </a:prstGeom>
        </p:spPr>
      </p:pic>
    </p:spTree>
    <p:extLst>
      <p:ext uri="{BB962C8B-B14F-4D97-AF65-F5344CB8AC3E}">
        <p14:creationId xmlns:p14="http://schemas.microsoft.com/office/powerpoint/2010/main" val="150366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9" y="67607"/>
            <a:ext cx="10972800" cy="1325563"/>
          </a:xfrm>
          <a:noFill/>
        </p:spPr>
        <p:txBody>
          <a:bodyPr/>
          <a:lstStyle/>
          <a:p>
            <a:r>
              <a:rPr lang="en-US" dirty="0" smtClean="0"/>
              <a:t>Face-to-Face Conference Recap</a:t>
            </a:r>
            <a:endParaRPr lang="en-US" dirty="0"/>
          </a:p>
        </p:txBody>
      </p:sp>
      <p:sp>
        <p:nvSpPr>
          <p:cNvPr id="3" name="Content Placeholder 2"/>
          <p:cNvSpPr>
            <a:spLocks noGrp="1"/>
          </p:cNvSpPr>
          <p:nvPr>
            <p:ph idx="1"/>
          </p:nvPr>
        </p:nvSpPr>
        <p:spPr>
          <a:xfrm>
            <a:off x="433352" y="1886745"/>
            <a:ext cx="10669313" cy="4897904"/>
          </a:xfrm>
        </p:spPr>
        <p:txBody>
          <a:bodyPr>
            <a:normAutofit/>
          </a:bodyPr>
          <a:lstStyle/>
          <a:p>
            <a:pPr lvl="0">
              <a:lnSpc>
                <a:spcPct val="90000"/>
              </a:lnSpc>
              <a:spcAft>
                <a:spcPts val="0"/>
              </a:spcAft>
              <a:buClr>
                <a:srgbClr val="F5668F"/>
              </a:buClr>
            </a:pPr>
            <a:r>
              <a:rPr lang="en-US" sz="2200" dirty="0">
                <a:solidFill>
                  <a:srgbClr val="444C55"/>
                </a:solidFill>
                <a:latin typeface="Arial" panose="020B0604020202020204"/>
              </a:rPr>
              <a:t>93 hospitals attended</a:t>
            </a:r>
          </a:p>
          <a:p>
            <a:pPr lvl="0">
              <a:lnSpc>
                <a:spcPct val="90000"/>
              </a:lnSpc>
              <a:spcAft>
                <a:spcPts val="0"/>
              </a:spcAft>
              <a:buClr>
                <a:srgbClr val="F5668F"/>
              </a:buClr>
            </a:pPr>
            <a:r>
              <a:rPr lang="en-US" sz="2200" dirty="0">
                <a:solidFill>
                  <a:srgbClr val="444C55"/>
                </a:solidFill>
                <a:latin typeface="Arial" panose="020B0604020202020204"/>
              </a:rPr>
              <a:t>OB Day: 356</a:t>
            </a:r>
          </a:p>
          <a:p>
            <a:pPr lvl="0">
              <a:lnSpc>
                <a:spcPct val="90000"/>
              </a:lnSpc>
              <a:spcAft>
                <a:spcPts val="0"/>
              </a:spcAft>
              <a:buClr>
                <a:srgbClr val="F5668F"/>
              </a:buClr>
            </a:pPr>
            <a:r>
              <a:rPr lang="en-US" sz="2200" dirty="0">
                <a:solidFill>
                  <a:srgbClr val="444C55"/>
                </a:solidFill>
                <a:latin typeface="Arial" panose="020B0604020202020204"/>
              </a:rPr>
              <a:t>Neonatal Day: 272</a:t>
            </a:r>
          </a:p>
          <a:p>
            <a:pPr lvl="0">
              <a:lnSpc>
                <a:spcPct val="90000"/>
              </a:lnSpc>
              <a:spcAft>
                <a:spcPts val="0"/>
              </a:spcAft>
              <a:buClr>
                <a:srgbClr val="F5668F"/>
              </a:buClr>
            </a:pPr>
            <a:r>
              <a:rPr lang="en-US" sz="2200" dirty="0">
                <a:solidFill>
                  <a:srgbClr val="444C55"/>
                </a:solidFill>
                <a:latin typeface="Arial" panose="020B0604020202020204"/>
              </a:rPr>
              <a:t>5 National Speakers</a:t>
            </a:r>
          </a:p>
          <a:p>
            <a:pPr lvl="0">
              <a:lnSpc>
                <a:spcPct val="90000"/>
              </a:lnSpc>
              <a:spcAft>
                <a:spcPts val="0"/>
              </a:spcAft>
              <a:buClr>
                <a:srgbClr val="F5668F"/>
              </a:buClr>
            </a:pPr>
            <a:r>
              <a:rPr lang="en-US" sz="2200" dirty="0">
                <a:solidFill>
                  <a:srgbClr val="444C55"/>
                </a:solidFill>
                <a:latin typeface="Arial" panose="020B0604020202020204"/>
              </a:rPr>
              <a:t>Breakout Sessions:</a:t>
            </a:r>
          </a:p>
          <a:p>
            <a:pPr lvl="1">
              <a:lnSpc>
                <a:spcPct val="90000"/>
              </a:lnSpc>
              <a:spcAft>
                <a:spcPts val="0"/>
              </a:spcAft>
              <a:buClr>
                <a:srgbClr val="F5668F"/>
              </a:buClr>
            </a:pPr>
            <a:r>
              <a:rPr lang="en-US" sz="1900" dirty="0">
                <a:solidFill>
                  <a:srgbClr val="444C55"/>
                </a:solidFill>
                <a:latin typeface="Arial" panose="020B0604020202020204"/>
              </a:rPr>
              <a:t>15 OB Breakout Sessions</a:t>
            </a:r>
          </a:p>
          <a:p>
            <a:pPr lvl="1">
              <a:lnSpc>
                <a:spcPct val="90000"/>
              </a:lnSpc>
              <a:spcAft>
                <a:spcPts val="0"/>
              </a:spcAft>
              <a:buClr>
                <a:srgbClr val="F5668F"/>
              </a:buClr>
            </a:pPr>
            <a:r>
              <a:rPr lang="en-US" sz="1900" dirty="0">
                <a:solidFill>
                  <a:srgbClr val="444C55"/>
                </a:solidFill>
                <a:latin typeface="Arial" panose="020B0604020202020204"/>
              </a:rPr>
              <a:t> 10 Neonatal Breakout Sessions</a:t>
            </a:r>
          </a:p>
          <a:p>
            <a:pPr lvl="0">
              <a:lnSpc>
                <a:spcPct val="90000"/>
              </a:lnSpc>
              <a:spcAft>
                <a:spcPts val="0"/>
              </a:spcAft>
              <a:buClr>
                <a:srgbClr val="F5668F"/>
              </a:buClr>
            </a:pPr>
            <a:r>
              <a:rPr lang="en-US" sz="2200" dirty="0">
                <a:solidFill>
                  <a:srgbClr val="444C55"/>
                </a:solidFill>
                <a:latin typeface="Arial" panose="020B0604020202020204"/>
              </a:rPr>
              <a:t>Storyboards:</a:t>
            </a:r>
          </a:p>
          <a:p>
            <a:pPr lvl="1">
              <a:lnSpc>
                <a:spcPct val="90000"/>
              </a:lnSpc>
              <a:spcAft>
                <a:spcPts val="0"/>
              </a:spcAft>
              <a:buClr>
                <a:srgbClr val="F5668F"/>
              </a:buClr>
            </a:pPr>
            <a:r>
              <a:rPr lang="en-US" sz="1900" dirty="0">
                <a:solidFill>
                  <a:srgbClr val="444C55"/>
                </a:solidFill>
                <a:latin typeface="Arial" panose="020B0604020202020204"/>
              </a:rPr>
              <a:t>36 OB Storyboards</a:t>
            </a:r>
          </a:p>
          <a:p>
            <a:pPr lvl="1">
              <a:lnSpc>
                <a:spcPct val="90000"/>
              </a:lnSpc>
              <a:spcAft>
                <a:spcPts val="0"/>
              </a:spcAft>
              <a:buClr>
                <a:srgbClr val="F5668F"/>
              </a:buClr>
            </a:pPr>
            <a:r>
              <a:rPr lang="en-US" sz="1900" dirty="0">
                <a:solidFill>
                  <a:srgbClr val="444C55"/>
                </a:solidFill>
                <a:latin typeface="Arial" panose="020B0604020202020204"/>
              </a:rPr>
              <a:t>26 Neonatal </a:t>
            </a:r>
            <a:r>
              <a:rPr lang="en-US" sz="1900" dirty="0" smtClean="0">
                <a:solidFill>
                  <a:srgbClr val="444C55"/>
                </a:solidFill>
                <a:latin typeface="Arial" panose="020B0604020202020204"/>
              </a:rPr>
              <a:t>Storyboards</a:t>
            </a:r>
            <a:endParaRPr lang="en-US" sz="1900" dirty="0">
              <a:solidFill>
                <a:srgbClr val="444C55"/>
              </a:solidFill>
              <a:latin typeface="Arial" panose="020B0604020202020204"/>
            </a:endParaRPr>
          </a:p>
        </p:txBody>
      </p:sp>
      <p:pic>
        <p:nvPicPr>
          <p:cNvPr id="8" name="Picture 7"/>
          <p:cNvPicPr>
            <a:picLocks noChangeAspect="1"/>
          </p:cNvPicPr>
          <p:nvPr/>
        </p:nvPicPr>
        <p:blipFill>
          <a:blip r:embed="rId2"/>
          <a:stretch>
            <a:fillRect/>
          </a:stretch>
        </p:blipFill>
        <p:spPr>
          <a:xfrm>
            <a:off x="5849820" y="3396308"/>
            <a:ext cx="5732580" cy="1601320"/>
          </a:xfrm>
          <a:prstGeom prst="rect">
            <a:avLst/>
          </a:prstGeom>
          <a:ln w="38100">
            <a:solidFill>
              <a:schemeClr val="accent2"/>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4406348" y="1494971"/>
            <a:ext cx="5628861" cy="1572151"/>
          </a:xfrm>
          <a:prstGeom prst="rect">
            <a:avLst/>
          </a:prstGeom>
          <a:ln w="381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148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REDCap</a:t>
            </a:r>
            <a:r>
              <a:rPr lang="en-US" dirty="0" smtClean="0"/>
              <a:t> BASIC Reports</a:t>
            </a:r>
            <a:endParaRPr lang="en-US" dirty="0"/>
          </a:p>
        </p:txBody>
      </p:sp>
      <p:sp>
        <p:nvSpPr>
          <p:cNvPr id="3" name="Content Placeholder 2"/>
          <p:cNvSpPr>
            <a:spLocks noGrp="1"/>
          </p:cNvSpPr>
          <p:nvPr>
            <p:ph idx="1"/>
          </p:nvPr>
        </p:nvSpPr>
        <p:spPr>
          <a:xfrm>
            <a:off x="351692" y="1690688"/>
            <a:ext cx="11230708" cy="4508500"/>
          </a:xfrm>
        </p:spPr>
        <p:txBody>
          <a:bodyPr/>
          <a:lstStyle/>
          <a:p>
            <a:pPr marL="0" lvl="0" indent="0">
              <a:buNone/>
            </a:pPr>
            <a:r>
              <a:rPr lang="en-US" dirty="0" smtClean="0"/>
              <a:t>6. </a:t>
            </a:r>
            <a:r>
              <a:rPr lang="en-US" dirty="0"/>
              <a:t>Review </a:t>
            </a:r>
            <a:r>
              <a:rPr lang="en-US" dirty="0" smtClean="0"/>
              <a:t>the </a:t>
            </a:r>
            <a:r>
              <a:rPr lang="en-US" b="1" u="sng" dirty="0" smtClean="0"/>
              <a:t>11 </a:t>
            </a:r>
            <a:r>
              <a:rPr lang="en-US" b="1" u="sng" dirty="0"/>
              <a:t>Patient level </a:t>
            </a:r>
            <a:r>
              <a:rPr lang="en-US" dirty="0"/>
              <a:t>and </a:t>
            </a:r>
            <a:r>
              <a:rPr lang="en-US" b="1" u="sng" dirty="0"/>
              <a:t>19 Hospital Level reports. </a:t>
            </a:r>
            <a:endParaRPr lang="en-US" sz="2000" b="1" u="sng" dirty="0"/>
          </a:p>
          <a:p>
            <a:pPr lvl="1"/>
            <a:r>
              <a:rPr lang="en-US" sz="2400" u="sng" dirty="0" smtClean="0"/>
              <a:t>Newborn (Patient) </a:t>
            </a:r>
            <a:r>
              <a:rPr lang="en-US" sz="2400" u="sng" dirty="0"/>
              <a:t>Level Reports</a:t>
            </a:r>
            <a:r>
              <a:rPr lang="en-US" sz="2400" dirty="0" smtClean="0"/>
              <a:t>:  </a:t>
            </a:r>
            <a:r>
              <a:rPr lang="en-US" sz="2400" b="1" dirty="0" smtClean="0"/>
              <a:t>For babies </a:t>
            </a:r>
            <a:r>
              <a:rPr lang="en-US" sz="2400" b="1" dirty="0"/>
              <a:t>receiving </a:t>
            </a:r>
            <a:r>
              <a:rPr lang="en-US" sz="2400" b="1" dirty="0" smtClean="0"/>
              <a:t>antibiotics </a:t>
            </a:r>
            <a:r>
              <a:rPr lang="en-US" sz="2400" dirty="0" smtClean="0"/>
              <a:t>show progress towards achieving process and outcome measures on data you report on individual </a:t>
            </a:r>
          </a:p>
          <a:p>
            <a:pPr lvl="2"/>
            <a:r>
              <a:rPr lang="en-US" dirty="0" smtClean="0"/>
              <a:t>For </a:t>
            </a:r>
            <a:r>
              <a:rPr lang="en-US" dirty="0"/>
              <a:t>the patient level reports you can toggle between gestational weeks as well as compare yourself to the collaborative average for each measure</a:t>
            </a:r>
            <a:r>
              <a:rPr lang="en-US" dirty="0" smtClean="0"/>
              <a:t>.</a:t>
            </a:r>
          </a:p>
          <a:p>
            <a:pPr marL="457200" lvl="1" indent="0">
              <a:buNone/>
            </a:pPr>
            <a:endParaRPr lang="en-US" sz="1800" dirty="0"/>
          </a:p>
          <a:p>
            <a:pPr lvl="1"/>
            <a:r>
              <a:rPr lang="en-US" sz="2400" u="sng" dirty="0"/>
              <a:t>Hospital Level </a:t>
            </a:r>
            <a:r>
              <a:rPr lang="en-US" sz="2400" u="sng" dirty="0" smtClean="0"/>
              <a:t>Reports:</a:t>
            </a:r>
            <a:r>
              <a:rPr lang="en-US" sz="2400" dirty="0"/>
              <a:t> </a:t>
            </a:r>
            <a:r>
              <a:rPr lang="en-US" sz="2400" dirty="0" smtClean="0"/>
              <a:t>Show progress on changes that you have made at your hospital </a:t>
            </a:r>
          </a:p>
          <a:p>
            <a:pPr lvl="2"/>
            <a:r>
              <a:rPr lang="en-US" dirty="0" smtClean="0"/>
              <a:t>Stacked </a:t>
            </a:r>
            <a:r>
              <a:rPr lang="en-US" dirty="0"/>
              <a:t>bar charts show what percent of the collaborative has not started working on the structure measure (red), is working on getting the structure measure in place (yellow), or has structure measure in place (green).</a:t>
            </a:r>
            <a:endParaRPr lang="en-US" sz="1400" dirty="0"/>
          </a:p>
          <a:p>
            <a:pPr marL="0"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30</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339147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to different reports</a:t>
            </a:r>
            <a:endParaRPr lang="en-US" dirty="0"/>
          </a:p>
        </p:txBody>
      </p:sp>
      <p:sp>
        <p:nvSpPr>
          <p:cNvPr id="3" name="Content Placeholder 2"/>
          <p:cNvSpPr>
            <a:spLocks noGrp="1"/>
          </p:cNvSpPr>
          <p:nvPr>
            <p:ph idx="1"/>
          </p:nvPr>
        </p:nvSpPr>
        <p:spPr/>
        <p:txBody>
          <a:bodyPr/>
          <a:lstStyle/>
          <a:p>
            <a:r>
              <a:rPr lang="en-US" dirty="0" smtClean="0"/>
              <a:t>Patient Level Reports</a:t>
            </a:r>
          </a:p>
          <a:p>
            <a:endParaRPr lang="en-US" dirty="0"/>
          </a:p>
          <a:p>
            <a:endParaRPr lang="en-US" dirty="0" smtClean="0"/>
          </a:p>
          <a:p>
            <a:endParaRPr lang="en-US" dirty="0"/>
          </a:p>
          <a:p>
            <a:r>
              <a:rPr lang="en-US" dirty="0" smtClean="0"/>
              <a:t>Hospital Level Reports</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31</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2"/>
          <a:stretch>
            <a:fillRect/>
          </a:stretch>
        </p:blipFill>
        <p:spPr>
          <a:xfrm>
            <a:off x="745944" y="2554865"/>
            <a:ext cx="10700111" cy="1279173"/>
          </a:xfrm>
          <a:prstGeom prst="rect">
            <a:avLst/>
          </a:prstGeom>
        </p:spPr>
      </p:pic>
      <p:pic>
        <p:nvPicPr>
          <p:cNvPr id="7" name="Picture 6"/>
          <p:cNvPicPr>
            <a:picLocks noChangeAspect="1"/>
          </p:cNvPicPr>
          <p:nvPr/>
        </p:nvPicPr>
        <p:blipFill>
          <a:blip r:embed="rId3"/>
          <a:stretch>
            <a:fillRect/>
          </a:stretch>
        </p:blipFill>
        <p:spPr>
          <a:xfrm>
            <a:off x="745944" y="4859242"/>
            <a:ext cx="11152713" cy="1317721"/>
          </a:xfrm>
          <a:prstGeom prst="rect">
            <a:avLst/>
          </a:prstGeom>
        </p:spPr>
      </p:pic>
      <p:sp>
        <p:nvSpPr>
          <p:cNvPr id="8" name="Rounded Rectangle 7"/>
          <p:cNvSpPr/>
          <p:nvPr/>
        </p:nvSpPr>
        <p:spPr>
          <a:xfrm>
            <a:off x="7024883" y="3868555"/>
            <a:ext cx="4203100" cy="883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view the different reports by clicking on the different numbers a the top of the screen </a:t>
            </a:r>
            <a:endParaRPr lang="en-US" dirty="0"/>
          </a:p>
        </p:txBody>
      </p:sp>
      <p:cxnSp>
        <p:nvCxnSpPr>
          <p:cNvPr id="10" name="Straight Arrow Connector 9"/>
          <p:cNvCxnSpPr/>
          <p:nvPr/>
        </p:nvCxnSpPr>
        <p:spPr>
          <a:xfrm flipH="1" flipV="1">
            <a:off x="4486941" y="3834038"/>
            <a:ext cx="2686491" cy="377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56791" y="4390498"/>
            <a:ext cx="2016641" cy="1266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835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BASIC Patient Level Reports</a:t>
            </a:r>
            <a:endParaRPr lang="en-US" dirty="0"/>
          </a:p>
        </p:txBody>
      </p:sp>
      <p:sp>
        <p:nvSpPr>
          <p:cNvPr id="7" name="Subtitle 6"/>
          <p:cNvSpPr>
            <a:spLocks noGrp="1"/>
          </p:cNvSpPr>
          <p:nvPr>
            <p:ph type="subTitle" idx="1"/>
          </p:nvPr>
        </p:nvSpPr>
        <p:spPr/>
        <p:txBody>
          <a:bodyPr/>
          <a:lstStyle/>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32</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1132510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Patient Level Reports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33</a:t>
            </a:fld>
            <a:endParaRPr lang="en-US"/>
          </a:p>
        </p:txBody>
      </p:sp>
      <p:sp>
        <p:nvSpPr>
          <p:cNvPr id="5" name="Footer Placeholder 4"/>
          <p:cNvSpPr>
            <a:spLocks noGrp="1"/>
          </p:cNvSpPr>
          <p:nvPr>
            <p:ph type="ftr" sz="quarter" idx="11"/>
          </p:nvPr>
        </p:nvSpPr>
        <p:spPr/>
        <p:txBody>
          <a:bodyPr/>
          <a:lstStyle/>
          <a:p>
            <a:pPr algn="l"/>
            <a:r>
              <a:rPr lang="en-US" dirty="0" smtClean="0"/>
              <a:t>Illinois Perinatal Quality Collaborative</a:t>
            </a:r>
            <a:endParaRPr lang="en-US" dirty="0"/>
          </a:p>
        </p:txBody>
      </p:sp>
      <p:graphicFrame>
        <p:nvGraphicFramePr>
          <p:cNvPr id="9" name="Diagram 8"/>
          <p:cNvGraphicFramePr/>
          <p:nvPr>
            <p:extLst>
              <p:ext uri="{D42A27DB-BD31-4B8C-83A1-F6EECF244321}">
                <p14:modId xmlns:p14="http://schemas.microsoft.com/office/powerpoint/2010/main" val="4063024138"/>
              </p:ext>
            </p:extLst>
          </p:nvPr>
        </p:nvGraphicFramePr>
        <p:xfrm>
          <a:off x="0" y="1690688"/>
          <a:ext cx="12192000" cy="2342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2808461514"/>
              </p:ext>
            </p:extLst>
          </p:nvPr>
        </p:nvGraphicFramePr>
        <p:xfrm>
          <a:off x="0" y="4033520"/>
          <a:ext cx="12192000" cy="2322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93914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Dashboard</a:t>
            </a:r>
            <a:endParaRPr lang="en-US" dirty="0"/>
          </a:p>
        </p:txBody>
      </p:sp>
      <p:sp>
        <p:nvSpPr>
          <p:cNvPr id="3" name="Content Placeholder 2"/>
          <p:cNvSpPr>
            <a:spLocks noGrp="1"/>
          </p:cNvSpPr>
          <p:nvPr>
            <p:ph idx="1"/>
          </p:nvPr>
        </p:nvSpPr>
        <p:spPr>
          <a:xfrm>
            <a:off x="609600" y="1297305"/>
            <a:ext cx="10972800" cy="4351338"/>
          </a:xfrm>
        </p:spPr>
        <p:txBody>
          <a:bodyPr/>
          <a:lstStyle/>
          <a:p>
            <a:r>
              <a:rPr lang="en-US" dirty="0" smtClean="0"/>
              <a:t>Ability to toggle between gestational age and Month</a:t>
            </a:r>
          </a:p>
          <a:p>
            <a:endParaRPr lang="en-US" dirty="0"/>
          </a:p>
          <a:p>
            <a:endParaRPr lang="en-US" dirty="0" smtClean="0"/>
          </a:p>
          <a:p>
            <a:r>
              <a:rPr lang="en-US" dirty="0" smtClean="0"/>
              <a:t>Percent of Newborns Receiving Antibiotics</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34</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2"/>
          <a:stretch>
            <a:fillRect/>
          </a:stretch>
        </p:blipFill>
        <p:spPr>
          <a:xfrm>
            <a:off x="867164" y="1897594"/>
            <a:ext cx="5228836" cy="1001602"/>
          </a:xfrm>
          <a:prstGeom prst="rect">
            <a:avLst/>
          </a:prstGeom>
        </p:spPr>
      </p:pic>
      <p:pic>
        <p:nvPicPr>
          <p:cNvPr id="7" name="Picture 6"/>
          <p:cNvPicPr>
            <a:picLocks noChangeAspect="1"/>
          </p:cNvPicPr>
          <p:nvPr/>
        </p:nvPicPr>
        <p:blipFill>
          <a:blip r:embed="rId3"/>
          <a:stretch>
            <a:fillRect/>
          </a:stretch>
        </p:blipFill>
        <p:spPr>
          <a:xfrm>
            <a:off x="477520" y="3723069"/>
            <a:ext cx="6535104" cy="2480245"/>
          </a:xfrm>
          <a:prstGeom prst="rect">
            <a:avLst/>
          </a:prstGeom>
        </p:spPr>
      </p:pic>
    </p:spTree>
    <p:extLst>
      <p:ext uri="{BB962C8B-B14F-4D97-AF65-F5344CB8AC3E}">
        <p14:creationId xmlns:p14="http://schemas.microsoft.com/office/powerpoint/2010/main" val="2535271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587"/>
            <a:ext cx="10972800" cy="1325563"/>
          </a:xfrm>
        </p:spPr>
        <p:txBody>
          <a:bodyPr/>
          <a:lstStyle/>
          <a:p>
            <a:r>
              <a:rPr lang="en-US" dirty="0" smtClean="0"/>
              <a:t>BASIC Dashboard</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35</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9" name="Picture 8"/>
          <p:cNvPicPr>
            <a:picLocks noChangeAspect="1"/>
          </p:cNvPicPr>
          <p:nvPr/>
        </p:nvPicPr>
        <p:blipFill>
          <a:blip r:embed="rId2"/>
          <a:stretch>
            <a:fillRect/>
          </a:stretch>
        </p:blipFill>
        <p:spPr>
          <a:xfrm>
            <a:off x="141568" y="1126578"/>
            <a:ext cx="7193952" cy="2700751"/>
          </a:xfrm>
          <a:prstGeom prst="rect">
            <a:avLst/>
          </a:prstGeom>
          <a:ln w="38100">
            <a:solidFill>
              <a:srgbClr val="004990"/>
            </a:solidFill>
          </a:ln>
        </p:spPr>
      </p:pic>
      <p:pic>
        <p:nvPicPr>
          <p:cNvPr id="10" name="Picture 9"/>
          <p:cNvPicPr>
            <a:picLocks noChangeAspect="1"/>
          </p:cNvPicPr>
          <p:nvPr/>
        </p:nvPicPr>
        <p:blipFill>
          <a:blip r:embed="rId3"/>
          <a:stretch>
            <a:fillRect/>
          </a:stretch>
        </p:blipFill>
        <p:spPr>
          <a:xfrm>
            <a:off x="4937760" y="4090888"/>
            <a:ext cx="7061200" cy="2579326"/>
          </a:xfrm>
          <a:prstGeom prst="rect">
            <a:avLst/>
          </a:prstGeom>
          <a:ln w="38100">
            <a:solidFill>
              <a:schemeClr val="accent2"/>
            </a:solidFill>
          </a:ln>
        </p:spPr>
      </p:pic>
      <p:sp>
        <p:nvSpPr>
          <p:cNvPr id="11" name="Rounded Rectangle 10"/>
          <p:cNvSpPr/>
          <p:nvPr/>
        </p:nvSpPr>
        <p:spPr>
          <a:xfrm>
            <a:off x="7721600" y="2043474"/>
            <a:ext cx="3769360" cy="1196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EOS Risk Assessment Tool, </a:t>
            </a:r>
          </a:p>
          <a:p>
            <a:pPr algn="ctr"/>
            <a:r>
              <a:rPr lang="en-US" dirty="0" smtClean="0"/>
              <a:t>ABX timeout and </a:t>
            </a:r>
          </a:p>
          <a:p>
            <a:pPr algn="ctr"/>
            <a:r>
              <a:rPr lang="en-US" dirty="0" smtClean="0"/>
              <a:t>Automatic Stop Order</a:t>
            </a:r>
            <a:endParaRPr lang="en-US" dirty="0"/>
          </a:p>
        </p:txBody>
      </p:sp>
      <p:sp>
        <p:nvSpPr>
          <p:cNvPr id="13" name="Rounded Rectangle 12"/>
          <p:cNvSpPr/>
          <p:nvPr/>
        </p:nvSpPr>
        <p:spPr>
          <a:xfrm>
            <a:off x="609600" y="4622800"/>
            <a:ext cx="3962400" cy="120557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Measures by Race and Ethnicity:</a:t>
            </a:r>
          </a:p>
          <a:p>
            <a:pPr algn="ctr"/>
            <a:r>
              <a:rPr lang="en-US" dirty="0" smtClean="0"/>
              <a:t> Family Education, </a:t>
            </a:r>
            <a:r>
              <a:rPr lang="en-US" dirty="0" err="1" smtClean="0"/>
              <a:t>Chorio</a:t>
            </a:r>
            <a:r>
              <a:rPr lang="en-US" dirty="0" smtClean="0"/>
              <a:t> Diagnosis and full ABX course</a:t>
            </a:r>
            <a:endParaRPr lang="en-US" dirty="0"/>
          </a:p>
        </p:txBody>
      </p:sp>
      <p:pic>
        <p:nvPicPr>
          <p:cNvPr id="14" name="Picture 13"/>
          <p:cNvPicPr>
            <a:picLocks noChangeAspect="1"/>
          </p:cNvPicPr>
          <p:nvPr/>
        </p:nvPicPr>
        <p:blipFill>
          <a:blip r:embed="rId4"/>
          <a:stretch>
            <a:fillRect/>
          </a:stretch>
        </p:blipFill>
        <p:spPr>
          <a:xfrm>
            <a:off x="7655560" y="4090888"/>
            <a:ext cx="1302027" cy="343825"/>
          </a:xfrm>
          <a:prstGeom prst="rect">
            <a:avLst/>
          </a:prstGeom>
        </p:spPr>
      </p:pic>
    </p:spTree>
    <p:extLst>
      <p:ext uri="{BB962C8B-B14F-4D97-AF65-F5344CB8AC3E}">
        <p14:creationId xmlns:p14="http://schemas.microsoft.com/office/powerpoint/2010/main" val="4043866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45" y="268069"/>
            <a:ext cx="10972800" cy="1325563"/>
          </a:xfrm>
        </p:spPr>
        <p:txBody>
          <a:bodyPr/>
          <a:lstStyle/>
          <a:p>
            <a:r>
              <a:rPr lang="en-US" dirty="0"/>
              <a:t>BASIC Key </a:t>
            </a:r>
            <a:r>
              <a:rPr lang="en-US" dirty="0" smtClean="0"/>
              <a:t>Outcome Measures</a:t>
            </a:r>
            <a:r>
              <a:rPr lang="en-US" dirty="0"/>
              <a:t>: Reports</a:t>
            </a:r>
          </a:p>
        </p:txBody>
      </p:sp>
      <p:sp>
        <p:nvSpPr>
          <p:cNvPr id="3" name="Content Placeholder 2"/>
          <p:cNvSpPr>
            <a:spLocks noGrp="1"/>
          </p:cNvSpPr>
          <p:nvPr>
            <p:ph idx="1"/>
          </p:nvPr>
        </p:nvSpPr>
        <p:spPr>
          <a:xfrm>
            <a:off x="-37251" y="571810"/>
            <a:ext cx="4400169" cy="4351338"/>
          </a:xfrm>
        </p:spPr>
        <p:txBody>
          <a:bodyPr/>
          <a:lstStyle/>
          <a:p>
            <a:pPr lvl="1">
              <a:lnSpc>
                <a:spcPct val="90000"/>
              </a:lnSpc>
              <a:spcAft>
                <a:spcPts val="0"/>
              </a:spcAft>
              <a:buClr>
                <a:srgbClr val="F5668F"/>
              </a:buClr>
            </a:pPr>
            <a:endParaRPr lang="en-US" b="1" u="sng" dirty="0" smtClean="0">
              <a:latin typeface="Arial" panose="020B0604020202020204"/>
              <a:ea typeface="+mn-lt"/>
              <a:cs typeface="Arial" panose="020B0604020202020204"/>
            </a:endParaRPr>
          </a:p>
          <a:p>
            <a:pPr lvl="1">
              <a:lnSpc>
                <a:spcPct val="90000"/>
              </a:lnSpc>
              <a:spcAft>
                <a:spcPts val="0"/>
              </a:spcAft>
              <a:buClr>
                <a:srgbClr val="F5668F"/>
              </a:buClr>
            </a:pPr>
            <a:endParaRPr lang="en-US" b="1" u="sng" dirty="0">
              <a:latin typeface="Arial" panose="020B0604020202020204"/>
              <a:ea typeface="+mn-lt"/>
              <a:cs typeface="Arial" panose="020B0604020202020204"/>
            </a:endParaRPr>
          </a:p>
          <a:p>
            <a:pPr lvl="1">
              <a:lnSpc>
                <a:spcPct val="90000"/>
              </a:lnSpc>
              <a:spcAft>
                <a:spcPts val="0"/>
              </a:spcAft>
              <a:buClr>
                <a:srgbClr val="F5668F"/>
              </a:buClr>
            </a:pPr>
            <a:endParaRPr lang="en-US" b="1" u="sng" dirty="0" smtClean="0">
              <a:latin typeface="Arial" panose="020B0604020202020204"/>
              <a:ea typeface="+mn-lt"/>
              <a:cs typeface="Arial" panose="020B0604020202020204"/>
            </a:endParaRPr>
          </a:p>
          <a:p>
            <a:pPr lvl="1">
              <a:lnSpc>
                <a:spcPct val="90000"/>
              </a:lnSpc>
              <a:spcAft>
                <a:spcPts val="0"/>
              </a:spcAft>
              <a:buClr>
                <a:srgbClr val="F5668F"/>
              </a:buClr>
            </a:pPr>
            <a:r>
              <a:rPr lang="en-US" b="1" u="sng" dirty="0" smtClean="0">
                <a:latin typeface="Arial" panose="020B0604020202020204"/>
                <a:ea typeface="+mn-lt"/>
                <a:cs typeface="Arial" panose="020B0604020202020204"/>
              </a:rPr>
              <a:t>Report 2 and Report 3:</a:t>
            </a:r>
          </a:p>
          <a:p>
            <a:pPr lvl="2">
              <a:lnSpc>
                <a:spcPct val="90000"/>
              </a:lnSpc>
              <a:spcAft>
                <a:spcPts val="0"/>
              </a:spcAft>
              <a:buClr>
                <a:srgbClr val="F5668F"/>
              </a:buClr>
            </a:pPr>
            <a:r>
              <a:rPr lang="en-US" dirty="0" smtClean="0">
                <a:latin typeface="Arial" panose="020B0604020202020204"/>
                <a:ea typeface="+mn-lt"/>
                <a:cs typeface="Arial" panose="020B0604020202020204"/>
              </a:rPr>
              <a:t>Antibiotic Prescribing Rate</a:t>
            </a:r>
          </a:p>
          <a:p>
            <a:pPr lvl="2">
              <a:lnSpc>
                <a:spcPct val="90000"/>
              </a:lnSpc>
              <a:spcAft>
                <a:spcPts val="0"/>
              </a:spcAft>
              <a:buClr>
                <a:srgbClr val="F5668F"/>
              </a:buClr>
            </a:pPr>
            <a:endParaRPr lang="en-US" dirty="0">
              <a:latin typeface="Arial" panose="020B0604020202020204"/>
              <a:ea typeface="+mn-lt"/>
              <a:cs typeface="Arial" panose="020B0604020202020204"/>
            </a:endParaRPr>
          </a:p>
          <a:p>
            <a:pPr lvl="2">
              <a:lnSpc>
                <a:spcPct val="90000"/>
              </a:lnSpc>
              <a:spcAft>
                <a:spcPts val="0"/>
              </a:spcAft>
              <a:buClr>
                <a:srgbClr val="F5668F"/>
              </a:buClr>
            </a:pPr>
            <a:endParaRPr lang="en-US" dirty="0" smtClean="0">
              <a:latin typeface="Arial" panose="020B0604020202020204"/>
              <a:ea typeface="+mn-lt"/>
              <a:cs typeface="Arial" panose="020B0604020202020204"/>
            </a:endParaRPr>
          </a:p>
          <a:p>
            <a:pPr lvl="2">
              <a:lnSpc>
                <a:spcPct val="90000"/>
              </a:lnSpc>
              <a:spcAft>
                <a:spcPts val="0"/>
              </a:spcAft>
              <a:buClr>
                <a:srgbClr val="F5668F"/>
              </a:buClr>
            </a:pPr>
            <a:endParaRPr lang="en-US" dirty="0">
              <a:latin typeface="Arial" panose="020B0604020202020204"/>
              <a:ea typeface="+mn-lt"/>
              <a:cs typeface="Arial" panose="020B0604020202020204"/>
            </a:endParaRPr>
          </a:p>
          <a:p>
            <a:pPr lvl="2">
              <a:lnSpc>
                <a:spcPct val="90000"/>
              </a:lnSpc>
              <a:spcAft>
                <a:spcPts val="0"/>
              </a:spcAft>
              <a:buClr>
                <a:srgbClr val="F5668F"/>
              </a:buClr>
            </a:pPr>
            <a:endParaRPr lang="en-US" dirty="0" smtClean="0">
              <a:latin typeface="Arial" panose="020B0604020202020204"/>
              <a:ea typeface="+mn-lt"/>
              <a:cs typeface="Arial" panose="020B0604020202020204"/>
            </a:endParaRPr>
          </a:p>
          <a:p>
            <a:pPr lvl="2">
              <a:lnSpc>
                <a:spcPct val="90000"/>
              </a:lnSpc>
              <a:spcAft>
                <a:spcPts val="0"/>
              </a:spcAft>
              <a:buClr>
                <a:srgbClr val="F5668F"/>
              </a:buClr>
            </a:pPr>
            <a:endParaRPr lang="en-US" dirty="0">
              <a:latin typeface="Arial" panose="020B0604020202020204"/>
              <a:ea typeface="+mn-lt"/>
              <a:cs typeface="Arial" panose="020B0604020202020204"/>
            </a:endParaRPr>
          </a:p>
          <a:p>
            <a:pPr lvl="2">
              <a:lnSpc>
                <a:spcPct val="90000"/>
              </a:lnSpc>
              <a:spcAft>
                <a:spcPts val="0"/>
              </a:spcAft>
              <a:buClr>
                <a:srgbClr val="F5668F"/>
              </a:buClr>
            </a:pPr>
            <a:endParaRPr lang="en-US" dirty="0" smtClean="0">
              <a:latin typeface="Arial" panose="020B0604020202020204"/>
              <a:ea typeface="+mn-lt"/>
              <a:cs typeface="Arial" panose="020B0604020202020204"/>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36</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8" name="Picture 7"/>
          <p:cNvPicPr>
            <a:picLocks noChangeAspect="1"/>
          </p:cNvPicPr>
          <p:nvPr/>
        </p:nvPicPr>
        <p:blipFill>
          <a:blip r:embed="rId3"/>
          <a:stretch>
            <a:fillRect/>
          </a:stretch>
        </p:blipFill>
        <p:spPr>
          <a:xfrm>
            <a:off x="2449675" y="2445488"/>
            <a:ext cx="7885339" cy="436900"/>
          </a:xfrm>
          <a:prstGeom prst="rect">
            <a:avLst/>
          </a:prstGeom>
        </p:spPr>
      </p:pic>
      <p:pic>
        <p:nvPicPr>
          <p:cNvPr id="6" name="Picture 5"/>
          <p:cNvPicPr>
            <a:picLocks noChangeAspect="1"/>
          </p:cNvPicPr>
          <p:nvPr/>
        </p:nvPicPr>
        <p:blipFill>
          <a:blip r:embed="rId4"/>
          <a:stretch>
            <a:fillRect/>
          </a:stretch>
        </p:blipFill>
        <p:spPr>
          <a:xfrm>
            <a:off x="2907792" y="2827835"/>
            <a:ext cx="7303008" cy="3528515"/>
          </a:xfrm>
          <a:prstGeom prst="rect">
            <a:avLst/>
          </a:prstGeom>
        </p:spPr>
      </p:pic>
    </p:spTree>
    <p:extLst>
      <p:ext uri="{BB962C8B-B14F-4D97-AF65-F5344CB8AC3E}">
        <p14:creationId xmlns:p14="http://schemas.microsoft.com/office/powerpoint/2010/main" val="4142827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45" y="268069"/>
            <a:ext cx="10972800" cy="1325563"/>
          </a:xfrm>
        </p:spPr>
        <p:txBody>
          <a:bodyPr/>
          <a:lstStyle/>
          <a:p>
            <a:r>
              <a:rPr lang="en-US" dirty="0"/>
              <a:t>BASIC Key </a:t>
            </a:r>
            <a:r>
              <a:rPr lang="en-US" dirty="0" smtClean="0"/>
              <a:t>Outcome Measures</a:t>
            </a:r>
            <a:r>
              <a:rPr lang="en-US" dirty="0"/>
              <a:t>: Reports</a:t>
            </a:r>
          </a:p>
        </p:txBody>
      </p:sp>
      <p:sp>
        <p:nvSpPr>
          <p:cNvPr id="3" name="Content Placeholder 2"/>
          <p:cNvSpPr>
            <a:spLocks noGrp="1"/>
          </p:cNvSpPr>
          <p:nvPr>
            <p:ph idx="1"/>
          </p:nvPr>
        </p:nvSpPr>
        <p:spPr>
          <a:xfrm>
            <a:off x="-232207" y="930850"/>
            <a:ext cx="11432952" cy="4351338"/>
          </a:xfrm>
        </p:spPr>
        <p:txBody>
          <a:bodyPr/>
          <a:lstStyle/>
          <a:p>
            <a:pPr marL="457200" lvl="1" indent="0">
              <a:lnSpc>
                <a:spcPct val="90000"/>
              </a:lnSpc>
              <a:spcAft>
                <a:spcPts val="0"/>
              </a:spcAft>
              <a:buClr>
                <a:srgbClr val="F5668F"/>
              </a:buClr>
              <a:buNone/>
            </a:pPr>
            <a:endParaRPr lang="en-US" dirty="0" smtClean="0">
              <a:latin typeface="Arial" panose="020B0604020202020204"/>
              <a:ea typeface="+mn-lt"/>
              <a:cs typeface="Arial" panose="020B0604020202020204"/>
            </a:endParaRPr>
          </a:p>
          <a:p>
            <a:pPr lvl="2">
              <a:lnSpc>
                <a:spcPct val="90000"/>
              </a:lnSpc>
              <a:spcAft>
                <a:spcPts val="0"/>
              </a:spcAft>
              <a:buClr>
                <a:srgbClr val="F5668F"/>
              </a:buClr>
            </a:pPr>
            <a:endParaRPr lang="en-US" dirty="0">
              <a:latin typeface="Arial" panose="020B0604020202020204"/>
              <a:cs typeface="Arial" panose="020B0604020202020204"/>
            </a:endParaRPr>
          </a:p>
          <a:p>
            <a:pPr lvl="1">
              <a:lnSpc>
                <a:spcPct val="90000"/>
              </a:lnSpc>
              <a:spcAft>
                <a:spcPts val="0"/>
              </a:spcAft>
              <a:buClr>
                <a:srgbClr val="F5668F"/>
              </a:buClr>
              <a:buFont typeface="Arial"/>
              <a:buChar char="•"/>
            </a:pPr>
            <a:r>
              <a:rPr lang="en-US" b="1" u="sng" dirty="0" smtClean="0">
                <a:latin typeface="Arial" panose="020B0604020202020204"/>
                <a:ea typeface="+mn-lt"/>
                <a:cs typeface="Arial" panose="020B0604020202020204"/>
              </a:rPr>
              <a:t>Report 11 and Report 12</a:t>
            </a:r>
          </a:p>
          <a:p>
            <a:pPr lvl="2">
              <a:lnSpc>
                <a:spcPct val="90000"/>
              </a:lnSpc>
              <a:spcAft>
                <a:spcPts val="0"/>
              </a:spcAft>
              <a:buClr>
                <a:srgbClr val="F5668F"/>
              </a:buClr>
              <a:buFont typeface="Arial"/>
              <a:buChar char="•"/>
            </a:pPr>
            <a:r>
              <a:rPr lang="en-US" dirty="0" smtClean="0">
                <a:latin typeface="Arial" panose="020B0604020202020204"/>
                <a:ea typeface="+mn-lt"/>
                <a:cs typeface="Arial" panose="020B0604020202020204"/>
              </a:rPr>
              <a:t>Newborns </a:t>
            </a:r>
            <a:r>
              <a:rPr lang="en-US" dirty="0">
                <a:latin typeface="Arial" panose="020B0604020202020204"/>
                <a:ea typeface="+mn-lt"/>
                <a:cs typeface="Arial" panose="020B0604020202020204"/>
              </a:rPr>
              <a:t>with a negative blood culture who receive antibiotics for &gt;48 </a:t>
            </a:r>
            <a:r>
              <a:rPr lang="en-US" dirty="0" smtClean="0">
                <a:latin typeface="Arial" panose="020B0604020202020204"/>
                <a:ea typeface="+mn-lt"/>
                <a:cs typeface="Arial" panose="020B0604020202020204"/>
              </a:rPr>
              <a:t>hours</a:t>
            </a:r>
            <a:endParaRPr lang="en-US" dirty="0">
              <a:latin typeface="Arial" panose="020B0604020202020204"/>
              <a:cs typeface="Arial"/>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37</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3"/>
          <a:stretch>
            <a:fillRect/>
          </a:stretch>
        </p:blipFill>
        <p:spPr>
          <a:xfrm>
            <a:off x="1850065" y="2778414"/>
            <a:ext cx="8065050" cy="3943061"/>
          </a:xfrm>
          <a:prstGeom prst="rect">
            <a:avLst/>
          </a:prstGeom>
        </p:spPr>
      </p:pic>
      <p:pic>
        <p:nvPicPr>
          <p:cNvPr id="9" name="Picture 8"/>
          <p:cNvPicPr>
            <a:picLocks noChangeAspect="1"/>
          </p:cNvPicPr>
          <p:nvPr/>
        </p:nvPicPr>
        <p:blipFill>
          <a:blip r:embed="rId4"/>
          <a:stretch>
            <a:fillRect/>
          </a:stretch>
        </p:blipFill>
        <p:spPr>
          <a:xfrm>
            <a:off x="1020183" y="2568820"/>
            <a:ext cx="9388323" cy="197947"/>
          </a:xfrm>
          <a:prstGeom prst="rect">
            <a:avLst/>
          </a:prstGeom>
        </p:spPr>
      </p:pic>
    </p:spTree>
    <p:extLst>
      <p:ext uri="{BB962C8B-B14F-4D97-AF65-F5344CB8AC3E}">
        <p14:creationId xmlns:p14="http://schemas.microsoft.com/office/powerpoint/2010/main" val="1899512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45" y="268069"/>
            <a:ext cx="10972800" cy="1325563"/>
          </a:xfrm>
        </p:spPr>
        <p:txBody>
          <a:bodyPr/>
          <a:lstStyle/>
          <a:p>
            <a:r>
              <a:rPr lang="en-US" dirty="0"/>
              <a:t>BASIC Key </a:t>
            </a:r>
            <a:r>
              <a:rPr lang="en-US" dirty="0" smtClean="0"/>
              <a:t>Outcome Measures</a:t>
            </a:r>
            <a:r>
              <a:rPr lang="en-US" dirty="0"/>
              <a:t>: Reports</a:t>
            </a:r>
          </a:p>
        </p:txBody>
      </p:sp>
      <p:sp>
        <p:nvSpPr>
          <p:cNvPr id="3" name="Content Placeholder 2"/>
          <p:cNvSpPr>
            <a:spLocks noGrp="1"/>
          </p:cNvSpPr>
          <p:nvPr>
            <p:ph idx="1"/>
          </p:nvPr>
        </p:nvSpPr>
        <p:spPr>
          <a:xfrm>
            <a:off x="-233680" y="2370137"/>
            <a:ext cx="4958080" cy="4351338"/>
          </a:xfrm>
        </p:spPr>
        <p:txBody>
          <a:bodyPr/>
          <a:lstStyle/>
          <a:p>
            <a:pPr lvl="1">
              <a:lnSpc>
                <a:spcPct val="90000"/>
              </a:lnSpc>
              <a:spcAft>
                <a:spcPts val="0"/>
              </a:spcAft>
              <a:buClr>
                <a:srgbClr val="F5668F"/>
              </a:buClr>
            </a:pPr>
            <a:r>
              <a:rPr lang="en-US" b="1" u="sng" dirty="0" smtClean="0">
                <a:latin typeface="Arial" panose="020B0604020202020204"/>
                <a:ea typeface="Lato"/>
                <a:cs typeface="Arial" panose="020B0604020202020204"/>
              </a:rPr>
              <a:t>Report 9</a:t>
            </a:r>
          </a:p>
          <a:p>
            <a:pPr lvl="2">
              <a:lnSpc>
                <a:spcPct val="90000"/>
              </a:lnSpc>
              <a:spcAft>
                <a:spcPts val="0"/>
              </a:spcAft>
              <a:buClr>
                <a:srgbClr val="F5668F"/>
              </a:buClr>
              <a:buFont typeface="Arial"/>
              <a:buChar char="•"/>
            </a:pPr>
            <a:r>
              <a:rPr lang="en-US" dirty="0">
                <a:latin typeface="Arial" panose="020B0604020202020204"/>
                <a:ea typeface="Lato"/>
                <a:cs typeface="Arial" panose="020B0604020202020204"/>
              </a:rPr>
              <a:t>N</a:t>
            </a:r>
            <a:r>
              <a:rPr lang="en-US" dirty="0" smtClean="0">
                <a:latin typeface="Arial" panose="020B0604020202020204"/>
                <a:ea typeface="Lato"/>
                <a:cs typeface="Arial" panose="020B0604020202020204"/>
              </a:rPr>
              <a:t>ewborns </a:t>
            </a:r>
            <a:r>
              <a:rPr lang="en-US" dirty="0">
                <a:latin typeface="Arial" panose="020B0604020202020204"/>
                <a:ea typeface="Lato"/>
                <a:cs typeface="Arial" panose="020B0604020202020204"/>
              </a:rPr>
              <a:t>with anticipated duration of antibiotic course discussed by clinical team (antibiotic time out</a:t>
            </a:r>
            <a:r>
              <a:rPr lang="en-US" dirty="0" smtClean="0">
                <a:latin typeface="Arial" panose="020B0604020202020204"/>
                <a:ea typeface="Lato"/>
                <a:cs typeface="Arial" panose="020B0604020202020204"/>
              </a:rPr>
              <a:t>)</a:t>
            </a:r>
          </a:p>
          <a:p>
            <a:pPr lvl="2">
              <a:lnSpc>
                <a:spcPct val="90000"/>
              </a:lnSpc>
              <a:spcAft>
                <a:spcPts val="0"/>
              </a:spcAft>
              <a:buClr>
                <a:srgbClr val="F5668F"/>
              </a:buClr>
              <a:buFont typeface="Arial"/>
              <a:buChar char="•"/>
            </a:pPr>
            <a:endParaRPr lang="en-US" dirty="0">
              <a:latin typeface="Arial" panose="020B0604020202020204"/>
              <a:ea typeface="Lato"/>
              <a:cs typeface="Arial" panose="020B0604020202020204"/>
            </a:endParaRPr>
          </a:p>
          <a:p>
            <a:pPr lvl="2">
              <a:lnSpc>
                <a:spcPct val="90000"/>
              </a:lnSpc>
              <a:spcAft>
                <a:spcPts val="0"/>
              </a:spcAft>
              <a:buClr>
                <a:srgbClr val="F5668F"/>
              </a:buClr>
              <a:buFont typeface="Arial"/>
              <a:buChar char="•"/>
            </a:pPr>
            <a:endParaRPr lang="en-US" dirty="0">
              <a:latin typeface="Arial" panose="020B0604020202020204"/>
              <a:ea typeface="Lato"/>
              <a:cs typeface="Arial" panose="020B0604020202020204"/>
            </a:endParaRPr>
          </a:p>
          <a:p>
            <a:pPr lvl="1">
              <a:lnSpc>
                <a:spcPct val="90000"/>
              </a:lnSpc>
              <a:spcAft>
                <a:spcPts val="0"/>
              </a:spcAft>
              <a:buClr>
                <a:srgbClr val="F5668F"/>
              </a:buClr>
              <a:buFont typeface="Arial"/>
              <a:buChar char="•"/>
            </a:pPr>
            <a:r>
              <a:rPr lang="en-US" b="1" u="sng" dirty="0" smtClean="0">
                <a:latin typeface="Arial" panose="020B0604020202020204"/>
                <a:ea typeface="Lato"/>
                <a:cs typeface="Arial" panose="020B0604020202020204"/>
              </a:rPr>
              <a:t>Report 10</a:t>
            </a:r>
          </a:p>
          <a:p>
            <a:pPr lvl="2">
              <a:lnSpc>
                <a:spcPct val="90000"/>
              </a:lnSpc>
              <a:spcAft>
                <a:spcPts val="0"/>
              </a:spcAft>
              <a:buClr>
                <a:srgbClr val="F5668F"/>
              </a:buClr>
              <a:buFont typeface="Arial"/>
              <a:buChar char="•"/>
            </a:pPr>
            <a:r>
              <a:rPr lang="en-US" dirty="0">
                <a:latin typeface="Arial" panose="020B0604020202020204"/>
                <a:ea typeface="Lato"/>
                <a:cs typeface="Arial" panose="020B0604020202020204"/>
              </a:rPr>
              <a:t>N</a:t>
            </a:r>
            <a:r>
              <a:rPr lang="en-US" dirty="0" smtClean="0">
                <a:latin typeface="Arial" panose="020B0604020202020204"/>
                <a:ea typeface="Lato"/>
                <a:cs typeface="Arial" panose="020B0604020202020204"/>
              </a:rPr>
              <a:t>ewborns </a:t>
            </a:r>
            <a:r>
              <a:rPr lang="en-US" dirty="0">
                <a:latin typeface="Arial" panose="020B0604020202020204"/>
                <a:ea typeface="Lato"/>
                <a:cs typeface="Arial" panose="020B0604020202020204"/>
              </a:rPr>
              <a:t>with an automatic stop order entered into the medical chart</a:t>
            </a:r>
            <a:endParaRPr lang="en-US" dirty="0">
              <a:latin typeface="Arial" panose="020B0604020202020204"/>
              <a:cs typeface="Arial" panose="020B0604020202020204"/>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38</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p:cNvPicPr>
            <a:picLocks noChangeAspect="1"/>
          </p:cNvPicPr>
          <p:nvPr/>
        </p:nvPicPr>
        <p:blipFill>
          <a:blip r:embed="rId3"/>
          <a:stretch>
            <a:fillRect/>
          </a:stretch>
        </p:blipFill>
        <p:spPr>
          <a:xfrm>
            <a:off x="4724400" y="2377166"/>
            <a:ext cx="7088418" cy="3195649"/>
          </a:xfrm>
          <a:prstGeom prst="rect">
            <a:avLst/>
          </a:prstGeom>
        </p:spPr>
      </p:pic>
      <p:pic>
        <p:nvPicPr>
          <p:cNvPr id="8" name="Picture 7"/>
          <p:cNvPicPr>
            <a:picLocks noChangeAspect="1"/>
          </p:cNvPicPr>
          <p:nvPr/>
        </p:nvPicPr>
        <p:blipFill>
          <a:blip r:embed="rId4"/>
          <a:stretch>
            <a:fillRect/>
          </a:stretch>
        </p:blipFill>
        <p:spPr>
          <a:xfrm>
            <a:off x="4786339" y="2151618"/>
            <a:ext cx="7369792" cy="238376"/>
          </a:xfrm>
          <a:prstGeom prst="rect">
            <a:avLst/>
          </a:prstGeom>
        </p:spPr>
      </p:pic>
    </p:spTree>
    <p:extLst>
      <p:ext uri="{BB962C8B-B14F-4D97-AF65-F5344CB8AC3E}">
        <p14:creationId xmlns:p14="http://schemas.microsoft.com/office/powerpoint/2010/main" val="351172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BASIC </a:t>
            </a:r>
            <a:r>
              <a:rPr lang="en-US" dirty="0" err="1" smtClean="0"/>
              <a:t>Hosptial</a:t>
            </a:r>
            <a:r>
              <a:rPr lang="en-US" dirty="0" smtClean="0"/>
              <a:t> Level Reports</a:t>
            </a:r>
            <a:endParaRPr lang="en-US" dirty="0"/>
          </a:p>
        </p:txBody>
      </p:sp>
      <p:sp>
        <p:nvSpPr>
          <p:cNvPr id="7" name="Subtitle 6"/>
          <p:cNvSpPr>
            <a:spLocks noGrp="1"/>
          </p:cNvSpPr>
          <p:nvPr>
            <p:ph type="subTitle" idx="1"/>
          </p:nvPr>
        </p:nvSpPr>
        <p:spPr/>
        <p:txBody>
          <a:bodyPr/>
          <a:lstStyle/>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39</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241362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Face-to-Face Recordings Available Soon</a:t>
            </a:r>
            <a:endParaRPr lang="en-US" dirty="0"/>
          </a:p>
        </p:txBody>
      </p:sp>
      <p:sp>
        <p:nvSpPr>
          <p:cNvPr id="3" name="Content Placeholder 2"/>
          <p:cNvSpPr>
            <a:spLocks noGrp="1"/>
          </p:cNvSpPr>
          <p:nvPr>
            <p:ph idx="1"/>
          </p:nvPr>
        </p:nvSpPr>
        <p:spPr/>
        <p:txBody>
          <a:bodyPr/>
          <a:lstStyle/>
          <a:p>
            <a:r>
              <a:rPr lang="en-US" dirty="0" smtClean="0"/>
              <a:t>If you were unable to attend the ILPQC 2022 Face-to-Face meeting, the recordings will be available soon on the webpage. </a:t>
            </a:r>
          </a:p>
          <a:p>
            <a:r>
              <a:rPr lang="en-US" dirty="0" smtClean="0"/>
              <a:t>Be sure to check out the awesome sessions we had including….</a:t>
            </a:r>
          </a:p>
          <a:p>
            <a:pPr lvl="1" fontAlgn="base">
              <a:spcAft>
                <a:spcPts val="600"/>
              </a:spcAft>
            </a:pPr>
            <a:r>
              <a:rPr lang="en-US" sz="1800" dirty="0">
                <a:solidFill>
                  <a:schemeClr val="dk1"/>
                </a:solidFill>
              </a:rPr>
              <a:t>Recovering from the Pandemic: The Role of Civility and Community</a:t>
            </a:r>
            <a:r>
              <a:rPr lang="en-US" sz="1800" dirty="0"/>
              <a:t> </a:t>
            </a:r>
            <a:r>
              <a:rPr lang="en-US" sz="1800" dirty="0" smtClean="0">
                <a:latin typeface="Segoe UI" panose="020B0502040204020203" pitchFamily="34" charset="0"/>
              </a:rPr>
              <a:t>with </a:t>
            </a:r>
            <a:r>
              <a:rPr lang="en-US" sz="1800" b="1" dirty="0" err="1" smtClean="0">
                <a:solidFill>
                  <a:schemeClr val="accent1"/>
                </a:solidFill>
                <a:ea typeface="Lato Medium"/>
                <a:cs typeface="Lato Medium"/>
              </a:rPr>
              <a:t>Gaurava</a:t>
            </a:r>
            <a:r>
              <a:rPr lang="en-US" sz="1800" b="1" dirty="0" smtClean="0">
                <a:solidFill>
                  <a:schemeClr val="accent1"/>
                </a:solidFill>
                <a:ea typeface="Lato Medium"/>
                <a:cs typeface="Lato Medium"/>
              </a:rPr>
              <a:t> </a:t>
            </a:r>
            <a:r>
              <a:rPr lang="en-US" sz="1800" b="1" dirty="0">
                <a:solidFill>
                  <a:schemeClr val="accent1"/>
                </a:solidFill>
                <a:ea typeface="Lato Medium"/>
                <a:cs typeface="Lato Medium"/>
              </a:rPr>
              <a:t>Agarwal, MD </a:t>
            </a:r>
            <a:endParaRPr lang="en-US" sz="1800" b="1" dirty="0" smtClean="0">
              <a:solidFill>
                <a:schemeClr val="accent1"/>
              </a:solidFill>
              <a:ea typeface="Lato Medium"/>
              <a:cs typeface="Lato Medium"/>
            </a:endParaRPr>
          </a:p>
          <a:p>
            <a:pPr lvl="1" fontAlgn="base">
              <a:spcAft>
                <a:spcPts val="600"/>
              </a:spcAft>
            </a:pPr>
            <a:r>
              <a:rPr lang="en-US" sz="1800" dirty="0">
                <a:solidFill>
                  <a:schemeClr val="dk1"/>
                </a:solidFill>
              </a:rPr>
              <a:t>Continuing our MNO-Neonatal Work amidst Increasing Maternal OUD Rates in </a:t>
            </a:r>
            <a:r>
              <a:rPr lang="en-US" sz="1800" dirty="0" smtClean="0">
                <a:solidFill>
                  <a:schemeClr val="dk1"/>
                </a:solidFill>
              </a:rPr>
              <a:t>Illinois</a:t>
            </a:r>
          </a:p>
          <a:p>
            <a:pPr lvl="1" fontAlgn="t"/>
            <a:r>
              <a:rPr lang="en-US" sz="1800" dirty="0" smtClean="0"/>
              <a:t>Partnering </a:t>
            </a:r>
            <a:r>
              <a:rPr lang="en-US" sz="1800" dirty="0"/>
              <a:t>with Parents on our QI Journey </a:t>
            </a:r>
            <a:r>
              <a:rPr lang="en-US" sz="1800" dirty="0" smtClean="0"/>
              <a:t>with </a:t>
            </a:r>
            <a:r>
              <a:rPr lang="en-US" sz="1800" b="1" dirty="0" err="1" smtClean="0">
                <a:solidFill>
                  <a:schemeClr val="accent1"/>
                </a:solidFill>
              </a:rPr>
              <a:t>LaToshia</a:t>
            </a:r>
            <a:r>
              <a:rPr lang="en-US" sz="1800" b="1" dirty="0" smtClean="0">
                <a:solidFill>
                  <a:schemeClr val="accent1"/>
                </a:solidFill>
              </a:rPr>
              <a:t> </a:t>
            </a:r>
            <a:r>
              <a:rPr lang="en-US" sz="1800" b="1" dirty="0">
                <a:solidFill>
                  <a:schemeClr val="accent1"/>
                </a:solidFill>
              </a:rPr>
              <a:t>Rouse, CD(DONA) </a:t>
            </a:r>
            <a:endParaRPr lang="en-US" sz="1800" b="1" dirty="0" smtClean="0">
              <a:solidFill>
                <a:schemeClr val="accent1"/>
              </a:solidFill>
            </a:endParaRPr>
          </a:p>
          <a:p>
            <a:pPr lvl="1" fontAlgn="t"/>
            <a:r>
              <a:rPr lang="en-US" sz="1800" dirty="0">
                <a:solidFill>
                  <a:schemeClr val="dk1"/>
                </a:solidFill>
              </a:rPr>
              <a:t>The Right Antibiotics, Right Babies, Right Amount of Time: Going for Gold in </a:t>
            </a:r>
            <a:r>
              <a:rPr lang="en-US" sz="1800" dirty="0" smtClean="0">
                <a:solidFill>
                  <a:schemeClr val="dk1"/>
                </a:solidFill>
              </a:rPr>
              <a:t>2022</a:t>
            </a:r>
          </a:p>
          <a:p>
            <a:pPr lvl="1" fontAlgn="t"/>
            <a:r>
              <a:rPr lang="en-US" sz="1800" dirty="0" smtClean="0">
                <a:solidFill>
                  <a:schemeClr val="dk1"/>
                </a:solidFill>
              </a:rPr>
              <a:t>BASIC </a:t>
            </a:r>
            <a:r>
              <a:rPr lang="en-US" sz="1800" dirty="0">
                <a:solidFill>
                  <a:schemeClr val="dk1"/>
                </a:solidFill>
              </a:rPr>
              <a:t>Hospital Teams Panel Share Real-World Approaches </a:t>
            </a:r>
          </a:p>
          <a:p>
            <a:pPr fontAlgn="t"/>
            <a:endParaRPr lang="en-US" dirty="0"/>
          </a:p>
          <a:p>
            <a:pPr fontAlgn="base">
              <a:spcAft>
                <a:spcPts val="600"/>
              </a:spcAft>
            </a:pPr>
            <a:endParaRPr lang="en-US" sz="1600" b="1" dirty="0">
              <a:solidFill>
                <a:schemeClr val="accent1"/>
              </a:solidFill>
              <a:ea typeface="Lato Medium"/>
              <a:cs typeface="Lato Medium"/>
            </a:endParaRPr>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3548464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Hospital Level Reports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40</a:t>
            </a:fld>
            <a:endParaRPr lang="en-US"/>
          </a:p>
        </p:txBody>
      </p:sp>
      <p:sp>
        <p:nvSpPr>
          <p:cNvPr id="5" name="Footer Placeholder 4"/>
          <p:cNvSpPr>
            <a:spLocks noGrp="1"/>
          </p:cNvSpPr>
          <p:nvPr>
            <p:ph type="ftr" sz="quarter" idx="11"/>
          </p:nvPr>
        </p:nvSpPr>
        <p:spPr/>
        <p:txBody>
          <a:bodyPr/>
          <a:lstStyle/>
          <a:p>
            <a:pPr algn="l"/>
            <a:r>
              <a:rPr lang="en-US" dirty="0" smtClean="0"/>
              <a:t>Illinois Perinatal Quality Collaborative</a:t>
            </a:r>
            <a:endParaRPr lang="en-US" dirty="0"/>
          </a:p>
        </p:txBody>
      </p:sp>
      <p:graphicFrame>
        <p:nvGraphicFramePr>
          <p:cNvPr id="9" name="Diagram 8"/>
          <p:cNvGraphicFramePr/>
          <p:nvPr>
            <p:extLst>
              <p:ext uri="{D42A27DB-BD31-4B8C-83A1-F6EECF244321}">
                <p14:modId xmlns:p14="http://schemas.microsoft.com/office/powerpoint/2010/main" val="4146771743"/>
              </p:ext>
            </p:extLst>
          </p:nvPr>
        </p:nvGraphicFramePr>
        <p:xfrm>
          <a:off x="0" y="1690688"/>
          <a:ext cx="12192000" cy="1623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43826564"/>
              </p:ext>
            </p:extLst>
          </p:nvPr>
        </p:nvGraphicFramePr>
        <p:xfrm>
          <a:off x="0" y="3393123"/>
          <a:ext cx="12192000" cy="1706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722632534"/>
              </p:ext>
            </p:extLst>
          </p:nvPr>
        </p:nvGraphicFramePr>
        <p:xfrm>
          <a:off x="0" y="5179219"/>
          <a:ext cx="12192000" cy="16214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55135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543040" cy="1325563"/>
          </a:xfrm>
          <a:noFill/>
        </p:spPr>
        <p:txBody>
          <a:bodyPr/>
          <a:lstStyle/>
          <a:p>
            <a:r>
              <a:rPr lang="en-US" dirty="0" smtClean="0"/>
              <a:t>BASIC Key Structure Measures: Reports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41</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7" name="Content Placeholder 6"/>
          <p:cNvSpPr>
            <a:spLocks noGrp="1"/>
          </p:cNvSpPr>
          <p:nvPr>
            <p:ph idx="1"/>
          </p:nvPr>
        </p:nvSpPr>
        <p:spPr>
          <a:xfrm>
            <a:off x="-174016" y="1690688"/>
            <a:ext cx="6413415" cy="4351338"/>
          </a:xfrm>
        </p:spPr>
        <p:txBody>
          <a:bodyPr/>
          <a:lstStyle/>
          <a:p>
            <a:pPr lvl="1">
              <a:lnSpc>
                <a:spcPct val="90000"/>
              </a:lnSpc>
              <a:spcAft>
                <a:spcPts val="0"/>
              </a:spcAft>
              <a:buClr>
                <a:srgbClr val="F5668F"/>
              </a:buClr>
            </a:pPr>
            <a:r>
              <a:rPr lang="en-US" sz="2400" b="1" u="sng" dirty="0" smtClean="0">
                <a:solidFill>
                  <a:srgbClr val="444C55"/>
                </a:solidFill>
                <a:latin typeface="Arial" panose="020B0604020202020204"/>
                <a:ea typeface="Lato"/>
                <a:cs typeface="Lato"/>
              </a:rPr>
              <a:t>Report 4:</a:t>
            </a:r>
          </a:p>
          <a:p>
            <a:pPr lvl="2">
              <a:lnSpc>
                <a:spcPct val="90000"/>
              </a:lnSpc>
              <a:spcAft>
                <a:spcPts val="0"/>
              </a:spcAft>
              <a:buClr>
                <a:srgbClr val="F5668F"/>
              </a:buClr>
            </a:pPr>
            <a:r>
              <a:rPr lang="en-US" sz="2200" dirty="0" smtClean="0">
                <a:solidFill>
                  <a:srgbClr val="444C55"/>
                </a:solidFill>
                <a:latin typeface="Arial" panose="020B0604020202020204"/>
                <a:ea typeface="Lato"/>
                <a:cs typeface="Lato"/>
              </a:rPr>
              <a:t>Standardized </a:t>
            </a:r>
            <a:r>
              <a:rPr lang="en-US" sz="2200" dirty="0">
                <a:solidFill>
                  <a:srgbClr val="444C55"/>
                </a:solidFill>
                <a:latin typeface="Arial" panose="020B0604020202020204"/>
                <a:ea typeface="Lato"/>
                <a:cs typeface="Lato"/>
              </a:rPr>
              <a:t>Family Education </a:t>
            </a:r>
            <a:r>
              <a:rPr lang="en-US" sz="2200" dirty="0" smtClean="0">
                <a:solidFill>
                  <a:srgbClr val="444C55"/>
                </a:solidFill>
                <a:latin typeface="Arial" panose="020B0604020202020204"/>
                <a:ea typeface="Lato"/>
                <a:cs typeface="Lato"/>
              </a:rPr>
              <a:t>Process</a:t>
            </a:r>
          </a:p>
          <a:p>
            <a:pPr lvl="1">
              <a:lnSpc>
                <a:spcPct val="90000"/>
              </a:lnSpc>
              <a:spcAft>
                <a:spcPts val="0"/>
              </a:spcAft>
              <a:buClr>
                <a:srgbClr val="F5668F"/>
              </a:buClr>
            </a:pPr>
            <a:r>
              <a:rPr lang="en-US" sz="2400" b="1" u="sng" dirty="0" smtClean="0">
                <a:solidFill>
                  <a:srgbClr val="444C55"/>
                </a:solidFill>
                <a:latin typeface="Arial" panose="020B0604020202020204"/>
                <a:ea typeface="Lato"/>
                <a:cs typeface="Lato"/>
              </a:rPr>
              <a:t>Report 7 and Report 9: </a:t>
            </a:r>
          </a:p>
          <a:p>
            <a:pPr lvl="2">
              <a:lnSpc>
                <a:spcPct val="90000"/>
              </a:lnSpc>
              <a:spcAft>
                <a:spcPts val="0"/>
              </a:spcAft>
              <a:buClr>
                <a:srgbClr val="F5668F"/>
              </a:buClr>
            </a:pPr>
            <a:r>
              <a:rPr lang="en-US" sz="2200" dirty="0" smtClean="0">
                <a:solidFill>
                  <a:srgbClr val="444C55"/>
                </a:solidFill>
                <a:latin typeface="Arial" panose="020B0604020202020204"/>
                <a:ea typeface="Lato"/>
                <a:cs typeface="Lato"/>
              </a:rPr>
              <a:t>EOS </a:t>
            </a:r>
            <a:r>
              <a:rPr lang="en-US" sz="2200" dirty="0">
                <a:solidFill>
                  <a:srgbClr val="444C55"/>
                </a:solidFill>
                <a:latin typeface="Arial" panose="020B0604020202020204"/>
                <a:ea typeface="Lato"/>
                <a:cs typeface="Lato"/>
              </a:rPr>
              <a:t>Risk Assessment Protocols for </a:t>
            </a:r>
            <a:r>
              <a:rPr lang="en-US" sz="2200" dirty="0" smtClean="0">
                <a:solidFill>
                  <a:srgbClr val="444C55"/>
                </a:solidFill>
                <a:latin typeface="Arial" panose="020B0604020202020204"/>
                <a:ea typeface="Lato"/>
                <a:cs typeface="Lato"/>
              </a:rPr>
              <a:t>  ≥</a:t>
            </a:r>
            <a:r>
              <a:rPr lang="en-US" sz="2200" dirty="0">
                <a:solidFill>
                  <a:srgbClr val="444C55"/>
                </a:solidFill>
                <a:latin typeface="Arial" panose="020B0604020202020204"/>
                <a:ea typeface="Lato"/>
                <a:cs typeface="Lato"/>
              </a:rPr>
              <a:t>35 and &lt;35 Newborns</a:t>
            </a:r>
          </a:p>
          <a:p>
            <a:pPr lvl="1">
              <a:lnSpc>
                <a:spcPct val="90000"/>
              </a:lnSpc>
              <a:spcAft>
                <a:spcPts val="0"/>
              </a:spcAft>
              <a:buClr>
                <a:srgbClr val="F5668F"/>
              </a:buClr>
            </a:pPr>
            <a:r>
              <a:rPr lang="en-US" sz="2400" b="1" u="sng" dirty="0" smtClean="0">
                <a:solidFill>
                  <a:srgbClr val="444C55"/>
                </a:solidFill>
                <a:latin typeface="Arial" panose="020B0604020202020204"/>
                <a:ea typeface="Lato"/>
                <a:cs typeface="Lato"/>
              </a:rPr>
              <a:t>Report 16: </a:t>
            </a:r>
          </a:p>
          <a:p>
            <a:pPr lvl="2">
              <a:lnSpc>
                <a:spcPct val="90000"/>
              </a:lnSpc>
              <a:spcAft>
                <a:spcPts val="0"/>
              </a:spcAft>
              <a:buClr>
                <a:srgbClr val="F5668F"/>
              </a:buClr>
            </a:pPr>
            <a:r>
              <a:rPr lang="en-US" sz="2200" dirty="0" smtClean="0">
                <a:solidFill>
                  <a:srgbClr val="444C55"/>
                </a:solidFill>
                <a:latin typeface="Arial" panose="020B0604020202020204"/>
                <a:ea typeface="Lato"/>
                <a:cs typeface="Lato"/>
              </a:rPr>
              <a:t>Standardized </a:t>
            </a:r>
            <a:r>
              <a:rPr lang="en-US" sz="2200" dirty="0">
                <a:solidFill>
                  <a:srgbClr val="444C55"/>
                </a:solidFill>
                <a:latin typeface="Arial" panose="020B0604020202020204"/>
                <a:ea typeface="Lato"/>
                <a:cs typeface="Lato"/>
              </a:rPr>
              <a:t>Dosing Guidelines</a:t>
            </a:r>
          </a:p>
          <a:p>
            <a:pPr lvl="1">
              <a:lnSpc>
                <a:spcPct val="90000"/>
              </a:lnSpc>
              <a:spcAft>
                <a:spcPts val="0"/>
              </a:spcAft>
              <a:buClr>
                <a:srgbClr val="F5668F"/>
              </a:buClr>
            </a:pPr>
            <a:r>
              <a:rPr lang="en-US" sz="2400" b="1" u="sng" dirty="0" smtClean="0">
                <a:solidFill>
                  <a:srgbClr val="444C55"/>
                </a:solidFill>
                <a:latin typeface="Arial" panose="020B0604020202020204"/>
                <a:ea typeface="Lato"/>
                <a:cs typeface="Lato"/>
              </a:rPr>
              <a:t>Report 17: </a:t>
            </a:r>
          </a:p>
          <a:p>
            <a:pPr lvl="2">
              <a:lnSpc>
                <a:spcPct val="90000"/>
              </a:lnSpc>
              <a:spcAft>
                <a:spcPts val="0"/>
              </a:spcAft>
              <a:buClr>
                <a:srgbClr val="F5668F"/>
              </a:buClr>
            </a:pPr>
            <a:r>
              <a:rPr lang="en-US" sz="2200" dirty="0" smtClean="0">
                <a:solidFill>
                  <a:srgbClr val="444C55"/>
                </a:solidFill>
                <a:latin typeface="Arial" panose="020B0604020202020204"/>
                <a:ea typeface="Lato"/>
                <a:cs typeface="Lato"/>
              </a:rPr>
              <a:t>Antibiotic </a:t>
            </a:r>
            <a:r>
              <a:rPr lang="en-US" sz="2200" dirty="0">
                <a:solidFill>
                  <a:srgbClr val="444C55"/>
                </a:solidFill>
                <a:latin typeface="Arial" panose="020B0604020202020204"/>
                <a:ea typeface="Lato"/>
                <a:cs typeface="Lato"/>
              </a:rPr>
              <a:t>Discussions/Time Outs Protocol</a:t>
            </a:r>
          </a:p>
          <a:p>
            <a:pPr lvl="1">
              <a:lnSpc>
                <a:spcPct val="90000"/>
              </a:lnSpc>
              <a:spcAft>
                <a:spcPts val="0"/>
              </a:spcAft>
              <a:buClr>
                <a:srgbClr val="F5668F"/>
              </a:buClr>
            </a:pPr>
            <a:r>
              <a:rPr lang="en-US" sz="2400" b="1" u="sng" dirty="0" smtClean="0">
                <a:solidFill>
                  <a:srgbClr val="444C55"/>
                </a:solidFill>
                <a:latin typeface="Arial" panose="020B0604020202020204"/>
                <a:ea typeface="Lato"/>
                <a:cs typeface="Lato"/>
              </a:rPr>
              <a:t>Report 18: </a:t>
            </a:r>
          </a:p>
          <a:p>
            <a:pPr lvl="2">
              <a:lnSpc>
                <a:spcPct val="90000"/>
              </a:lnSpc>
              <a:spcAft>
                <a:spcPts val="0"/>
              </a:spcAft>
              <a:buClr>
                <a:srgbClr val="F5668F"/>
              </a:buClr>
            </a:pPr>
            <a:r>
              <a:rPr lang="en-US" sz="2200" dirty="0" smtClean="0">
                <a:solidFill>
                  <a:srgbClr val="444C55"/>
                </a:solidFill>
                <a:latin typeface="Arial" panose="020B0604020202020204"/>
                <a:ea typeface="Lato"/>
                <a:cs typeface="Lato"/>
              </a:rPr>
              <a:t>Standardized </a:t>
            </a:r>
            <a:r>
              <a:rPr lang="en-US" sz="2200" dirty="0">
                <a:solidFill>
                  <a:srgbClr val="444C55"/>
                </a:solidFill>
                <a:latin typeface="Arial" panose="020B0604020202020204"/>
                <a:ea typeface="Lato"/>
                <a:cs typeface="Lato"/>
              </a:rPr>
              <a:t>Automatic Stop Order Process</a:t>
            </a:r>
          </a:p>
          <a:p>
            <a:endParaRPr lang="en-US" dirty="0"/>
          </a:p>
        </p:txBody>
      </p:sp>
      <p:pic>
        <p:nvPicPr>
          <p:cNvPr id="8" name="Picture 7"/>
          <p:cNvPicPr>
            <a:picLocks noChangeAspect="1"/>
          </p:cNvPicPr>
          <p:nvPr/>
        </p:nvPicPr>
        <p:blipFill>
          <a:blip r:embed="rId3"/>
          <a:stretch>
            <a:fillRect/>
          </a:stretch>
        </p:blipFill>
        <p:spPr>
          <a:xfrm>
            <a:off x="5816381" y="3680979"/>
            <a:ext cx="6375619" cy="3162032"/>
          </a:xfrm>
          <a:prstGeom prst="rect">
            <a:avLst/>
          </a:prstGeom>
        </p:spPr>
      </p:pic>
      <p:pic>
        <p:nvPicPr>
          <p:cNvPr id="10" name="Picture 9"/>
          <p:cNvPicPr>
            <a:picLocks noChangeAspect="1"/>
          </p:cNvPicPr>
          <p:nvPr/>
        </p:nvPicPr>
        <p:blipFill rotWithShape="1">
          <a:blip r:embed="rId4"/>
          <a:srcRect r="23880" b="-3567"/>
          <a:stretch/>
        </p:blipFill>
        <p:spPr>
          <a:xfrm>
            <a:off x="5948239" y="1982800"/>
            <a:ext cx="6111902" cy="1787863"/>
          </a:xfrm>
          <a:prstGeom prst="rect">
            <a:avLst/>
          </a:prstGeom>
        </p:spPr>
      </p:pic>
      <p:pic>
        <p:nvPicPr>
          <p:cNvPr id="11" name="Picture 10"/>
          <p:cNvPicPr>
            <a:picLocks noChangeAspect="1"/>
          </p:cNvPicPr>
          <p:nvPr/>
        </p:nvPicPr>
        <p:blipFill>
          <a:blip r:embed="rId5"/>
          <a:stretch>
            <a:fillRect/>
          </a:stretch>
        </p:blipFill>
        <p:spPr>
          <a:xfrm>
            <a:off x="6173469" y="2009209"/>
            <a:ext cx="5952601" cy="288892"/>
          </a:xfrm>
          <a:prstGeom prst="rect">
            <a:avLst/>
          </a:prstGeom>
        </p:spPr>
      </p:pic>
    </p:spTree>
    <p:extLst>
      <p:ext uri="{BB962C8B-B14F-4D97-AF65-F5344CB8AC3E}">
        <p14:creationId xmlns:p14="http://schemas.microsoft.com/office/powerpoint/2010/main" val="1081284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BASIC QI Corner</a:t>
            </a:r>
            <a:endParaRPr lang="en-US" dirty="0"/>
          </a:p>
        </p:txBody>
      </p:sp>
      <p:sp>
        <p:nvSpPr>
          <p:cNvPr id="7" name="Subtitle 6"/>
          <p:cNvSpPr>
            <a:spLocks noGrp="1"/>
          </p:cNvSpPr>
          <p:nvPr>
            <p:ph type="subTitle" idx="1"/>
          </p:nvPr>
        </p:nvSpPr>
        <p:spPr/>
        <p:txBody>
          <a:bodyPr/>
          <a:lstStyle/>
          <a:p>
            <a:r>
              <a:rPr lang="en-US" dirty="0" smtClean="0"/>
              <a:t>Mock QI Team Meeting</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42</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560253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QI Corner </a:t>
            </a:r>
            <a:endParaRPr lang="en-US" dirty="0"/>
          </a:p>
        </p:txBody>
      </p:sp>
      <p:sp>
        <p:nvSpPr>
          <p:cNvPr id="3" name="Content Placeholder 2"/>
          <p:cNvSpPr>
            <a:spLocks noGrp="1"/>
          </p:cNvSpPr>
          <p:nvPr>
            <p:ph idx="1"/>
          </p:nvPr>
        </p:nvSpPr>
        <p:spPr/>
        <p:txBody>
          <a:bodyPr/>
          <a:lstStyle/>
          <a:p>
            <a:pPr algn="ctr">
              <a:lnSpc>
                <a:spcPct val="150000"/>
              </a:lnSpc>
            </a:pPr>
            <a:r>
              <a:rPr lang="en-US" dirty="0" smtClean="0"/>
              <a:t>Scenario: the BASIC QI team at ILPQC Hospital is hosting their BASIC monthly meeting and we get to be a part of it! Let’s listen in to hear how we to use REDCap data and reports at monthly QI team meetings to tell your team’s BASIC story.</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43</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3755891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QI Corner: </a:t>
            </a:r>
            <a:br>
              <a:rPr lang="en-US" dirty="0" smtClean="0"/>
            </a:br>
            <a:r>
              <a:rPr lang="en-US" dirty="0" smtClean="0"/>
              <a:t>QI Outreach</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44</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8" name="Content Placeholder 7"/>
          <p:cNvPicPr>
            <a:picLocks noGrp="1" noChangeAspect="1"/>
          </p:cNvPicPr>
          <p:nvPr>
            <p:ph idx="1"/>
          </p:nvPr>
        </p:nvPicPr>
        <p:blipFill>
          <a:blip r:embed="rId2"/>
          <a:stretch>
            <a:fillRect/>
          </a:stretch>
        </p:blipFill>
        <p:spPr>
          <a:xfrm>
            <a:off x="4300943" y="220058"/>
            <a:ext cx="7891057" cy="6391757"/>
          </a:xfrm>
          <a:prstGeom prst="rect">
            <a:avLst/>
          </a:prstGeom>
        </p:spPr>
      </p:pic>
    </p:spTree>
    <p:extLst>
      <p:ext uri="{BB962C8B-B14F-4D97-AF65-F5344CB8AC3E}">
        <p14:creationId xmlns:p14="http://schemas.microsoft.com/office/powerpoint/2010/main" val="3751333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QI Corner</a:t>
            </a:r>
            <a:endParaRPr lang="en-US" dirty="0"/>
          </a:p>
        </p:txBody>
      </p:sp>
      <p:pic>
        <p:nvPicPr>
          <p:cNvPr id="6" name="Content Placeholder 5"/>
          <p:cNvPicPr>
            <a:picLocks noGrp="1" noChangeAspect="1"/>
          </p:cNvPicPr>
          <p:nvPr>
            <p:ph idx="1"/>
          </p:nvPr>
        </p:nvPicPr>
        <p:blipFill>
          <a:blip r:embed="rId2"/>
          <a:stretch>
            <a:fillRect/>
          </a:stretch>
        </p:blipFill>
        <p:spPr>
          <a:xfrm>
            <a:off x="431819" y="1459940"/>
            <a:ext cx="4939285" cy="1708324"/>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45</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p:cNvPicPr>
            <a:picLocks noChangeAspect="1"/>
          </p:cNvPicPr>
          <p:nvPr/>
        </p:nvPicPr>
        <p:blipFill>
          <a:blip r:embed="rId3"/>
          <a:stretch>
            <a:fillRect/>
          </a:stretch>
        </p:blipFill>
        <p:spPr>
          <a:xfrm>
            <a:off x="4512591" y="2114839"/>
            <a:ext cx="7492633" cy="4352921"/>
          </a:xfrm>
          <a:prstGeom prst="rect">
            <a:avLst/>
          </a:prstGeom>
        </p:spPr>
      </p:pic>
      <p:sp>
        <p:nvSpPr>
          <p:cNvPr id="8" name="Rounded Rectangle 7"/>
          <p:cNvSpPr/>
          <p:nvPr/>
        </p:nvSpPr>
        <p:spPr>
          <a:xfrm>
            <a:off x="4308231" y="6049108"/>
            <a:ext cx="1213338" cy="545123"/>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901462" y="6189785"/>
            <a:ext cx="1459523" cy="27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8641333" y="3849727"/>
            <a:ext cx="3480328" cy="3008273"/>
          </a:xfrm>
          <a:prstGeom prst="rect">
            <a:avLst/>
          </a:prstGeom>
        </p:spPr>
      </p:pic>
      <p:sp>
        <p:nvSpPr>
          <p:cNvPr id="11" name="Rectangle 10"/>
          <p:cNvSpPr/>
          <p:nvPr/>
        </p:nvSpPr>
        <p:spPr>
          <a:xfrm flipH="1">
            <a:off x="0" y="2203934"/>
            <a:ext cx="1890256" cy="923330"/>
          </a:xfrm>
          <a:prstGeom prst="rect">
            <a:avLst/>
          </a:prstGeom>
          <a:noFill/>
        </p:spPr>
        <p:txBody>
          <a:bodyPr wrap="squar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Rectangle 11"/>
          <p:cNvSpPr/>
          <p:nvPr/>
        </p:nvSpPr>
        <p:spPr>
          <a:xfrm flipH="1">
            <a:off x="3024644" y="5220945"/>
            <a:ext cx="1890256"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Rectangle 12"/>
          <p:cNvSpPr/>
          <p:nvPr/>
        </p:nvSpPr>
        <p:spPr>
          <a:xfrm flipH="1">
            <a:off x="8320544" y="4511776"/>
            <a:ext cx="1890256" cy="923330"/>
          </a:xfrm>
          <a:prstGeom prst="rect">
            <a:avLst/>
          </a:prstGeom>
          <a:noFill/>
        </p:spPr>
        <p:txBody>
          <a:bodyPr wrap="squar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088012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5300"/>
            <a:ext cx="10972800" cy="2682875"/>
          </a:xfrm>
        </p:spPr>
        <p:txBody>
          <a:bodyPr/>
          <a:lstStyle/>
          <a:p>
            <a:r>
              <a:rPr lang="en-US" dirty="0" smtClean="0"/>
              <a:t>BASIC QI Corner: </a:t>
            </a:r>
            <a:br>
              <a:rPr lang="en-US" dirty="0" smtClean="0"/>
            </a:br>
            <a:r>
              <a:rPr lang="en-US" dirty="0" smtClean="0"/>
              <a:t>Monthly Hospital Data,</a:t>
            </a:r>
            <a:br>
              <a:rPr lang="en-US" dirty="0" smtClean="0"/>
            </a:br>
            <a:r>
              <a:rPr lang="en-US" dirty="0" smtClean="0"/>
              <a:t>Structure Measures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46</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8" name="Content Placeholder 7"/>
          <p:cNvPicPr>
            <a:picLocks noGrp="1" noChangeAspect="1"/>
          </p:cNvPicPr>
          <p:nvPr>
            <p:ph idx="1"/>
          </p:nvPr>
        </p:nvPicPr>
        <p:blipFill>
          <a:blip r:embed="rId2"/>
          <a:stretch>
            <a:fillRect/>
          </a:stretch>
        </p:blipFill>
        <p:spPr>
          <a:xfrm>
            <a:off x="4724400" y="0"/>
            <a:ext cx="7775364" cy="6721475"/>
          </a:xfrm>
          <a:prstGeom prst="rect">
            <a:avLst/>
          </a:prstGeom>
        </p:spPr>
      </p:pic>
    </p:spTree>
    <p:extLst>
      <p:ext uri="{BB962C8B-B14F-4D97-AF65-F5344CB8AC3E}">
        <p14:creationId xmlns:p14="http://schemas.microsoft.com/office/powerpoint/2010/main" val="3342570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QI Corner: Monthly Newborn Data</a:t>
            </a:r>
            <a:endParaRPr lang="en-US" dirty="0"/>
          </a:p>
        </p:txBody>
      </p:sp>
      <p:pic>
        <p:nvPicPr>
          <p:cNvPr id="6" name="Content Placeholder 5"/>
          <p:cNvPicPr>
            <a:picLocks noGrp="1" noChangeAspect="1"/>
          </p:cNvPicPr>
          <p:nvPr>
            <p:ph idx="1"/>
          </p:nvPr>
        </p:nvPicPr>
        <p:blipFill>
          <a:blip r:embed="rId2"/>
          <a:stretch>
            <a:fillRect/>
          </a:stretch>
        </p:blipFill>
        <p:spPr>
          <a:xfrm>
            <a:off x="609600" y="1618438"/>
            <a:ext cx="6236749" cy="1322947"/>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47</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3" name="Picture 2"/>
          <p:cNvPicPr>
            <a:picLocks noChangeAspect="1"/>
          </p:cNvPicPr>
          <p:nvPr/>
        </p:nvPicPr>
        <p:blipFill>
          <a:blip r:embed="rId3"/>
          <a:stretch>
            <a:fillRect/>
          </a:stretch>
        </p:blipFill>
        <p:spPr>
          <a:xfrm>
            <a:off x="3881425" y="2869135"/>
            <a:ext cx="7310421" cy="3288001"/>
          </a:xfrm>
          <a:prstGeom prst="rect">
            <a:avLst/>
          </a:prstGeom>
        </p:spPr>
      </p:pic>
    </p:spTree>
    <p:extLst>
      <p:ext uri="{BB962C8B-B14F-4D97-AF65-F5344CB8AC3E}">
        <p14:creationId xmlns:p14="http://schemas.microsoft.com/office/powerpoint/2010/main" val="1635365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QI Corner: Dashboard Data</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48</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12" name="Picture 11"/>
          <p:cNvPicPr>
            <a:picLocks noChangeAspect="1"/>
          </p:cNvPicPr>
          <p:nvPr/>
        </p:nvPicPr>
        <p:blipFill>
          <a:blip r:embed="rId2"/>
          <a:stretch>
            <a:fillRect/>
          </a:stretch>
        </p:blipFill>
        <p:spPr>
          <a:xfrm>
            <a:off x="0" y="1251073"/>
            <a:ext cx="6119446" cy="3646733"/>
          </a:xfrm>
          <a:prstGeom prst="rect">
            <a:avLst/>
          </a:prstGeom>
        </p:spPr>
      </p:pic>
      <p:pic>
        <p:nvPicPr>
          <p:cNvPr id="6" name="Content Placeholder 5"/>
          <p:cNvPicPr>
            <a:picLocks noGrp="1" noChangeAspect="1"/>
          </p:cNvPicPr>
          <p:nvPr>
            <p:ph idx="1"/>
          </p:nvPr>
        </p:nvPicPr>
        <p:blipFill>
          <a:blip r:embed="rId3"/>
          <a:stretch>
            <a:fillRect/>
          </a:stretch>
        </p:blipFill>
        <p:spPr>
          <a:xfrm>
            <a:off x="4167262" y="1522448"/>
            <a:ext cx="8858102" cy="5105277"/>
          </a:xfrm>
          <a:prstGeom prst="rect">
            <a:avLst/>
          </a:prstGeom>
        </p:spPr>
      </p:pic>
      <p:sp>
        <p:nvSpPr>
          <p:cNvPr id="7" name="Rectangle 6"/>
          <p:cNvSpPr/>
          <p:nvPr/>
        </p:nvSpPr>
        <p:spPr>
          <a:xfrm>
            <a:off x="2966442" y="1962063"/>
            <a:ext cx="1674241" cy="292387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600" dirty="0" smtClean="0">
                <a:ln w="0"/>
                <a:solidFill>
                  <a:schemeClr val="accent1"/>
                </a:solidFill>
                <a:effectLst>
                  <a:outerShdw blurRad="38100" dist="25400" dir="5400000" algn="ctr" rotWithShape="0">
                    <a:srgbClr val="6E747A">
                      <a:alpha val="43000"/>
                    </a:srgbClr>
                  </a:outerShdw>
                </a:effectLst>
              </a:rPr>
              <a:t>Scroll</a:t>
            </a:r>
            <a:r>
              <a:rPr lang="en-US" sz="2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pPr algn="ctr"/>
            <a:r>
              <a:rPr lang="en-US" sz="2600" dirty="0" smtClean="0">
                <a:ln w="0"/>
                <a:solidFill>
                  <a:schemeClr val="accent1"/>
                </a:solidFill>
                <a:effectLst>
                  <a:outerShdw blurRad="38100" dist="25400" dir="5400000" algn="ctr" rotWithShape="0">
                    <a:srgbClr val="6E747A">
                      <a:alpha val="43000"/>
                    </a:srgbClr>
                  </a:outerShdw>
                </a:effectLst>
              </a:rPr>
              <a:t>Down and explore the Dashboard</a:t>
            </a:r>
            <a:endParaRPr lang="en-US" sz="2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Down Arrow 7"/>
          <p:cNvSpPr/>
          <p:nvPr/>
        </p:nvSpPr>
        <p:spPr>
          <a:xfrm>
            <a:off x="3537986" y="4096751"/>
            <a:ext cx="598887" cy="1561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603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9600" y="1253564"/>
            <a:ext cx="10228523" cy="5102786"/>
          </a:xfrm>
          <a:prstGeom prst="rect">
            <a:avLst/>
          </a:prstGeom>
        </p:spPr>
      </p:pic>
      <p:sp>
        <p:nvSpPr>
          <p:cNvPr id="2" name="Title 1"/>
          <p:cNvSpPr>
            <a:spLocks noGrp="1"/>
          </p:cNvSpPr>
          <p:nvPr>
            <p:ph type="title"/>
          </p:nvPr>
        </p:nvSpPr>
        <p:spPr/>
        <p:txBody>
          <a:bodyPr/>
          <a:lstStyle/>
          <a:p>
            <a:r>
              <a:rPr lang="en-US" dirty="0" smtClean="0"/>
              <a:t>BASIC QI Corner: BASIC Toolkit</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49</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339926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54F9-3FCE-66C0-6C6B-A8F7F8A3EE84}"/>
              </a:ext>
            </a:extLst>
          </p:cNvPr>
          <p:cNvSpPr>
            <a:spLocks noGrp="1"/>
          </p:cNvSpPr>
          <p:nvPr>
            <p:ph type="title"/>
          </p:nvPr>
        </p:nvSpPr>
        <p:spPr>
          <a:xfrm>
            <a:off x="609600" y="132443"/>
            <a:ext cx="10972800" cy="1325563"/>
          </a:xfrm>
        </p:spPr>
        <p:txBody>
          <a:bodyPr/>
          <a:lstStyle/>
          <a:p>
            <a:r>
              <a:rPr lang="en-US" dirty="0" smtClean="0"/>
              <a:t>Storyboards are still </a:t>
            </a:r>
            <a:br>
              <a:rPr lang="en-US" dirty="0" smtClean="0"/>
            </a:br>
            <a:r>
              <a:rPr lang="en-US" dirty="0" smtClean="0"/>
              <a:t>available on the F2F webpage</a:t>
            </a:r>
            <a:endParaRPr lang="en-US" dirty="0"/>
          </a:p>
        </p:txBody>
      </p:sp>
      <p:sp>
        <p:nvSpPr>
          <p:cNvPr id="3" name="Content Placeholder 2">
            <a:extLst>
              <a:ext uri="{FF2B5EF4-FFF2-40B4-BE49-F238E27FC236}">
                <a16:creationId xmlns:a16="http://schemas.microsoft.com/office/drawing/2014/main" id="{B0B5DDE8-55D6-6019-F4FE-CF340209D50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B97CF20-C440-730A-E796-B03912623BD4}"/>
              </a:ext>
            </a:extLst>
          </p:cNvPr>
          <p:cNvSpPr>
            <a:spLocks noGrp="1"/>
          </p:cNvSpPr>
          <p:nvPr>
            <p:ph type="sldNum" sz="quarter" idx="10"/>
          </p:nvPr>
        </p:nvSpPr>
        <p:spPr/>
        <p:txBody>
          <a:bodyPr/>
          <a:lstStyle/>
          <a:p>
            <a:fld id="{97033E4B-E3EB-3D46-B2D8-3159663620FA}" type="slidenum">
              <a:rPr lang="en-US" smtClean="0"/>
              <a:pPr/>
              <a:t>5</a:t>
            </a:fld>
            <a:endParaRPr lang="en-US"/>
          </a:p>
        </p:txBody>
      </p:sp>
      <p:sp>
        <p:nvSpPr>
          <p:cNvPr id="5" name="Footer Placeholder 4">
            <a:extLst>
              <a:ext uri="{FF2B5EF4-FFF2-40B4-BE49-F238E27FC236}">
                <a16:creationId xmlns:a16="http://schemas.microsoft.com/office/drawing/2014/main" id="{A1668114-A030-962A-39A2-EFA521A97C49}"/>
              </a:ext>
            </a:extLst>
          </p:cNvPr>
          <p:cNvSpPr>
            <a:spLocks noGrp="1"/>
          </p:cNvSpPr>
          <p:nvPr>
            <p:ph type="ftr" sz="quarter" idx="11"/>
          </p:nvPr>
        </p:nvSpPr>
        <p:spPr/>
        <p:txBody>
          <a:bodyPr/>
          <a:lstStyle/>
          <a:p>
            <a:pPr algn="l"/>
            <a:r>
              <a:rPr lang="en-US"/>
              <a:t>Illinois Perinatal Quality Collaborative</a:t>
            </a:r>
          </a:p>
        </p:txBody>
      </p:sp>
      <p:pic>
        <p:nvPicPr>
          <p:cNvPr id="7" name="Picture 6">
            <a:extLst>
              <a:ext uri="{FF2B5EF4-FFF2-40B4-BE49-F238E27FC236}">
                <a16:creationId xmlns:a16="http://schemas.microsoft.com/office/drawing/2014/main" id="{DA83F66E-418E-866B-7459-860DC064C83D}"/>
              </a:ext>
            </a:extLst>
          </p:cNvPr>
          <p:cNvPicPr>
            <a:picLocks noChangeAspect="1"/>
          </p:cNvPicPr>
          <p:nvPr/>
        </p:nvPicPr>
        <p:blipFill>
          <a:blip r:embed="rId2"/>
          <a:stretch>
            <a:fillRect/>
          </a:stretch>
        </p:blipFill>
        <p:spPr>
          <a:xfrm>
            <a:off x="609600" y="1458006"/>
            <a:ext cx="11049000" cy="5399994"/>
          </a:xfrm>
          <a:prstGeom prst="rect">
            <a:avLst/>
          </a:prstGeom>
        </p:spPr>
      </p:pic>
    </p:spTree>
    <p:extLst>
      <p:ext uri="{BB962C8B-B14F-4D97-AF65-F5344CB8AC3E}">
        <p14:creationId xmlns:p14="http://schemas.microsoft.com/office/powerpoint/2010/main" val="1722625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Next Steps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88288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Upcoming Call Schedule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3" name="Rounded Rectangle 2"/>
          <p:cNvSpPr/>
          <p:nvPr/>
        </p:nvSpPr>
        <p:spPr>
          <a:xfrm>
            <a:off x="3704053" y="5208967"/>
            <a:ext cx="4541520" cy="961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What topics would be helpful to get your BASIC Team across the finish line?</a:t>
            </a:r>
          </a:p>
        </p:txBody>
      </p:sp>
      <p:sp>
        <p:nvSpPr>
          <p:cNvPr id="8" name="Rectangle 7"/>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graphicFrame>
        <p:nvGraphicFramePr>
          <p:cNvPr id="9" name="Table 8"/>
          <p:cNvGraphicFramePr>
            <a:graphicFrameLocks noGrp="1"/>
          </p:cNvGraphicFramePr>
          <p:nvPr>
            <p:extLst/>
          </p:nvPr>
        </p:nvGraphicFramePr>
        <p:xfrm>
          <a:off x="1005840" y="2020146"/>
          <a:ext cx="10576560" cy="2859363"/>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982488768"/>
                    </a:ext>
                  </a:extLst>
                </a:gridCol>
                <a:gridCol w="7223760">
                  <a:extLst>
                    <a:ext uri="{9D8B030D-6E8A-4147-A177-3AD203B41FA5}">
                      <a16:colId xmlns:a16="http://schemas.microsoft.com/office/drawing/2014/main" val="3494472654"/>
                    </a:ext>
                  </a:extLst>
                </a:gridCol>
              </a:tblGrid>
              <a:tr h="569863">
                <a:tc>
                  <a:txBody>
                    <a:bodyPr/>
                    <a:lstStyle/>
                    <a:p>
                      <a:r>
                        <a:rPr lang="en-US" dirty="0" smtClean="0"/>
                        <a:t>Month</a:t>
                      </a:r>
                      <a:endParaRPr lang="en-US" dirty="0"/>
                    </a:p>
                  </a:txBody>
                  <a:tcPr/>
                </a:tc>
                <a:tc>
                  <a:txBody>
                    <a:bodyPr/>
                    <a:lstStyle/>
                    <a:p>
                      <a:r>
                        <a:rPr lang="en-US" dirty="0" smtClean="0"/>
                        <a:t>Topic</a:t>
                      </a:r>
                      <a:endParaRPr lang="en-US" dirty="0"/>
                    </a:p>
                  </a:txBody>
                  <a:tcPr/>
                </a:tc>
                <a:extLst>
                  <a:ext uri="{0D108BD9-81ED-4DB2-BD59-A6C34878D82A}">
                    <a16:rowId xmlns:a16="http://schemas.microsoft.com/office/drawing/2014/main" val="4152772376"/>
                  </a:ext>
                </a:extLst>
              </a:tr>
              <a:tr h="579911">
                <a:tc>
                  <a:txBody>
                    <a:bodyPr/>
                    <a:lstStyle/>
                    <a:p>
                      <a:pPr algn="ctr"/>
                      <a:r>
                        <a:rPr lang="en-US" dirty="0" smtClean="0"/>
                        <a:t>July</a:t>
                      </a:r>
                    </a:p>
                  </a:txBody>
                  <a:tcPr anchor="ctr"/>
                </a:tc>
                <a:tc>
                  <a:txBody>
                    <a:bodyPr/>
                    <a:lstStyle/>
                    <a:p>
                      <a:pPr algn="ctr"/>
                      <a:r>
                        <a:rPr lang="en-US" dirty="0" smtClean="0"/>
                        <a:t>Using your BASIC data to tell a story</a:t>
                      </a:r>
                      <a:endParaRPr lang="en-US" dirty="0"/>
                    </a:p>
                  </a:txBody>
                  <a:tcPr anchor="ctr"/>
                </a:tc>
                <a:extLst>
                  <a:ext uri="{0D108BD9-81ED-4DB2-BD59-A6C34878D82A}">
                    <a16:rowId xmlns:a16="http://schemas.microsoft.com/office/drawing/2014/main" val="2727248810"/>
                  </a:ext>
                </a:extLst>
              </a:tr>
              <a:tr h="569863">
                <a:tc>
                  <a:txBody>
                    <a:bodyPr/>
                    <a:lstStyle/>
                    <a:p>
                      <a:pPr algn="ctr"/>
                      <a:r>
                        <a:rPr lang="en-US" dirty="0" smtClean="0"/>
                        <a:t>August</a:t>
                      </a:r>
                      <a:endParaRPr lang="en-US" dirty="0"/>
                    </a:p>
                  </a:txBody>
                  <a:tcPr anchor="ctr"/>
                </a:tc>
                <a:tc>
                  <a:txBody>
                    <a:bodyPr/>
                    <a:lstStyle/>
                    <a:p>
                      <a:pPr algn="ctr"/>
                      <a:r>
                        <a:rPr lang="en-US" sz="1800" b="0" i="0" kern="1200" dirty="0" smtClean="0">
                          <a:solidFill>
                            <a:schemeClr val="dk1"/>
                          </a:solidFill>
                          <a:effectLst/>
                          <a:latin typeface="+mn-lt"/>
                          <a:ea typeface="+mn-ea"/>
                          <a:cs typeface="+mn-cs"/>
                        </a:rPr>
                        <a:t>Preparing to Accept your Award at Annual Conference</a:t>
                      </a:r>
                      <a:endParaRPr lang="en-US" dirty="0"/>
                    </a:p>
                  </a:txBody>
                  <a:tcPr anchor="ctr"/>
                </a:tc>
                <a:extLst>
                  <a:ext uri="{0D108BD9-81ED-4DB2-BD59-A6C34878D82A}">
                    <a16:rowId xmlns:a16="http://schemas.microsoft.com/office/drawing/2014/main" val="2400601080"/>
                  </a:ext>
                </a:extLst>
              </a:tr>
              <a:tr h="569863">
                <a:tc>
                  <a:txBody>
                    <a:bodyPr/>
                    <a:lstStyle/>
                    <a:p>
                      <a:pPr algn="ctr"/>
                      <a:r>
                        <a:rPr lang="en-US" dirty="0" smtClean="0"/>
                        <a:t>September</a:t>
                      </a:r>
                    </a:p>
                  </a:txBody>
                  <a:tcPr anchor="ctr"/>
                </a:tc>
                <a:tc>
                  <a:txBody>
                    <a:bodyPr/>
                    <a:lstStyle/>
                    <a:p>
                      <a:pPr algn="ctr"/>
                      <a:r>
                        <a:rPr lang="en-US" dirty="0" smtClean="0"/>
                        <a:t>TBD</a:t>
                      </a:r>
                      <a:endParaRPr lang="en-US" dirty="0"/>
                    </a:p>
                  </a:txBody>
                  <a:tcPr anchor="ctr"/>
                </a:tc>
                <a:extLst>
                  <a:ext uri="{0D108BD9-81ED-4DB2-BD59-A6C34878D82A}">
                    <a16:rowId xmlns:a16="http://schemas.microsoft.com/office/drawing/2014/main" val="2486927948"/>
                  </a:ext>
                </a:extLst>
              </a:tr>
              <a:tr h="569863">
                <a:tc>
                  <a:txBody>
                    <a:bodyPr/>
                    <a:lstStyle/>
                    <a:p>
                      <a:pPr algn="ctr"/>
                      <a:r>
                        <a:rPr lang="en-US" dirty="0" smtClean="0"/>
                        <a:t>October</a:t>
                      </a:r>
                      <a:endParaRPr lang="en-US" dirty="0"/>
                    </a:p>
                  </a:txBody>
                  <a:tcPr anchor="ctr"/>
                </a:tc>
                <a:tc>
                  <a:txBody>
                    <a:bodyPr/>
                    <a:lstStyle/>
                    <a:p>
                      <a:pPr algn="ctr"/>
                      <a:r>
                        <a:rPr lang="en-US" dirty="0" smtClean="0"/>
                        <a:t>10</a:t>
                      </a:r>
                      <a:r>
                        <a:rPr lang="en-US" baseline="30000" dirty="0" smtClean="0"/>
                        <a:t>th</a:t>
                      </a:r>
                      <a:r>
                        <a:rPr lang="en-US" baseline="0" dirty="0" smtClean="0"/>
                        <a:t> Annual Conference</a:t>
                      </a:r>
                      <a:endParaRPr lang="en-US" dirty="0"/>
                    </a:p>
                  </a:txBody>
                  <a:tcPr anchor="ctr"/>
                </a:tc>
                <a:extLst>
                  <a:ext uri="{0D108BD9-81ED-4DB2-BD59-A6C34878D82A}">
                    <a16:rowId xmlns:a16="http://schemas.microsoft.com/office/drawing/2014/main" val="1745687542"/>
                  </a:ext>
                </a:extLst>
              </a:tr>
            </a:tbl>
          </a:graphicData>
        </a:graphic>
      </p:graphicFrame>
    </p:spTree>
    <p:extLst>
      <p:ext uri="{BB962C8B-B14F-4D97-AF65-F5344CB8AC3E}">
        <p14:creationId xmlns:p14="http://schemas.microsoft.com/office/powerpoint/2010/main" val="584388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AC9A-740D-4F1E-9893-0FD53AA7C118}"/>
              </a:ext>
            </a:extLst>
          </p:cNvPr>
          <p:cNvSpPr>
            <a:spLocks noGrp="1"/>
          </p:cNvSpPr>
          <p:nvPr>
            <p:ph type="title"/>
          </p:nvPr>
        </p:nvSpPr>
        <p:spPr>
          <a:xfrm>
            <a:off x="411892" y="500062"/>
            <a:ext cx="10972800" cy="1325563"/>
          </a:xfrm>
          <a:noFill/>
        </p:spPr>
        <p:txBody>
          <a:bodyPr/>
          <a:lstStyle/>
          <a:p>
            <a:r>
              <a:rPr lang="en-US" dirty="0">
                <a:ea typeface="Lato Medium"/>
                <a:cs typeface="Lato Medium"/>
              </a:rPr>
              <a:t>Next Steps for BASIC</a:t>
            </a:r>
            <a:endParaRPr lang="en-US" dirty="0"/>
          </a:p>
        </p:txBody>
      </p:sp>
      <p:sp>
        <p:nvSpPr>
          <p:cNvPr id="3" name="Content Placeholder 2">
            <a:extLst>
              <a:ext uri="{FF2B5EF4-FFF2-40B4-BE49-F238E27FC236}">
                <a16:creationId xmlns:a16="http://schemas.microsoft.com/office/drawing/2014/main" id="{E645F531-6AE0-41C8-B879-6C3F3DBA66E9}"/>
              </a:ext>
            </a:extLst>
          </p:cNvPr>
          <p:cNvSpPr>
            <a:spLocks noGrp="1"/>
          </p:cNvSpPr>
          <p:nvPr>
            <p:ph idx="1"/>
          </p:nvPr>
        </p:nvSpPr>
        <p:spPr>
          <a:xfrm>
            <a:off x="609600" y="1709467"/>
            <a:ext cx="11573107" cy="4763042"/>
          </a:xfrm>
        </p:spPr>
        <p:txBody>
          <a:bodyPr vert="horz" lIns="91440" tIns="45720" rIns="91440" bIns="45720" rtlCol="0" anchor="t">
            <a:noAutofit/>
          </a:bodyPr>
          <a:lstStyle/>
          <a:p>
            <a:pPr>
              <a:lnSpc>
                <a:spcPct val="150000"/>
              </a:lnSpc>
              <a:buFont typeface="Wingdings" panose="020B0604020202020204" pitchFamily="34" charset="0"/>
              <a:buChar char="q"/>
            </a:pPr>
            <a:r>
              <a:rPr lang="en-US" dirty="0" smtClean="0">
                <a:ea typeface="Lato"/>
                <a:cs typeface="Lato"/>
              </a:rPr>
              <a:t>Celebrate your QI team BASIC Data Champions with gift card or QI award!</a:t>
            </a:r>
          </a:p>
          <a:p>
            <a:pPr lvl="1">
              <a:lnSpc>
                <a:spcPct val="150000"/>
              </a:lnSpc>
              <a:buFont typeface="Wingdings" panose="020B0604020202020204" pitchFamily="34" charset="0"/>
              <a:buChar char="q"/>
            </a:pPr>
            <a:r>
              <a:rPr lang="en-US" dirty="0" smtClean="0">
                <a:ea typeface="Lato"/>
                <a:cs typeface="Lato"/>
              </a:rPr>
              <a:t>Take a QI Celebration Pictures and send to </a:t>
            </a:r>
            <a:r>
              <a:rPr lang="en-US" dirty="0" smtClean="0">
                <a:ea typeface="Lato"/>
                <a:cs typeface="Lato"/>
                <a:hlinkClick r:id="rId3"/>
              </a:rPr>
              <a:t>info@ilpqc.org</a:t>
            </a:r>
            <a:r>
              <a:rPr lang="en-US" dirty="0" smtClean="0">
                <a:ea typeface="Lato"/>
                <a:cs typeface="Lato"/>
              </a:rPr>
              <a:t> to show how your celebrations!</a:t>
            </a:r>
          </a:p>
          <a:p>
            <a:pPr>
              <a:lnSpc>
                <a:spcPct val="150000"/>
              </a:lnSpc>
              <a:buFont typeface="Wingdings" panose="020B0604020202020204" pitchFamily="34" charset="0"/>
              <a:buChar char="q"/>
            </a:pPr>
            <a:r>
              <a:rPr lang="en-US" dirty="0" smtClean="0">
                <a:ea typeface="Lato"/>
                <a:cs typeface="Lato"/>
              </a:rPr>
              <a:t>Determine which Structure Measures are still in progress and, think next steps!</a:t>
            </a:r>
          </a:p>
          <a:p>
            <a:pPr>
              <a:lnSpc>
                <a:spcPct val="150000"/>
              </a:lnSpc>
              <a:buFont typeface="Wingdings" panose="020B0604020202020204" pitchFamily="34" charset="0"/>
              <a:buChar char="q"/>
            </a:pPr>
            <a:r>
              <a:rPr lang="en-US" dirty="0" smtClean="0">
                <a:ea typeface="Lato"/>
                <a:cs typeface="Lato"/>
              </a:rPr>
              <a:t>Continue </a:t>
            </a:r>
            <a:r>
              <a:rPr lang="en-US" dirty="0">
                <a:ea typeface="Lato"/>
                <a:cs typeface="Lato"/>
              </a:rPr>
              <a:t>with QI Team meetings and data </a:t>
            </a:r>
            <a:r>
              <a:rPr lang="en-US" dirty="0" smtClean="0">
                <a:ea typeface="Lato"/>
                <a:cs typeface="Lato"/>
              </a:rPr>
              <a:t>sharing!</a:t>
            </a:r>
          </a:p>
          <a:p>
            <a:pPr>
              <a:lnSpc>
                <a:spcPct val="150000"/>
              </a:lnSpc>
              <a:buFont typeface="Wingdings" panose="020B0604020202020204" pitchFamily="34" charset="0"/>
              <a:buChar char="q"/>
            </a:pPr>
            <a:r>
              <a:rPr lang="en-US" dirty="0" smtClean="0"/>
              <a:t>Review REDCap reports! </a:t>
            </a:r>
          </a:p>
          <a:p>
            <a:pPr>
              <a:lnSpc>
                <a:spcPct val="150000"/>
              </a:lnSpc>
              <a:buFont typeface="Wingdings" panose="020B0604020202020204" pitchFamily="34" charset="0"/>
              <a:buChar char="q"/>
            </a:pPr>
            <a:r>
              <a:rPr lang="en-US" dirty="0"/>
              <a:t>C</a:t>
            </a:r>
            <a:r>
              <a:rPr lang="en-US" dirty="0" smtClean="0"/>
              <a:t>ontact </a:t>
            </a:r>
            <a:r>
              <a:rPr lang="en-US" dirty="0" err="1" smtClean="0"/>
              <a:t>info@ilpqc</a:t>
            </a:r>
            <a:r>
              <a:rPr lang="en-US" dirty="0" smtClean="0"/>
              <a:t> to set up a 1:1 call to review your reports with ILPQC staff!</a:t>
            </a:r>
            <a:endParaRPr lang="en-US" dirty="0"/>
          </a:p>
        </p:txBody>
      </p:sp>
      <p:sp>
        <p:nvSpPr>
          <p:cNvPr id="4" name="Slide Number Placeholder 3">
            <a:extLst>
              <a:ext uri="{FF2B5EF4-FFF2-40B4-BE49-F238E27FC236}">
                <a16:creationId xmlns:a16="http://schemas.microsoft.com/office/drawing/2014/main" id="{C6D40DB1-97C2-4861-A074-995F7B5BDF81}"/>
              </a:ext>
            </a:extLst>
          </p:cNvPr>
          <p:cNvSpPr>
            <a:spLocks noGrp="1"/>
          </p:cNvSpPr>
          <p:nvPr>
            <p:ph type="sldNum" sz="quarter" idx="10"/>
          </p:nvPr>
        </p:nvSpPr>
        <p:spPr/>
        <p:txBody>
          <a:bodyPr/>
          <a:lstStyle/>
          <a:p>
            <a:fld id="{97033E4B-E3EB-3D46-B2D8-3159663620FA}" type="slidenum">
              <a:rPr lang="en-US" dirty="0" smtClean="0"/>
              <a:pPr/>
              <a:t>52</a:t>
            </a:fld>
            <a:endParaRPr lang="en-US" dirty="0"/>
          </a:p>
        </p:txBody>
      </p:sp>
      <p:sp>
        <p:nvSpPr>
          <p:cNvPr id="5" name="Footer Placeholder 4">
            <a:extLst>
              <a:ext uri="{FF2B5EF4-FFF2-40B4-BE49-F238E27FC236}">
                <a16:creationId xmlns:a16="http://schemas.microsoft.com/office/drawing/2014/main" id="{4C53D084-E0F8-4759-B5CD-B3003D3C1B09}"/>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3396776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867181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QI </a:t>
            </a:r>
            <a:r>
              <a:rPr lang="en-US" dirty="0" smtClean="0"/>
              <a:t>Awards</a:t>
            </a:r>
            <a:endParaRPr lang="en-US" dirty="0"/>
          </a:p>
        </p:txBody>
      </p:sp>
      <p:sp>
        <p:nvSpPr>
          <p:cNvPr id="3" name="Content Placeholder 2"/>
          <p:cNvSpPr>
            <a:spLocks noGrp="1"/>
          </p:cNvSpPr>
          <p:nvPr>
            <p:ph idx="1"/>
          </p:nvPr>
        </p:nvSpPr>
        <p:spPr>
          <a:xfrm>
            <a:off x="3379694" y="1690688"/>
            <a:ext cx="8812306" cy="4897904"/>
          </a:xfrm>
        </p:spPr>
        <p:txBody>
          <a:bodyPr>
            <a:normAutofit/>
          </a:bodyPr>
          <a:lstStyle/>
          <a:p>
            <a:pPr marL="0" indent="0">
              <a:spcBef>
                <a:spcPts val="0"/>
              </a:spcBef>
              <a:spcAft>
                <a:spcPts val="0"/>
              </a:spcAft>
              <a:buNone/>
            </a:pPr>
            <a:r>
              <a:rPr lang="en-US" sz="3100" b="1" dirty="0"/>
              <a:t>QI Excellence Award: </a:t>
            </a:r>
          </a:p>
          <a:p>
            <a:pPr>
              <a:spcBef>
                <a:spcPts val="0"/>
              </a:spcBef>
              <a:spcAft>
                <a:spcPts val="0"/>
              </a:spcAft>
            </a:pPr>
            <a:r>
              <a:rPr lang="en-US" dirty="0"/>
              <a:t>6 key structure measures in place</a:t>
            </a:r>
          </a:p>
          <a:p>
            <a:pPr>
              <a:spcBef>
                <a:spcPts val="0"/>
              </a:spcBef>
              <a:spcAft>
                <a:spcPts val="0"/>
              </a:spcAft>
            </a:pPr>
            <a:r>
              <a:rPr lang="en-US" dirty="0"/>
              <a:t>Achieved all process and outcome </a:t>
            </a:r>
            <a:r>
              <a:rPr lang="en-US" dirty="0" smtClean="0"/>
              <a:t>measures</a:t>
            </a:r>
          </a:p>
          <a:p>
            <a:pPr marL="0" indent="0">
              <a:spcBef>
                <a:spcPts val="0"/>
              </a:spcBef>
              <a:spcAft>
                <a:spcPts val="0"/>
              </a:spcAft>
              <a:buNone/>
            </a:pPr>
            <a:endParaRPr lang="en-US" dirty="0"/>
          </a:p>
          <a:p>
            <a:pPr marL="0" indent="0">
              <a:spcBef>
                <a:spcPts val="0"/>
              </a:spcBef>
              <a:spcAft>
                <a:spcPts val="0"/>
              </a:spcAft>
              <a:buNone/>
            </a:pPr>
            <a:r>
              <a:rPr lang="en-US" sz="3100" b="1" dirty="0"/>
              <a:t>QI Leader Award: </a:t>
            </a:r>
          </a:p>
          <a:p>
            <a:pPr>
              <a:spcBef>
                <a:spcPts val="0"/>
              </a:spcBef>
              <a:spcAft>
                <a:spcPts val="0"/>
              </a:spcAft>
            </a:pPr>
            <a:r>
              <a:rPr lang="en-US" dirty="0"/>
              <a:t>6 key structure measures in place</a:t>
            </a:r>
          </a:p>
          <a:p>
            <a:pPr>
              <a:spcBef>
                <a:spcPts val="0"/>
              </a:spcBef>
              <a:spcAft>
                <a:spcPts val="0"/>
              </a:spcAft>
            </a:pPr>
            <a:r>
              <a:rPr lang="en-US" dirty="0"/>
              <a:t>Achieved at least three process and outcome </a:t>
            </a:r>
            <a:r>
              <a:rPr lang="en-US" dirty="0" smtClean="0"/>
              <a:t>measures</a:t>
            </a:r>
          </a:p>
          <a:p>
            <a:pPr marL="0" indent="0">
              <a:spcBef>
                <a:spcPts val="0"/>
              </a:spcBef>
              <a:spcAft>
                <a:spcPts val="0"/>
              </a:spcAft>
              <a:buNone/>
            </a:pPr>
            <a:endParaRPr lang="en-US" dirty="0"/>
          </a:p>
          <a:p>
            <a:pPr marL="0" indent="0">
              <a:spcBef>
                <a:spcPts val="0"/>
              </a:spcBef>
              <a:spcAft>
                <a:spcPts val="0"/>
              </a:spcAft>
              <a:buNone/>
            </a:pPr>
            <a:r>
              <a:rPr lang="en-US" sz="3100" b="1" dirty="0"/>
              <a:t>QI Recognition Award:</a:t>
            </a:r>
          </a:p>
          <a:p>
            <a:pPr>
              <a:spcBef>
                <a:spcPts val="0"/>
              </a:spcBef>
              <a:spcAft>
                <a:spcPts val="0"/>
              </a:spcAft>
            </a:pPr>
            <a:r>
              <a:rPr lang="en-US" dirty="0"/>
              <a:t>Have 4-5 key structure measures in place</a:t>
            </a:r>
          </a:p>
          <a:p>
            <a:pPr>
              <a:spcBef>
                <a:spcPts val="0"/>
              </a:spcBef>
              <a:spcAft>
                <a:spcPts val="0"/>
              </a:spcAft>
            </a:pPr>
            <a:r>
              <a:rPr lang="en-US" dirty="0"/>
              <a:t>Achieved at least two process and outcome measures</a:t>
            </a:r>
          </a:p>
        </p:txBody>
      </p:sp>
      <p:sp>
        <p:nvSpPr>
          <p:cNvPr id="4" name="Rounded Rectangle 3"/>
          <p:cNvSpPr/>
          <p:nvPr/>
        </p:nvSpPr>
        <p:spPr>
          <a:xfrm>
            <a:off x="1034303" y="1905842"/>
            <a:ext cx="1920688" cy="1200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22225">
                  <a:solidFill>
                    <a:schemeClr val="accent2"/>
                  </a:solidFill>
                  <a:prstDash val="solid"/>
                </a:ln>
                <a:solidFill>
                  <a:schemeClr val="accent2">
                    <a:lumMod val="40000"/>
                    <a:lumOff val="60000"/>
                  </a:schemeClr>
                </a:solidFill>
              </a:rPr>
              <a:t>10 winners</a:t>
            </a:r>
            <a:endParaRPr lang="en-US" sz="3600" dirty="0"/>
          </a:p>
        </p:txBody>
      </p:sp>
      <p:sp>
        <p:nvSpPr>
          <p:cNvPr id="5" name="Rounded Rectangle 4"/>
          <p:cNvSpPr/>
          <p:nvPr/>
        </p:nvSpPr>
        <p:spPr>
          <a:xfrm>
            <a:off x="1034303" y="3403790"/>
            <a:ext cx="1920688" cy="1200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22225">
                  <a:solidFill>
                    <a:schemeClr val="accent2"/>
                  </a:solidFill>
                  <a:prstDash val="solid"/>
                </a:ln>
                <a:solidFill>
                  <a:schemeClr val="accent2">
                    <a:lumMod val="40000"/>
                    <a:lumOff val="60000"/>
                  </a:schemeClr>
                </a:solidFill>
              </a:rPr>
              <a:t>7</a:t>
            </a:r>
            <a:r>
              <a:rPr lang="en-US" sz="3600" b="1" dirty="0" smtClean="0">
                <a:ln w="22225">
                  <a:solidFill>
                    <a:schemeClr val="accent2"/>
                  </a:solidFill>
                  <a:prstDash val="solid"/>
                </a:ln>
                <a:solidFill>
                  <a:schemeClr val="accent2">
                    <a:lumMod val="40000"/>
                    <a:lumOff val="60000"/>
                  </a:schemeClr>
                </a:solidFill>
              </a:rPr>
              <a:t> winners</a:t>
            </a:r>
            <a:endParaRPr lang="en-US" sz="3600" dirty="0"/>
          </a:p>
        </p:txBody>
      </p:sp>
      <p:sp>
        <p:nvSpPr>
          <p:cNvPr id="6" name="Rounded Rectangle 5"/>
          <p:cNvSpPr/>
          <p:nvPr/>
        </p:nvSpPr>
        <p:spPr>
          <a:xfrm>
            <a:off x="1034303" y="4901738"/>
            <a:ext cx="1920688" cy="1200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22225">
                  <a:solidFill>
                    <a:schemeClr val="accent2"/>
                  </a:solidFill>
                  <a:prstDash val="solid"/>
                </a:ln>
                <a:solidFill>
                  <a:schemeClr val="accent2">
                    <a:lumMod val="40000"/>
                    <a:lumOff val="60000"/>
                  </a:schemeClr>
                </a:solidFill>
              </a:rPr>
              <a:t>13 winners</a:t>
            </a:r>
            <a:endParaRPr lang="en-US" sz="3600" dirty="0"/>
          </a:p>
        </p:txBody>
      </p:sp>
      <p:sp>
        <p:nvSpPr>
          <p:cNvPr id="7" name="AutoShape 2" descr="https://usc-powerpoint.officeapps.live.com/pods/GetClipboardImage.ashx?Id=a5e90587-a1bc-4d54-8f81-cd553cbcf1de&amp;DC=PUS10&amp;pkey=0eac2c58-db31-45d3-80a8-a88fc7a215f4&amp;wdwaccluster=PUS1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11" descr="Fireworks with solid fill">
            <a:extLst>
              <a:ext uri="{FF2B5EF4-FFF2-40B4-BE49-F238E27FC236}">
                <a16:creationId xmlns:a16="http://schemas.microsoft.com/office/drawing/2014/main" id="{ABC6EC5C-E8E9-A2E4-DCA5-E2D80542181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556240" y="1729705"/>
            <a:ext cx="914400" cy="914400"/>
          </a:xfrm>
          <a:prstGeom prst="rect">
            <a:avLst/>
          </a:prstGeom>
        </p:spPr>
      </p:pic>
      <p:pic>
        <p:nvPicPr>
          <p:cNvPr id="9" name="Graphic 11" descr="Fireworks with solid fill">
            <a:extLst>
              <a:ext uri="{FF2B5EF4-FFF2-40B4-BE49-F238E27FC236}">
                <a16:creationId xmlns:a16="http://schemas.microsoft.com/office/drawing/2014/main" id="{394EFA9A-D0C7-21B0-6475-FC210F24A44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9034584" y="3089605"/>
            <a:ext cx="914400" cy="914400"/>
          </a:xfrm>
          <a:prstGeom prst="rect">
            <a:avLst/>
          </a:prstGeom>
        </p:spPr>
      </p:pic>
      <p:pic>
        <p:nvPicPr>
          <p:cNvPr id="10" name="Graphic 11" descr="Fireworks with solid fill">
            <a:extLst>
              <a:ext uri="{FF2B5EF4-FFF2-40B4-BE49-F238E27FC236}">
                <a16:creationId xmlns:a16="http://schemas.microsoft.com/office/drawing/2014/main" id="{02E40F69-7904-5A55-DF4B-F537E4B20A4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893314" y="4774883"/>
            <a:ext cx="914400" cy="914400"/>
          </a:xfrm>
          <a:prstGeom prst="rect">
            <a:avLst/>
          </a:prstGeom>
        </p:spPr>
      </p:pic>
    </p:spTree>
    <p:extLst>
      <p:ext uri="{BB962C8B-B14F-4D97-AF65-F5344CB8AC3E}">
        <p14:creationId xmlns:p14="http://schemas.microsoft.com/office/powerpoint/2010/main" val="264139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QI </a:t>
            </a:r>
            <a:r>
              <a:rPr lang="en-US" dirty="0" smtClean="0"/>
              <a:t>Award Winners</a:t>
            </a:r>
            <a:endParaRPr lang="en-US" dirty="0"/>
          </a:p>
        </p:txBody>
      </p:sp>
      <p:sp>
        <p:nvSpPr>
          <p:cNvPr id="4" name="Content Placeholder 2"/>
          <p:cNvSpPr>
            <a:spLocks noGrp="1"/>
          </p:cNvSpPr>
          <p:nvPr>
            <p:ph idx="1"/>
          </p:nvPr>
        </p:nvSpPr>
        <p:spPr>
          <a:xfrm>
            <a:off x="231817" y="1641542"/>
            <a:ext cx="4168733" cy="4799898"/>
          </a:xfrm>
        </p:spPr>
        <p:txBody>
          <a:bodyPr vert="horz" lIns="91440" tIns="45720" rIns="91440" bIns="45720" rtlCol="0" anchor="t">
            <a:normAutofit fontScale="92500"/>
          </a:bodyPr>
          <a:lstStyle/>
          <a:p>
            <a:pPr marL="0" indent="0">
              <a:buNone/>
            </a:pPr>
            <a:r>
              <a:rPr lang="en-US" sz="2200" b="1" dirty="0"/>
              <a:t>QI Excellence Award</a:t>
            </a:r>
          </a:p>
          <a:p>
            <a:pPr>
              <a:spcBef>
                <a:spcPts val="0"/>
              </a:spcBef>
              <a:spcAft>
                <a:spcPts val="600"/>
              </a:spcAft>
            </a:pPr>
            <a:r>
              <a:rPr lang="en-US" sz="2100" dirty="0">
                <a:ea typeface="+mn-lt"/>
                <a:cs typeface="+mn-lt"/>
              </a:rPr>
              <a:t>Advocate Aurora Sherman Hospital </a:t>
            </a:r>
          </a:p>
          <a:p>
            <a:pPr>
              <a:spcBef>
                <a:spcPts val="0"/>
              </a:spcBef>
              <a:spcAft>
                <a:spcPts val="600"/>
              </a:spcAft>
            </a:pPr>
            <a:r>
              <a:rPr lang="en-US" sz="2100" dirty="0">
                <a:ea typeface="+mn-lt"/>
                <a:cs typeface="+mn-lt"/>
              </a:rPr>
              <a:t>Advocate Children's Hospital- Oak Lawn </a:t>
            </a:r>
          </a:p>
          <a:p>
            <a:pPr>
              <a:spcBef>
                <a:spcPts val="0"/>
              </a:spcBef>
              <a:spcAft>
                <a:spcPts val="600"/>
              </a:spcAft>
            </a:pPr>
            <a:r>
              <a:rPr lang="en-US" sz="2100" dirty="0">
                <a:ea typeface="+mn-lt"/>
                <a:cs typeface="+mn-lt"/>
              </a:rPr>
              <a:t>Advocate Good Samaritan Hospital </a:t>
            </a:r>
          </a:p>
          <a:p>
            <a:pPr>
              <a:spcBef>
                <a:spcPts val="0"/>
              </a:spcBef>
              <a:spcAft>
                <a:spcPts val="600"/>
              </a:spcAft>
            </a:pPr>
            <a:r>
              <a:rPr lang="en-US" sz="2100" dirty="0">
                <a:ea typeface="+mn-lt"/>
                <a:cs typeface="+mn-lt"/>
              </a:rPr>
              <a:t>Edward Hospital </a:t>
            </a:r>
          </a:p>
          <a:p>
            <a:pPr>
              <a:spcBef>
                <a:spcPts val="0"/>
              </a:spcBef>
              <a:spcAft>
                <a:spcPts val="600"/>
              </a:spcAft>
            </a:pPr>
            <a:r>
              <a:rPr lang="en-US" sz="2100" dirty="0">
                <a:ea typeface="+mn-lt"/>
                <a:cs typeface="+mn-lt"/>
              </a:rPr>
              <a:t>Loyola University Medical Center </a:t>
            </a:r>
          </a:p>
          <a:p>
            <a:pPr>
              <a:spcBef>
                <a:spcPts val="0"/>
              </a:spcBef>
              <a:spcAft>
                <a:spcPts val="600"/>
              </a:spcAft>
            </a:pPr>
            <a:r>
              <a:rPr lang="en-US" sz="2100" dirty="0">
                <a:ea typeface="+mn-lt"/>
                <a:cs typeface="+mn-lt"/>
              </a:rPr>
              <a:t>Memorial Hospital East </a:t>
            </a:r>
          </a:p>
          <a:p>
            <a:pPr>
              <a:spcBef>
                <a:spcPts val="0"/>
              </a:spcBef>
              <a:spcAft>
                <a:spcPts val="600"/>
              </a:spcAft>
            </a:pPr>
            <a:r>
              <a:rPr lang="en-US" sz="2100" dirty="0">
                <a:ea typeface="+mn-lt"/>
                <a:cs typeface="+mn-lt"/>
              </a:rPr>
              <a:t>NorthShore University HealthSystem Evanston </a:t>
            </a:r>
          </a:p>
          <a:p>
            <a:pPr>
              <a:spcBef>
                <a:spcPts val="0"/>
              </a:spcBef>
              <a:spcAft>
                <a:spcPts val="600"/>
              </a:spcAft>
            </a:pPr>
            <a:r>
              <a:rPr lang="en-US" sz="2100" dirty="0">
                <a:ea typeface="+mn-lt"/>
                <a:cs typeface="+mn-lt"/>
              </a:rPr>
              <a:t>Northwestern Lake Forest Hospital </a:t>
            </a:r>
          </a:p>
          <a:p>
            <a:pPr>
              <a:spcBef>
                <a:spcPts val="0"/>
              </a:spcBef>
              <a:spcAft>
                <a:spcPts val="600"/>
              </a:spcAft>
            </a:pPr>
            <a:r>
              <a:rPr lang="en-US" sz="2100" dirty="0">
                <a:ea typeface="+mn-lt"/>
                <a:cs typeface="+mn-lt"/>
              </a:rPr>
              <a:t>OSF St. Francis Medical Center</a:t>
            </a:r>
          </a:p>
        </p:txBody>
      </p:sp>
      <p:sp>
        <p:nvSpPr>
          <p:cNvPr id="5" name="Content Placeholder 2"/>
          <p:cNvSpPr txBox="1">
            <a:spLocks/>
          </p:cNvSpPr>
          <p:nvPr/>
        </p:nvSpPr>
        <p:spPr>
          <a:xfrm>
            <a:off x="4400550" y="1641542"/>
            <a:ext cx="369328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QI Leader Award</a:t>
            </a:r>
          </a:p>
          <a:p>
            <a:r>
              <a:rPr lang="en-US" sz="1800" dirty="0">
                <a:ea typeface="+mn-lt"/>
                <a:cs typeface="+mn-lt"/>
              </a:rPr>
              <a:t>Advocate Illinois Masonic Medical Center </a:t>
            </a:r>
          </a:p>
          <a:p>
            <a:r>
              <a:rPr lang="en-US" sz="1800" dirty="0">
                <a:ea typeface="+mn-lt"/>
                <a:cs typeface="+mn-lt"/>
              </a:rPr>
              <a:t>Alton Memorial Hospital </a:t>
            </a:r>
            <a:endParaRPr lang="en-US" dirty="0"/>
          </a:p>
          <a:p>
            <a:r>
              <a:rPr lang="en-US" sz="1800" dirty="0">
                <a:ea typeface="+mn-lt"/>
                <a:cs typeface="+mn-lt"/>
              </a:rPr>
              <a:t>Ascension Resurrection </a:t>
            </a:r>
            <a:endParaRPr lang="en-US" dirty="0"/>
          </a:p>
          <a:p>
            <a:r>
              <a:rPr lang="en-US" sz="1800" dirty="0">
                <a:ea typeface="+mn-lt"/>
                <a:cs typeface="+mn-lt"/>
              </a:rPr>
              <a:t>Ascension Saint Alexius </a:t>
            </a:r>
            <a:endParaRPr lang="en-US" dirty="0"/>
          </a:p>
          <a:p>
            <a:r>
              <a:rPr lang="en-US" sz="1800" dirty="0">
                <a:ea typeface="+mn-lt"/>
                <a:cs typeface="+mn-lt"/>
              </a:rPr>
              <a:t>Elmhurst Memorial Hospital </a:t>
            </a:r>
            <a:endParaRPr lang="en-US" dirty="0"/>
          </a:p>
          <a:p>
            <a:r>
              <a:rPr lang="en-US" sz="1800" dirty="0">
                <a:ea typeface="+mn-lt"/>
                <a:cs typeface="+mn-lt"/>
              </a:rPr>
              <a:t>HSHS St. John's Hospital </a:t>
            </a:r>
            <a:endParaRPr lang="en-US" dirty="0"/>
          </a:p>
          <a:p>
            <a:pPr>
              <a:lnSpc>
                <a:spcPct val="70000"/>
              </a:lnSpc>
            </a:pPr>
            <a:r>
              <a:rPr lang="en-US" sz="1800" dirty="0">
                <a:ea typeface="+mn-lt"/>
                <a:cs typeface="+mn-lt"/>
              </a:rPr>
              <a:t>West Suburban Medical Center</a:t>
            </a:r>
            <a:endParaRPr lang="en-US" dirty="0"/>
          </a:p>
        </p:txBody>
      </p:sp>
      <p:sp>
        <p:nvSpPr>
          <p:cNvPr id="6" name="Content Placeholder 2"/>
          <p:cNvSpPr txBox="1">
            <a:spLocks/>
          </p:cNvSpPr>
          <p:nvPr/>
        </p:nvSpPr>
        <p:spPr>
          <a:xfrm>
            <a:off x="8337639" y="1641542"/>
            <a:ext cx="3746321" cy="500309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QI Recognition Award</a:t>
            </a:r>
          </a:p>
          <a:p>
            <a:pPr>
              <a:spcBef>
                <a:spcPts val="600"/>
              </a:spcBef>
            </a:pPr>
            <a:r>
              <a:rPr lang="en-US" sz="1800" dirty="0" err="1">
                <a:ea typeface="+mn-lt"/>
                <a:cs typeface="+mn-lt"/>
              </a:rPr>
              <a:t>AdventHealth</a:t>
            </a:r>
            <a:r>
              <a:rPr lang="en-US" sz="1800" dirty="0">
                <a:ea typeface="+mn-lt"/>
                <a:cs typeface="+mn-lt"/>
              </a:rPr>
              <a:t> Hinsdale </a:t>
            </a:r>
          </a:p>
          <a:p>
            <a:pPr>
              <a:spcBef>
                <a:spcPts val="600"/>
              </a:spcBef>
            </a:pPr>
            <a:r>
              <a:rPr lang="en-US" sz="1800" dirty="0">
                <a:ea typeface="+mn-lt"/>
                <a:cs typeface="+mn-lt"/>
              </a:rPr>
              <a:t>Advocate Condell Medical Center </a:t>
            </a:r>
            <a:endParaRPr lang="en-US" dirty="0"/>
          </a:p>
          <a:p>
            <a:pPr>
              <a:spcBef>
                <a:spcPts val="600"/>
              </a:spcBef>
            </a:pPr>
            <a:r>
              <a:rPr lang="en-US" sz="1800" dirty="0">
                <a:ea typeface="+mn-lt"/>
                <a:cs typeface="+mn-lt"/>
              </a:rPr>
              <a:t>Blessing Hospital </a:t>
            </a:r>
            <a:endParaRPr lang="en-US" dirty="0"/>
          </a:p>
          <a:p>
            <a:pPr>
              <a:spcBef>
                <a:spcPts val="600"/>
              </a:spcBef>
            </a:pPr>
            <a:r>
              <a:rPr lang="en-US" sz="1800" dirty="0">
                <a:ea typeface="+mn-lt"/>
                <a:cs typeface="+mn-lt"/>
              </a:rPr>
              <a:t>FHN Memorial Hospital </a:t>
            </a:r>
            <a:endParaRPr lang="en-US" dirty="0"/>
          </a:p>
          <a:p>
            <a:pPr>
              <a:spcBef>
                <a:spcPts val="600"/>
              </a:spcBef>
            </a:pPr>
            <a:r>
              <a:rPr lang="en-US" sz="1800" dirty="0">
                <a:ea typeface="+mn-lt"/>
                <a:cs typeface="+mn-lt"/>
              </a:rPr>
              <a:t>John Stroger Hospital of Cook County </a:t>
            </a:r>
            <a:endParaRPr lang="en-US" dirty="0"/>
          </a:p>
          <a:p>
            <a:pPr>
              <a:spcBef>
                <a:spcPts val="600"/>
              </a:spcBef>
            </a:pPr>
            <a:r>
              <a:rPr lang="en-US" sz="1800" dirty="0">
                <a:ea typeface="+mn-lt"/>
                <a:cs typeface="+mn-lt"/>
              </a:rPr>
              <a:t>Memorial Hospital of Carbondale </a:t>
            </a:r>
            <a:endParaRPr lang="en-US" dirty="0"/>
          </a:p>
          <a:p>
            <a:pPr>
              <a:spcBef>
                <a:spcPts val="600"/>
              </a:spcBef>
            </a:pPr>
            <a:r>
              <a:rPr lang="en-US" sz="1800" dirty="0">
                <a:ea typeface="+mn-lt"/>
                <a:cs typeface="+mn-lt"/>
              </a:rPr>
              <a:t>Morris Hospital </a:t>
            </a:r>
            <a:endParaRPr lang="en-US" dirty="0"/>
          </a:p>
          <a:p>
            <a:pPr>
              <a:spcBef>
                <a:spcPts val="600"/>
              </a:spcBef>
            </a:pPr>
            <a:r>
              <a:rPr lang="en-US" sz="1800" dirty="0">
                <a:ea typeface="+mn-lt"/>
                <a:cs typeface="+mn-lt"/>
              </a:rPr>
              <a:t>NM </a:t>
            </a:r>
            <a:r>
              <a:rPr lang="en-US" sz="1800" dirty="0" err="1">
                <a:ea typeface="+mn-lt"/>
                <a:cs typeface="+mn-lt"/>
              </a:rPr>
              <a:t>Delnor</a:t>
            </a:r>
            <a:r>
              <a:rPr lang="en-US" sz="1800" dirty="0">
                <a:ea typeface="+mn-lt"/>
                <a:cs typeface="+mn-lt"/>
              </a:rPr>
              <a:t> Hospital </a:t>
            </a:r>
            <a:endParaRPr lang="en-US" dirty="0"/>
          </a:p>
          <a:p>
            <a:pPr>
              <a:spcBef>
                <a:spcPts val="600"/>
              </a:spcBef>
            </a:pPr>
            <a:r>
              <a:rPr lang="en-US" sz="1800" dirty="0">
                <a:ea typeface="+mn-lt"/>
                <a:cs typeface="+mn-lt"/>
              </a:rPr>
              <a:t>NM Huntley Hospital </a:t>
            </a:r>
            <a:endParaRPr lang="en-US" dirty="0"/>
          </a:p>
          <a:p>
            <a:pPr>
              <a:spcBef>
                <a:spcPts val="600"/>
              </a:spcBef>
            </a:pPr>
            <a:r>
              <a:rPr lang="en-US" sz="1800" dirty="0">
                <a:ea typeface="+mn-lt"/>
                <a:cs typeface="+mn-lt"/>
              </a:rPr>
              <a:t>OSF St. Anthony Medical Center </a:t>
            </a:r>
            <a:endParaRPr lang="en-US" dirty="0"/>
          </a:p>
          <a:p>
            <a:pPr>
              <a:spcBef>
                <a:spcPts val="600"/>
              </a:spcBef>
            </a:pPr>
            <a:r>
              <a:rPr lang="en-US" sz="1800" dirty="0">
                <a:ea typeface="+mn-lt"/>
                <a:cs typeface="+mn-lt"/>
              </a:rPr>
              <a:t>Riverside Medical Center </a:t>
            </a:r>
            <a:endParaRPr lang="en-US" dirty="0"/>
          </a:p>
          <a:p>
            <a:pPr>
              <a:spcBef>
                <a:spcPts val="600"/>
              </a:spcBef>
            </a:pPr>
            <a:r>
              <a:rPr lang="en-US" sz="1800" dirty="0">
                <a:ea typeface="+mn-lt"/>
                <a:cs typeface="+mn-lt"/>
              </a:rPr>
              <a:t>Rush Copley Medical Center </a:t>
            </a:r>
            <a:endParaRPr lang="en-US" dirty="0"/>
          </a:p>
          <a:p>
            <a:pPr>
              <a:lnSpc>
                <a:spcPct val="80000"/>
              </a:lnSpc>
              <a:spcBef>
                <a:spcPts val="600"/>
              </a:spcBef>
            </a:pPr>
            <a:r>
              <a:rPr lang="en-US" sz="1800" dirty="0">
                <a:ea typeface="+mn-lt"/>
                <a:cs typeface="+mn-lt"/>
              </a:rPr>
              <a:t>SSM Health Good Samaritan Hospital</a:t>
            </a:r>
            <a:endParaRPr lang="en-US" dirty="0"/>
          </a:p>
          <a:p>
            <a:pPr>
              <a:lnSpc>
                <a:spcPct val="80000"/>
              </a:lnSpc>
            </a:pPr>
            <a:endParaRPr lang="en-US" sz="1700" dirty="0"/>
          </a:p>
        </p:txBody>
      </p:sp>
    </p:spTree>
    <p:extLst>
      <p:ext uri="{BB962C8B-B14F-4D97-AF65-F5344CB8AC3E}">
        <p14:creationId xmlns:p14="http://schemas.microsoft.com/office/powerpoint/2010/main" val="162604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MNO-Neonatal Achievement </a:t>
            </a:r>
            <a:r>
              <a:rPr lang="en-US" dirty="0" smtClean="0"/>
              <a:t>Awards</a:t>
            </a:r>
            <a:endParaRPr lang="en-US" dirty="0"/>
          </a:p>
        </p:txBody>
      </p:sp>
      <p:sp>
        <p:nvSpPr>
          <p:cNvPr id="3" name="Content Placeholder 2"/>
          <p:cNvSpPr>
            <a:spLocks noGrp="1"/>
          </p:cNvSpPr>
          <p:nvPr>
            <p:ph idx="1"/>
          </p:nvPr>
        </p:nvSpPr>
        <p:spPr>
          <a:xfrm>
            <a:off x="609600" y="1825625"/>
            <a:ext cx="8198224" cy="4351338"/>
          </a:xfrm>
        </p:spPr>
        <p:txBody>
          <a:bodyPr>
            <a:normAutofit/>
          </a:bodyPr>
          <a:lstStyle/>
          <a:p>
            <a:r>
              <a:rPr lang="en-US" dirty="0"/>
              <a:t>Submitted all monthly patient </a:t>
            </a:r>
            <a:r>
              <a:rPr lang="en-US" dirty="0" smtClean="0"/>
              <a:t>data</a:t>
            </a:r>
            <a:endParaRPr lang="en-US" dirty="0"/>
          </a:p>
          <a:p>
            <a:r>
              <a:rPr lang="en-US" dirty="0"/>
              <a:t>Have all key structure measures in place</a:t>
            </a:r>
          </a:p>
          <a:p>
            <a:r>
              <a:rPr lang="en-US" dirty="0"/>
              <a:t>Completed and submitted a sustainability plan</a:t>
            </a:r>
          </a:p>
          <a:p>
            <a:r>
              <a:rPr lang="en-US" dirty="0"/>
              <a:t>Achieved key goals in the care for patients with opioid use disorder between October 2021 and March 2022, including: </a:t>
            </a:r>
          </a:p>
          <a:p>
            <a:pPr lvl="1"/>
            <a:r>
              <a:rPr lang="en-US" dirty="0"/>
              <a:t>≥70% of newborns breastfeeding at infant discharge</a:t>
            </a:r>
          </a:p>
          <a:p>
            <a:pPr lvl="1"/>
            <a:r>
              <a:rPr lang="en-US" dirty="0"/>
              <a:t>20% reduction in pharmacologic treatment</a:t>
            </a:r>
          </a:p>
          <a:p>
            <a:pPr lvl="1"/>
            <a:r>
              <a:rPr lang="en-US" dirty="0"/>
              <a:t>≥ 95% of newborns with a coordinated discharge plan</a:t>
            </a:r>
          </a:p>
        </p:txBody>
      </p:sp>
      <p:sp>
        <p:nvSpPr>
          <p:cNvPr id="4" name="Rounded Rectangle 3"/>
          <p:cNvSpPr/>
          <p:nvPr/>
        </p:nvSpPr>
        <p:spPr>
          <a:xfrm>
            <a:off x="8996083" y="2737270"/>
            <a:ext cx="2774576" cy="2528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22225">
                  <a:solidFill>
                    <a:schemeClr val="accent2"/>
                  </a:solidFill>
                  <a:prstDash val="solid"/>
                </a:ln>
                <a:solidFill>
                  <a:schemeClr val="accent2">
                    <a:lumMod val="40000"/>
                    <a:lumOff val="60000"/>
                  </a:schemeClr>
                </a:solidFill>
              </a:rPr>
              <a:t>38 winners</a:t>
            </a:r>
            <a:endParaRPr lang="en-US" sz="5400" dirty="0"/>
          </a:p>
        </p:txBody>
      </p:sp>
      <p:pic>
        <p:nvPicPr>
          <p:cNvPr id="7" name="Graphic 11" descr="Fireworks with solid fill">
            <a:extLst>
              <a:ext uri="{FF2B5EF4-FFF2-40B4-BE49-F238E27FC236}">
                <a16:creationId xmlns:a16="http://schemas.microsoft.com/office/drawing/2014/main" id="{02E40F69-7904-5A55-DF4B-F537E4B20A4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7530354" y="5262563"/>
            <a:ext cx="914400" cy="914400"/>
          </a:xfrm>
          <a:prstGeom prst="rect">
            <a:avLst/>
          </a:prstGeom>
        </p:spPr>
      </p:pic>
      <p:pic>
        <p:nvPicPr>
          <p:cNvPr id="8" name="Graphic 11" descr="Fireworks with solid fill">
            <a:extLst>
              <a:ext uri="{FF2B5EF4-FFF2-40B4-BE49-F238E27FC236}">
                <a16:creationId xmlns:a16="http://schemas.microsoft.com/office/drawing/2014/main" id="{394EFA9A-D0C7-21B0-6475-FC210F24A44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7297224" y="1866111"/>
            <a:ext cx="914400" cy="914400"/>
          </a:xfrm>
          <a:prstGeom prst="rect">
            <a:avLst/>
          </a:prstGeom>
        </p:spPr>
      </p:pic>
      <p:pic>
        <p:nvPicPr>
          <p:cNvPr id="9" name="Graphic 11" descr="Fireworks with solid fill">
            <a:extLst>
              <a:ext uri="{FF2B5EF4-FFF2-40B4-BE49-F238E27FC236}">
                <a16:creationId xmlns:a16="http://schemas.microsoft.com/office/drawing/2014/main" id="{ABC6EC5C-E8E9-A2E4-DCA5-E2D80542181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256474" y="1537286"/>
            <a:ext cx="914400" cy="914400"/>
          </a:xfrm>
          <a:prstGeom prst="rect">
            <a:avLst/>
          </a:prstGeom>
        </p:spPr>
      </p:pic>
    </p:spTree>
    <p:extLst>
      <p:ext uri="{BB962C8B-B14F-4D97-AF65-F5344CB8AC3E}">
        <p14:creationId xmlns:p14="http://schemas.microsoft.com/office/powerpoint/2010/main" val="335195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MNO-Neonatal QI Achievement Awards</a:t>
            </a:r>
          </a:p>
        </p:txBody>
      </p:sp>
      <p:sp>
        <p:nvSpPr>
          <p:cNvPr id="7" name="Content Placeholder 2"/>
          <p:cNvSpPr>
            <a:spLocks noGrp="1"/>
          </p:cNvSpPr>
          <p:nvPr>
            <p:ph idx="1"/>
          </p:nvPr>
        </p:nvSpPr>
        <p:spPr>
          <a:xfrm>
            <a:off x="231817" y="1641542"/>
            <a:ext cx="4168733" cy="4351338"/>
          </a:xfrm>
        </p:spPr>
        <p:txBody>
          <a:bodyPr vert="horz" lIns="91440" tIns="45720" rIns="91440" bIns="45720" rtlCol="0" anchor="t">
            <a:normAutofit/>
          </a:bodyPr>
          <a:lstStyle/>
          <a:p>
            <a:pPr marL="0" indent="0">
              <a:buNone/>
            </a:pPr>
            <a:r>
              <a:rPr lang="en-US" sz="2200" b="1" dirty="0"/>
              <a:t>Breastfeeding at Infant Discharge</a:t>
            </a:r>
          </a:p>
          <a:p>
            <a:pPr>
              <a:spcBef>
                <a:spcPts val="0"/>
              </a:spcBef>
              <a:spcAft>
                <a:spcPts val="600"/>
              </a:spcAft>
            </a:pPr>
            <a:r>
              <a:rPr lang="en-US" sz="1800" dirty="0">
                <a:cs typeface="Calibri"/>
              </a:rPr>
              <a:t>Carle BroMenn Medical Center</a:t>
            </a:r>
            <a:endParaRPr lang="en-US" sz="1800" dirty="0"/>
          </a:p>
          <a:p>
            <a:pPr>
              <a:spcBef>
                <a:spcPts val="0"/>
              </a:spcBef>
              <a:spcAft>
                <a:spcPts val="600"/>
              </a:spcAft>
            </a:pPr>
            <a:r>
              <a:rPr lang="en-US" sz="1800" dirty="0">
                <a:cs typeface="Calibri"/>
              </a:rPr>
              <a:t>HSHS St. Mary's Hospital</a:t>
            </a:r>
            <a:endParaRPr lang="en-US" sz="1800" dirty="0"/>
          </a:p>
          <a:p>
            <a:pPr>
              <a:spcBef>
                <a:spcPts val="0"/>
              </a:spcBef>
              <a:spcAft>
                <a:spcPts val="600"/>
              </a:spcAft>
            </a:pPr>
            <a:r>
              <a:rPr lang="en-US" sz="1800" dirty="0"/>
              <a:t>Little Company of Mary Medical Center</a:t>
            </a:r>
          </a:p>
          <a:p>
            <a:pPr>
              <a:spcBef>
                <a:spcPts val="0"/>
              </a:spcBef>
              <a:spcAft>
                <a:spcPts val="600"/>
              </a:spcAft>
            </a:pPr>
            <a:r>
              <a:rPr lang="en-US" sz="1800" dirty="0">
                <a:cs typeface="Calibri"/>
              </a:rPr>
              <a:t>Memorial Hospital Carbondale</a:t>
            </a:r>
          </a:p>
          <a:p>
            <a:pPr>
              <a:spcBef>
                <a:spcPts val="0"/>
              </a:spcBef>
              <a:spcAft>
                <a:spcPts val="600"/>
              </a:spcAft>
            </a:pPr>
            <a:r>
              <a:rPr lang="en-US" sz="1800" dirty="0">
                <a:cs typeface="Calibri"/>
              </a:rPr>
              <a:t>Morris Hospital</a:t>
            </a:r>
          </a:p>
          <a:p>
            <a:pPr>
              <a:spcBef>
                <a:spcPts val="0"/>
              </a:spcBef>
              <a:spcAft>
                <a:spcPts val="600"/>
              </a:spcAft>
            </a:pPr>
            <a:r>
              <a:rPr lang="en-US" sz="1800" dirty="0">
                <a:cs typeface="Calibri"/>
              </a:rPr>
              <a:t>NM Kishwaukee Hospital</a:t>
            </a:r>
          </a:p>
          <a:p>
            <a:pPr>
              <a:spcBef>
                <a:spcPts val="0"/>
              </a:spcBef>
              <a:spcAft>
                <a:spcPts val="600"/>
              </a:spcAft>
            </a:pPr>
            <a:r>
              <a:rPr lang="en-US" sz="1800" dirty="0">
                <a:cs typeface="Calibri"/>
              </a:rPr>
              <a:t>Northwestern Memorial Hospital</a:t>
            </a:r>
          </a:p>
          <a:p>
            <a:pPr>
              <a:spcBef>
                <a:spcPts val="0"/>
              </a:spcBef>
              <a:spcAft>
                <a:spcPts val="600"/>
              </a:spcAft>
            </a:pPr>
            <a:r>
              <a:rPr lang="en-US" sz="1800" dirty="0">
                <a:cs typeface="Calibri"/>
              </a:rPr>
              <a:t>Riverside Medical Center</a:t>
            </a:r>
          </a:p>
        </p:txBody>
      </p:sp>
      <p:sp>
        <p:nvSpPr>
          <p:cNvPr id="8" name="Content Placeholder 2"/>
          <p:cNvSpPr txBox="1">
            <a:spLocks/>
          </p:cNvSpPr>
          <p:nvPr/>
        </p:nvSpPr>
        <p:spPr>
          <a:xfrm>
            <a:off x="8498097" y="1713428"/>
            <a:ext cx="369328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Pharmacologic Treatment Reduction</a:t>
            </a:r>
          </a:p>
          <a:p>
            <a:pPr>
              <a:lnSpc>
                <a:spcPct val="70000"/>
              </a:lnSpc>
            </a:pPr>
            <a:r>
              <a:rPr lang="en-US" sz="1800" dirty="0">
                <a:ea typeface="Lato"/>
                <a:cs typeface="Lato"/>
              </a:rPr>
              <a:t>Carle BroMenn Medical Center</a:t>
            </a:r>
            <a:endParaRPr lang="en-US" sz="1800" dirty="0"/>
          </a:p>
          <a:p>
            <a:pPr>
              <a:lnSpc>
                <a:spcPct val="70000"/>
              </a:lnSpc>
            </a:pPr>
            <a:r>
              <a:rPr lang="en-US" sz="1800" dirty="0">
                <a:ea typeface="Lato"/>
                <a:cs typeface="Lato"/>
              </a:rPr>
              <a:t>Elmhurst Memorial Hospital</a:t>
            </a:r>
            <a:endParaRPr lang="en-US" sz="1800" dirty="0"/>
          </a:p>
          <a:p>
            <a:pPr>
              <a:lnSpc>
                <a:spcPct val="70000"/>
              </a:lnSpc>
            </a:pPr>
            <a:r>
              <a:rPr lang="en-US" sz="1800" dirty="0">
                <a:ea typeface="Lato"/>
                <a:cs typeface="Lato"/>
              </a:rPr>
              <a:t>HSHS St. Mary's Hospital</a:t>
            </a:r>
          </a:p>
          <a:p>
            <a:pPr>
              <a:lnSpc>
                <a:spcPct val="70000"/>
              </a:lnSpc>
            </a:pPr>
            <a:r>
              <a:rPr lang="en-US" sz="1800" dirty="0">
                <a:ea typeface="Lato"/>
                <a:cs typeface="Lato"/>
              </a:rPr>
              <a:t>Little Company of Mary Medical Center</a:t>
            </a:r>
          </a:p>
          <a:p>
            <a:pPr>
              <a:lnSpc>
                <a:spcPct val="70000"/>
              </a:lnSpc>
            </a:pPr>
            <a:r>
              <a:rPr lang="en-US" sz="1800" dirty="0">
                <a:ea typeface="+mn-lt"/>
                <a:cs typeface="+mn-lt"/>
              </a:rPr>
              <a:t>Memorial Hospital Carbondale</a:t>
            </a:r>
            <a:endParaRPr lang="en-US" sz="1800" dirty="0"/>
          </a:p>
          <a:p>
            <a:pPr>
              <a:lnSpc>
                <a:spcPct val="70000"/>
              </a:lnSpc>
            </a:pPr>
            <a:r>
              <a:rPr lang="en-US" sz="1800" dirty="0">
                <a:ea typeface="+mn-lt"/>
                <a:cs typeface="+mn-lt"/>
              </a:rPr>
              <a:t>Morris Hospital</a:t>
            </a:r>
            <a:endParaRPr lang="en-US" sz="1800" dirty="0">
              <a:cs typeface="Calibri"/>
            </a:endParaRPr>
          </a:p>
          <a:p>
            <a:r>
              <a:rPr lang="en-US" sz="1800" dirty="0">
                <a:ea typeface="+mn-lt"/>
                <a:cs typeface="+mn-lt"/>
              </a:rPr>
              <a:t>Northwestern Memorial Hospital</a:t>
            </a:r>
          </a:p>
          <a:p>
            <a:r>
              <a:rPr lang="en-US" sz="1800" dirty="0">
                <a:ea typeface="Lato"/>
                <a:cs typeface="Calibri"/>
              </a:rPr>
              <a:t>Rush Copley Hospital</a:t>
            </a:r>
            <a:endParaRPr lang="en-US" sz="1800" dirty="0">
              <a:cs typeface="Calibri"/>
            </a:endParaRPr>
          </a:p>
          <a:p>
            <a:r>
              <a:rPr lang="en-US" sz="1800" dirty="0">
                <a:ea typeface="Lato"/>
                <a:cs typeface="Calibri"/>
              </a:rPr>
              <a:t>Silver Cross Hospital</a:t>
            </a:r>
          </a:p>
          <a:p>
            <a:pPr>
              <a:lnSpc>
                <a:spcPct val="80000"/>
              </a:lnSpc>
            </a:pPr>
            <a:r>
              <a:rPr lang="en-US" sz="1800" dirty="0">
                <a:ea typeface="Lato"/>
                <a:cs typeface="Calibri"/>
              </a:rPr>
              <a:t>SSM Health St. Mary's – St. Louis</a:t>
            </a:r>
            <a:endParaRPr lang="en-US" sz="1800" dirty="0">
              <a:ea typeface="Lato"/>
              <a:cs typeface="+mn-lt"/>
            </a:endParaRPr>
          </a:p>
          <a:p>
            <a:endParaRPr lang="en-US" sz="1800" dirty="0">
              <a:cs typeface="Calibri"/>
            </a:endParaRPr>
          </a:p>
          <a:p>
            <a:pPr>
              <a:lnSpc>
                <a:spcPct val="70000"/>
              </a:lnSpc>
            </a:pPr>
            <a:endParaRPr lang="en-US" sz="1800" dirty="0">
              <a:cs typeface="Calibri"/>
            </a:endParaRPr>
          </a:p>
          <a:p>
            <a:pPr>
              <a:lnSpc>
                <a:spcPct val="70000"/>
              </a:lnSpc>
            </a:pPr>
            <a:endParaRPr lang="en-US" sz="1800" dirty="0"/>
          </a:p>
        </p:txBody>
      </p:sp>
      <p:sp>
        <p:nvSpPr>
          <p:cNvPr id="9" name="Content Placeholder 2"/>
          <p:cNvSpPr txBox="1">
            <a:spLocks/>
          </p:cNvSpPr>
          <p:nvPr/>
        </p:nvSpPr>
        <p:spPr>
          <a:xfrm>
            <a:off x="4700167" y="1641542"/>
            <a:ext cx="374632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ea typeface="Lato"/>
                <a:cs typeface="Lato"/>
              </a:rPr>
              <a:t>Coordinated Discharge</a:t>
            </a:r>
          </a:p>
          <a:p>
            <a:pPr>
              <a:lnSpc>
                <a:spcPct val="80000"/>
              </a:lnSpc>
            </a:pPr>
            <a:r>
              <a:rPr lang="en-US" sz="1800" dirty="0">
                <a:ea typeface="Lato"/>
                <a:cs typeface="Lato"/>
              </a:rPr>
              <a:t>Elmhurst Memorial Hospital</a:t>
            </a:r>
            <a:endParaRPr lang="en-US" sz="1800" dirty="0"/>
          </a:p>
          <a:p>
            <a:pPr>
              <a:lnSpc>
                <a:spcPct val="80000"/>
              </a:lnSpc>
            </a:pPr>
            <a:r>
              <a:rPr lang="en-US" sz="1800" dirty="0">
                <a:ea typeface="Lato"/>
                <a:cs typeface="Lato"/>
              </a:rPr>
              <a:t>Little Company of Mary Medical Center</a:t>
            </a:r>
            <a:endParaRPr lang="en-US" sz="1800" dirty="0"/>
          </a:p>
          <a:p>
            <a:pPr>
              <a:lnSpc>
                <a:spcPct val="80000"/>
              </a:lnSpc>
            </a:pPr>
            <a:r>
              <a:rPr lang="en-US" sz="1800" dirty="0">
                <a:ea typeface="+mn-lt"/>
                <a:cs typeface="+mn-lt"/>
              </a:rPr>
              <a:t>Memorial Hospital Carbondale</a:t>
            </a:r>
          </a:p>
          <a:p>
            <a:pPr>
              <a:lnSpc>
                <a:spcPct val="80000"/>
              </a:lnSpc>
            </a:pPr>
            <a:r>
              <a:rPr lang="en-US" sz="1800" dirty="0">
                <a:ea typeface="+mn-lt"/>
                <a:cs typeface="+mn-lt"/>
              </a:rPr>
              <a:t>Morris Hospital</a:t>
            </a:r>
            <a:endParaRPr lang="en-US" sz="1800" dirty="0">
              <a:cs typeface="Calibri" panose="020F0502020204030204"/>
            </a:endParaRPr>
          </a:p>
          <a:p>
            <a:pPr>
              <a:lnSpc>
                <a:spcPct val="80000"/>
              </a:lnSpc>
            </a:pPr>
            <a:r>
              <a:rPr lang="en-US" sz="1800" dirty="0">
                <a:ea typeface="Lato"/>
                <a:cs typeface="Calibri"/>
              </a:rPr>
              <a:t>Riverside Medical Center</a:t>
            </a:r>
            <a:endParaRPr lang="en-US" sz="1800" dirty="0">
              <a:cs typeface="Calibri"/>
            </a:endParaRPr>
          </a:p>
          <a:p>
            <a:pPr>
              <a:lnSpc>
                <a:spcPct val="80000"/>
              </a:lnSpc>
            </a:pPr>
            <a:r>
              <a:rPr lang="en-US" sz="1800" dirty="0">
                <a:ea typeface="Lato"/>
                <a:cs typeface="Calibri"/>
              </a:rPr>
              <a:t>Silver Cross Hospital</a:t>
            </a:r>
          </a:p>
          <a:p>
            <a:pPr>
              <a:lnSpc>
                <a:spcPct val="80000"/>
              </a:lnSpc>
            </a:pPr>
            <a:r>
              <a:rPr lang="en-US" sz="1800" dirty="0">
                <a:ea typeface="Lato"/>
                <a:cs typeface="Calibri"/>
              </a:rPr>
              <a:t>SSM Health St. Mary's – St. Louis</a:t>
            </a:r>
            <a:endParaRPr lang="en-US" sz="1800" dirty="0">
              <a:cs typeface="Calibri"/>
            </a:endParaRPr>
          </a:p>
          <a:p>
            <a:pPr>
              <a:lnSpc>
                <a:spcPct val="80000"/>
              </a:lnSpc>
            </a:pPr>
            <a:r>
              <a:rPr lang="en-US" sz="1800" dirty="0">
                <a:ea typeface="Lato"/>
                <a:cs typeface="Calibri"/>
              </a:rPr>
              <a:t>West Suburban Medical Center</a:t>
            </a:r>
            <a:endParaRPr lang="en-US" sz="1800" dirty="0">
              <a:cs typeface="Calibri"/>
            </a:endParaRPr>
          </a:p>
          <a:p>
            <a:pPr>
              <a:lnSpc>
                <a:spcPct val="80000"/>
              </a:lnSpc>
            </a:pPr>
            <a:endParaRPr lang="en-US" sz="1700" dirty="0"/>
          </a:p>
        </p:txBody>
      </p:sp>
    </p:spTree>
    <p:extLst>
      <p:ext uri="{BB962C8B-B14F-4D97-AF65-F5344CB8AC3E}">
        <p14:creationId xmlns:p14="http://schemas.microsoft.com/office/powerpoint/2010/main" val="716929924"/>
      </p:ext>
    </p:extLst>
  </p:cSld>
  <p:clrMapOvr>
    <a:masterClrMapping/>
  </p:clrMapOvr>
</p:sld>
</file>

<file path=ppt/theme/theme1.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2.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Blue-Green-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4.xml><?xml version="1.0" encoding="utf-8"?>
<a:theme xmlns:a="http://schemas.openxmlformats.org/drawingml/2006/main" name="5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7363A4-08E5-4DD1-B2E8-CB0826193FDA}">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0e6e514-d900-4268-895b-c4602e757f8e"/>
    <ds:schemaRef ds:uri="141bf384-ae1f-47bb-b28c-d3a08b6696de"/>
    <ds:schemaRef ds:uri="http://www.w3.org/XML/1998/namespace"/>
    <ds:schemaRef ds:uri="http://purl.org/dc/dcmitype/"/>
  </ds:schemaRefs>
</ds:datastoreItem>
</file>

<file path=customXml/itemProps2.xml><?xml version="1.0" encoding="utf-8"?>
<ds:datastoreItem xmlns:ds="http://schemas.openxmlformats.org/officeDocument/2006/customXml" ds:itemID="{4126E3D2-C7E9-43B6-8B4F-B6A79E993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6e514-d900-4268-895b-c4602e757f8e"/>
    <ds:schemaRef ds:uri="141bf384-ae1f-47bb-b28c-d3a08b669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6B24F-CA13-4265-94F0-0289F8ADAE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12899</TotalTime>
  <Words>2536</Words>
  <Application>Microsoft Office PowerPoint</Application>
  <PresentationFormat>Widescreen</PresentationFormat>
  <Paragraphs>505</Paragraphs>
  <Slides>53</Slides>
  <Notes>20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53</vt:i4>
      </vt:variant>
    </vt:vector>
  </HeadingPairs>
  <TitlesOfParts>
    <vt:vector size="67" baseType="lpstr">
      <vt:lpstr>ＭＳ Ｐゴシック</vt:lpstr>
      <vt:lpstr>Arial</vt:lpstr>
      <vt:lpstr>Calibri</vt:lpstr>
      <vt:lpstr>Courier New</vt:lpstr>
      <vt:lpstr>Lato</vt:lpstr>
      <vt:lpstr>Lato Medium</vt:lpstr>
      <vt:lpstr>Segoe UI</vt:lpstr>
      <vt:lpstr>Times New Roman</vt:lpstr>
      <vt:lpstr>Wingdings</vt:lpstr>
      <vt:lpstr>2_Office Theme</vt:lpstr>
      <vt:lpstr>4_Office Theme</vt:lpstr>
      <vt:lpstr>OSF-Blue-Green-Bottom-Left</vt:lpstr>
      <vt:lpstr>5_Office Theme</vt:lpstr>
      <vt:lpstr>3_Office Theme</vt:lpstr>
      <vt:lpstr>Getting the Reports you need from REDCap</vt:lpstr>
      <vt:lpstr>Call Overview</vt:lpstr>
      <vt:lpstr>Face-to-Face Conference Recap</vt:lpstr>
      <vt:lpstr>Face-to-Face Recordings Available Soon</vt:lpstr>
      <vt:lpstr>Storyboards are still  available on the F2F webpage</vt:lpstr>
      <vt:lpstr>BASIC QI Awards</vt:lpstr>
      <vt:lpstr>BASIC QI Award Winners</vt:lpstr>
      <vt:lpstr>MNO-Neonatal Achievement Awards</vt:lpstr>
      <vt:lpstr>MNO-Neonatal QI Achievement Awards</vt:lpstr>
      <vt:lpstr>QI Data Champions Recognition</vt:lpstr>
      <vt:lpstr>QI Data Champions to Date: BASIC</vt:lpstr>
      <vt:lpstr>QI Data Champions to Date: BASIC</vt:lpstr>
      <vt:lpstr>Evaluations</vt:lpstr>
      <vt:lpstr>BASIC Data Review</vt:lpstr>
      <vt:lpstr>≥35 Week ABX Prescribing Rate</vt:lpstr>
      <vt:lpstr>Automatic Stop Orders</vt:lpstr>
      <vt:lpstr>≥35 Week ABX Stopped at 48 Hrs</vt:lpstr>
      <vt:lpstr>&lt;35 Week ABX Stopped at 48 Hrs</vt:lpstr>
      <vt:lpstr>Data Definition: 36 is the new 48</vt:lpstr>
      <vt:lpstr>Logging in to REDCap and  Accessing your BASIC Reports</vt:lpstr>
      <vt:lpstr>What are BASIC reports?</vt:lpstr>
      <vt:lpstr>Logging in to REDCap to enter BASIC data</vt:lpstr>
      <vt:lpstr>Logging in to REDCap</vt:lpstr>
      <vt:lpstr>Logging in to REDCap</vt:lpstr>
      <vt:lpstr>Entering REDCap Data</vt:lpstr>
      <vt:lpstr>Entering REDCap Data </vt:lpstr>
      <vt:lpstr>Entering REDCap Data: Forms</vt:lpstr>
      <vt:lpstr>Viewing your Reports</vt:lpstr>
      <vt:lpstr>Viewing your Reports</vt:lpstr>
      <vt:lpstr>REDCap BASIC Reports</vt:lpstr>
      <vt:lpstr>How to get to different reports</vt:lpstr>
      <vt:lpstr>BASIC Patient Level Reports</vt:lpstr>
      <vt:lpstr>BASIC Patient Level Reports</vt:lpstr>
      <vt:lpstr>BASIC Dashboard</vt:lpstr>
      <vt:lpstr>BASIC Dashboard</vt:lpstr>
      <vt:lpstr>BASIC Key Outcome Measures: Reports</vt:lpstr>
      <vt:lpstr>BASIC Key Outcome Measures: Reports</vt:lpstr>
      <vt:lpstr>BASIC Key Outcome Measures: Reports</vt:lpstr>
      <vt:lpstr>BASIC Hosptial Level Reports</vt:lpstr>
      <vt:lpstr>BASIC Hospital Level Reports</vt:lpstr>
      <vt:lpstr>BASIC Key Structure Measures: Reports</vt:lpstr>
      <vt:lpstr>BASIC QI Corner</vt:lpstr>
      <vt:lpstr>BASIC QI Corner </vt:lpstr>
      <vt:lpstr>BASIC QI Corner:  QI Outreach</vt:lpstr>
      <vt:lpstr>BASIC QI Corner</vt:lpstr>
      <vt:lpstr>BASIC QI Corner:  Monthly Hospital Data, Structure Measures   </vt:lpstr>
      <vt:lpstr>BASIC QI Corner: Monthly Newborn Data</vt:lpstr>
      <vt:lpstr>BASIC QI Corner: Dashboard Data</vt:lpstr>
      <vt:lpstr>BASIC QI Corner: BASIC Toolkit</vt:lpstr>
      <vt:lpstr>Wrap-up and Next Steps </vt:lpstr>
      <vt:lpstr>Upcoming Call Schedule</vt:lpstr>
      <vt:lpstr>Next Steps for BASIC</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ILPQC Babies Antibiotic Stewardship Improvement Collaborative</dc:title>
  <dc:creator>Eileen Fleming Suse</dc:creator>
  <cp:lastModifiedBy>Weiss, Daniel</cp:lastModifiedBy>
  <cp:revision>828</cp:revision>
  <dcterms:created xsi:type="dcterms:W3CDTF">2022-01-06T17:07:16Z</dcterms:created>
  <dcterms:modified xsi:type="dcterms:W3CDTF">2022-06-20T14:38:05Z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