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3.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059" r:id="rId1"/>
    <p:sldMasterId id="2147485247" r:id="rId2"/>
    <p:sldMasterId id="2147488060" r:id="rId3"/>
    <p:sldMasterId id="2147484039" r:id="rId4"/>
  </p:sldMasterIdLst>
  <p:notesMasterIdLst>
    <p:notesMasterId r:id="rId55"/>
  </p:notesMasterIdLst>
  <p:sldIdLst>
    <p:sldId id="257" r:id="rId5"/>
    <p:sldId id="2147481499" r:id="rId6"/>
    <p:sldId id="1587" r:id="rId7"/>
    <p:sldId id="271" r:id="rId8"/>
    <p:sldId id="2147481562" r:id="rId9"/>
    <p:sldId id="2147481563" r:id="rId10"/>
    <p:sldId id="2147481508" r:id="rId11"/>
    <p:sldId id="2147481509" r:id="rId12"/>
    <p:sldId id="2147481510" r:id="rId13"/>
    <p:sldId id="292" r:id="rId14"/>
    <p:sldId id="288" r:id="rId15"/>
    <p:sldId id="2147481511" r:id="rId16"/>
    <p:sldId id="2147481557" r:id="rId17"/>
    <p:sldId id="403" r:id="rId18"/>
    <p:sldId id="2147481517" r:id="rId19"/>
    <p:sldId id="2147481513" r:id="rId20"/>
    <p:sldId id="272" r:id="rId21"/>
    <p:sldId id="2147481514" r:id="rId22"/>
    <p:sldId id="739" r:id="rId23"/>
    <p:sldId id="740" r:id="rId24"/>
    <p:sldId id="2147481518" r:id="rId25"/>
    <p:sldId id="2147481515" r:id="rId26"/>
    <p:sldId id="2147481549" r:id="rId27"/>
    <p:sldId id="305" r:id="rId28"/>
    <p:sldId id="310" r:id="rId29"/>
    <p:sldId id="309" r:id="rId30"/>
    <p:sldId id="2147481559" r:id="rId31"/>
    <p:sldId id="2147481516" r:id="rId32"/>
    <p:sldId id="313" r:id="rId33"/>
    <p:sldId id="2147481550" r:id="rId34"/>
    <p:sldId id="316" r:id="rId35"/>
    <p:sldId id="2147481519" r:id="rId36"/>
    <p:sldId id="2147481520" r:id="rId37"/>
    <p:sldId id="462" r:id="rId38"/>
    <p:sldId id="2147481521" r:id="rId39"/>
    <p:sldId id="463" r:id="rId40"/>
    <p:sldId id="314" r:id="rId41"/>
    <p:sldId id="2147481522" r:id="rId42"/>
    <p:sldId id="2147481524" r:id="rId43"/>
    <p:sldId id="2147481523" r:id="rId44"/>
    <p:sldId id="2147481525" r:id="rId45"/>
    <p:sldId id="312" r:id="rId46"/>
    <p:sldId id="2147481561" r:id="rId47"/>
    <p:sldId id="2147481560" r:id="rId48"/>
    <p:sldId id="2147481527" r:id="rId49"/>
    <p:sldId id="1588" r:id="rId50"/>
    <p:sldId id="1586" r:id="rId51"/>
    <p:sldId id="2147481505" r:id="rId52"/>
    <p:sldId id="2147481564" r:id="rId53"/>
    <p:sldId id="214748154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FBE01E-7B92-B9C0-0995-5C3FE74E91A1}" name="Alana Rivera" initials="" userId="S::arg3669@ads.northwestern.edu::fc8b707a-b7e9-4f2a-8d71-2d76819b7881" providerId="AD"/>
  <p188:author id="{0B48CC40-4357-5959-C41E-8F630855A478}" name="Aleena Lida Surenian" initials="AS" userId="S::als0813@ads.northwestern.edu::e2fd0e4e-6417-49b0-ab16-0ba26a171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84CBE-61FF-D793-9883-FF5DE660526D}" v="23" dt="2024-05-28T14:44:11.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ena Lida Surenian" userId="S::als0813@ads.northwestern.edu::e2fd0e4e-6417-49b0-ab16-0ba26a1719f0" providerId="AD" clId="Web-{5FE84CBE-61FF-D793-9883-FF5DE660526D}"/>
    <pc:docChg chg="delSld modSld">
      <pc:chgData name="Aleena Lida Surenian" userId="S::als0813@ads.northwestern.edu::e2fd0e4e-6417-49b0-ab16-0ba26a1719f0" providerId="AD" clId="Web-{5FE84CBE-61FF-D793-9883-FF5DE660526D}" dt="2024-05-28T14:44:11.317" v="22"/>
      <pc:docMkLst>
        <pc:docMk/>
      </pc:docMkLst>
      <pc:sldChg chg="delCm">
        <pc:chgData name="Aleena Lida Surenian" userId="S::als0813@ads.northwestern.edu::e2fd0e4e-6417-49b0-ab16-0ba26a1719f0" providerId="AD" clId="Web-{5FE84CBE-61FF-D793-9883-FF5DE660526D}" dt="2024-05-28T14:43:02.177" v="4"/>
        <pc:sldMkLst>
          <pc:docMk/>
          <pc:sldMk cId="621117687" sldId="271"/>
        </pc:sldMkLst>
        <pc:extLst>
          <p:ext xmlns:p="http://schemas.openxmlformats.org/presentationml/2006/main" uri="{D6D511B9-2390-475A-947B-AFAB55BFBCF1}">
            <pc226:cmChg xmlns:pc226="http://schemas.microsoft.com/office/powerpoint/2022/06/main/command" chg="del">
              <pc226:chgData name="Aleena Lida Surenian" userId="S::als0813@ads.northwestern.edu::e2fd0e4e-6417-49b0-ab16-0ba26a1719f0" providerId="AD" clId="Web-{5FE84CBE-61FF-D793-9883-FF5DE660526D}" dt="2024-05-28T14:43:02.177" v="4"/>
              <pc2:cmMkLst xmlns:pc2="http://schemas.microsoft.com/office/powerpoint/2019/9/main/command">
                <pc:docMk/>
                <pc:sldMk cId="621117687" sldId="271"/>
                <pc2:cmMk id="{0C75654A-7B58-4C18-BE16-EA13C5BA9FEB}"/>
              </pc2:cmMkLst>
            </pc226:cmChg>
          </p:ext>
        </pc:extLst>
      </pc:sldChg>
      <pc:sldChg chg="delSp">
        <pc:chgData name="Aleena Lida Surenian" userId="S::als0813@ads.northwestern.edu::e2fd0e4e-6417-49b0-ab16-0ba26a1719f0" providerId="AD" clId="Web-{5FE84CBE-61FF-D793-9883-FF5DE660526D}" dt="2024-05-28T14:43:51.583" v="17"/>
        <pc:sldMkLst>
          <pc:docMk/>
          <pc:sldMk cId="2531672592" sldId="309"/>
        </pc:sldMkLst>
        <pc:picChg chg="del">
          <ac:chgData name="Aleena Lida Surenian" userId="S::als0813@ads.northwestern.edu::e2fd0e4e-6417-49b0-ab16-0ba26a1719f0" providerId="AD" clId="Web-{5FE84CBE-61FF-D793-9883-FF5DE660526D}" dt="2024-05-28T14:43:51.583" v="17"/>
          <ac:picMkLst>
            <pc:docMk/>
            <pc:sldMk cId="2531672592" sldId="309"/>
            <ac:picMk id="2050" creationId="{00000000-0000-0000-0000-000000000000}"/>
          </ac:picMkLst>
        </pc:picChg>
      </pc:sldChg>
      <pc:sldChg chg="delSp">
        <pc:chgData name="Aleena Lida Surenian" userId="S::als0813@ads.northwestern.edu::e2fd0e4e-6417-49b0-ab16-0ba26a1719f0" providerId="AD" clId="Web-{5FE84CBE-61FF-D793-9883-FF5DE660526D}" dt="2024-05-28T14:43:56.286" v="18"/>
        <pc:sldMkLst>
          <pc:docMk/>
          <pc:sldMk cId="2622725952" sldId="313"/>
        </pc:sldMkLst>
        <pc:picChg chg="del">
          <ac:chgData name="Aleena Lida Surenian" userId="S::als0813@ads.northwestern.edu::e2fd0e4e-6417-49b0-ab16-0ba26a1719f0" providerId="AD" clId="Web-{5FE84CBE-61FF-D793-9883-FF5DE660526D}" dt="2024-05-28T14:43:56.286" v="18"/>
          <ac:picMkLst>
            <pc:docMk/>
            <pc:sldMk cId="2622725952" sldId="313"/>
            <ac:picMk id="1026" creationId="{00000000-0000-0000-0000-000000000000}"/>
          </ac:picMkLst>
        </pc:picChg>
      </pc:sldChg>
      <pc:sldChg chg="delSp">
        <pc:chgData name="Aleena Lida Surenian" userId="S::als0813@ads.northwestern.edu::e2fd0e4e-6417-49b0-ab16-0ba26a1719f0" providerId="AD" clId="Web-{5FE84CBE-61FF-D793-9883-FF5DE660526D}" dt="2024-05-28T14:44:03.239" v="20"/>
        <pc:sldMkLst>
          <pc:docMk/>
          <pc:sldMk cId="3921167658" sldId="462"/>
        </pc:sldMkLst>
        <pc:picChg chg="del">
          <ac:chgData name="Aleena Lida Surenian" userId="S::als0813@ads.northwestern.edu::e2fd0e4e-6417-49b0-ab16-0ba26a1719f0" providerId="AD" clId="Web-{5FE84CBE-61FF-D793-9883-FF5DE660526D}" dt="2024-05-28T14:44:03.239" v="20"/>
          <ac:picMkLst>
            <pc:docMk/>
            <pc:sldMk cId="3921167658" sldId="462"/>
            <ac:picMk id="1030" creationId="{00D89697-CE13-0B60-B7CF-E8CB52D49D13}"/>
          </ac:picMkLst>
        </pc:picChg>
      </pc:sldChg>
      <pc:sldChg chg="delSp">
        <pc:chgData name="Aleena Lida Surenian" userId="S::als0813@ads.northwestern.edu::e2fd0e4e-6417-49b0-ab16-0ba26a1719f0" providerId="AD" clId="Web-{5FE84CBE-61FF-D793-9883-FF5DE660526D}" dt="2024-05-28T14:43:42.739" v="16"/>
        <pc:sldMkLst>
          <pc:docMk/>
          <pc:sldMk cId="19208337" sldId="740"/>
        </pc:sldMkLst>
        <pc:picChg chg="del">
          <ac:chgData name="Aleena Lida Surenian" userId="S::als0813@ads.northwestern.edu::e2fd0e4e-6417-49b0-ab16-0ba26a1719f0" providerId="AD" clId="Web-{5FE84CBE-61FF-D793-9883-FF5DE660526D}" dt="2024-05-28T14:43:41.614" v="15"/>
          <ac:picMkLst>
            <pc:docMk/>
            <pc:sldMk cId="19208337" sldId="740"/>
            <ac:picMk id="4" creationId="{9AE15957-C97A-A95D-5454-4185632BF457}"/>
          </ac:picMkLst>
        </pc:picChg>
        <pc:picChg chg="del">
          <ac:chgData name="Aleena Lida Surenian" userId="S::als0813@ads.northwestern.edu::e2fd0e4e-6417-49b0-ab16-0ba26a1719f0" providerId="AD" clId="Web-{5FE84CBE-61FF-D793-9883-FF5DE660526D}" dt="2024-05-28T14:43:42.739" v="16"/>
          <ac:picMkLst>
            <pc:docMk/>
            <pc:sldMk cId="19208337" sldId="740"/>
            <ac:picMk id="1032" creationId="{D88A00F3-1ED6-56E0-01DA-7F8A54A5D250}"/>
          </ac:picMkLst>
        </pc:picChg>
      </pc:sldChg>
      <pc:sldChg chg="delCm">
        <pc:chgData name="Aleena Lida Surenian" userId="S::als0813@ads.northwestern.edu::e2fd0e4e-6417-49b0-ab16-0ba26a1719f0" providerId="AD" clId="Web-{5FE84CBE-61FF-D793-9883-FF5DE660526D}" dt="2024-05-28T14:43:06.505" v="5"/>
        <pc:sldMkLst>
          <pc:docMk/>
          <pc:sldMk cId="596033221" sldId="1587"/>
        </pc:sldMkLst>
        <pc:extLst>
          <p:ext xmlns:p="http://schemas.openxmlformats.org/presentationml/2006/main" uri="{D6D511B9-2390-475A-947B-AFAB55BFBCF1}">
            <pc226:cmChg xmlns:pc226="http://schemas.microsoft.com/office/powerpoint/2022/06/main/command" chg="del">
              <pc226:chgData name="Aleena Lida Surenian" userId="S::als0813@ads.northwestern.edu::e2fd0e4e-6417-49b0-ab16-0ba26a1719f0" providerId="AD" clId="Web-{5FE84CBE-61FF-D793-9883-FF5DE660526D}" dt="2024-05-28T14:43:06.505" v="5"/>
              <pc2:cmMkLst xmlns:pc2="http://schemas.microsoft.com/office/powerpoint/2019/9/main/command">
                <pc:docMk/>
                <pc:sldMk cId="596033221" sldId="1587"/>
                <pc2:cmMk id="{F0CB98B4-9603-4FD0-BD8A-93D80744EF6A}"/>
              </pc2:cmMkLst>
            </pc226:cmChg>
          </p:ext>
        </pc:extLst>
      </pc:sldChg>
      <pc:sldChg chg="del">
        <pc:chgData name="Aleena Lida Surenian" userId="S::als0813@ads.northwestern.edu::e2fd0e4e-6417-49b0-ab16-0ba26a1719f0" providerId="AD" clId="Web-{5FE84CBE-61FF-D793-9883-FF5DE660526D}" dt="2024-05-28T14:42:50.208" v="0"/>
        <pc:sldMkLst>
          <pc:docMk/>
          <pc:sldMk cId="4147792543" sldId="2147481506"/>
        </pc:sldMkLst>
      </pc:sldChg>
      <pc:sldChg chg="del">
        <pc:chgData name="Aleena Lida Surenian" userId="S::als0813@ads.northwestern.edu::e2fd0e4e-6417-49b0-ab16-0ba26a1719f0" providerId="AD" clId="Web-{5FE84CBE-61FF-D793-9883-FF5DE660526D}" dt="2024-05-28T14:42:53.755" v="1"/>
        <pc:sldMkLst>
          <pc:docMk/>
          <pc:sldMk cId="3094493141" sldId="2147481507"/>
        </pc:sldMkLst>
      </pc:sldChg>
      <pc:sldChg chg="delSp">
        <pc:chgData name="Aleena Lida Surenian" userId="S::als0813@ads.northwestern.edu::e2fd0e4e-6417-49b0-ab16-0ba26a1719f0" providerId="AD" clId="Web-{5FE84CBE-61FF-D793-9883-FF5DE660526D}" dt="2024-05-28T14:43:36.880" v="14"/>
        <pc:sldMkLst>
          <pc:docMk/>
          <pc:sldMk cId="2724523651" sldId="2147481514"/>
        </pc:sldMkLst>
        <pc:picChg chg="del">
          <ac:chgData name="Aleena Lida Surenian" userId="S::als0813@ads.northwestern.edu::e2fd0e4e-6417-49b0-ab16-0ba26a1719f0" providerId="AD" clId="Web-{5FE84CBE-61FF-D793-9883-FF5DE660526D}" dt="2024-05-28T14:43:36.880" v="14"/>
          <ac:picMkLst>
            <pc:docMk/>
            <pc:sldMk cId="2724523651" sldId="2147481514"/>
            <ac:picMk id="4098" creationId="{0C22EAAD-D4C4-263D-C8FA-E104FC69E33E}"/>
          </ac:picMkLst>
        </pc:picChg>
      </pc:sldChg>
      <pc:sldChg chg="delSp">
        <pc:chgData name="Aleena Lida Surenian" userId="S::als0813@ads.northwestern.edu::e2fd0e4e-6417-49b0-ab16-0ba26a1719f0" providerId="AD" clId="Web-{5FE84CBE-61FF-D793-9883-FF5DE660526D}" dt="2024-05-28T14:44:01.349" v="19"/>
        <pc:sldMkLst>
          <pc:docMk/>
          <pc:sldMk cId="633668531" sldId="2147481520"/>
        </pc:sldMkLst>
        <pc:picChg chg="del">
          <ac:chgData name="Aleena Lida Surenian" userId="S::als0813@ads.northwestern.edu::e2fd0e4e-6417-49b0-ab16-0ba26a1719f0" providerId="AD" clId="Web-{5FE84CBE-61FF-D793-9883-FF5DE660526D}" dt="2024-05-28T14:44:01.349" v="19"/>
          <ac:picMkLst>
            <pc:docMk/>
            <pc:sldMk cId="633668531" sldId="2147481520"/>
            <ac:picMk id="2052" creationId="{41ABC43D-793F-805F-D348-36E766014696}"/>
          </ac:picMkLst>
        </pc:picChg>
      </pc:sldChg>
      <pc:sldChg chg="delSp">
        <pc:chgData name="Aleena Lida Surenian" userId="S::als0813@ads.northwestern.edu::e2fd0e4e-6417-49b0-ab16-0ba26a1719f0" providerId="AD" clId="Web-{5FE84CBE-61FF-D793-9883-FF5DE660526D}" dt="2024-05-28T14:44:09.114" v="21"/>
        <pc:sldMkLst>
          <pc:docMk/>
          <pc:sldMk cId="1764859409" sldId="2147481523"/>
        </pc:sldMkLst>
        <pc:picChg chg="del">
          <ac:chgData name="Aleena Lida Surenian" userId="S::als0813@ads.northwestern.edu::e2fd0e4e-6417-49b0-ab16-0ba26a1719f0" providerId="AD" clId="Web-{5FE84CBE-61FF-D793-9883-FF5DE660526D}" dt="2024-05-28T14:44:09.114" v="21"/>
          <ac:picMkLst>
            <pc:docMk/>
            <pc:sldMk cId="1764859409" sldId="2147481523"/>
            <ac:picMk id="4" creationId="{618ED0B3-2FEA-7924-ACB1-3073FDA33EA3}"/>
          </ac:picMkLst>
        </pc:picChg>
      </pc:sldChg>
      <pc:sldChg chg="delSp">
        <pc:chgData name="Aleena Lida Surenian" userId="S::als0813@ads.northwestern.edu::e2fd0e4e-6417-49b0-ab16-0ba26a1719f0" providerId="AD" clId="Web-{5FE84CBE-61FF-D793-9883-FF5DE660526D}" dt="2024-05-28T14:44:11.317" v="22"/>
        <pc:sldMkLst>
          <pc:docMk/>
          <pc:sldMk cId="2844572821" sldId="2147481525"/>
        </pc:sldMkLst>
        <pc:picChg chg="del">
          <ac:chgData name="Aleena Lida Surenian" userId="S::als0813@ads.northwestern.edu::e2fd0e4e-6417-49b0-ab16-0ba26a1719f0" providerId="AD" clId="Web-{5FE84CBE-61FF-D793-9883-FF5DE660526D}" dt="2024-05-28T14:44:11.317" v="22"/>
          <ac:picMkLst>
            <pc:docMk/>
            <pc:sldMk cId="2844572821" sldId="2147481525"/>
            <ac:picMk id="3076" creationId="{B35A0EA2-931F-5BB9-485D-FDCED4CC096F}"/>
          </ac:picMkLst>
        </pc:picChg>
      </pc:sldChg>
      <pc:sldChg chg="addSp delSp modSp">
        <pc:chgData name="Aleena Lida Surenian" userId="S::als0813@ads.northwestern.edu::e2fd0e4e-6417-49b0-ab16-0ba26a1719f0" providerId="AD" clId="Web-{5FE84CBE-61FF-D793-9883-FF5DE660526D}" dt="2024-05-28T14:43:30.333" v="13"/>
        <pc:sldMkLst>
          <pc:docMk/>
          <pc:sldMk cId="4030219944" sldId="2147481557"/>
        </pc:sldMkLst>
        <pc:spChg chg="add del mod">
          <ac:chgData name="Aleena Lida Surenian" userId="S::als0813@ads.northwestern.edu::e2fd0e4e-6417-49b0-ab16-0ba26a1719f0" providerId="AD" clId="Web-{5FE84CBE-61FF-D793-9883-FF5DE660526D}" dt="2024-05-28T14:43:14.255" v="8"/>
          <ac:spMkLst>
            <pc:docMk/>
            <pc:sldMk cId="4030219944" sldId="2147481557"/>
            <ac:spMk id="4" creationId="{9CF4C52B-5C2F-F11D-9DC8-F9E18E219A4D}"/>
          </ac:spMkLst>
        </pc:spChg>
        <pc:spChg chg="add del mod">
          <ac:chgData name="Aleena Lida Surenian" userId="S::als0813@ads.northwestern.edu::e2fd0e4e-6417-49b0-ab16-0ba26a1719f0" providerId="AD" clId="Web-{5FE84CBE-61FF-D793-9883-FF5DE660526D}" dt="2024-05-28T14:43:27.208" v="11"/>
          <ac:spMkLst>
            <pc:docMk/>
            <pc:sldMk cId="4030219944" sldId="2147481557"/>
            <ac:spMk id="15" creationId="{BE94851B-B7D0-B71F-7E64-247D1F194D40}"/>
          </ac:spMkLst>
        </pc:spChg>
        <pc:graphicFrameChg chg="add del mod ord modGraphic">
          <ac:chgData name="Aleena Lida Surenian" userId="S::als0813@ads.northwestern.edu::e2fd0e4e-6417-49b0-ab16-0ba26a1719f0" providerId="AD" clId="Web-{5FE84CBE-61FF-D793-9883-FF5DE660526D}" dt="2024-05-28T14:43:21.427" v="9"/>
          <ac:graphicFrameMkLst>
            <pc:docMk/>
            <pc:sldMk cId="4030219944" sldId="2147481557"/>
            <ac:graphicFrameMk id="5" creationId="{A5208083-FE0A-74AB-5019-ED8DC130E865}"/>
          </ac:graphicFrameMkLst>
        </pc:graphicFrameChg>
        <pc:picChg chg="del">
          <ac:chgData name="Aleena Lida Surenian" userId="S::als0813@ads.northwestern.edu::e2fd0e4e-6417-49b0-ab16-0ba26a1719f0" providerId="AD" clId="Web-{5FE84CBE-61FF-D793-9883-FF5DE660526D}" dt="2024-05-28T14:43:12.349" v="6"/>
          <ac:picMkLst>
            <pc:docMk/>
            <pc:sldMk cId="4030219944" sldId="2147481557"/>
            <ac:picMk id="12" creationId="{00000000-0000-0000-0000-000000000000}"/>
          </ac:picMkLst>
        </pc:picChg>
        <pc:picChg chg="del">
          <ac:chgData name="Aleena Lida Surenian" userId="S::als0813@ads.northwestern.edu::e2fd0e4e-6417-49b0-ab16-0ba26a1719f0" providerId="AD" clId="Web-{5FE84CBE-61FF-D793-9883-FF5DE660526D}" dt="2024-05-28T14:43:28.224" v="12"/>
          <ac:picMkLst>
            <pc:docMk/>
            <pc:sldMk cId="4030219944" sldId="2147481557"/>
            <ac:picMk id="1028" creationId="{00000000-0000-0000-0000-000000000000}"/>
          </ac:picMkLst>
        </pc:picChg>
        <pc:picChg chg="del">
          <ac:chgData name="Aleena Lida Surenian" userId="S::als0813@ads.northwestern.edu::e2fd0e4e-6417-49b0-ab16-0ba26a1719f0" providerId="AD" clId="Web-{5FE84CBE-61FF-D793-9883-FF5DE660526D}" dt="2024-05-28T14:43:30.333" v="13"/>
          <ac:picMkLst>
            <pc:docMk/>
            <pc:sldMk cId="4030219944" sldId="2147481557"/>
            <ac:picMk id="1029" creationId="{00000000-0000-0000-0000-000000000000}"/>
          </ac:picMkLst>
        </pc:picChg>
        <pc:picChg chg="del">
          <ac:chgData name="Aleena Lida Surenian" userId="S::als0813@ads.northwestern.edu::e2fd0e4e-6417-49b0-ab16-0ba26a1719f0" providerId="AD" clId="Web-{5FE84CBE-61FF-D793-9883-FF5DE660526D}" dt="2024-05-28T14:43:13.130" v="7"/>
          <ac:picMkLst>
            <pc:docMk/>
            <pc:sldMk cId="4030219944" sldId="2147481557"/>
            <ac:picMk id="1030" creationId="{00000000-0000-0000-0000-000000000000}"/>
          </ac:picMkLst>
        </pc:picChg>
      </pc:sldChg>
      <pc:sldChg chg="delCm">
        <pc:chgData name="Aleena Lida Surenian" userId="S::als0813@ads.northwestern.edu::e2fd0e4e-6417-49b0-ab16-0ba26a1719f0" providerId="AD" clId="Web-{5FE84CBE-61FF-D793-9883-FF5DE660526D}" dt="2024-05-28T14:42:59.068" v="3"/>
        <pc:sldMkLst>
          <pc:docMk/>
          <pc:sldMk cId="3509842545" sldId="2147481562"/>
        </pc:sldMkLst>
        <pc:extLst>
          <p:ext xmlns:p="http://schemas.openxmlformats.org/presentationml/2006/main" uri="{D6D511B9-2390-475A-947B-AFAB55BFBCF1}">
            <pc226:cmChg xmlns:pc226="http://schemas.microsoft.com/office/powerpoint/2022/06/main/command" chg="del">
              <pc226:chgData name="Aleena Lida Surenian" userId="S::als0813@ads.northwestern.edu::e2fd0e4e-6417-49b0-ab16-0ba26a1719f0" providerId="AD" clId="Web-{5FE84CBE-61FF-D793-9883-FF5DE660526D}" dt="2024-05-28T14:42:59.068" v="3"/>
              <pc2:cmMkLst xmlns:pc2="http://schemas.microsoft.com/office/powerpoint/2019/9/main/command">
                <pc:docMk/>
                <pc:sldMk cId="3509842545" sldId="2147481562"/>
                <pc2:cmMk id="{9AC2E59F-8CD6-4490-9D44-511B2ABB82B0}"/>
              </pc2:cmMkLst>
            </pc226:cmChg>
          </p:ext>
        </pc:extLst>
      </pc:sldChg>
      <pc:sldChg chg="delCm">
        <pc:chgData name="Aleena Lida Surenian" userId="S::als0813@ads.northwestern.edu::e2fd0e4e-6417-49b0-ab16-0ba26a1719f0" providerId="AD" clId="Web-{5FE84CBE-61FF-D793-9883-FF5DE660526D}" dt="2024-05-28T14:42:55.161" v="2"/>
        <pc:sldMkLst>
          <pc:docMk/>
          <pc:sldMk cId="817755840" sldId="2147481563"/>
        </pc:sldMkLst>
        <pc:extLst>
          <p:ext xmlns:p="http://schemas.openxmlformats.org/presentationml/2006/main" uri="{D6D511B9-2390-475A-947B-AFAB55BFBCF1}">
            <pc226:cmChg xmlns:pc226="http://schemas.microsoft.com/office/powerpoint/2022/06/main/command" chg="del">
              <pc226:chgData name="Aleena Lida Surenian" userId="S::als0813@ads.northwestern.edu::e2fd0e4e-6417-49b0-ab16-0ba26a1719f0" providerId="AD" clId="Web-{5FE84CBE-61FF-D793-9883-FF5DE660526D}" dt="2024-05-28T14:42:55.161" v="2"/>
              <pc2:cmMkLst xmlns:pc2="http://schemas.microsoft.com/office/powerpoint/2019/9/main/command">
                <pc:docMk/>
                <pc:sldMk cId="817755840" sldId="2147481563"/>
                <pc2:cmMk id="{A5221646-DE7E-40B2-9EE8-66D9CDD23AF0}"/>
              </pc2:cmMkLst>
            </pc226:cmChg>
          </p:ext>
        </pc:ext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svg"/><Relationship Id="rId1" Type="http://schemas.openxmlformats.org/officeDocument/2006/relationships/image" Target="../media/image124.png"/><Relationship Id="rId4" Type="http://schemas.openxmlformats.org/officeDocument/2006/relationships/image" Target="../media/image127.svg"/></Relationships>
</file>

<file path=ppt/diagrams/_rels/data4.xml.rels><?xml version="1.0" encoding="UTF-8" standalone="yes"?>
<Relationships xmlns="http://schemas.openxmlformats.org/package/2006/relationships"><Relationship Id="rId8" Type="http://schemas.openxmlformats.org/officeDocument/2006/relationships/image" Target="../media/image137.sv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svg"/><Relationship Id="rId2" Type="http://schemas.openxmlformats.org/officeDocument/2006/relationships/image" Target="../media/image131.svg"/><Relationship Id="rId1" Type="http://schemas.openxmlformats.org/officeDocument/2006/relationships/image" Target="../media/image130.png"/><Relationship Id="rId6" Type="http://schemas.openxmlformats.org/officeDocument/2006/relationships/image" Target="../media/image135.sv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 Id="rId14" Type="http://schemas.openxmlformats.org/officeDocument/2006/relationships/image" Target="../media/image14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svg"/><Relationship Id="rId1" Type="http://schemas.openxmlformats.org/officeDocument/2006/relationships/image" Target="../media/image124.png"/><Relationship Id="rId4" Type="http://schemas.openxmlformats.org/officeDocument/2006/relationships/image" Target="../media/image1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37.sv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svg"/><Relationship Id="rId2" Type="http://schemas.openxmlformats.org/officeDocument/2006/relationships/image" Target="../media/image131.svg"/><Relationship Id="rId1" Type="http://schemas.openxmlformats.org/officeDocument/2006/relationships/image" Target="../media/image130.png"/><Relationship Id="rId6" Type="http://schemas.openxmlformats.org/officeDocument/2006/relationships/image" Target="../media/image135.sv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 Id="rId14" Type="http://schemas.openxmlformats.org/officeDocument/2006/relationships/image" Target="../media/image1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3D366-9107-4968-ADC8-B3CDFC0E9F39}"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9D058F2B-89A6-44D0-991A-4A67BDC04A9B}">
      <dgm:prSet/>
      <dgm:spPr/>
      <dgm:t>
        <a:bodyPr/>
        <a:lstStyle/>
        <a:p>
          <a:r>
            <a:rPr lang="en-US" b="1">
              <a:solidFill>
                <a:schemeClr val="bg1"/>
              </a:solidFill>
            </a:rPr>
            <a:t>SDOH-1 – Screening for social drivers of health</a:t>
          </a:r>
        </a:p>
      </dgm:t>
    </dgm:pt>
    <dgm:pt modelId="{25A0CA67-5595-4541-9778-D3368BF159E8}" type="parTrans" cxnId="{5C3600AD-586A-4BFD-8A78-ECDFE4C2C35B}">
      <dgm:prSet/>
      <dgm:spPr/>
      <dgm:t>
        <a:bodyPr/>
        <a:lstStyle/>
        <a:p>
          <a:endParaRPr lang="en-US"/>
        </a:p>
      </dgm:t>
    </dgm:pt>
    <dgm:pt modelId="{55546E2F-3412-4086-B7FC-617B77AA106C}" type="sibTrans" cxnId="{5C3600AD-586A-4BFD-8A78-ECDFE4C2C35B}">
      <dgm:prSet/>
      <dgm:spPr/>
      <dgm:t>
        <a:bodyPr/>
        <a:lstStyle/>
        <a:p>
          <a:endParaRPr lang="en-US"/>
        </a:p>
      </dgm:t>
    </dgm:pt>
    <dgm:pt modelId="{5245B4CF-F6E1-4DE6-802B-990BCE1D0C46}">
      <dgm:prSet/>
      <dgm:spPr/>
      <dgm:t>
        <a:bodyPr/>
        <a:lstStyle/>
        <a:p>
          <a:r>
            <a:rPr lang="en-US" b="1">
              <a:solidFill>
                <a:schemeClr val="bg1"/>
              </a:solidFill>
            </a:rPr>
            <a:t>SDOH-2 – Screen positive rate for social drivers of health</a:t>
          </a:r>
        </a:p>
      </dgm:t>
    </dgm:pt>
    <dgm:pt modelId="{C75413AF-B00E-4244-8F8D-F674226E1B7A}" type="parTrans" cxnId="{171AEA29-4D61-442F-9DD9-86FC8C190FBF}">
      <dgm:prSet/>
      <dgm:spPr/>
      <dgm:t>
        <a:bodyPr/>
        <a:lstStyle/>
        <a:p>
          <a:endParaRPr lang="en-US"/>
        </a:p>
      </dgm:t>
    </dgm:pt>
    <dgm:pt modelId="{AC31BCFA-B634-427D-BF03-70FE11C87E53}" type="sibTrans" cxnId="{171AEA29-4D61-442F-9DD9-86FC8C190FBF}">
      <dgm:prSet/>
      <dgm:spPr/>
      <dgm:t>
        <a:bodyPr/>
        <a:lstStyle/>
        <a:p>
          <a:endParaRPr lang="en-US"/>
        </a:p>
      </dgm:t>
    </dgm:pt>
    <dgm:pt modelId="{EF1BA4F4-4BB1-4034-A2F6-ABBF4FCFB2B4}">
      <dgm:prSet/>
      <dgm:spPr/>
      <dgm:t>
        <a:bodyPr/>
        <a:lstStyle/>
        <a:p>
          <a:r>
            <a:rPr lang="en-US"/>
            <a:t>Food insecurity</a:t>
          </a:r>
        </a:p>
      </dgm:t>
    </dgm:pt>
    <dgm:pt modelId="{687D5CCE-5134-4058-B794-69BA19EA778B}" type="parTrans" cxnId="{069CBD21-B747-49FB-A2F1-5BEC62211DE4}">
      <dgm:prSet/>
      <dgm:spPr/>
      <dgm:t>
        <a:bodyPr/>
        <a:lstStyle/>
        <a:p>
          <a:endParaRPr lang="en-US"/>
        </a:p>
      </dgm:t>
    </dgm:pt>
    <dgm:pt modelId="{D021E683-2D7F-47EA-AFB9-D3ACA6D39A4A}" type="sibTrans" cxnId="{069CBD21-B747-49FB-A2F1-5BEC62211DE4}">
      <dgm:prSet/>
      <dgm:spPr/>
      <dgm:t>
        <a:bodyPr/>
        <a:lstStyle/>
        <a:p>
          <a:endParaRPr lang="en-US"/>
        </a:p>
      </dgm:t>
    </dgm:pt>
    <dgm:pt modelId="{2C887E06-5E07-42F6-8902-8AF342A7A17D}">
      <dgm:prSet/>
      <dgm:spPr/>
      <dgm:t>
        <a:bodyPr/>
        <a:lstStyle/>
        <a:p>
          <a:r>
            <a:rPr lang="en-US"/>
            <a:t>Unstable housing</a:t>
          </a:r>
        </a:p>
      </dgm:t>
    </dgm:pt>
    <dgm:pt modelId="{75CCA4E8-399F-49F5-B9BA-3577BDCFF992}" type="parTrans" cxnId="{426290D5-414D-44B9-BF90-1B215D1FAFF2}">
      <dgm:prSet/>
      <dgm:spPr/>
      <dgm:t>
        <a:bodyPr/>
        <a:lstStyle/>
        <a:p>
          <a:endParaRPr lang="en-US"/>
        </a:p>
      </dgm:t>
    </dgm:pt>
    <dgm:pt modelId="{14CC15DA-94BA-4E1B-9757-36D34B708D6E}" type="sibTrans" cxnId="{426290D5-414D-44B9-BF90-1B215D1FAFF2}">
      <dgm:prSet/>
      <dgm:spPr/>
      <dgm:t>
        <a:bodyPr/>
        <a:lstStyle/>
        <a:p>
          <a:endParaRPr lang="en-US"/>
        </a:p>
      </dgm:t>
    </dgm:pt>
    <dgm:pt modelId="{74190B0F-DE64-4D2C-BC53-3ECD4AB60777}">
      <dgm:prSet/>
      <dgm:spPr/>
      <dgm:t>
        <a:bodyPr/>
        <a:lstStyle/>
        <a:p>
          <a:r>
            <a:rPr lang="en-US"/>
            <a:t>Transportation</a:t>
          </a:r>
        </a:p>
      </dgm:t>
    </dgm:pt>
    <dgm:pt modelId="{31A35D9B-F02F-4615-A58C-5243530725DA}" type="parTrans" cxnId="{553C6671-D2C2-421B-99B2-A10E6D6C51FF}">
      <dgm:prSet/>
      <dgm:spPr/>
      <dgm:t>
        <a:bodyPr/>
        <a:lstStyle/>
        <a:p>
          <a:endParaRPr lang="en-US"/>
        </a:p>
      </dgm:t>
    </dgm:pt>
    <dgm:pt modelId="{A3CA1072-2C01-4868-B225-75D1C83D83C6}" type="sibTrans" cxnId="{553C6671-D2C2-421B-99B2-A10E6D6C51FF}">
      <dgm:prSet/>
      <dgm:spPr/>
      <dgm:t>
        <a:bodyPr/>
        <a:lstStyle/>
        <a:p>
          <a:endParaRPr lang="en-US"/>
        </a:p>
      </dgm:t>
    </dgm:pt>
    <dgm:pt modelId="{4AB96CFB-FE0F-46E6-BA02-E49101B62D7D}">
      <dgm:prSet/>
      <dgm:spPr/>
      <dgm:t>
        <a:bodyPr/>
        <a:lstStyle/>
        <a:p>
          <a:r>
            <a:rPr lang="en-US"/>
            <a:t>Utility difficulties</a:t>
          </a:r>
        </a:p>
      </dgm:t>
    </dgm:pt>
    <dgm:pt modelId="{53811C6B-C0DE-433F-9FA9-A05432B2B6D5}" type="parTrans" cxnId="{133DBA8E-1E14-4777-A196-A46630D0E6CF}">
      <dgm:prSet/>
      <dgm:spPr/>
      <dgm:t>
        <a:bodyPr/>
        <a:lstStyle/>
        <a:p>
          <a:endParaRPr lang="en-US"/>
        </a:p>
      </dgm:t>
    </dgm:pt>
    <dgm:pt modelId="{12F3868F-338D-427B-9C23-8037E0E45391}" type="sibTrans" cxnId="{133DBA8E-1E14-4777-A196-A46630D0E6CF}">
      <dgm:prSet/>
      <dgm:spPr/>
      <dgm:t>
        <a:bodyPr/>
        <a:lstStyle/>
        <a:p>
          <a:endParaRPr lang="en-US"/>
        </a:p>
      </dgm:t>
    </dgm:pt>
    <dgm:pt modelId="{E45C20AD-AFC2-48F7-A003-175DCBB82010}">
      <dgm:prSet/>
      <dgm:spPr/>
      <dgm:t>
        <a:bodyPr/>
        <a:lstStyle/>
        <a:p>
          <a:r>
            <a:rPr lang="en-US"/>
            <a:t>Interpersonal safety</a:t>
          </a:r>
        </a:p>
      </dgm:t>
    </dgm:pt>
    <dgm:pt modelId="{26EDEBF8-0070-4E2E-9FD7-F257242BDE74}" type="parTrans" cxnId="{2342A6F2-3228-4FE6-91EF-72C8C317A5C9}">
      <dgm:prSet/>
      <dgm:spPr/>
      <dgm:t>
        <a:bodyPr/>
        <a:lstStyle/>
        <a:p>
          <a:endParaRPr lang="en-US"/>
        </a:p>
      </dgm:t>
    </dgm:pt>
    <dgm:pt modelId="{0DBEAD47-D864-4EFE-B5B7-439850D6D096}" type="sibTrans" cxnId="{2342A6F2-3228-4FE6-91EF-72C8C317A5C9}">
      <dgm:prSet/>
      <dgm:spPr/>
      <dgm:t>
        <a:bodyPr/>
        <a:lstStyle/>
        <a:p>
          <a:endParaRPr lang="en-US"/>
        </a:p>
      </dgm:t>
    </dgm:pt>
    <dgm:pt modelId="{52AEE316-95F5-4EB8-BF6B-A6BD09BEDC47}" type="pres">
      <dgm:prSet presAssocID="{DB93D366-9107-4968-ADC8-B3CDFC0E9F39}" presName="Name0" presStyleCnt="0">
        <dgm:presLayoutVars>
          <dgm:dir/>
          <dgm:animLvl val="lvl"/>
          <dgm:resizeHandles val="exact"/>
        </dgm:presLayoutVars>
      </dgm:prSet>
      <dgm:spPr/>
    </dgm:pt>
    <dgm:pt modelId="{420AC1E8-77DB-4D60-A5BF-4A5A5A281937}" type="pres">
      <dgm:prSet presAssocID="{5245B4CF-F6E1-4DE6-802B-990BCE1D0C46}" presName="boxAndChildren" presStyleCnt="0"/>
      <dgm:spPr/>
    </dgm:pt>
    <dgm:pt modelId="{EAC0898D-205E-4A30-A3ED-33BF01A36B61}" type="pres">
      <dgm:prSet presAssocID="{5245B4CF-F6E1-4DE6-802B-990BCE1D0C46}" presName="parentTextBox" presStyleLbl="node1" presStyleIdx="0" presStyleCnt="2"/>
      <dgm:spPr/>
    </dgm:pt>
    <dgm:pt modelId="{6BDD4D8D-6118-4F8C-A935-C155D4DB7F13}" type="pres">
      <dgm:prSet presAssocID="{5245B4CF-F6E1-4DE6-802B-990BCE1D0C46}" presName="entireBox" presStyleLbl="node1" presStyleIdx="0" presStyleCnt="2"/>
      <dgm:spPr/>
    </dgm:pt>
    <dgm:pt modelId="{78580ABB-2D88-40C8-A7E7-998FDAEA7B5B}" type="pres">
      <dgm:prSet presAssocID="{5245B4CF-F6E1-4DE6-802B-990BCE1D0C46}" presName="descendantBox" presStyleCnt="0"/>
      <dgm:spPr/>
    </dgm:pt>
    <dgm:pt modelId="{66F0184A-EF5C-4F36-8756-A2B8F39BE57E}" type="pres">
      <dgm:prSet presAssocID="{EF1BA4F4-4BB1-4034-A2F6-ABBF4FCFB2B4}" presName="childTextBox" presStyleLbl="fgAccFollowNode1" presStyleIdx="0" presStyleCnt="5">
        <dgm:presLayoutVars>
          <dgm:bulletEnabled val="1"/>
        </dgm:presLayoutVars>
      </dgm:prSet>
      <dgm:spPr/>
    </dgm:pt>
    <dgm:pt modelId="{896C89D2-AE38-4FDA-9D0B-AC105C47CBB0}" type="pres">
      <dgm:prSet presAssocID="{2C887E06-5E07-42F6-8902-8AF342A7A17D}" presName="childTextBox" presStyleLbl="fgAccFollowNode1" presStyleIdx="1" presStyleCnt="5">
        <dgm:presLayoutVars>
          <dgm:bulletEnabled val="1"/>
        </dgm:presLayoutVars>
      </dgm:prSet>
      <dgm:spPr/>
    </dgm:pt>
    <dgm:pt modelId="{3DD9A664-9069-417A-BF92-008E6F75C558}" type="pres">
      <dgm:prSet presAssocID="{74190B0F-DE64-4D2C-BC53-3ECD4AB60777}" presName="childTextBox" presStyleLbl="fgAccFollowNode1" presStyleIdx="2" presStyleCnt="5">
        <dgm:presLayoutVars>
          <dgm:bulletEnabled val="1"/>
        </dgm:presLayoutVars>
      </dgm:prSet>
      <dgm:spPr/>
    </dgm:pt>
    <dgm:pt modelId="{FA2DB280-510E-4BF7-937A-FBE8F270ADAB}" type="pres">
      <dgm:prSet presAssocID="{4AB96CFB-FE0F-46E6-BA02-E49101B62D7D}" presName="childTextBox" presStyleLbl="fgAccFollowNode1" presStyleIdx="3" presStyleCnt="5">
        <dgm:presLayoutVars>
          <dgm:bulletEnabled val="1"/>
        </dgm:presLayoutVars>
      </dgm:prSet>
      <dgm:spPr/>
    </dgm:pt>
    <dgm:pt modelId="{7AE64ABE-76D8-45B9-BCAF-D37F0754D9B5}" type="pres">
      <dgm:prSet presAssocID="{E45C20AD-AFC2-48F7-A003-175DCBB82010}" presName="childTextBox" presStyleLbl="fgAccFollowNode1" presStyleIdx="4" presStyleCnt="5">
        <dgm:presLayoutVars>
          <dgm:bulletEnabled val="1"/>
        </dgm:presLayoutVars>
      </dgm:prSet>
      <dgm:spPr/>
    </dgm:pt>
    <dgm:pt modelId="{D9A4A5DC-35DA-45C3-B23F-113CFB6D961B}" type="pres">
      <dgm:prSet presAssocID="{55546E2F-3412-4086-B7FC-617B77AA106C}" presName="sp" presStyleCnt="0"/>
      <dgm:spPr/>
    </dgm:pt>
    <dgm:pt modelId="{C91CF5AC-0107-45F4-86D0-8133312500FD}" type="pres">
      <dgm:prSet presAssocID="{9D058F2B-89A6-44D0-991A-4A67BDC04A9B}" presName="arrowAndChildren" presStyleCnt="0"/>
      <dgm:spPr/>
    </dgm:pt>
    <dgm:pt modelId="{44F0A3FD-2A7B-4FC9-B775-6650AD08D7EB}" type="pres">
      <dgm:prSet presAssocID="{9D058F2B-89A6-44D0-991A-4A67BDC04A9B}" presName="parentTextArrow" presStyleLbl="node1" presStyleIdx="1" presStyleCnt="2" custLinFactNeighborY="-309"/>
      <dgm:spPr/>
    </dgm:pt>
  </dgm:ptLst>
  <dgm:cxnLst>
    <dgm:cxn modelId="{5FE17615-4EE0-4151-95A2-CFEECAA3A150}" type="presOf" srcId="{E45C20AD-AFC2-48F7-A003-175DCBB82010}" destId="{7AE64ABE-76D8-45B9-BCAF-D37F0754D9B5}" srcOrd="0" destOrd="0" presId="urn:microsoft.com/office/officeart/2005/8/layout/process4"/>
    <dgm:cxn modelId="{423B4A17-9D16-4589-9C31-D64EE57542EA}" type="presOf" srcId="{EF1BA4F4-4BB1-4034-A2F6-ABBF4FCFB2B4}" destId="{66F0184A-EF5C-4F36-8756-A2B8F39BE57E}" srcOrd="0" destOrd="0" presId="urn:microsoft.com/office/officeart/2005/8/layout/process4"/>
    <dgm:cxn modelId="{069CBD21-B747-49FB-A2F1-5BEC62211DE4}" srcId="{5245B4CF-F6E1-4DE6-802B-990BCE1D0C46}" destId="{EF1BA4F4-4BB1-4034-A2F6-ABBF4FCFB2B4}" srcOrd="0" destOrd="0" parTransId="{687D5CCE-5134-4058-B794-69BA19EA778B}" sibTransId="{D021E683-2D7F-47EA-AFB9-D3ACA6D39A4A}"/>
    <dgm:cxn modelId="{171AEA29-4D61-442F-9DD9-86FC8C190FBF}" srcId="{DB93D366-9107-4968-ADC8-B3CDFC0E9F39}" destId="{5245B4CF-F6E1-4DE6-802B-990BCE1D0C46}" srcOrd="1" destOrd="0" parTransId="{C75413AF-B00E-4244-8F8D-F674226E1B7A}" sibTransId="{AC31BCFA-B634-427D-BF03-70FE11C87E53}"/>
    <dgm:cxn modelId="{88189760-1F14-4129-B6AA-D3F561084D8D}" type="presOf" srcId="{2C887E06-5E07-42F6-8902-8AF342A7A17D}" destId="{896C89D2-AE38-4FDA-9D0B-AC105C47CBB0}" srcOrd="0" destOrd="0" presId="urn:microsoft.com/office/officeart/2005/8/layout/process4"/>
    <dgm:cxn modelId="{327BCE60-BACA-4799-BC09-76F04E3B58B0}" type="presOf" srcId="{5245B4CF-F6E1-4DE6-802B-990BCE1D0C46}" destId="{6BDD4D8D-6118-4F8C-A935-C155D4DB7F13}" srcOrd="1" destOrd="0" presId="urn:microsoft.com/office/officeart/2005/8/layout/process4"/>
    <dgm:cxn modelId="{AB3C3949-C27C-4765-9824-7D0B75E2BCFB}" type="presOf" srcId="{9D058F2B-89A6-44D0-991A-4A67BDC04A9B}" destId="{44F0A3FD-2A7B-4FC9-B775-6650AD08D7EB}" srcOrd="0" destOrd="0" presId="urn:microsoft.com/office/officeart/2005/8/layout/process4"/>
    <dgm:cxn modelId="{CF6A9869-E94B-41EF-AAB3-EB62F5D14E95}" type="presOf" srcId="{5245B4CF-F6E1-4DE6-802B-990BCE1D0C46}" destId="{EAC0898D-205E-4A30-A3ED-33BF01A36B61}" srcOrd="0" destOrd="0" presId="urn:microsoft.com/office/officeart/2005/8/layout/process4"/>
    <dgm:cxn modelId="{553C6671-D2C2-421B-99B2-A10E6D6C51FF}" srcId="{5245B4CF-F6E1-4DE6-802B-990BCE1D0C46}" destId="{74190B0F-DE64-4D2C-BC53-3ECD4AB60777}" srcOrd="2" destOrd="0" parTransId="{31A35D9B-F02F-4615-A58C-5243530725DA}" sibTransId="{A3CA1072-2C01-4868-B225-75D1C83D83C6}"/>
    <dgm:cxn modelId="{D4F46854-BB51-4815-8417-32E0CDED66C0}" type="presOf" srcId="{74190B0F-DE64-4D2C-BC53-3ECD4AB60777}" destId="{3DD9A664-9069-417A-BF92-008E6F75C558}" srcOrd="0" destOrd="0" presId="urn:microsoft.com/office/officeart/2005/8/layout/process4"/>
    <dgm:cxn modelId="{A8C77C75-0277-4AA5-8357-77B1073BDF5E}" type="presOf" srcId="{DB93D366-9107-4968-ADC8-B3CDFC0E9F39}" destId="{52AEE316-95F5-4EB8-BF6B-A6BD09BEDC47}" srcOrd="0" destOrd="0" presId="urn:microsoft.com/office/officeart/2005/8/layout/process4"/>
    <dgm:cxn modelId="{133DBA8E-1E14-4777-A196-A46630D0E6CF}" srcId="{5245B4CF-F6E1-4DE6-802B-990BCE1D0C46}" destId="{4AB96CFB-FE0F-46E6-BA02-E49101B62D7D}" srcOrd="3" destOrd="0" parTransId="{53811C6B-C0DE-433F-9FA9-A05432B2B6D5}" sibTransId="{12F3868F-338D-427B-9C23-8037E0E45391}"/>
    <dgm:cxn modelId="{477677A0-775A-4F43-82A3-6AE902A977FB}" type="presOf" srcId="{4AB96CFB-FE0F-46E6-BA02-E49101B62D7D}" destId="{FA2DB280-510E-4BF7-937A-FBE8F270ADAB}" srcOrd="0" destOrd="0" presId="urn:microsoft.com/office/officeart/2005/8/layout/process4"/>
    <dgm:cxn modelId="{5C3600AD-586A-4BFD-8A78-ECDFE4C2C35B}" srcId="{DB93D366-9107-4968-ADC8-B3CDFC0E9F39}" destId="{9D058F2B-89A6-44D0-991A-4A67BDC04A9B}" srcOrd="0" destOrd="0" parTransId="{25A0CA67-5595-4541-9778-D3368BF159E8}" sibTransId="{55546E2F-3412-4086-B7FC-617B77AA106C}"/>
    <dgm:cxn modelId="{426290D5-414D-44B9-BF90-1B215D1FAFF2}" srcId="{5245B4CF-F6E1-4DE6-802B-990BCE1D0C46}" destId="{2C887E06-5E07-42F6-8902-8AF342A7A17D}" srcOrd="1" destOrd="0" parTransId="{75CCA4E8-399F-49F5-B9BA-3577BDCFF992}" sibTransId="{14CC15DA-94BA-4E1B-9757-36D34B708D6E}"/>
    <dgm:cxn modelId="{2342A6F2-3228-4FE6-91EF-72C8C317A5C9}" srcId="{5245B4CF-F6E1-4DE6-802B-990BCE1D0C46}" destId="{E45C20AD-AFC2-48F7-A003-175DCBB82010}" srcOrd="4" destOrd="0" parTransId="{26EDEBF8-0070-4E2E-9FD7-F257242BDE74}" sibTransId="{0DBEAD47-D864-4EFE-B5B7-439850D6D096}"/>
    <dgm:cxn modelId="{C3A1676D-142F-4C19-AE73-E3376BC70093}" type="presParOf" srcId="{52AEE316-95F5-4EB8-BF6B-A6BD09BEDC47}" destId="{420AC1E8-77DB-4D60-A5BF-4A5A5A281937}" srcOrd="0" destOrd="0" presId="urn:microsoft.com/office/officeart/2005/8/layout/process4"/>
    <dgm:cxn modelId="{6092F99E-60DB-4371-89D0-8871239C32A2}" type="presParOf" srcId="{420AC1E8-77DB-4D60-A5BF-4A5A5A281937}" destId="{EAC0898D-205E-4A30-A3ED-33BF01A36B61}" srcOrd="0" destOrd="0" presId="urn:microsoft.com/office/officeart/2005/8/layout/process4"/>
    <dgm:cxn modelId="{FAEC1267-9254-4102-AC53-F146D66BAAAB}" type="presParOf" srcId="{420AC1E8-77DB-4D60-A5BF-4A5A5A281937}" destId="{6BDD4D8D-6118-4F8C-A935-C155D4DB7F13}" srcOrd="1" destOrd="0" presId="urn:microsoft.com/office/officeart/2005/8/layout/process4"/>
    <dgm:cxn modelId="{43E5AE70-B64E-4329-A8B0-7CF277BA0613}" type="presParOf" srcId="{420AC1E8-77DB-4D60-A5BF-4A5A5A281937}" destId="{78580ABB-2D88-40C8-A7E7-998FDAEA7B5B}" srcOrd="2" destOrd="0" presId="urn:microsoft.com/office/officeart/2005/8/layout/process4"/>
    <dgm:cxn modelId="{8884CABF-3715-4084-8B92-4FD332EA41F2}" type="presParOf" srcId="{78580ABB-2D88-40C8-A7E7-998FDAEA7B5B}" destId="{66F0184A-EF5C-4F36-8756-A2B8F39BE57E}" srcOrd="0" destOrd="0" presId="urn:microsoft.com/office/officeart/2005/8/layout/process4"/>
    <dgm:cxn modelId="{6E5764BC-725B-49FB-BA6D-7A63D71D309B}" type="presParOf" srcId="{78580ABB-2D88-40C8-A7E7-998FDAEA7B5B}" destId="{896C89D2-AE38-4FDA-9D0B-AC105C47CBB0}" srcOrd="1" destOrd="0" presId="urn:microsoft.com/office/officeart/2005/8/layout/process4"/>
    <dgm:cxn modelId="{43EDB465-1BB5-4C1E-A4FE-115D37354C1E}" type="presParOf" srcId="{78580ABB-2D88-40C8-A7E7-998FDAEA7B5B}" destId="{3DD9A664-9069-417A-BF92-008E6F75C558}" srcOrd="2" destOrd="0" presId="urn:microsoft.com/office/officeart/2005/8/layout/process4"/>
    <dgm:cxn modelId="{E332981C-86AD-4C1A-9277-7749AEA27987}" type="presParOf" srcId="{78580ABB-2D88-40C8-A7E7-998FDAEA7B5B}" destId="{FA2DB280-510E-4BF7-937A-FBE8F270ADAB}" srcOrd="3" destOrd="0" presId="urn:microsoft.com/office/officeart/2005/8/layout/process4"/>
    <dgm:cxn modelId="{CC94C8BF-79EB-4A24-9BF9-5A12DF42DD90}" type="presParOf" srcId="{78580ABB-2D88-40C8-A7E7-998FDAEA7B5B}" destId="{7AE64ABE-76D8-45B9-BCAF-D37F0754D9B5}" srcOrd="4" destOrd="0" presId="urn:microsoft.com/office/officeart/2005/8/layout/process4"/>
    <dgm:cxn modelId="{D7C2112F-E822-4F65-B99A-7CD9A0E1169A}" type="presParOf" srcId="{52AEE316-95F5-4EB8-BF6B-A6BD09BEDC47}" destId="{D9A4A5DC-35DA-45C3-B23F-113CFB6D961B}" srcOrd="1" destOrd="0" presId="urn:microsoft.com/office/officeart/2005/8/layout/process4"/>
    <dgm:cxn modelId="{D71EBFF5-701C-4183-A58E-66FE5F952F87}" type="presParOf" srcId="{52AEE316-95F5-4EB8-BF6B-A6BD09BEDC47}" destId="{C91CF5AC-0107-45F4-86D0-8133312500FD}" srcOrd="2" destOrd="0" presId="urn:microsoft.com/office/officeart/2005/8/layout/process4"/>
    <dgm:cxn modelId="{67251E60-7695-4D54-897A-925D3190C463}" type="presParOf" srcId="{C91CF5AC-0107-45F4-86D0-8133312500FD}" destId="{44F0A3FD-2A7B-4FC9-B775-6650AD08D7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5A621-A63E-4113-9111-C5DD0944BA31}"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A0FBDB65-1ADD-4865-8787-FD80A976CAA7}">
      <dgm:prSet custT="1"/>
      <dgm:spPr/>
      <dgm:t>
        <a:bodyPr/>
        <a:lstStyle/>
        <a:p>
          <a:pPr>
            <a:lnSpc>
              <a:spcPct val="100000"/>
            </a:lnSpc>
            <a:defRPr b="1"/>
          </a:pPr>
          <a:r>
            <a:rPr lang="en-US" sz="2000"/>
            <a:t>Screen patient’s with depression for:</a:t>
          </a:r>
        </a:p>
      </dgm:t>
    </dgm:pt>
    <dgm:pt modelId="{25FB8CC9-690B-4B19-8A3E-EF59355C2B08}" type="parTrans" cxnId="{C1593BB2-B8D3-4EF1-A500-A83A43F77369}">
      <dgm:prSet/>
      <dgm:spPr/>
      <dgm:t>
        <a:bodyPr/>
        <a:lstStyle/>
        <a:p>
          <a:endParaRPr lang="en-US"/>
        </a:p>
      </dgm:t>
    </dgm:pt>
    <dgm:pt modelId="{F65C104D-B7F8-458A-90EB-ACDA65B42E46}" type="sibTrans" cxnId="{C1593BB2-B8D3-4EF1-A500-A83A43F77369}">
      <dgm:prSet/>
      <dgm:spPr/>
      <dgm:t>
        <a:bodyPr/>
        <a:lstStyle/>
        <a:p>
          <a:endParaRPr lang="en-US"/>
        </a:p>
      </dgm:t>
    </dgm:pt>
    <dgm:pt modelId="{C91A7129-655D-4510-9F14-F96AD560067D}">
      <dgm:prSet custT="1"/>
      <dgm:spPr/>
      <dgm:t>
        <a:bodyPr/>
        <a:lstStyle/>
        <a:p>
          <a:pPr>
            <a:lnSpc>
              <a:spcPct val="100000"/>
            </a:lnSpc>
          </a:pPr>
          <a:r>
            <a:rPr lang="en-US" sz="2000"/>
            <a:t>Suicidal thoughts</a:t>
          </a:r>
        </a:p>
      </dgm:t>
    </dgm:pt>
    <dgm:pt modelId="{9ACE41F8-7EBA-4F9A-BDA5-64FCE50372A7}" type="parTrans" cxnId="{BC476460-0B9B-47C8-BD84-271825CF4789}">
      <dgm:prSet/>
      <dgm:spPr/>
      <dgm:t>
        <a:bodyPr/>
        <a:lstStyle/>
        <a:p>
          <a:endParaRPr lang="en-US"/>
        </a:p>
      </dgm:t>
    </dgm:pt>
    <dgm:pt modelId="{89217AB5-50D0-4E00-865B-4F951FC44AAD}" type="sibTrans" cxnId="{BC476460-0B9B-47C8-BD84-271825CF4789}">
      <dgm:prSet/>
      <dgm:spPr/>
      <dgm:t>
        <a:bodyPr/>
        <a:lstStyle/>
        <a:p>
          <a:endParaRPr lang="en-US"/>
        </a:p>
      </dgm:t>
    </dgm:pt>
    <dgm:pt modelId="{AD73571D-99FE-4A53-866B-1629CD1C59F0}">
      <dgm:prSet custT="1"/>
      <dgm:spPr/>
      <dgm:t>
        <a:bodyPr/>
        <a:lstStyle/>
        <a:p>
          <a:pPr>
            <a:lnSpc>
              <a:spcPct val="100000"/>
            </a:lnSpc>
          </a:pPr>
          <a:r>
            <a:rPr lang="en-US" sz="2000"/>
            <a:t>Suicidal intent/plan</a:t>
          </a:r>
        </a:p>
      </dgm:t>
    </dgm:pt>
    <dgm:pt modelId="{64933511-2C8F-4AE1-AADB-1B026A27BD8C}" type="parTrans" cxnId="{EDFFB6C3-5787-408F-A81F-4FF7345F1B8A}">
      <dgm:prSet/>
      <dgm:spPr/>
      <dgm:t>
        <a:bodyPr/>
        <a:lstStyle/>
        <a:p>
          <a:endParaRPr lang="en-US"/>
        </a:p>
      </dgm:t>
    </dgm:pt>
    <dgm:pt modelId="{06A05BB6-2D0D-43B2-95EE-6472D289850C}" type="sibTrans" cxnId="{EDFFB6C3-5787-408F-A81F-4FF7345F1B8A}">
      <dgm:prSet/>
      <dgm:spPr/>
      <dgm:t>
        <a:bodyPr/>
        <a:lstStyle/>
        <a:p>
          <a:endParaRPr lang="en-US"/>
        </a:p>
      </dgm:t>
    </dgm:pt>
    <dgm:pt modelId="{FDBFEA4B-E338-40CF-B906-CDD2FBEF39B2}">
      <dgm:prSet custT="1"/>
      <dgm:spPr/>
      <dgm:t>
        <a:bodyPr/>
        <a:lstStyle/>
        <a:p>
          <a:pPr>
            <a:lnSpc>
              <a:spcPct val="100000"/>
            </a:lnSpc>
          </a:pPr>
          <a:r>
            <a:rPr lang="en-US" sz="2000"/>
            <a:t>Availability/lethality of method</a:t>
          </a:r>
        </a:p>
      </dgm:t>
    </dgm:pt>
    <dgm:pt modelId="{DBE615FC-FF45-490A-80CF-E0900FFE9DFA}" type="parTrans" cxnId="{C5CB80CD-7272-4567-AC5A-BB3690A7D3F8}">
      <dgm:prSet/>
      <dgm:spPr/>
      <dgm:t>
        <a:bodyPr/>
        <a:lstStyle/>
        <a:p>
          <a:endParaRPr lang="en-US"/>
        </a:p>
      </dgm:t>
    </dgm:pt>
    <dgm:pt modelId="{0385100E-BE81-4322-BDE5-73AC721DC7B1}" type="sibTrans" cxnId="{C5CB80CD-7272-4567-AC5A-BB3690A7D3F8}">
      <dgm:prSet/>
      <dgm:spPr/>
      <dgm:t>
        <a:bodyPr/>
        <a:lstStyle/>
        <a:p>
          <a:endParaRPr lang="en-US"/>
        </a:p>
      </dgm:t>
    </dgm:pt>
    <dgm:pt modelId="{90CE3EA7-834C-430B-9D68-479DAFBA25C0}">
      <dgm:prSet custT="1"/>
      <dgm:spPr/>
      <dgm:t>
        <a:bodyPr/>
        <a:lstStyle/>
        <a:p>
          <a:pPr>
            <a:lnSpc>
              <a:spcPct val="100000"/>
            </a:lnSpc>
            <a:defRPr b="1"/>
          </a:pPr>
          <a:r>
            <a:rPr lang="en-US" sz="2000"/>
            <a:t>Activate emergency referral protocol for  birthing people with suicidal/homicidal ideation</a:t>
          </a:r>
        </a:p>
      </dgm:t>
    </dgm:pt>
    <dgm:pt modelId="{EADDF481-11FB-4641-A32E-B5631470CE68}" type="parTrans" cxnId="{FCD8E565-B5CD-4CE4-AED3-23111D7F4A43}">
      <dgm:prSet/>
      <dgm:spPr/>
      <dgm:t>
        <a:bodyPr/>
        <a:lstStyle/>
        <a:p>
          <a:endParaRPr lang="en-US"/>
        </a:p>
      </dgm:t>
    </dgm:pt>
    <dgm:pt modelId="{2555F0C4-F6E0-40A2-B61D-11498E3C23FD}" type="sibTrans" cxnId="{FCD8E565-B5CD-4CE4-AED3-23111D7F4A43}">
      <dgm:prSet/>
      <dgm:spPr/>
      <dgm:t>
        <a:bodyPr/>
        <a:lstStyle/>
        <a:p>
          <a:endParaRPr lang="en-US"/>
        </a:p>
      </dgm:t>
    </dgm:pt>
    <dgm:pt modelId="{634A89EA-E23E-463B-AB0C-AFE2BBACF105}">
      <dgm:prSet custT="1"/>
      <dgm:spPr/>
      <dgm:t>
        <a:bodyPr/>
        <a:lstStyle/>
        <a:p>
          <a:pPr>
            <a:lnSpc>
              <a:spcPct val="100000"/>
            </a:lnSpc>
          </a:pPr>
          <a:r>
            <a:rPr lang="en-US" sz="2000"/>
            <a:t>Consultation, transportation, admission</a:t>
          </a:r>
        </a:p>
        <a:p>
          <a:pPr>
            <a:lnSpc>
              <a:spcPct val="100000"/>
            </a:lnSpc>
          </a:pPr>
          <a:r>
            <a:rPr lang="en-US" sz="2000"/>
            <a:t>Maintain open communication among team members</a:t>
          </a:r>
        </a:p>
      </dgm:t>
    </dgm:pt>
    <dgm:pt modelId="{C7DFD7A9-6F8C-4B69-B8F1-B82CE42068E8}" type="parTrans" cxnId="{68DC5ECE-E917-4739-B7A1-B21DF3299A19}">
      <dgm:prSet/>
      <dgm:spPr/>
      <dgm:t>
        <a:bodyPr/>
        <a:lstStyle/>
        <a:p>
          <a:endParaRPr lang="en-US"/>
        </a:p>
      </dgm:t>
    </dgm:pt>
    <dgm:pt modelId="{AD29E235-183C-4D5E-875D-4FFF2A49514D}" type="sibTrans" cxnId="{68DC5ECE-E917-4739-B7A1-B21DF3299A19}">
      <dgm:prSet/>
      <dgm:spPr/>
      <dgm:t>
        <a:bodyPr/>
        <a:lstStyle/>
        <a:p>
          <a:endParaRPr lang="en-US"/>
        </a:p>
      </dgm:t>
    </dgm:pt>
    <dgm:pt modelId="{97A83B7B-A234-484A-8EE2-A2ECA632819E}">
      <dgm:prSet custT="1"/>
      <dgm:spPr/>
      <dgm:t>
        <a:bodyPr/>
        <a:lstStyle/>
        <a:p>
          <a:pPr>
            <a:lnSpc>
              <a:spcPct val="100000"/>
            </a:lnSpc>
          </a:pPr>
          <a:r>
            <a:rPr lang="en-US" sz="2000"/>
            <a:t>Post event planning for care coordination and  follow-up</a:t>
          </a:r>
          <a:r>
            <a:rPr lang="en-US" sz="1200"/>
            <a:t>				</a:t>
          </a:r>
        </a:p>
      </dgm:t>
    </dgm:pt>
    <dgm:pt modelId="{CE91B385-F9EB-49FF-BFC2-A1A104F870A4}" type="parTrans" cxnId="{F7DE9CFD-6E35-4EF1-B0F6-C493E7631E9D}">
      <dgm:prSet/>
      <dgm:spPr/>
      <dgm:t>
        <a:bodyPr/>
        <a:lstStyle/>
        <a:p>
          <a:endParaRPr lang="en-US"/>
        </a:p>
      </dgm:t>
    </dgm:pt>
    <dgm:pt modelId="{44753A40-C23C-4818-BF7E-3A812B28249A}" type="sibTrans" cxnId="{F7DE9CFD-6E35-4EF1-B0F6-C493E7631E9D}">
      <dgm:prSet/>
      <dgm:spPr/>
      <dgm:t>
        <a:bodyPr/>
        <a:lstStyle/>
        <a:p>
          <a:endParaRPr lang="en-US"/>
        </a:p>
      </dgm:t>
    </dgm:pt>
    <dgm:pt modelId="{31BBDDA0-BF29-4558-9E9F-27D59311A7D5}" type="pres">
      <dgm:prSet presAssocID="{0A85A621-A63E-4113-9111-C5DD0944BA31}" presName="root" presStyleCnt="0">
        <dgm:presLayoutVars>
          <dgm:dir/>
          <dgm:resizeHandles val="exact"/>
        </dgm:presLayoutVars>
      </dgm:prSet>
      <dgm:spPr/>
    </dgm:pt>
    <dgm:pt modelId="{7922D01D-8618-401A-A1AE-3B06D66D7A1D}" type="pres">
      <dgm:prSet presAssocID="{A0FBDB65-1ADD-4865-8787-FD80A976CAA7}" presName="compNode" presStyleCnt="0"/>
      <dgm:spPr/>
    </dgm:pt>
    <dgm:pt modelId="{9BD6C6E6-970C-4100-A251-37176B250B79}" type="pres">
      <dgm:prSet presAssocID="{A0FBDB65-1ADD-4865-8787-FD80A976CAA7}" presName="iconRect" presStyleLbl="node1" presStyleIdx="0" presStyleCnt="2" custLinFactNeighborX="30916" custLinFactNeighborY="-713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24C2E446-BE73-420E-A9FB-3B2D08D90558}" type="pres">
      <dgm:prSet presAssocID="{A0FBDB65-1ADD-4865-8787-FD80A976CAA7}" presName="iconSpace" presStyleCnt="0"/>
      <dgm:spPr/>
    </dgm:pt>
    <dgm:pt modelId="{04C4B278-97AE-4FE9-8B1A-6E720A4E67B7}" type="pres">
      <dgm:prSet presAssocID="{A0FBDB65-1ADD-4865-8787-FD80A976CAA7}" presName="parTx" presStyleLbl="revTx" presStyleIdx="0" presStyleCnt="4" custScaleX="85328" custLinFactY="-15161" custLinFactNeighborX="-7982" custLinFactNeighborY="-100000">
        <dgm:presLayoutVars>
          <dgm:chMax val="0"/>
          <dgm:chPref val="0"/>
        </dgm:presLayoutVars>
      </dgm:prSet>
      <dgm:spPr/>
    </dgm:pt>
    <dgm:pt modelId="{B0E9760E-4AEC-454D-AF2E-1393D7ADC839}" type="pres">
      <dgm:prSet presAssocID="{A0FBDB65-1ADD-4865-8787-FD80A976CAA7}" presName="txSpace" presStyleCnt="0"/>
      <dgm:spPr/>
    </dgm:pt>
    <dgm:pt modelId="{DBF76D36-4A59-4FD0-9E32-D63359B2D1F3}" type="pres">
      <dgm:prSet presAssocID="{A0FBDB65-1ADD-4865-8787-FD80A976CAA7}" presName="desTx" presStyleLbl="revTx" presStyleIdx="1" presStyleCnt="4" custAng="10800000" custFlipVert="1" custScaleY="2000000" custLinFactY="-28100000" custLinFactNeighborX="-1731" custLinFactNeighborY="-28176507">
        <dgm:presLayoutVars/>
      </dgm:prSet>
      <dgm:spPr/>
    </dgm:pt>
    <dgm:pt modelId="{B92EBBBA-6B51-4CAB-82BF-FC2C11825AB7}" type="pres">
      <dgm:prSet presAssocID="{F65C104D-B7F8-458A-90EB-ACDA65B42E46}" presName="sibTrans" presStyleCnt="0"/>
      <dgm:spPr/>
    </dgm:pt>
    <dgm:pt modelId="{DDABB34A-C726-48EF-A9D8-4C4219CC8697}" type="pres">
      <dgm:prSet presAssocID="{90CE3EA7-834C-430B-9D68-479DAFBA25C0}" presName="compNode" presStyleCnt="0"/>
      <dgm:spPr/>
    </dgm:pt>
    <dgm:pt modelId="{711B771F-6A21-42F8-8BE6-4454F5E67952}" type="pres">
      <dgm:prSet presAssocID="{90CE3EA7-834C-430B-9D68-479DAFBA25C0}" presName="iconRect" presStyleLbl="node1" presStyleIdx="1" presStyleCnt="2" custLinFactNeighborX="6184" custLinFactNeighborY="-7048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mbulance"/>
        </a:ext>
      </dgm:extLst>
    </dgm:pt>
    <dgm:pt modelId="{3EFE8B9C-B21A-4436-A475-09261BB70D95}" type="pres">
      <dgm:prSet presAssocID="{90CE3EA7-834C-430B-9D68-479DAFBA25C0}" presName="iconSpace" presStyleCnt="0"/>
      <dgm:spPr/>
    </dgm:pt>
    <dgm:pt modelId="{01FC1D70-FFD5-4485-A57E-00E27290F05B}" type="pres">
      <dgm:prSet presAssocID="{90CE3EA7-834C-430B-9D68-479DAFBA25C0}" presName="parTx" presStyleLbl="revTx" presStyleIdx="2" presStyleCnt="4" custScaleY="114727" custLinFactY="-24204" custLinFactNeighborX="-4543" custLinFactNeighborY="-100000">
        <dgm:presLayoutVars>
          <dgm:chMax val="0"/>
          <dgm:chPref val="0"/>
        </dgm:presLayoutVars>
      </dgm:prSet>
      <dgm:spPr/>
    </dgm:pt>
    <dgm:pt modelId="{F8993EB1-A12F-49F8-B0E8-386AD70B4B1B}" type="pres">
      <dgm:prSet presAssocID="{90CE3EA7-834C-430B-9D68-479DAFBA25C0}" presName="txSpace" presStyleCnt="0"/>
      <dgm:spPr/>
    </dgm:pt>
    <dgm:pt modelId="{B450DAAB-381F-47B0-AB7D-4A4B5F6E6D17}" type="pres">
      <dgm:prSet presAssocID="{90CE3EA7-834C-430B-9D68-479DAFBA25C0}" presName="desTx" presStyleLbl="revTx" presStyleIdx="3" presStyleCnt="4" custLinFactY="-28781980" custLinFactNeighborX="-3895" custLinFactNeighborY="-28800000">
        <dgm:presLayoutVars/>
      </dgm:prSet>
      <dgm:spPr/>
    </dgm:pt>
  </dgm:ptLst>
  <dgm:cxnLst>
    <dgm:cxn modelId="{46374E16-451D-435F-9280-8D29E637B9B7}" type="presOf" srcId="{FDBFEA4B-E338-40CF-B906-CDD2FBEF39B2}" destId="{DBF76D36-4A59-4FD0-9E32-D63359B2D1F3}" srcOrd="0" destOrd="2" presId="urn:microsoft.com/office/officeart/2018/2/layout/IconLabelDescriptionList"/>
    <dgm:cxn modelId="{3D21B629-46D4-47F7-9091-27D314A67725}" type="presOf" srcId="{90CE3EA7-834C-430B-9D68-479DAFBA25C0}" destId="{01FC1D70-FFD5-4485-A57E-00E27290F05B}" srcOrd="0" destOrd="0" presId="urn:microsoft.com/office/officeart/2018/2/layout/IconLabelDescriptionList"/>
    <dgm:cxn modelId="{BC476460-0B9B-47C8-BD84-271825CF4789}" srcId="{A0FBDB65-1ADD-4865-8787-FD80A976CAA7}" destId="{C91A7129-655D-4510-9F14-F96AD560067D}" srcOrd="0" destOrd="0" parTransId="{9ACE41F8-7EBA-4F9A-BDA5-64FCE50372A7}" sibTransId="{89217AB5-50D0-4E00-865B-4F951FC44AAD}"/>
    <dgm:cxn modelId="{4937EA43-5277-442F-BAE6-78AC5AECB4B0}" type="presOf" srcId="{0A85A621-A63E-4113-9111-C5DD0944BA31}" destId="{31BBDDA0-BF29-4558-9E9F-27D59311A7D5}" srcOrd="0" destOrd="0" presId="urn:microsoft.com/office/officeart/2018/2/layout/IconLabelDescriptionList"/>
    <dgm:cxn modelId="{FCD8E565-B5CD-4CE4-AED3-23111D7F4A43}" srcId="{0A85A621-A63E-4113-9111-C5DD0944BA31}" destId="{90CE3EA7-834C-430B-9D68-479DAFBA25C0}" srcOrd="1" destOrd="0" parTransId="{EADDF481-11FB-4641-A32E-B5631470CE68}" sibTransId="{2555F0C4-F6E0-40A2-B61D-11498E3C23FD}"/>
    <dgm:cxn modelId="{53B67E54-6EFC-44B2-919F-047073F1660D}" type="presOf" srcId="{AD73571D-99FE-4A53-866B-1629CD1C59F0}" destId="{DBF76D36-4A59-4FD0-9E32-D63359B2D1F3}" srcOrd="0" destOrd="1" presId="urn:microsoft.com/office/officeart/2018/2/layout/IconLabelDescriptionList"/>
    <dgm:cxn modelId="{7A1F5DA1-2D99-4BA3-A025-EF81B1B8DED0}" type="presOf" srcId="{A0FBDB65-1ADD-4865-8787-FD80A976CAA7}" destId="{04C4B278-97AE-4FE9-8B1A-6E720A4E67B7}" srcOrd="0" destOrd="0" presId="urn:microsoft.com/office/officeart/2018/2/layout/IconLabelDescriptionList"/>
    <dgm:cxn modelId="{8A00F3AE-6879-42F0-820D-2E4E1CDD8EE1}" type="presOf" srcId="{634A89EA-E23E-463B-AB0C-AFE2BBACF105}" destId="{B450DAAB-381F-47B0-AB7D-4A4B5F6E6D17}" srcOrd="0" destOrd="0" presId="urn:microsoft.com/office/officeart/2018/2/layout/IconLabelDescriptionList"/>
    <dgm:cxn modelId="{C1593BB2-B8D3-4EF1-A500-A83A43F77369}" srcId="{0A85A621-A63E-4113-9111-C5DD0944BA31}" destId="{A0FBDB65-1ADD-4865-8787-FD80A976CAA7}" srcOrd="0" destOrd="0" parTransId="{25FB8CC9-690B-4B19-8A3E-EF59355C2B08}" sibTransId="{F65C104D-B7F8-458A-90EB-ACDA65B42E46}"/>
    <dgm:cxn modelId="{EDFFB6C3-5787-408F-A81F-4FF7345F1B8A}" srcId="{A0FBDB65-1ADD-4865-8787-FD80A976CAA7}" destId="{AD73571D-99FE-4A53-866B-1629CD1C59F0}" srcOrd="1" destOrd="0" parTransId="{64933511-2C8F-4AE1-AADB-1B026A27BD8C}" sibTransId="{06A05BB6-2D0D-43B2-95EE-6472D289850C}"/>
    <dgm:cxn modelId="{93B5F1C4-8ECE-41A5-A4F9-1041676D828D}" type="presOf" srcId="{97A83B7B-A234-484A-8EE2-A2ECA632819E}" destId="{B450DAAB-381F-47B0-AB7D-4A4B5F6E6D17}" srcOrd="0" destOrd="1" presId="urn:microsoft.com/office/officeart/2018/2/layout/IconLabelDescriptionList"/>
    <dgm:cxn modelId="{C5CB80CD-7272-4567-AC5A-BB3690A7D3F8}" srcId="{A0FBDB65-1ADD-4865-8787-FD80A976CAA7}" destId="{FDBFEA4B-E338-40CF-B906-CDD2FBEF39B2}" srcOrd="2" destOrd="0" parTransId="{DBE615FC-FF45-490A-80CF-E0900FFE9DFA}" sibTransId="{0385100E-BE81-4322-BDE5-73AC721DC7B1}"/>
    <dgm:cxn modelId="{68DC5ECE-E917-4739-B7A1-B21DF3299A19}" srcId="{90CE3EA7-834C-430B-9D68-479DAFBA25C0}" destId="{634A89EA-E23E-463B-AB0C-AFE2BBACF105}" srcOrd="0" destOrd="0" parTransId="{C7DFD7A9-6F8C-4B69-B8F1-B82CE42068E8}" sibTransId="{AD29E235-183C-4D5E-875D-4FFF2A49514D}"/>
    <dgm:cxn modelId="{36B01FE7-C7A9-4402-B64E-129B6399F5E2}" type="presOf" srcId="{C91A7129-655D-4510-9F14-F96AD560067D}" destId="{DBF76D36-4A59-4FD0-9E32-D63359B2D1F3}" srcOrd="0" destOrd="0" presId="urn:microsoft.com/office/officeart/2018/2/layout/IconLabelDescriptionList"/>
    <dgm:cxn modelId="{F7DE9CFD-6E35-4EF1-B0F6-C493E7631E9D}" srcId="{90CE3EA7-834C-430B-9D68-479DAFBA25C0}" destId="{97A83B7B-A234-484A-8EE2-A2ECA632819E}" srcOrd="1" destOrd="0" parTransId="{CE91B385-F9EB-49FF-BFC2-A1A104F870A4}" sibTransId="{44753A40-C23C-4818-BF7E-3A812B28249A}"/>
    <dgm:cxn modelId="{CA01B552-1915-4E2E-8D53-44418F1990CE}" type="presParOf" srcId="{31BBDDA0-BF29-4558-9E9F-27D59311A7D5}" destId="{7922D01D-8618-401A-A1AE-3B06D66D7A1D}" srcOrd="0" destOrd="0" presId="urn:microsoft.com/office/officeart/2018/2/layout/IconLabelDescriptionList"/>
    <dgm:cxn modelId="{76110811-AA6A-40BB-8F47-42AC8002FE05}" type="presParOf" srcId="{7922D01D-8618-401A-A1AE-3B06D66D7A1D}" destId="{9BD6C6E6-970C-4100-A251-37176B250B79}" srcOrd="0" destOrd="0" presId="urn:microsoft.com/office/officeart/2018/2/layout/IconLabelDescriptionList"/>
    <dgm:cxn modelId="{83C49ABE-57F8-4EDC-BA09-A2B4FF325D89}" type="presParOf" srcId="{7922D01D-8618-401A-A1AE-3B06D66D7A1D}" destId="{24C2E446-BE73-420E-A9FB-3B2D08D90558}" srcOrd="1" destOrd="0" presId="urn:microsoft.com/office/officeart/2018/2/layout/IconLabelDescriptionList"/>
    <dgm:cxn modelId="{74FA6516-5B35-42F1-8B5A-B4A5D4CC7F4B}" type="presParOf" srcId="{7922D01D-8618-401A-A1AE-3B06D66D7A1D}" destId="{04C4B278-97AE-4FE9-8B1A-6E720A4E67B7}" srcOrd="2" destOrd="0" presId="urn:microsoft.com/office/officeart/2018/2/layout/IconLabelDescriptionList"/>
    <dgm:cxn modelId="{A81EE007-F222-4060-BAE3-39C9AB0393F2}" type="presParOf" srcId="{7922D01D-8618-401A-A1AE-3B06D66D7A1D}" destId="{B0E9760E-4AEC-454D-AF2E-1393D7ADC839}" srcOrd="3" destOrd="0" presId="urn:microsoft.com/office/officeart/2018/2/layout/IconLabelDescriptionList"/>
    <dgm:cxn modelId="{3E36F0ED-29AE-43A0-86DD-231719A48CB6}" type="presParOf" srcId="{7922D01D-8618-401A-A1AE-3B06D66D7A1D}" destId="{DBF76D36-4A59-4FD0-9E32-D63359B2D1F3}" srcOrd="4" destOrd="0" presId="urn:microsoft.com/office/officeart/2018/2/layout/IconLabelDescriptionList"/>
    <dgm:cxn modelId="{08E4EA15-EE50-40D7-B483-60D33AF2ABC0}" type="presParOf" srcId="{31BBDDA0-BF29-4558-9E9F-27D59311A7D5}" destId="{B92EBBBA-6B51-4CAB-82BF-FC2C11825AB7}" srcOrd="1" destOrd="0" presId="urn:microsoft.com/office/officeart/2018/2/layout/IconLabelDescriptionList"/>
    <dgm:cxn modelId="{22EAF108-E2F5-4BC5-B0D4-6CAEE87B2C82}" type="presParOf" srcId="{31BBDDA0-BF29-4558-9E9F-27D59311A7D5}" destId="{DDABB34A-C726-48EF-A9D8-4C4219CC8697}" srcOrd="2" destOrd="0" presId="urn:microsoft.com/office/officeart/2018/2/layout/IconLabelDescriptionList"/>
    <dgm:cxn modelId="{3E2F59ED-20FD-4393-8D84-3AD9E8902370}" type="presParOf" srcId="{DDABB34A-C726-48EF-A9D8-4C4219CC8697}" destId="{711B771F-6A21-42F8-8BE6-4454F5E67952}" srcOrd="0" destOrd="0" presId="urn:microsoft.com/office/officeart/2018/2/layout/IconLabelDescriptionList"/>
    <dgm:cxn modelId="{68A4A9C1-48FB-4D78-B142-7F964281F0EC}" type="presParOf" srcId="{DDABB34A-C726-48EF-A9D8-4C4219CC8697}" destId="{3EFE8B9C-B21A-4436-A475-09261BB70D95}" srcOrd="1" destOrd="0" presId="urn:microsoft.com/office/officeart/2018/2/layout/IconLabelDescriptionList"/>
    <dgm:cxn modelId="{0AB10D4B-6986-4BBB-BB1B-E3C25CD65C75}" type="presParOf" srcId="{DDABB34A-C726-48EF-A9D8-4C4219CC8697}" destId="{01FC1D70-FFD5-4485-A57E-00E27290F05B}" srcOrd="2" destOrd="0" presId="urn:microsoft.com/office/officeart/2018/2/layout/IconLabelDescriptionList"/>
    <dgm:cxn modelId="{47A35E94-800E-45AC-98F8-6B807CA5E21C}" type="presParOf" srcId="{DDABB34A-C726-48EF-A9D8-4C4219CC8697}" destId="{F8993EB1-A12F-49F8-B0E8-386AD70B4B1B}" srcOrd="3" destOrd="0" presId="urn:microsoft.com/office/officeart/2018/2/layout/IconLabelDescriptionList"/>
    <dgm:cxn modelId="{BF3FC622-8CF3-41F5-BCDF-D41347EE73FA}" type="presParOf" srcId="{DDABB34A-C726-48EF-A9D8-4C4219CC8697}" destId="{B450DAAB-381F-47B0-AB7D-4A4B5F6E6D17}"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A5B4F-AA02-4DBA-A1E5-D07CF143D0A8}"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US"/>
        </a:p>
      </dgm:t>
    </dgm:pt>
    <dgm:pt modelId="{1A383F9D-197B-4A68-9DA7-712604050EB8}">
      <dgm:prSet phldrT="[Text]" custT="1"/>
      <dgm:spPr/>
      <dgm:t>
        <a:bodyPr/>
        <a:lstStyle/>
        <a:p>
          <a:r>
            <a:rPr lang="en-US" sz="1600"/>
            <a:t>Screen	</a:t>
          </a:r>
        </a:p>
      </dgm:t>
    </dgm:pt>
    <dgm:pt modelId="{234223C9-796A-424F-AFFE-34BB6BBE5D4B}" type="parTrans" cxnId="{304FFEA9-A13E-4934-A617-E30F7C8C5C01}">
      <dgm:prSet/>
      <dgm:spPr/>
      <dgm:t>
        <a:bodyPr/>
        <a:lstStyle/>
        <a:p>
          <a:endParaRPr lang="en-US"/>
        </a:p>
      </dgm:t>
    </dgm:pt>
    <dgm:pt modelId="{858975F7-E0E7-4782-A31F-A5ADC384CA9E}" type="sibTrans" cxnId="{304FFEA9-A13E-4934-A617-E30F7C8C5C01}">
      <dgm:prSet/>
      <dgm:spPr/>
      <dgm:t>
        <a:bodyPr/>
        <a:lstStyle/>
        <a:p>
          <a:endParaRPr lang="en-US"/>
        </a:p>
      </dgm:t>
    </dgm:pt>
    <dgm:pt modelId="{F21695C2-ECF3-4C3A-99F0-51EB249E3AA3}">
      <dgm:prSet phldrT="[Text]" custT="1"/>
      <dgm:spPr/>
      <dgm:t>
        <a:bodyPr/>
        <a:lstStyle/>
        <a:p>
          <a:r>
            <a:rPr lang="en-US" sz="1800"/>
            <a:t>Assess</a:t>
          </a:r>
        </a:p>
      </dgm:t>
    </dgm:pt>
    <dgm:pt modelId="{F819DB68-3E27-45E8-ADF5-694B3D7CCBAC}" type="parTrans" cxnId="{D4684D1C-5D7F-4EE6-B4D6-840EBEC6FDF1}">
      <dgm:prSet/>
      <dgm:spPr/>
      <dgm:t>
        <a:bodyPr/>
        <a:lstStyle/>
        <a:p>
          <a:endParaRPr lang="en-US"/>
        </a:p>
      </dgm:t>
    </dgm:pt>
    <dgm:pt modelId="{18D8E638-27CA-40FE-8F95-283A2AC6C8B7}" type="sibTrans" cxnId="{D4684D1C-5D7F-4EE6-B4D6-840EBEC6FDF1}">
      <dgm:prSet/>
      <dgm:spPr/>
      <dgm:t>
        <a:bodyPr/>
        <a:lstStyle/>
        <a:p>
          <a:endParaRPr lang="en-US"/>
        </a:p>
      </dgm:t>
    </dgm:pt>
    <dgm:pt modelId="{97BA803B-C057-4605-96F4-1C0149BDA7C5}">
      <dgm:prSet phldrT="[Text]" custT="1"/>
      <dgm:spPr/>
      <dgm:t>
        <a:bodyPr/>
        <a:lstStyle/>
        <a:p>
          <a:r>
            <a:rPr lang="en-US" sz="1800"/>
            <a:t>Engage</a:t>
          </a:r>
          <a:endParaRPr lang="en-US" sz="1000"/>
        </a:p>
      </dgm:t>
    </dgm:pt>
    <dgm:pt modelId="{BD03A052-4FD0-4BA4-BE5B-0D94361160CF}" type="parTrans" cxnId="{A4AE0968-6068-4967-940D-542FBA97958B}">
      <dgm:prSet/>
      <dgm:spPr/>
      <dgm:t>
        <a:bodyPr/>
        <a:lstStyle/>
        <a:p>
          <a:endParaRPr lang="en-US"/>
        </a:p>
      </dgm:t>
    </dgm:pt>
    <dgm:pt modelId="{09177F3E-13F8-47D6-B6C9-E50EBD05809E}" type="sibTrans" cxnId="{A4AE0968-6068-4967-940D-542FBA97958B}">
      <dgm:prSet/>
      <dgm:spPr/>
      <dgm:t>
        <a:bodyPr/>
        <a:lstStyle/>
        <a:p>
          <a:endParaRPr lang="en-US"/>
        </a:p>
      </dgm:t>
    </dgm:pt>
    <dgm:pt modelId="{7B2CD0F5-FA6D-47EE-B325-5E036A2D31D1}">
      <dgm:prSet custT="1"/>
      <dgm:spPr/>
      <dgm:t>
        <a:bodyPr/>
        <a:lstStyle/>
        <a:p>
          <a:r>
            <a:rPr lang="en-US" sz="2000"/>
            <a:t>Triage</a:t>
          </a:r>
        </a:p>
      </dgm:t>
    </dgm:pt>
    <dgm:pt modelId="{6EBF409C-2CE7-4FED-91D7-052BE9CC742E}" type="parTrans" cxnId="{2375696C-82A9-42B3-BC78-F7B4D5E065CB}">
      <dgm:prSet/>
      <dgm:spPr/>
      <dgm:t>
        <a:bodyPr/>
        <a:lstStyle/>
        <a:p>
          <a:endParaRPr lang="en-US"/>
        </a:p>
      </dgm:t>
    </dgm:pt>
    <dgm:pt modelId="{767FE118-F2CA-4907-B8BD-D4E558558775}" type="sibTrans" cxnId="{2375696C-82A9-42B3-BC78-F7B4D5E065CB}">
      <dgm:prSet/>
      <dgm:spPr/>
      <dgm:t>
        <a:bodyPr/>
        <a:lstStyle/>
        <a:p>
          <a:endParaRPr lang="en-US"/>
        </a:p>
      </dgm:t>
    </dgm:pt>
    <dgm:pt modelId="{8A76186B-7C75-447D-8CD0-7128A63FD5A6}">
      <dgm:prSet custT="1"/>
      <dgm:spPr/>
      <dgm:t>
        <a:bodyPr/>
        <a:lstStyle/>
        <a:p>
          <a:r>
            <a:rPr lang="en-US" sz="2000"/>
            <a:t>Treat</a:t>
          </a:r>
        </a:p>
      </dgm:t>
    </dgm:pt>
    <dgm:pt modelId="{3E0022B2-59AA-45B9-94A7-8D9D1F326518}" type="parTrans" cxnId="{91210A6F-A5C6-41D3-83CF-19BB7C15B362}">
      <dgm:prSet/>
      <dgm:spPr/>
      <dgm:t>
        <a:bodyPr/>
        <a:lstStyle/>
        <a:p>
          <a:endParaRPr lang="en-US"/>
        </a:p>
      </dgm:t>
    </dgm:pt>
    <dgm:pt modelId="{3B442242-2D9C-4AD5-A6BE-C8A9C00AD880}" type="sibTrans" cxnId="{91210A6F-A5C6-41D3-83CF-19BB7C15B362}">
      <dgm:prSet/>
      <dgm:spPr/>
      <dgm:t>
        <a:bodyPr/>
        <a:lstStyle/>
        <a:p>
          <a:endParaRPr lang="en-US"/>
        </a:p>
      </dgm:t>
    </dgm:pt>
    <dgm:pt modelId="{7F85DD60-9F13-44D7-B712-137A8B271026}">
      <dgm:prSet/>
      <dgm:spPr/>
      <dgm:t>
        <a:bodyPr/>
        <a:lstStyle/>
        <a:p>
          <a:r>
            <a:rPr lang="en-US" b="1"/>
            <a:t>Improved Outcomes </a:t>
          </a:r>
        </a:p>
      </dgm:t>
    </dgm:pt>
    <dgm:pt modelId="{A0127031-F591-4AF8-82AF-351E8B807266}" type="sibTrans" cxnId="{D6EDBF84-E52B-40FA-B7C0-92AF3F697F77}">
      <dgm:prSet/>
      <dgm:spPr/>
      <dgm:t>
        <a:bodyPr/>
        <a:lstStyle/>
        <a:p>
          <a:endParaRPr lang="en-US"/>
        </a:p>
      </dgm:t>
    </dgm:pt>
    <dgm:pt modelId="{92C87E63-125C-40FD-AA86-E3F8EB38FA68}" type="parTrans" cxnId="{D6EDBF84-E52B-40FA-B7C0-92AF3F697F77}">
      <dgm:prSet/>
      <dgm:spPr/>
      <dgm:t>
        <a:bodyPr/>
        <a:lstStyle/>
        <a:p>
          <a:endParaRPr lang="en-US"/>
        </a:p>
      </dgm:t>
    </dgm:pt>
    <dgm:pt modelId="{9873CAF0-DE2A-4088-B318-05F7604A987D}" type="pres">
      <dgm:prSet presAssocID="{D2CA5B4F-AA02-4DBA-A1E5-D07CF143D0A8}" presName="linearFlow" presStyleCnt="0">
        <dgm:presLayoutVars>
          <dgm:dir/>
          <dgm:resizeHandles val="exact"/>
        </dgm:presLayoutVars>
      </dgm:prSet>
      <dgm:spPr/>
    </dgm:pt>
    <dgm:pt modelId="{A06ACEE9-BD02-43AE-B05E-DD86996AEF2B}" type="pres">
      <dgm:prSet presAssocID="{1A383F9D-197B-4A68-9DA7-712604050EB8}" presName="node" presStyleLbl="node1" presStyleIdx="0" presStyleCnt="6" custScaleX="159184" custScaleY="178296">
        <dgm:presLayoutVars>
          <dgm:bulletEnabled val="1"/>
        </dgm:presLayoutVars>
      </dgm:prSet>
      <dgm:spPr/>
    </dgm:pt>
    <dgm:pt modelId="{78755924-2995-472C-9625-83325E60925B}" type="pres">
      <dgm:prSet presAssocID="{858975F7-E0E7-4782-A31F-A5ADC384CA9E}" presName="spacerL" presStyleCnt="0"/>
      <dgm:spPr/>
    </dgm:pt>
    <dgm:pt modelId="{7E2EA4BF-74A8-4FC8-8EE2-207B7D00044B}" type="pres">
      <dgm:prSet presAssocID="{858975F7-E0E7-4782-A31F-A5ADC384CA9E}" presName="sibTrans" presStyleLbl="sibTrans2D1" presStyleIdx="0" presStyleCnt="5"/>
      <dgm:spPr/>
    </dgm:pt>
    <dgm:pt modelId="{0E17B045-606D-4E32-85BF-A33D5BF2F876}" type="pres">
      <dgm:prSet presAssocID="{858975F7-E0E7-4782-A31F-A5ADC384CA9E}" presName="spacerR" presStyleCnt="0"/>
      <dgm:spPr/>
    </dgm:pt>
    <dgm:pt modelId="{1B22068A-67D4-4B53-AB0B-E9897AEE0843}" type="pres">
      <dgm:prSet presAssocID="{F21695C2-ECF3-4C3A-99F0-51EB249E3AA3}" presName="node" presStyleLbl="node1" presStyleIdx="1" presStyleCnt="6" custScaleX="153588" custScaleY="164379">
        <dgm:presLayoutVars>
          <dgm:bulletEnabled val="1"/>
        </dgm:presLayoutVars>
      </dgm:prSet>
      <dgm:spPr/>
    </dgm:pt>
    <dgm:pt modelId="{4149F221-DC14-41FD-94BA-0EEDD8D395EE}" type="pres">
      <dgm:prSet presAssocID="{18D8E638-27CA-40FE-8F95-283A2AC6C8B7}" presName="spacerL" presStyleCnt="0"/>
      <dgm:spPr/>
    </dgm:pt>
    <dgm:pt modelId="{41E23EC3-4D8F-4D67-A309-DE0155C7C0CC}" type="pres">
      <dgm:prSet presAssocID="{18D8E638-27CA-40FE-8F95-283A2AC6C8B7}" presName="sibTrans" presStyleLbl="sibTrans2D1" presStyleIdx="1" presStyleCnt="5"/>
      <dgm:spPr/>
    </dgm:pt>
    <dgm:pt modelId="{0D31A047-87E3-4389-A004-936395FE2EEC}" type="pres">
      <dgm:prSet presAssocID="{18D8E638-27CA-40FE-8F95-283A2AC6C8B7}" presName="spacerR" presStyleCnt="0"/>
      <dgm:spPr/>
    </dgm:pt>
    <dgm:pt modelId="{B43FAA99-F18D-49AE-94D5-1474BFF6BA64}" type="pres">
      <dgm:prSet presAssocID="{97BA803B-C057-4605-96F4-1C0149BDA7C5}" presName="node" presStyleLbl="node1" presStyleIdx="2" presStyleCnt="6" custScaleX="163886" custScaleY="166450">
        <dgm:presLayoutVars>
          <dgm:bulletEnabled val="1"/>
        </dgm:presLayoutVars>
      </dgm:prSet>
      <dgm:spPr/>
    </dgm:pt>
    <dgm:pt modelId="{20D3A9C4-3039-4FA6-926F-C09CC19361CC}" type="pres">
      <dgm:prSet presAssocID="{09177F3E-13F8-47D6-B6C9-E50EBD05809E}" presName="spacerL" presStyleCnt="0"/>
      <dgm:spPr/>
    </dgm:pt>
    <dgm:pt modelId="{17AA42F8-9130-4D2E-8883-86305E761261}" type="pres">
      <dgm:prSet presAssocID="{09177F3E-13F8-47D6-B6C9-E50EBD05809E}" presName="sibTrans" presStyleLbl="sibTrans2D1" presStyleIdx="2" presStyleCnt="5"/>
      <dgm:spPr/>
    </dgm:pt>
    <dgm:pt modelId="{DD59F62B-46EC-4CB4-A8D6-8C69CC142821}" type="pres">
      <dgm:prSet presAssocID="{09177F3E-13F8-47D6-B6C9-E50EBD05809E}" presName="spacerR" presStyleCnt="0"/>
      <dgm:spPr/>
    </dgm:pt>
    <dgm:pt modelId="{8C9DA6B1-89DD-4CFD-8516-20A7AF418652}" type="pres">
      <dgm:prSet presAssocID="{7B2CD0F5-FA6D-47EE-B325-5E036A2D31D1}" presName="node" presStyleLbl="node1" presStyleIdx="3" presStyleCnt="6" custScaleX="166339" custScaleY="155950">
        <dgm:presLayoutVars>
          <dgm:bulletEnabled val="1"/>
        </dgm:presLayoutVars>
      </dgm:prSet>
      <dgm:spPr/>
    </dgm:pt>
    <dgm:pt modelId="{9830D19B-CB36-40D4-B3C9-E3DC2D14FFF7}" type="pres">
      <dgm:prSet presAssocID="{767FE118-F2CA-4907-B8BD-D4E558558775}" presName="spacerL" presStyleCnt="0"/>
      <dgm:spPr/>
    </dgm:pt>
    <dgm:pt modelId="{3D4E764C-9194-4FA9-8F23-02D729806D7A}" type="pres">
      <dgm:prSet presAssocID="{767FE118-F2CA-4907-B8BD-D4E558558775}" presName="sibTrans" presStyleLbl="sibTrans2D1" presStyleIdx="3" presStyleCnt="5"/>
      <dgm:spPr/>
    </dgm:pt>
    <dgm:pt modelId="{848393CA-BB88-4E3A-BE28-82795D48CA46}" type="pres">
      <dgm:prSet presAssocID="{767FE118-F2CA-4907-B8BD-D4E558558775}" presName="spacerR" presStyleCnt="0"/>
      <dgm:spPr/>
    </dgm:pt>
    <dgm:pt modelId="{65B6F215-E44E-4035-9FCF-D384D1F8D802}" type="pres">
      <dgm:prSet presAssocID="{8A76186B-7C75-447D-8CD0-7128A63FD5A6}" presName="node" presStyleLbl="node1" presStyleIdx="4" presStyleCnt="6" custScaleX="158947" custScaleY="142450">
        <dgm:presLayoutVars>
          <dgm:bulletEnabled val="1"/>
        </dgm:presLayoutVars>
      </dgm:prSet>
      <dgm:spPr/>
    </dgm:pt>
    <dgm:pt modelId="{EEBD1101-2085-4558-904A-C8D33010874F}" type="pres">
      <dgm:prSet presAssocID="{3B442242-2D9C-4AD5-A6BE-C8A9C00AD880}" presName="spacerL" presStyleCnt="0"/>
      <dgm:spPr/>
    </dgm:pt>
    <dgm:pt modelId="{FD7E37AB-EF89-4259-8FE8-430FE5EEBDE5}" type="pres">
      <dgm:prSet presAssocID="{3B442242-2D9C-4AD5-A6BE-C8A9C00AD880}" presName="sibTrans" presStyleLbl="sibTrans2D1" presStyleIdx="4" presStyleCnt="5"/>
      <dgm:spPr/>
    </dgm:pt>
    <dgm:pt modelId="{B1B10F87-1643-4E0B-9565-2F586A0F84D2}" type="pres">
      <dgm:prSet presAssocID="{3B442242-2D9C-4AD5-A6BE-C8A9C00AD880}" presName="spacerR" presStyleCnt="0"/>
      <dgm:spPr/>
    </dgm:pt>
    <dgm:pt modelId="{52E3DA91-650A-42E7-981B-E6023C3D016D}" type="pres">
      <dgm:prSet presAssocID="{7F85DD60-9F13-44D7-B712-137A8B271026}" presName="node" presStyleLbl="node1" presStyleIdx="5" presStyleCnt="6" custScaleX="208652" custScaleY="265994">
        <dgm:presLayoutVars>
          <dgm:bulletEnabled val="1"/>
        </dgm:presLayoutVars>
      </dgm:prSet>
      <dgm:spPr/>
    </dgm:pt>
  </dgm:ptLst>
  <dgm:cxnLst>
    <dgm:cxn modelId="{D2E40316-F24D-4A23-8A30-081D0943BB86}" type="presOf" srcId="{1A383F9D-197B-4A68-9DA7-712604050EB8}" destId="{A06ACEE9-BD02-43AE-B05E-DD86996AEF2B}" srcOrd="0" destOrd="0" presId="urn:microsoft.com/office/officeart/2005/8/layout/equation1"/>
    <dgm:cxn modelId="{7D5D801A-7B16-492F-897F-AB091294AE72}" type="presOf" srcId="{8A76186B-7C75-447D-8CD0-7128A63FD5A6}" destId="{65B6F215-E44E-4035-9FCF-D384D1F8D802}" srcOrd="0" destOrd="0" presId="urn:microsoft.com/office/officeart/2005/8/layout/equation1"/>
    <dgm:cxn modelId="{D4684D1C-5D7F-4EE6-B4D6-840EBEC6FDF1}" srcId="{D2CA5B4F-AA02-4DBA-A1E5-D07CF143D0A8}" destId="{F21695C2-ECF3-4C3A-99F0-51EB249E3AA3}" srcOrd="1" destOrd="0" parTransId="{F819DB68-3E27-45E8-ADF5-694B3D7CCBAC}" sibTransId="{18D8E638-27CA-40FE-8F95-283A2AC6C8B7}"/>
    <dgm:cxn modelId="{2C46AB1F-0EF1-4B33-90A5-E5873D391188}" type="presOf" srcId="{3B442242-2D9C-4AD5-A6BE-C8A9C00AD880}" destId="{FD7E37AB-EF89-4259-8FE8-430FE5EEBDE5}" srcOrd="0" destOrd="0" presId="urn:microsoft.com/office/officeart/2005/8/layout/equation1"/>
    <dgm:cxn modelId="{DB250025-6E1F-427D-B6C4-4EE9E314FD11}" type="presOf" srcId="{F21695C2-ECF3-4C3A-99F0-51EB249E3AA3}" destId="{1B22068A-67D4-4B53-AB0B-E9897AEE0843}" srcOrd="0" destOrd="0" presId="urn:microsoft.com/office/officeart/2005/8/layout/equation1"/>
    <dgm:cxn modelId="{C7458E5B-4A0E-4946-8BBB-4DB1FA466E5A}" type="presOf" srcId="{858975F7-E0E7-4782-A31F-A5ADC384CA9E}" destId="{7E2EA4BF-74A8-4FC8-8EE2-207B7D00044B}" srcOrd="0" destOrd="0" presId="urn:microsoft.com/office/officeart/2005/8/layout/equation1"/>
    <dgm:cxn modelId="{41A01C60-BBE3-4CF6-80A0-10DEA216F58B}" type="presOf" srcId="{767FE118-F2CA-4907-B8BD-D4E558558775}" destId="{3D4E764C-9194-4FA9-8F23-02D729806D7A}" srcOrd="0" destOrd="0" presId="urn:microsoft.com/office/officeart/2005/8/layout/equation1"/>
    <dgm:cxn modelId="{AD3E8C41-BBA7-47F1-ACE0-7D7D0D9FD671}" type="presOf" srcId="{7B2CD0F5-FA6D-47EE-B325-5E036A2D31D1}" destId="{8C9DA6B1-89DD-4CFD-8516-20A7AF418652}" srcOrd="0" destOrd="0" presId="urn:microsoft.com/office/officeart/2005/8/layout/equation1"/>
    <dgm:cxn modelId="{A4AE0968-6068-4967-940D-542FBA97958B}" srcId="{D2CA5B4F-AA02-4DBA-A1E5-D07CF143D0A8}" destId="{97BA803B-C057-4605-96F4-1C0149BDA7C5}" srcOrd="2" destOrd="0" parTransId="{BD03A052-4FD0-4BA4-BE5B-0D94361160CF}" sibTransId="{09177F3E-13F8-47D6-B6C9-E50EBD05809E}"/>
    <dgm:cxn modelId="{2375696C-82A9-42B3-BC78-F7B4D5E065CB}" srcId="{D2CA5B4F-AA02-4DBA-A1E5-D07CF143D0A8}" destId="{7B2CD0F5-FA6D-47EE-B325-5E036A2D31D1}" srcOrd="3" destOrd="0" parTransId="{6EBF409C-2CE7-4FED-91D7-052BE9CC742E}" sibTransId="{767FE118-F2CA-4907-B8BD-D4E558558775}"/>
    <dgm:cxn modelId="{D087E86D-36F3-4BF5-AAA9-A5FA79C71142}" type="presOf" srcId="{09177F3E-13F8-47D6-B6C9-E50EBD05809E}" destId="{17AA42F8-9130-4D2E-8883-86305E761261}" srcOrd="0" destOrd="0" presId="urn:microsoft.com/office/officeart/2005/8/layout/equation1"/>
    <dgm:cxn modelId="{91210A6F-A5C6-41D3-83CF-19BB7C15B362}" srcId="{D2CA5B4F-AA02-4DBA-A1E5-D07CF143D0A8}" destId="{8A76186B-7C75-447D-8CD0-7128A63FD5A6}" srcOrd="4" destOrd="0" parTransId="{3E0022B2-59AA-45B9-94A7-8D9D1F326518}" sibTransId="{3B442242-2D9C-4AD5-A6BE-C8A9C00AD880}"/>
    <dgm:cxn modelId="{D6EDBF84-E52B-40FA-B7C0-92AF3F697F77}" srcId="{D2CA5B4F-AA02-4DBA-A1E5-D07CF143D0A8}" destId="{7F85DD60-9F13-44D7-B712-137A8B271026}" srcOrd="5" destOrd="0" parTransId="{92C87E63-125C-40FD-AA86-E3F8EB38FA68}" sibTransId="{A0127031-F591-4AF8-82AF-351E8B807266}"/>
    <dgm:cxn modelId="{304FFEA9-A13E-4934-A617-E30F7C8C5C01}" srcId="{D2CA5B4F-AA02-4DBA-A1E5-D07CF143D0A8}" destId="{1A383F9D-197B-4A68-9DA7-712604050EB8}" srcOrd="0" destOrd="0" parTransId="{234223C9-796A-424F-AFFE-34BB6BBE5D4B}" sibTransId="{858975F7-E0E7-4782-A31F-A5ADC384CA9E}"/>
    <dgm:cxn modelId="{F6C9EBC8-A5DB-4A96-BD43-3E4C2AA800E2}" type="presOf" srcId="{D2CA5B4F-AA02-4DBA-A1E5-D07CF143D0A8}" destId="{9873CAF0-DE2A-4088-B318-05F7604A987D}" srcOrd="0" destOrd="0" presId="urn:microsoft.com/office/officeart/2005/8/layout/equation1"/>
    <dgm:cxn modelId="{637C28CE-1223-4EB5-9765-89436E791130}" type="presOf" srcId="{18D8E638-27CA-40FE-8F95-283A2AC6C8B7}" destId="{41E23EC3-4D8F-4D67-A309-DE0155C7C0CC}" srcOrd="0" destOrd="0" presId="urn:microsoft.com/office/officeart/2005/8/layout/equation1"/>
    <dgm:cxn modelId="{43ED69E3-B408-4B28-905F-457D9E06411C}" type="presOf" srcId="{7F85DD60-9F13-44D7-B712-137A8B271026}" destId="{52E3DA91-650A-42E7-981B-E6023C3D016D}" srcOrd="0" destOrd="0" presId="urn:microsoft.com/office/officeart/2005/8/layout/equation1"/>
    <dgm:cxn modelId="{1E5E9CE8-AC35-4576-BE66-E8862F72CF83}" type="presOf" srcId="{97BA803B-C057-4605-96F4-1C0149BDA7C5}" destId="{B43FAA99-F18D-49AE-94D5-1474BFF6BA64}" srcOrd="0" destOrd="0" presId="urn:microsoft.com/office/officeart/2005/8/layout/equation1"/>
    <dgm:cxn modelId="{FC6379B0-04B3-455F-B746-67CB1558EC15}" type="presParOf" srcId="{9873CAF0-DE2A-4088-B318-05F7604A987D}" destId="{A06ACEE9-BD02-43AE-B05E-DD86996AEF2B}" srcOrd="0" destOrd="0" presId="urn:microsoft.com/office/officeart/2005/8/layout/equation1"/>
    <dgm:cxn modelId="{14DBE40D-18F2-4C6F-9652-2731CEDCC7C3}" type="presParOf" srcId="{9873CAF0-DE2A-4088-B318-05F7604A987D}" destId="{78755924-2995-472C-9625-83325E60925B}" srcOrd="1" destOrd="0" presId="urn:microsoft.com/office/officeart/2005/8/layout/equation1"/>
    <dgm:cxn modelId="{AF2C3BFF-BE56-4F3C-A94D-B66EE1064510}" type="presParOf" srcId="{9873CAF0-DE2A-4088-B318-05F7604A987D}" destId="{7E2EA4BF-74A8-4FC8-8EE2-207B7D00044B}" srcOrd="2" destOrd="0" presId="urn:microsoft.com/office/officeart/2005/8/layout/equation1"/>
    <dgm:cxn modelId="{3EF6C121-0F75-4DE1-9F7A-C644D59DB1A4}" type="presParOf" srcId="{9873CAF0-DE2A-4088-B318-05F7604A987D}" destId="{0E17B045-606D-4E32-85BF-A33D5BF2F876}" srcOrd="3" destOrd="0" presId="urn:microsoft.com/office/officeart/2005/8/layout/equation1"/>
    <dgm:cxn modelId="{0276BC19-0EBD-4EC6-9C99-484AA4B80DA0}" type="presParOf" srcId="{9873CAF0-DE2A-4088-B318-05F7604A987D}" destId="{1B22068A-67D4-4B53-AB0B-E9897AEE0843}" srcOrd="4" destOrd="0" presId="urn:microsoft.com/office/officeart/2005/8/layout/equation1"/>
    <dgm:cxn modelId="{B15CBDCE-78EA-4245-9BCB-2E0E89CC859B}" type="presParOf" srcId="{9873CAF0-DE2A-4088-B318-05F7604A987D}" destId="{4149F221-DC14-41FD-94BA-0EEDD8D395EE}" srcOrd="5" destOrd="0" presId="urn:microsoft.com/office/officeart/2005/8/layout/equation1"/>
    <dgm:cxn modelId="{4E51507D-CB98-4849-B822-4AFB7603AF72}" type="presParOf" srcId="{9873CAF0-DE2A-4088-B318-05F7604A987D}" destId="{41E23EC3-4D8F-4D67-A309-DE0155C7C0CC}" srcOrd="6" destOrd="0" presId="urn:microsoft.com/office/officeart/2005/8/layout/equation1"/>
    <dgm:cxn modelId="{4EDE57C6-F688-48CF-A7DC-566DE134B641}" type="presParOf" srcId="{9873CAF0-DE2A-4088-B318-05F7604A987D}" destId="{0D31A047-87E3-4389-A004-936395FE2EEC}" srcOrd="7" destOrd="0" presId="urn:microsoft.com/office/officeart/2005/8/layout/equation1"/>
    <dgm:cxn modelId="{4F36E5F7-087C-4A67-B83F-64C4ED61CEB2}" type="presParOf" srcId="{9873CAF0-DE2A-4088-B318-05F7604A987D}" destId="{B43FAA99-F18D-49AE-94D5-1474BFF6BA64}" srcOrd="8" destOrd="0" presId="urn:microsoft.com/office/officeart/2005/8/layout/equation1"/>
    <dgm:cxn modelId="{45EF3994-EA0D-4550-9449-19A431F23577}" type="presParOf" srcId="{9873CAF0-DE2A-4088-B318-05F7604A987D}" destId="{20D3A9C4-3039-4FA6-926F-C09CC19361CC}" srcOrd="9" destOrd="0" presId="urn:microsoft.com/office/officeart/2005/8/layout/equation1"/>
    <dgm:cxn modelId="{D6701885-2DEF-4FF5-BA52-50E3CF9D6939}" type="presParOf" srcId="{9873CAF0-DE2A-4088-B318-05F7604A987D}" destId="{17AA42F8-9130-4D2E-8883-86305E761261}" srcOrd="10" destOrd="0" presId="urn:microsoft.com/office/officeart/2005/8/layout/equation1"/>
    <dgm:cxn modelId="{92E0E7CB-E51E-4E9B-B49A-8F6C05098B4E}" type="presParOf" srcId="{9873CAF0-DE2A-4088-B318-05F7604A987D}" destId="{DD59F62B-46EC-4CB4-A8D6-8C69CC142821}" srcOrd="11" destOrd="0" presId="urn:microsoft.com/office/officeart/2005/8/layout/equation1"/>
    <dgm:cxn modelId="{A9DD2550-F7FB-40E7-B46E-0192F1CBC13A}" type="presParOf" srcId="{9873CAF0-DE2A-4088-B318-05F7604A987D}" destId="{8C9DA6B1-89DD-4CFD-8516-20A7AF418652}" srcOrd="12" destOrd="0" presId="urn:microsoft.com/office/officeart/2005/8/layout/equation1"/>
    <dgm:cxn modelId="{64A530B9-42E3-42B0-9F31-62444F159C24}" type="presParOf" srcId="{9873CAF0-DE2A-4088-B318-05F7604A987D}" destId="{9830D19B-CB36-40D4-B3C9-E3DC2D14FFF7}" srcOrd="13" destOrd="0" presId="urn:microsoft.com/office/officeart/2005/8/layout/equation1"/>
    <dgm:cxn modelId="{95939C28-EFE2-49A0-92E0-6F0D0672DC42}" type="presParOf" srcId="{9873CAF0-DE2A-4088-B318-05F7604A987D}" destId="{3D4E764C-9194-4FA9-8F23-02D729806D7A}" srcOrd="14" destOrd="0" presId="urn:microsoft.com/office/officeart/2005/8/layout/equation1"/>
    <dgm:cxn modelId="{948ABEBE-32B1-4566-B850-C0AF95A9CFFD}" type="presParOf" srcId="{9873CAF0-DE2A-4088-B318-05F7604A987D}" destId="{848393CA-BB88-4E3A-BE28-82795D48CA46}" srcOrd="15" destOrd="0" presId="urn:microsoft.com/office/officeart/2005/8/layout/equation1"/>
    <dgm:cxn modelId="{23EE8CCC-199F-4078-80D4-26B6AC2A96A3}" type="presParOf" srcId="{9873CAF0-DE2A-4088-B318-05F7604A987D}" destId="{65B6F215-E44E-4035-9FCF-D384D1F8D802}" srcOrd="16" destOrd="0" presId="urn:microsoft.com/office/officeart/2005/8/layout/equation1"/>
    <dgm:cxn modelId="{6EA8842D-1350-457E-951B-9B7411976A04}" type="presParOf" srcId="{9873CAF0-DE2A-4088-B318-05F7604A987D}" destId="{EEBD1101-2085-4558-904A-C8D33010874F}" srcOrd="17" destOrd="0" presId="urn:microsoft.com/office/officeart/2005/8/layout/equation1"/>
    <dgm:cxn modelId="{41705644-0556-4205-8967-FB2686ED8501}" type="presParOf" srcId="{9873CAF0-DE2A-4088-B318-05F7604A987D}" destId="{FD7E37AB-EF89-4259-8FE8-430FE5EEBDE5}" srcOrd="18" destOrd="0" presId="urn:microsoft.com/office/officeart/2005/8/layout/equation1"/>
    <dgm:cxn modelId="{2665C2F3-9D40-4B36-9C39-B96D7F9E4240}" type="presParOf" srcId="{9873CAF0-DE2A-4088-B318-05F7604A987D}" destId="{B1B10F87-1643-4E0B-9565-2F586A0F84D2}" srcOrd="19" destOrd="0" presId="urn:microsoft.com/office/officeart/2005/8/layout/equation1"/>
    <dgm:cxn modelId="{38140D0A-B0A1-4B37-9CEE-7615FD563F75}" type="presParOf" srcId="{9873CAF0-DE2A-4088-B318-05F7604A987D}" destId="{52E3DA91-650A-42E7-981B-E6023C3D016D}" srcOrd="2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821CF-967D-49DA-9866-DBD3728989F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38C9094-8AE1-4100-8666-425B1EEC7D4B}">
      <dgm:prSet/>
      <dgm:spPr/>
      <dgm:t>
        <a:bodyPr/>
        <a:lstStyle/>
        <a:p>
          <a:pPr>
            <a:lnSpc>
              <a:spcPct val="100000"/>
            </a:lnSpc>
          </a:pPr>
          <a:r>
            <a:rPr lang="en-US"/>
            <a:t>Patient safety bundle</a:t>
          </a:r>
        </a:p>
      </dgm:t>
    </dgm:pt>
    <dgm:pt modelId="{251256EA-7716-4AB1-8303-8E72E0C9C412}" type="parTrans" cxnId="{EA4A1C59-B5F6-4FD8-8AE7-A09FDD9BDE11}">
      <dgm:prSet/>
      <dgm:spPr/>
      <dgm:t>
        <a:bodyPr/>
        <a:lstStyle/>
        <a:p>
          <a:endParaRPr lang="en-US"/>
        </a:p>
      </dgm:t>
    </dgm:pt>
    <dgm:pt modelId="{CCFC8B31-918B-4D73-BDCD-A0E1D334C6E8}" type="sibTrans" cxnId="{EA4A1C59-B5F6-4FD8-8AE7-A09FDD9BDE11}">
      <dgm:prSet/>
      <dgm:spPr/>
      <dgm:t>
        <a:bodyPr/>
        <a:lstStyle/>
        <a:p>
          <a:endParaRPr lang="en-US"/>
        </a:p>
      </dgm:t>
    </dgm:pt>
    <dgm:pt modelId="{471979C8-5A48-4A6C-860F-21F8CD10440B}">
      <dgm:prSet/>
      <dgm:spPr/>
      <dgm:t>
        <a:bodyPr/>
        <a:lstStyle/>
        <a:p>
          <a:pPr>
            <a:lnSpc>
              <a:spcPct val="100000"/>
            </a:lnSpc>
          </a:pPr>
          <a:r>
            <a:rPr lang="en-US" b="0" i="0" baseline="0"/>
            <a:t>Element implementation details</a:t>
          </a:r>
          <a:endParaRPr lang="en-US"/>
        </a:p>
      </dgm:t>
    </dgm:pt>
    <dgm:pt modelId="{96871BD7-A666-4D70-90A4-E375017C2AF3}" type="parTrans" cxnId="{BEB533EC-D0D7-49FE-B777-567D6ACAFB1C}">
      <dgm:prSet/>
      <dgm:spPr/>
      <dgm:t>
        <a:bodyPr/>
        <a:lstStyle/>
        <a:p>
          <a:endParaRPr lang="en-US"/>
        </a:p>
      </dgm:t>
    </dgm:pt>
    <dgm:pt modelId="{BF7563CC-569F-41BC-B6A0-DF1C99A79599}" type="sibTrans" cxnId="{BEB533EC-D0D7-49FE-B777-567D6ACAFB1C}">
      <dgm:prSet/>
      <dgm:spPr/>
      <dgm:t>
        <a:bodyPr/>
        <a:lstStyle/>
        <a:p>
          <a:endParaRPr lang="en-US"/>
        </a:p>
      </dgm:t>
    </dgm:pt>
    <dgm:pt modelId="{2A033C70-F069-40C9-B838-0A46AC6A7D47}">
      <dgm:prSet/>
      <dgm:spPr/>
      <dgm:t>
        <a:bodyPr/>
        <a:lstStyle/>
        <a:p>
          <a:pPr>
            <a:lnSpc>
              <a:spcPct val="100000"/>
            </a:lnSpc>
          </a:pPr>
          <a:r>
            <a:rPr lang="en-US" b="0" i="0" baseline="0"/>
            <a:t>Implementation resources</a:t>
          </a:r>
          <a:endParaRPr lang="en-US"/>
        </a:p>
      </dgm:t>
    </dgm:pt>
    <dgm:pt modelId="{6024C5F1-EB33-452B-9B08-02EFF0FEC51E}" type="parTrans" cxnId="{83B1D5D3-CBA3-41D7-8CF6-FC1AC1419917}">
      <dgm:prSet/>
      <dgm:spPr/>
      <dgm:t>
        <a:bodyPr/>
        <a:lstStyle/>
        <a:p>
          <a:endParaRPr lang="en-US"/>
        </a:p>
      </dgm:t>
    </dgm:pt>
    <dgm:pt modelId="{31C476CA-0A6A-4870-8F29-7E63CD9E0DB7}" type="sibTrans" cxnId="{83B1D5D3-CBA3-41D7-8CF6-FC1AC1419917}">
      <dgm:prSet/>
      <dgm:spPr/>
      <dgm:t>
        <a:bodyPr/>
        <a:lstStyle/>
        <a:p>
          <a:endParaRPr lang="en-US"/>
        </a:p>
      </dgm:t>
    </dgm:pt>
    <dgm:pt modelId="{3002E301-6B74-48DA-88E6-85D25E19B0DF}">
      <dgm:prSet/>
      <dgm:spPr/>
      <dgm:t>
        <a:bodyPr/>
        <a:lstStyle/>
        <a:p>
          <a:pPr>
            <a:lnSpc>
              <a:spcPct val="100000"/>
            </a:lnSpc>
          </a:pPr>
          <a:r>
            <a:rPr lang="en-US" b="0" i="0" baseline="0"/>
            <a:t>Data Collection Plan</a:t>
          </a:r>
          <a:endParaRPr lang="en-US"/>
        </a:p>
      </dgm:t>
    </dgm:pt>
    <dgm:pt modelId="{CAB310C5-8433-488C-9951-627B90812EA2}" type="parTrans" cxnId="{6009422A-3FEF-4957-AD83-2AE729E5288B}">
      <dgm:prSet/>
      <dgm:spPr/>
      <dgm:t>
        <a:bodyPr/>
        <a:lstStyle/>
        <a:p>
          <a:endParaRPr lang="en-US"/>
        </a:p>
      </dgm:t>
    </dgm:pt>
    <dgm:pt modelId="{2C93AC73-C756-4F70-A4A0-7E2379ADEB00}" type="sibTrans" cxnId="{6009422A-3FEF-4957-AD83-2AE729E5288B}">
      <dgm:prSet/>
      <dgm:spPr/>
      <dgm:t>
        <a:bodyPr/>
        <a:lstStyle/>
        <a:p>
          <a:endParaRPr lang="en-US"/>
        </a:p>
      </dgm:t>
    </dgm:pt>
    <dgm:pt modelId="{0E7C2B3A-39D8-459D-A2CE-915AF42ED56D}">
      <dgm:prSet/>
      <dgm:spPr/>
      <dgm:t>
        <a:bodyPr/>
        <a:lstStyle/>
        <a:p>
          <a:pPr>
            <a:lnSpc>
              <a:spcPct val="100000"/>
            </a:lnSpc>
          </a:pPr>
          <a:r>
            <a:rPr lang="en-US" b="0" i="0" baseline="0"/>
            <a:t>Change Package</a:t>
          </a:r>
          <a:endParaRPr lang="en-US"/>
        </a:p>
      </dgm:t>
    </dgm:pt>
    <dgm:pt modelId="{948FFAC4-8736-4766-89A0-0469BED29BE1}" type="parTrans" cxnId="{DE99A0C5-060A-40A5-9B31-321F96D740A0}">
      <dgm:prSet/>
      <dgm:spPr/>
      <dgm:t>
        <a:bodyPr/>
        <a:lstStyle/>
        <a:p>
          <a:endParaRPr lang="en-US"/>
        </a:p>
      </dgm:t>
    </dgm:pt>
    <dgm:pt modelId="{27370635-8A50-47F1-B865-8B2911B15098}" type="sibTrans" cxnId="{DE99A0C5-060A-40A5-9B31-321F96D740A0}">
      <dgm:prSet/>
      <dgm:spPr/>
      <dgm:t>
        <a:bodyPr/>
        <a:lstStyle/>
        <a:p>
          <a:endParaRPr lang="en-US"/>
        </a:p>
      </dgm:t>
    </dgm:pt>
    <dgm:pt modelId="{B5E8A3D6-1878-4911-A346-365793F68501}">
      <dgm:prSet/>
      <dgm:spPr/>
      <dgm:t>
        <a:bodyPr/>
        <a:lstStyle/>
        <a:p>
          <a:pPr>
            <a:lnSpc>
              <a:spcPct val="100000"/>
            </a:lnSpc>
          </a:pPr>
          <a:r>
            <a:rPr lang="en-US"/>
            <a:t>Implementation webinar video</a:t>
          </a:r>
        </a:p>
      </dgm:t>
    </dgm:pt>
    <dgm:pt modelId="{08122E20-36A7-46BF-BAF7-DA8DE988BB47}" type="parTrans" cxnId="{6E3C3084-50E5-44D4-AFFB-C251C7E9837E}">
      <dgm:prSet/>
      <dgm:spPr/>
      <dgm:t>
        <a:bodyPr/>
        <a:lstStyle/>
        <a:p>
          <a:endParaRPr lang="en-US"/>
        </a:p>
      </dgm:t>
    </dgm:pt>
    <dgm:pt modelId="{E5DCED05-9945-47EB-90A0-4B7B6131A56F}" type="sibTrans" cxnId="{6E3C3084-50E5-44D4-AFFB-C251C7E9837E}">
      <dgm:prSet/>
      <dgm:spPr/>
      <dgm:t>
        <a:bodyPr/>
        <a:lstStyle/>
        <a:p>
          <a:endParaRPr lang="en-US"/>
        </a:p>
      </dgm:t>
    </dgm:pt>
    <dgm:pt modelId="{A3D23948-345C-4408-BE62-1215AC6A8D93}">
      <dgm:prSet/>
      <dgm:spPr/>
      <dgm:t>
        <a:bodyPr/>
        <a:lstStyle/>
        <a:p>
          <a:pPr>
            <a:lnSpc>
              <a:spcPct val="100000"/>
            </a:lnSpc>
          </a:pPr>
          <a:r>
            <a:rPr lang="en-US" b="0" i="0" baseline="0"/>
            <a:t>Bundle element context and references</a:t>
          </a:r>
          <a:endParaRPr lang="en-US"/>
        </a:p>
      </dgm:t>
    </dgm:pt>
    <dgm:pt modelId="{B45488ED-70AC-4B44-9876-4BE085D080F7}" type="parTrans" cxnId="{4061CC1E-2376-4EF7-82D7-E2FF3E6A7F9A}">
      <dgm:prSet/>
      <dgm:spPr/>
      <dgm:t>
        <a:bodyPr/>
        <a:lstStyle/>
        <a:p>
          <a:endParaRPr lang="en-US"/>
        </a:p>
      </dgm:t>
    </dgm:pt>
    <dgm:pt modelId="{973241F1-F856-4751-B2D9-721A3FFB64D0}" type="sibTrans" cxnId="{4061CC1E-2376-4EF7-82D7-E2FF3E6A7F9A}">
      <dgm:prSet/>
      <dgm:spPr/>
      <dgm:t>
        <a:bodyPr/>
        <a:lstStyle/>
        <a:p>
          <a:endParaRPr lang="en-US"/>
        </a:p>
      </dgm:t>
    </dgm:pt>
    <dgm:pt modelId="{7587F266-8A49-48C2-ACD9-59A6A3B3C056}" type="pres">
      <dgm:prSet presAssocID="{C1F821CF-967D-49DA-9866-DBD3728989FF}" presName="root" presStyleCnt="0">
        <dgm:presLayoutVars>
          <dgm:dir/>
          <dgm:resizeHandles val="exact"/>
        </dgm:presLayoutVars>
      </dgm:prSet>
      <dgm:spPr/>
    </dgm:pt>
    <dgm:pt modelId="{A084AEAC-1E88-4526-B33A-3C0ADE75616C}" type="pres">
      <dgm:prSet presAssocID="{C38C9094-8AE1-4100-8666-425B1EEC7D4B}" presName="compNode" presStyleCnt="0"/>
      <dgm:spPr/>
    </dgm:pt>
    <dgm:pt modelId="{7F107D4E-8C46-4CE9-BAA0-D233BFACFC9B}" type="pres">
      <dgm:prSet presAssocID="{C38C9094-8AE1-4100-8666-425B1EEC7D4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al"/>
        </a:ext>
      </dgm:extLst>
    </dgm:pt>
    <dgm:pt modelId="{7FEF3DFF-FEAF-475D-8E1C-A7704B0F2CA3}" type="pres">
      <dgm:prSet presAssocID="{C38C9094-8AE1-4100-8666-425B1EEC7D4B}" presName="spaceRect" presStyleCnt="0"/>
      <dgm:spPr/>
    </dgm:pt>
    <dgm:pt modelId="{86EBE370-22C5-4BBE-9B42-6B5370944E31}" type="pres">
      <dgm:prSet presAssocID="{C38C9094-8AE1-4100-8666-425B1EEC7D4B}" presName="textRect" presStyleLbl="revTx" presStyleIdx="0" presStyleCnt="7">
        <dgm:presLayoutVars>
          <dgm:chMax val="1"/>
          <dgm:chPref val="1"/>
        </dgm:presLayoutVars>
      </dgm:prSet>
      <dgm:spPr/>
    </dgm:pt>
    <dgm:pt modelId="{4AB3F84A-29CC-4B34-B4F8-258B0389D633}" type="pres">
      <dgm:prSet presAssocID="{CCFC8B31-918B-4D73-BDCD-A0E1D334C6E8}" presName="sibTrans" presStyleCnt="0"/>
      <dgm:spPr/>
    </dgm:pt>
    <dgm:pt modelId="{C8C2BE28-05E9-4D8F-9947-452F2873E3CD}" type="pres">
      <dgm:prSet presAssocID="{471979C8-5A48-4A6C-860F-21F8CD10440B}" presName="compNode" presStyleCnt="0"/>
      <dgm:spPr/>
    </dgm:pt>
    <dgm:pt modelId="{3FB7FA82-A568-424D-92AE-80C18A031E47}" type="pres">
      <dgm:prSet presAssocID="{471979C8-5A48-4A6C-860F-21F8CD10440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E6297F65-9A12-4D86-A658-104B5B9F9C96}" type="pres">
      <dgm:prSet presAssocID="{471979C8-5A48-4A6C-860F-21F8CD10440B}" presName="spaceRect" presStyleCnt="0"/>
      <dgm:spPr/>
    </dgm:pt>
    <dgm:pt modelId="{9490129F-E0B6-4B2E-96C8-6530403DD947}" type="pres">
      <dgm:prSet presAssocID="{471979C8-5A48-4A6C-860F-21F8CD10440B}" presName="textRect" presStyleLbl="revTx" presStyleIdx="1" presStyleCnt="7">
        <dgm:presLayoutVars>
          <dgm:chMax val="1"/>
          <dgm:chPref val="1"/>
        </dgm:presLayoutVars>
      </dgm:prSet>
      <dgm:spPr/>
    </dgm:pt>
    <dgm:pt modelId="{572959A1-9228-4741-8B15-DC625A7CF462}" type="pres">
      <dgm:prSet presAssocID="{BF7563CC-569F-41BC-B6A0-DF1C99A79599}" presName="sibTrans" presStyleCnt="0"/>
      <dgm:spPr/>
    </dgm:pt>
    <dgm:pt modelId="{2F3522A6-68F2-45E0-9BA7-36E92659276D}" type="pres">
      <dgm:prSet presAssocID="{2A033C70-F069-40C9-B838-0A46AC6A7D47}" presName="compNode" presStyleCnt="0"/>
      <dgm:spPr/>
    </dgm:pt>
    <dgm:pt modelId="{83227CFA-C62E-4587-9CF8-E9B0B8CC2049}" type="pres">
      <dgm:prSet presAssocID="{2A033C70-F069-40C9-B838-0A46AC6A7D4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AF4F72D4-A139-45EB-90AB-19CECA2B15D6}" type="pres">
      <dgm:prSet presAssocID="{2A033C70-F069-40C9-B838-0A46AC6A7D47}" presName="spaceRect" presStyleCnt="0"/>
      <dgm:spPr/>
    </dgm:pt>
    <dgm:pt modelId="{F0064815-D2C0-4DE3-811C-D973AAA5E496}" type="pres">
      <dgm:prSet presAssocID="{2A033C70-F069-40C9-B838-0A46AC6A7D47}" presName="textRect" presStyleLbl="revTx" presStyleIdx="2" presStyleCnt="7">
        <dgm:presLayoutVars>
          <dgm:chMax val="1"/>
          <dgm:chPref val="1"/>
        </dgm:presLayoutVars>
      </dgm:prSet>
      <dgm:spPr/>
    </dgm:pt>
    <dgm:pt modelId="{F7C9DC4B-FA5E-4373-ACED-7C5DCE0A702D}" type="pres">
      <dgm:prSet presAssocID="{31C476CA-0A6A-4870-8F29-7E63CD9E0DB7}" presName="sibTrans" presStyleCnt="0"/>
      <dgm:spPr/>
    </dgm:pt>
    <dgm:pt modelId="{363351CA-342A-4DB5-B0D5-439DA813D244}" type="pres">
      <dgm:prSet presAssocID="{3002E301-6B74-48DA-88E6-85D25E19B0DF}" presName="compNode" presStyleCnt="0"/>
      <dgm:spPr/>
    </dgm:pt>
    <dgm:pt modelId="{27C439D9-74CF-468F-8278-070B81E75F94}" type="pres">
      <dgm:prSet presAssocID="{3002E301-6B74-48DA-88E6-85D25E19B0D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03C2FDE5-998F-4718-BCB6-13E341D37CF3}" type="pres">
      <dgm:prSet presAssocID="{3002E301-6B74-48DA-88E6-85D25E19B0DF}" presName="spaceRect" presStyleCnt="0"/>
      <dgm:spPr/>
    </dgm:pt>
    <dgm:pt modelId="{B85A3034-8399-417B-9533-55C11ECF39E5}" type="pres">
      <dgm:prSet presAssocID="{3002E301-6B74-48DA-88E6-85D25E19B0DF}" presName="textRect" presStyleLbl="revTx" presStyleIdx="3" presStyleCnt="7">
        <dgm:presLayoutVars>
          <dgm:chMax val="1"/>
          <dgm:chPref val="1"/>
        </dgm:presLayoutVars>
      </dgm:prSet>
      <dgm:spPr/>
    </dgm:pt>
    <dgm:pt modelId="{7645FD16-56DD-4FC4-B858-E4652FE693E8}" type="pres">
      <dgm:prSet presAssocID="{2C93AC73-C756-4F70-A4A0-7E2379ADEB00}" presName="sibTrans" presStyleCnt="0"/>
      <dgm:spPr/>
    </dgm:pt>
    <dgm:pt modelId="{3FA79078-3AA4-4CD6-AD03-397CFF1506B4}" type="pres">
      <dgm:prSet presAssocID="{0E7C2B3A-39D8-459D-A2CE-915AF42ED56D}" presName="compNode" presStyleCnt="0"/>
      <dgm:spPr/>
    </dgm:pt>
    <dgm:pt modelId="{23F69063-3293-4D2E-BF17-3CE983A290A9}" type="pres">
      <dgm:prSet presAssocID="{0E7C2B3A-39D8-459D-A2CE-915AF42ED56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ox"/>
        </a:ext>
      </dgm:extLst>
    </dgm:pt>
    <dgm:pt modelId="{3009D991-1827-4640-BC5A-B21FF3863B28}" type="pres">
      <dgm:prSet presAssocID="{0E7C2B3A-39D8-459D-A2CE-915AF42ED56D}" presName="spaceRect" presStyleCnt="0"/>
      <dgm:spPr/>
    </dgm:pt>
    <dgm:pt modelId="{6A856E54-C444-4510-9EC7-7511038C4267}" type="pres">
      <dgm:prSet presAssocID="{0E7C2B3A-39D8-459D-A2CE-915AF42ED56D}" presName="textRect" presStyleLbl="revTx" presStyleIdx="4" presStyleCnt="7">
        <dgm:presLayoutVars>
          <dgm:chMax val="1"/>
          <dgm:chPref val="1"/>
        </dgm:presLayoutVars>
      </dgm:prSet>
      <dgm:spPr/>
    </dgm:pt>
    <dgm:pt modelId="{927967C3-8289-403E-A594-517A550B0916}" type="pres">
      <dgm:prSet presAssocID="{27370635-8A50-47F1-B865-8B2911B15098}" presName="sibTrans" presStyleCnt="0"/>
      <dgm:spPr/>
    </dgm:pt>
    <dgm:pt modelId="{6E986F02-EDBF-4EE6-9859-87477187A9E1}" type="pres">
      <dgm:prSet presAssocID="{B5E8A3D6-1878-4911-A346-365793F68501}" presName="compNode" presStyleCnt="0"/>
      <dgm:spPr/>
    </dgm:pt>
    <dgm:pt modelId="{F5A38663-5413-46E0-9A36-5CDAE340E7D5}" type="pres">
      <dgm:prSet presAssocID="{B5E8A3D6-1878-4911-A346-365793F6850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Video camera"/>
        </a:ext>
      </dgm:extLst>
    </dgm:pt>
    <dgm:pt modelId="{4F43A1CC-81CB-422F-907A-08643B853E45}" type="pres">
      <dgm:prSet presAssocID="{B5E8A3D6-1878-4911-A346-365793F68501}" presName="spaceRect" presStyleCnt="0"/>
      <dgm:spPr/>
    </dgm:pt>
    <dgm:pt modelId="{92970B06-6587-4166-922D-AAC8A1D559FF}" type="pres">
      <dgm:prSet presAssocID="{B5E8A3D6-1878-4911-A346-365793F68501}" presName="textRect" presStyleLbl="revTx" presStyleIdx="5" presStyleCnt="7">
        <dgm:presLayoutVars>
          <dgm:chMax val="1"/>
          <dgm:chPref val="1"/>
        </dgm:presLayoutVars>
      </dgm:prSet>
      <dgm:spPr/>
    </dgm:pt>
    <dgm:pt modelId="{7F7787FA-114B-4CEF-A3A8-C5A04BEA0A12}" type="pres">
      <dgm:prSet presAssocID="{E5DCED05-9945-47EB-90A0-4B7B6131A56F}" presName="sibTrans" presStyleCnt="0"/>
      <dgm:spPr/>
    </dgm:pt>
    <dgm:pt modelId="{4626BD3B-08A2-4825-870F-C0C9BF88FB0D}" type="pres">
      <dgm:prSet presAssocID="{A3D23948-345C-4408-BE62-1215AC6A8D93}" presName="compNode" presStyleCnt="0"/>
      <dgm:spPr/>
    </dgm:pt>
    <dgm:pt modelId="{D9B2294E-6A00-43F0-B56B-73700B6D0415}" type="pres">
      <dgm:prSet presAssocID="{A3D23948-345C-4408-BE62-1215AC6A8D9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ooks"/>
        </a:ext>
      </dgm:extLst>
    </dgm:pt>
    <dgm:pt modelId="{1BF4BBFB-6193-4090-AA3E-18AA535C96A2}" type="pres">
      <dgm:prSet presAssocID="{A3D23948-345C-4408-BE62-1215AC6A8D93}" presName="spaceRect" presStyleCnt="0"/>
      <dgm:spPr/>
    </dgm:pt>
    <dgm:pt modelId="{B99883D1-BA15-4144-B418-D539E6D637E2}" type="pres">
      <dgm:prSet presAssocID="{A3D23948-345C-4408-BE62-1215AC6A8D93}" presName="textRect" presStyleLbl="revTx" presStyleIdx="6" presStyleCnt="7">
        <dgm:presLayoutVars>
          <dgm:chMax val="1"/>
          <dgm:chPref val="1"/>
        </dgm:presLayoutVars>
      </dgm:prSet>
      <dgm:spPr/>
    </dgm:pt>
  </dgm:ptLst>
  <dgm:cxnLst>
    <dgm:cxn modelId="{68BBD707-B2FC-4A75-BD40-47014037FE81}" type="presOf" srcId="{3002E301-6B74-48DA-88E6-85D25E19B0DF}" destId="{B85A3034-8399-417B-9533-55C11ECF39E5}" srcOrd="0" destOrd="0" presId="urn:microsoft.com/office/officeart/2018/2/layout/IconLabelList"/>
    <dgm:cxn modelId="{D8ADB112-A24C-452F-9DFC-28BCA515A988}" type="presOf" srcId="{471979C8-5A48-4A6C-860F-21F8CD10440B}" destId="{9490129F-E0B6-4B2E-96C8-6530403DD947}" srcOrd="0" destOrd="0" presId="urn:microsoft.com/office/officeart/2018/2/layout/IconLabelList"/>
    <dgm:cxn modelId="{4061CC1E-2376-4EF7-82D7-E2FF3E6A7F9A}" srcId="{C1F821CF-967D-49DA-9866-DBD3728989FF}" destId="{A3D23948-345C-4408-BE62-1215AC6A8D93}" srcOrd="6" destOrd="0" parTransId="{B45488ED-70AC-4B44-9876-4BE085D080F7}" sibTransId="{973241F1-F856-4751-B2D9-721A3FFB64D0}"/>
    <dgm:cxn modelId="{6009422A-3FEF-4957-AD83-2AE729E5288B}" srcId="{C1F821CF-967D-49DA-9866-DBD3728989FF}" destId="{3002E301-6B74-48DA-88E6-85D25E19B0DF}" srcOrd="3" destOrd="0" parTransId="{CAB310C5-8433-488C-9951-627B90812EA2}" sibTransId="{2C93AC73-C756-4F70-A4A0-7E2379ADEB00}"/>
    <dgm:cxn modelId="{266E2166-F11F-487C-A781-FDDE5B74B107}" type="presOf" srcId="{2A033C70-F069-40C9-B838-0A46AC6A7D47}" destId="{F0064815-D2C0-4DE3-811C-D973AAA5E496}" srcOrd="0" destOrd="0" presId="urn:microsoft.com/office/officeart/2018/2/layout/IconLabelList"/>
    <dgm:cxn modelId="{EA4A1C59-B5F6-4FD8-8AE7-A09FDD9BDE11}" srcId="{C1F821CF-967D-49DA-9866-DBD3728989FF}" destId="{C38C9094-8AE1-4100-8666-425B1EEC7D4B}" srcOrd="0" destOrd="0" parTransId="{251256EA-7716-4AB1-8303-8E72E0C9C412}" sibTransId="{CCFC8B31-918B-4D73-BDCD-A0E1D334C6E8}"/>
    <dgm:cxn modelId="{464D1C83-9731-4316-B66E-5206EC73BB2E}" type="presOf" srcId="{A3D23948-345C-4408-BE62-1215AC6A8D93}" destId="{B99883D1-BA15-4144-B418-D539E6D637E2}" srcOrd="0" destOrd="0" presId="urn:microsoft.com/office/officeart/2018/2/layout/IconLabelList"/>
    <dgm:cxn modelId="{6E3C3084-50E5-44D4-AFFB-C251C7E9837E}" srcId="{C1F821CF-967D-49DA-9866-DBD3728989FF}" destId="{B5E8A3D6-1878-4911-A346-365793F68501}" srcOrd="5" destOrd="0" parTransId="{08122E20-36A7-46BF-BAF7-DA8DE988BB47}" sibTransId="{E5DCED05-9945-47EB-90A0-4B7B6131A56F}"/>
    <dgm:cxn modelId="{E531BFB7-84EC-4C77-9D8F-06116198ED03}" type="presOf" srcId="{0E7C2B3A-39D8-459D-A2CE-915AF42ED56D}" destId="{6A856E54-C444-4510-9EC7-7511038C4267}" srcOrd="0" destOrd="0" presId="urn:microsoft.com/office/officeart/2018/2/layout/IconLabelList"/>
    <dgm:cxn modelId="{DE99A0C5-060A-40A5-9B31-321F96D740A0}" srcId="{C1F821CF-967D-49DA-9866-DBD3728989FF}" destId="{0E7C2B3A-39D8-459D-A2CE-915AF42ED56D}" srcOrd="4" destOrd="0" parTransId="{948FFAC4-8736-4766-89A0-0469BED29BE1}" sibTransId="{27370635-8A50-47F1-B865-8B2911B15098}"/>
    <dgm:cxn modelId="{D52C4CD2-5B5A-4831-9ABD-2FEBF3EB8B76}" type="presOf" srcId="{B5E8A3D6-1878-4911-A346-365793F68501}" destId="{92970B06-6587-4166-922D-AAC8A1D559FF}" srcOrd="0" destOrd="0" presId="urn:microsoft.com/office/officeart/2018/2/layout/IconLabelList"/>
    <dgm:cxn modelId="{83B1D5D3-CBA3-41D7-8CF6-FC1AC1419917}" srcId="{C1F821CF-967D-49DA-9866-DBD3728989FF}" destId="{2A033C70-F069-40C9-B838-0A46AC6A7D47}" srcOrd="2" destOrd="0" parTransId="{6024C5F1-EB33-452B-9B08-02EFF0FEC51E}" sibTransId="{31C476CA-0A6A-4870-8F29-7E63CD9E0DB7}"/>
    <dgm:cxn modelId="{AE8DABDF-1B0E-47F8-B441-A911ADD28A3A}" type="presOf" srcId="{C1F821CF-967D-49DA-9866-DBD3728989FF}" destId="{7587F266-8A49-48C2-ACD9-59A6A3B3C056}" srcOrd="0" destOrd="0" presId="urn:microsoft.com/office/officeart/2018/2/layout/IconLabelList"/>
    <dgm:cxn modelId="{BEB533EC-D0D7-49FE-B777-567D6ACAFB1C}" srcId="{C1F821CF-967D-49DA-9866-DBD3728989FF}" destId="{471979C8-5A48-4A6C-860F-21F8CD10440B}" srcOrd="1" destOrd="0" parTransId="{96871BD7-A666-4D70-90A4-E375017C2AF3}" sibTransId="{BF7563CC-569F-41BC-B6A0-DF1C99A79599}"/>
    <dgm:cxn modelId="{FB49B4F4-3E97-4065-9A74-FD1B8A3F72AA}" type="presOf" srcId="{C38C9094-8AE1-4100-8666-425B1EEC7D4B}" destId="{86EBE370-22C5-4BBE-9B42-6B5370944E31}" srcOrd="0" destOrd="0" presId="urn:microsoft.com/office/officeart/2018/2/layout/IconLabelList"/>
    <dgm:cxn modelId="{125FDF4C-07F4-4250-BFE8-73D0251A2D07}" type="presParOf" srcId="{7587F266-8A49-48C2-ACD9-59A6A3B3C056}" destId="{A084AEAC-1E88-4526-B33A-3C0ADE75616C}" srcOrd="0" destOrd="0" presId="urn:microsoft.com/office/officeart/2018/2/layout/IconLabelList"/>
    <dgm:cxn modelId="{532EBCD7-2831-4B8D-91EC-2B696ABCEF6C}" type="presParOf" srcId="{A084AEAC-1E88-4526-B33A-3C0ADE75616C}" destId="{7F107D4E-8C46-4CE9-BAA0-D233BFACFC9B}" srcOrd="0" destOrd="0" presId="urn:microsoft.com/office/officeart/2018/2/layout/IconLabelList"/>
    <dgm:cxn modelId="{2E44AB9B-5D6A-4AD1-87F0-67E9F6863713}" type="presParOf" srcId="{A084AEAC-1E88-4526-B33A-3C0ADE75616C}" destId="{7FEF3DFF-FEAF-475D-8E1C-A7704B0F2CA3}" srcOrd="1" destOrd="0" presId="urn:microsoft.com/office/officeart/2018/2/layout/IconLabelList"/>
    <dgm:cxn modelId="{D1AB248F-331F-4664-BDA4-802B406BD14D}" type="presParOf" srcId="{A084AEAC-1E88-4526-B33A-3C0ADE75616C}" destId="{86EBE370-22C5-4BBE-9B42-6B5370944E31}" srcOrd="2" destOrd="0" presId="urn:microsoft.com/office/officeart/2018/2/layout/IconLabelList"/>
    <dgm:cxn modelId="{B3E2BEB7-D0B9-475B-BABC-1C027D2C9EE9}" type="presParOf" srcId="{7587F266-8A49-48C2-ACD9-59A6A3B3C056}" destId="{4AB3F84A-29CC-4B34-B4F8-258B0389D633}" srcOrd="1" destOrd="0" presId="urn:microsoft.com/office/officeart/2018/2/layout/IconLabelList"/>
    <dgm:cxn modelId="{A1A07CD8-EEFD-4358-93E3-B6EF889BDB76}" type="presParOf" srcId="{7587F266-8A49-48C2-ACD9-59A6A3B3C056}" destId="{C8C2BE28-05E9-4D8F-9947-452F2873E3CD}" srcOrd="2" destOrd="0" presId="urn:microsoft.com/office/officeart/2018/2/layout/IconLabelList"/>
    <dgm:cxn modelId="{EC359E42-EA00-4B88-B457-D4720534C60F}" type="presParOf" srcId="{C8C2BE28-05E9-4D8F-9947-452F2873E3CD}" destId="{3FB7FA82-A568-424D-92AE-80C18A031E47}" srcOrd="0" destOrd="0" presId="urn:microsoft.com/office/officeart/2018/2/layout/IconLabelList"/>
    <dgm:cxn modelId="{5E565178-2070-413C-9441-247A4CBDE61A}" type="presParOf" srcId="{C8C2BE28-05E9-4D8F-9947-452F2873E3CD}" destId="{E6297F65-9A12-4D86-A658-104B5B9F9C96}" srcOrd="1" destOrd="0" presId="urn:microsoft.com/office/officeart/2018/2/layout/IconLabelList"/>
    <dgm:cxn modelId="{255EC650-FB87-4B2D-A3C1-D5C7BB33A484}" type="presParOf" srcId="{C8C2BE28-05E9-4D8F-9947-452F2873E3CD}" destId="{9490129F-E0B6-4B2E-96C8-6530403DD947}" srcOrd="2" destOrd="0" presId="urn:microsoft.com/office/officeart/2018/2/layout/IconLabelList"/>
    <dgm:cxn modelId="{8B85546F-FF12-4A72-90BA-77ED40353415}" type="presParOf" srcId="{7587F266-8A49-48C2-ACD9-59A6A3B3C056}" destId="{572959A1-9228-4741-8B15-DC625A7CF462}" srcOrd="3" destOrd="0" presId="urn:microsoft.com/office/officeart/2018/2/layout/IconLabelList"/>
    <dgm:cxn modelId="{B529B88E-0EC6-4DE5-82F6-7F5CF3CAAFCC}" type="presParOf" srcId="{7587F266-8A49-48C2-ACD9-59A6A3B3C056}" destId="{2F3522A6-68F2-45E0-9BA7-36E92659276D}" srcOrd="4" destOrd="0" presId="urn:microsoft.com/office/officeart/2018/2/layout/IconLabelList"/>
    <dgm:cxn modelId="{66B4FF52-0AD2-45B8-9819-2C0C89551EDD}" type="presParOf" srcId="{2F3522A6-68F2-45E0-9BA7-36E92659276D}" destId="{83227CFA-C62E-4587-9CF8-E9B0B8CC2049}" srcOrd="0" destOrd="0" presId="urn:microsoft.com/office/officeart/2018/2/layout/IconLabelList"/>
    <dgm:cxn modelId="{C26BEEE4-CEC0-4EFC-B691-5D33B6600085}" type="presParOf" srcId="{2F3522A6-68F2-45E0-9BA7-36E92659276D}" destId="{AF4F72D4-A139-45EB-90AB-19CECA2B15D6}" srcOrd="1" destOrd="0" presId="urn:microsoft.com/office/officeart/2018/2/layout/IconLabelList"/>
    <dgm:cxn modelId="{BE722252-E757-4DA8-9C0A-A3BE83565FD5}" type="presParOf" srcId="{2F3522A6-68F2-45E0-9BA7-36E92659276D}" destId="{F0064815-D2C0-4DE3-811C-D973AAA5E496}" srcOrd="2" destOrd="0" presId="urn:microsoft.com/office/officeart/2018/2/layout/IconLabelList"/>
    <dgm:cxn modelId="{57153574-1348-41BF-B2A8-08C83DD649B4}" type="presParOf" srcId="{7587F266-8A49-48C2-ACD9-59A6A3B3C056}" destId="{F7C9DC4B-FA5E-4373-ACED-7C5DCE0A702D}" srcOrd="5" destOrd="0" presId="urn:microsoft.com/office/officeart/2018/2/layout/IconLabelList"/>
    <dgm:cxn modelId="{1ED9AA5B-88E3-45CB-B6A3-A97387BCC818}" type="presParOf" srcId="{7587F266-8A49-48C2-ACD9-59A6A3B3C056}" destId="{363351CA-342A-4DB5-B0D5-439DA813D244}" srcOrd="6" destOrd="0" presId="urn:microsoft.com/office/officeart/2018/2/layout/IconLabelList"/>
    <dgm:cxn modelId="{38D7AA81-2966-4B3D-8326-1C71CA435641}" type="presParOf" srcId="{363351CA-342A-4DB5-B0D5-439DA813D244}" destId="{27C439D9-74CF-468F-8278-070B81E75F94}" srcOrd="0" destOrd="0" presId="urn:microsoft.com/office/officeart/2018/2/layout/IconLabelList"/>
    <dgm:cxn modelId="{6CABA399-2B46-426C-96D6-B21EAE4E344E}" type="presParOf" srcId="{363351CA-342A-4DB5-B0D5-439DA813D244}" destId="{03C2FDE5-998F-4718-BCB6-13E341D37CF3}" srcOrd="1" destOrd="0" presId="urn:microsoft.com/office/officeart/2018/2/layout/IconLabelList"/>
    <dgm:cxn modelId="{C4420C6E-1DA7-4D28-8EB4-044150183CBE}" type="presParOf" srcId="{363351CA-342A-4DB5-B0D5-439DA813D244}" destId="{B85A3034-8399-417B-9533-55C11ECF39E5}" srcOrd="2" destOrd="0" presId="urn:microsoft.com/office/officeart/2018/2/layout/IconLabelList"/>
    <dgm:cxn modelId="{B89678DA-5CCE-4FED-AA6E-F2E553A4E135}" type="presParOf" srcId="{7587F266-8A49-48C2-ACD9-59A6A3B3C056}" destId="{7645FD16-56DD-4FC4-B858-E4652FE693E8}" srcOrd="7" destOrd="0" presId="urn:microsoft.com/office/officeart/2018/2/layout/IconLabelList"/>
    <dgm:cxn modelId="{2C913F7A-0EE0-4B6E-B80A-E6FA443EB754}" type="presParOf" srcId="{7587F266-8A49-48C2-ACD9-59A6A3B3C056}" destId="{3FA79078-3AA4-4CD6-AD03-397CFF1506B4}" srcOrd="8" destOrd="0" presId="urn:microsoft.com/office/officeart/2018/2/layout/IconLabelList"/>
    <dgm:cxn modelId="{2359B453-7326-4D98-98CE-D2B37195E9F0}" type="presParOf" srcId="{3FA79078-3AA4-4CD6-AD03-397CFF1506B4}" destId="{23F69063-3293-4D2E-BF17-3CE983A290A9}" srcOrd="0" destOrd="0" presId="urn:microsoft.com/office/officeart/2018/2/layout/IconLabelList"/>
    <dgm:cxn modelId="{00C272B7-7B14-4CEC-9E5C-472819212B33}" type="presParOf" srcId="{3FA79078-3AA4-4CD6-AD03-397CFF1506B4}" destId="{3009D991-1827-4640-BC5A-B21FF3863B28}" srcOrd="1" destOrd="0" presId="urn:microsoft.com/office/officeart/2018/2/layout/IconLabelList"/>
    <dgm:cxn modelId="{D11E3449-DF84-4242-8D87-17D6AEF36FD1}" type="presParOf" srcId="{3FA79078-3AA4-4CD6-AD03-397CFF1506B4}" destId="{6A856E54-C444-4510-9EC7-7511038C4267}" srcOrd="2" destOrd="0" presId="urn:microsoft.com/office/officeart/2018/2/layout/IconLabelList"/>
    <dgm:cxn modelId="{41C32E44-C213-4D4C-9331-090707CD03A2}" type="presParOf" srcId="{7587F266-8A49-48C2-ACD9-59A6A3B3C056}" destId="{927967C3-8289-403E-A594-517A550B0916}" srcOrd="9" destOrd="0" presId="urn:microsoft.com/office/officeart/2018/2/layout/IconLabelList"/>
    <dgm:cxn modelId="{8095EDC5-C301-45BC-9D2B-26791850C3A7}" type="presParOf" srcId="{7587F266-8A49-48C2-ACD9-59A6A3B3C056}" destId="{6E986F02-EDBF-4EE6-9859-87477187A9E1}" srcOrd="10" destOrd="0" presId="urn:microsoft.com/office/officeart/2018/2/layout/IconLabelList"/>
    <dgm:cxn modelId="{9F760A5D-1CD3-4F6E-A880-D084688B0761}" type="presParOf" srcId="{6E986F02-EDBF-4EE6-9859-87477187A9E1}" destId="{F5A38663-5413-46E0-9A36-5CDAE340E7D5}" srcOrd="0" destOrd="0" presId="urn:microsoft.com/office/officeart/2018/2/layout/IconLabelList"/>
    <dgm:cxn modelId="{3FE6E050-55FE-4584-8093-8616233654A1}" type="presParOf" srcId="{6E986F02-EDBF-4EE6-9859-87477187A9E1}" destId="{4F43A1CC-81CB-422F-907A-08643B853E45}" srcOrd="1" destOrd="0" presId="urn:microsoft.com/office/officeart/2018/2/layout/IconLabelList"/>
    <dgm:cxn modelId="{5AA1E9DE-2647-4ADC-9ED1-A3AAC2CA088E}" type="presParOf" srcId="{6E986F02-EDBF-4EE6-9859-87477187A9E1}" destId="{92970B06-6587-4166-922D-AAC8A1D559FF}" srcOrd="2" destOrd="0" presId="urn:microsoft.com/office/officeart/2018/2/layout/IconLabelList"/>
    <dgm:cxn modelId="{EEAFE894-9B8D-4D5D-8807-203F182ED65F}" type="presParOf" srcId="{7587F266-8A49-48C2-ACD9-59A6A3B3C056}" destId="{7F7787FA-114B-4CEF-A3A8-C5A04BEA0A12}" srcOrd="11" destOrd="0" presId="urn:microsoft.com/office/officeart/2018/2/layout/IconLabelList"/>
    <dgm:cxn modelId="{E61BE5F9-D538-4553-9CA7-96A745BF3033}" type="presParOf" srcId="{7587F266-8A49-48C2-ACD9-59A6A3B3C056}" destId="{4626BD3B-08A2-4825-870F-C0C9BF88FB0D}" srcOrd="12" destOrd="0" presId="urn:microsoft.com/office/officeart/2018/2/layout/IconLabelList"/>
    <dgm:cxn modelId="{EF2FE105-A6FD-40E5-A97C-8DFB8A9B3535}" type="presParOf" srcId="{4626BD3B-08A2-4825-870F-C0C9BF88FB0D}" destId="{D9B2294E-6A00-43F0-B56B-73700B6D0415}" srcOrd="0" destOrd="0" presId="urn:microsoft.com/office/officeart/2018/2/layout/IconLabelList"/>
    <dgm:cxn modelId="{D2D7B270-9380-4CBC-A308-2FF8E43245DE}" type="presParOf" srcId="{4626BD3B-08A2-4825-870F-C0C9BF88FB0D}" destId="{1BF4BBFB-6193-4090-AA3E-18AA535C96A2}" srcOrd="1" destOrd="0" presId="urn:microsoft.com/office/officeart/2018/2/layout/IconLabelList"/>
    <dgm:cxn modelId="{9BDD3DBD-C00D-467B-974D-DF3F001D0F3D}" type="presParOf" srcId="{4626BD3B-08A2-4825-870F-C0C9BF88FB0D}" destId="{B99883D1-BA15-4144-B418-D539E6D637E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1A9CDB-95B6-4ED2-A129-B3EBE0FE03CD}"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7508101E-A041-460B-93B0-3199357A5876}">
      <dgm:prSet/>
      <dgm:spPr/>
      <dgm:t>
        <a:bodyPr/>
        <a:lstStyle/>
        <a:p>
          <a:r>
            <a:rPr lang="en-US"/>
            <a:t>Need for consultation</a:t>
          </a:r>
        </a:p>
      </dgm:t>
    </dgm:pt>
    <dgm:pt modelId="{A4D4F679-BE45-4C87-A3DF-40C8DE224C8F}" type="parTrans" cxnId="{705FEB8F-5B85-45C4-9EA9-D3F8E62AFB30}">
      <dgm:prSet/>
      <dgm:spPr/>
      <dgm:t>
        <a:bodyPr/>
        <a:lstStyle/>
        <a:p>
          <a:endParaRPr lang="en-US"/>
        </a:p>
      </dgm:t>
    </dgm:pt>
    <dgm:pt modelId="{B1760948-F421-4FF9-BA38-B0AED3D128DE}" type="sibTrans" cxnId="{705FEB8F-5B85-45C4-9EA9-D3F8E62AFB30}">
      <dgm:prSet/>
      <dgm:spPr/>
      <dgm:t>
        <a:bodyPr/>
        <a:lstStyle/>
        <a:p>
          <a:endParaRPr lang="en-US"/>
        </a:p>
      </dgm:t>
    </dgm:pt>
    <dgm:pt modelId="{43AC6DE4-F10B-48C0-8521-56CDAD6C355E}">
      <dgm:prSet/>
      <dgm:spPr/>
      <dgm:t>
        <a:bodyPr/>
        <a:lstStyle/>
        <a:p>
          <a:r>
            <a:rPr lang="en-US"/>
            <a:t>PQCs interested in Perinatal Psychiatry Access Programs</a:t>
          </a:r>
        </a:p>
      </dgm:t>
    </dgm:pt>
    <dgm:pt modelId="{4EC70A00-C825-4939-A6F4-9A48B822E470}" type="parTrans" cxnId="{DED2DBD6-38A7-46B4-B840-902D78ECCADE}">
      <dgm:prSet/>
      <dgm:spPr/>
      <dgm:t>
        <a:bodyPr/>
        <a:lstStyle/>
        <a:p>
          <a:endParaRPr lang="en-US"/>
        </a:p>
      </dgm:t>
    </dgm:pt>
    <dgm:pt modelId="{8264433C-12D0-4A0C-BCFD-75F6CDC83C9F}" type="sibTrans" cxnId="{DED2DBD6-38A7-46B4-B840-902D78ECCADE}">
      <dgm:prSet/>
      <dgm:spPr/>
      <dgm:t>
        <a:bodyPr/>
        <a:lstStyle/>
        <a:p>
          <a:endParaRPr lang="en-US"/>
        </a:p>
      </dgm:t>
    </dgm:pt>
    <dgm:pt modelId="{A2AF9D3A-4A6A-483E-8512-2253A46DE71F}">
      <dgm:prSet/>
      <dgm:spPr/>
      <dgm:t>
        <a:bodyPr/>
        <a:lstStyle/>
        <a:p>
          <a:r>
            <a:rPr lang="en-US"/>
            <a:t>Local resource connections</a:t>
          </a:r>
        </a:p>
      </dgm:t>
    </dgm:pt>
    <dgm:pt modelId="{6EDCFF53-8CF6-4BC3-9C7B-448C3378248C}" type="parTrans" cxnId="{E098227E-CC20-4A87-892C-7FA93BF32CF2}">
      <dgm:prSet/>
      <dgm:spPr/>
      <dgm:t>
        <a:bodyPr/>
        <a:lstStyle/>
        <a:p>
          <a:endParaRPr lang="en-US"/>
        </a:p>
      </dgm:t>
    </dgm:pt>
    <dgm:pt modelId="{729905E9-6420-4D43-A857-03AF205D2442}" type="sibTrans" cxnId="{E098227E-CC20-4A87-892C-7FA93BF32CF2}">
      <dgm:prSet/>
      <dgm:spPr/>
      <dgm:t>
        <a:bodyPr/>
        <a:lstStyle/>
        <a:p>
          <a:endParaRPr lang="en-US"/>
        </a:p>
      </dgm:t>
    </dgm:pt>
    <dgm:pt modelId="{270840BC-CC02-432D-8830-6097BF776B8C}">
      <dgm:prSet/>
      <dgm:spPr/>
      <dgm:t>
        <a:bodyPr/>
        <a:lstStyle/>
        <a:p>
          <a:r>
            <a:rPr lang="en-US"/>
            <a:t>Dissemination to broad range of health care team members that engage in PQCs or in AIM (ob-gyn, pediatrics, SUD treatment)</a:t>
          </a:r>
        </a:p>
      </dgm:t>
    </dgm:pt>
    <dgm:pt modelId="{1BF36288-231D-43E2-84FA-39E75325676A}" type="parTrans" cxnId="{4795D067-E116-421F-8D29-B95EBE9DE736}">
      <dgm:prSet/>
      <dgm:spPr/>
      <dgm:t>
        <a:bodyPr/>
        <a:lstStyle/>
        <a:p>
          <a:endParaRPr lang="en-US"/>
        </a:p>
      </dgm:t>
    </dgm:pt>
    <dgm:pt modelId="{9400B7C1-FEBA-4C65-A820-8AC0CB2DFB74}" type="sibTrans" cxnId="{4795D067-E116-421F-8D29-B95EBE9DE736}">
      <dgm:prSet/>
      <dgm:spPr/>
      <dgm:t>
        <a:bodyPr/>
        <a:lstStyle/>
        <a:p>
          <a:endParaRPr lang="en-US"/>
        </a:p>
      </dgm:t>
    </dgm:pt>
    <dgm:pt modelId="{72B3C0E8-A350-46A1-A11D-87DDD892A11C}" type="pres">
      <dgm:prSet presAssocID="{EC1A9CDB-95B6-4ED2-A129-B3EBE0FE03CD}" presName="vert0" presStyleCnt="0">
        <dgm:presLayoutVars>
          <dgm:dir/>
          <dgm:animOne val="branch"/>
          <dgm:animLvl val="lvl"/>
        </dgm:presLayoutVars>
      </dgm:prSet>
      <dgm:spPr/>
    </dgm:pt>
    <dgm:pt modelId="{00B6B7C2-0306-4A81-9FD6-CD90974B357F}" type="pres">
      <dgm:prSet presAssocID="{7508101E-A041-460B-93B0-3199357A5876}" presName="thickLine" presStyleLbl="alignNode1" presStyleIdx="0" presStyleCnt="4"/>
      <dgm:spPr/>
    </dgm:pt>
    <dgm:pt modelId="{08C9E1ED-4454-42C2-A474-1C924733DA1F}" type="pres">
      <dgm:prSet presAssocID="{7508101E-A041-460B-93B0-3199357A5876}" presName="horz1" presStyleCnt="0"/>
      <dgm:spPr/>
    </dgm:pt>
    <dgm:pt modelId="{94C488AB-FD04-45DD-8884-679B9B7707A6}" type="pres">
      <dgm:prSet presAssocID="{7508101E-A041-460B-93B0-3199357A5876}" presName="tx1" presStyleLbl="revTx" presStyleIdx="0" presStyleCnt="4"/>
      <dgm:spPr/>
    </dgm:pt>
    <dgm:pt modelId="{AAAE7182-CE3D-4CCF-83E9-FD630D27F95D}" type="pres">
      <dgm:prSet presAssocID="{7508101E-A041-460B-93B0-3199357A5876}" presName="vert1" presStyleCnt="0"/>
      <dgm:spPr/>
    </dgm:pt>
    <dgm:pt modelId="{739962D5-C513-4436-922D-75DAC3FFD0AC}" type="pres">
      <dgm:prSet presAssocID="{43AC6DE4-F10B-48C0-8521-56CDAD6C355E}" presName="thickLine" presStyleLbl="alignNode1" presStyleIdx="1" presStyleCnt="4"/>
      <dgm:spPr/>
    </dgm:pt>
    <dgm:pt modelId="{551C097A-B90B-4020-952C-2C089A8BFFD4}" type="pres">
      <dgm:prSet presAssocID="{43AC6DE4-F10B-48C0-8521-56CDAD6C355E}" presName="horz1" presStyleCnt="0"/>
      <dgm:spPr/>
    </dgm:pt>
    <dgm:pt modelId="{945F05A6-2E51-4346-B1C3-9DAC0D32900E}" type="pres">
      <dgm:prSet presAssocID="{43AC6DE4-F10B-48C0-8521-56CDAD6C355E}" presName="tx1" presStyleLbl="revTx" presStyleIdx="1" presStyleCnt="4"/>
      <dgm:spPr/>
    </dgm:pt>
    <dgm:pt modelId="{93AFAF97-5809-4636-AC00-4862C611D5B5}" type="pres">
      <dgm:prSet presAssocID="{43AC6DE4-F10B-48C0-8521-56CDAD6C355E}" presName="vert1" presStyleCnt="0"/>
      <dgm:spPr/>
    </dgm:pt>
    <dgm:pt modelId="{A894AD2C-4617-4533-80DF-D234522926A9}" type="pres">
      <dgm:prSet presAssocID="{A2AF9D3A-4A6A-483E-8512-2253A46DE71F}" presName="thickLine" presStyleLbl="alignNode1" presStyleIdx="2" presStyleCnt="4"/>
      <dgm:spPr/>
    </dgm:pt>
    <dgm:pt modelId="{AE3FD611-36EA-49EB-ABD7-75B7353734A1}" type="pres">
      <dgm:prSet presAssocID="{A2AF9D3A-4A6A-483E-8512-2253A46DE71F}" presName="horz1" presStyleCnt="0"/>
      <dgm:spPr/>
    </dgm:pt>
    <dgm:pt modelId="{12BCA843-1EA7-47E5-A699-F504A8615FD9}" type="pres">
      <dgm:prSet presAssocID="{A2AF9D3A-4A6A-483E-8512-2253A46DE71F}" presName="tx1" presStyleLbl="revTx" presStyleIdx="2" presStyleCnt="4"/>
      <dgm:spPr/>
    </dgm:pt>
    <dgm:pt modelId="{F85C224C-BB50-466F-A347-C73265B11A30}" type="pres">
      <dgm:prSet presAssocID="{A2AF9D3A-4A6A-483E-8512-2253A46DE71F}" presName="vert1" presStyleCnt="0"/>
      <dgm:spPr/>
    </dgm:pt>
    <dgm:pt modelId="{13335B8E-1F10-421B-9ED7-2977D020B78F}" type="pres">
      <dgm:prSet presAssocID="{270840BC-CC02-432D-8830-6097BF776B8C}" presName="thickLine" presStyleLbl="alignNode1" presStyleIdx="3" presStyleCnt="4"/>
      <dgm:spPr/>
    </dgm:pt>
    <dgm:pt modelId="{3C1CD87B-4A7E-4B08-A32B-B090316BFE45}" type="pres">
      <dgm:prSet presAssocID="{270840BC-CC02-432D-8830-6097BF776B8C}" presName="horz1" presStyleCnt="0"/>
      <dgm:spPr/>
    </dgm:pt>
    <dgm:pt modelId="{45BED9AD-0C4D-43EB-905A-356E6335325F}" type="pres">
      <dgm:prSet presAssocID="{270840BC-CC02-432D-8830-6097BF776B8C}" presName="tx1" presStyleLbl="revTx" presStyleIdx="3" presStyleCnt="4"/>
      <dgm:spPr/>
    </dgm:pt>
    <dgm:pt modelId="{1AF6C0D3-29BB-490C-87E6-1E80953B16A3}" type="pres">
      <dgm:prSet presAssocID="{270840BC-CC02-432D-8830-6097BF776B8C}" presName="vert1" presStyleCnt="0"/>
      <dgm:spPr/>
    </dgm:pt>
  </dgm:ptLst>
  <dgm:cxnLst>
    <dgm:cxn modelId="{EA3AB20B-2CB7-4909-AB32-8BEAD6F8ECB7}" type="presOf" srcId="{270840BC-CC02-432D-8830-6097BF776B8C}" destId="{45BED9AD-0C4D-43EB-905A-356E6335325F}" srcOrd="0" destOrd="0" presId="urn:microsoft.com/office/officeart/2008/layout/LinedList"/>
    <dgm:cxn modelId="{8ACF6467-677E-4111-BAC2-A9501CC4D827}" type="presOf" srcId="{43AC6DE4-F10B-48C0-8521-56CDAD6C355E}" destId="{945F05A6-2E51-4346-B1C3-9DAC0D32900E}" srcOrd="0" destOrd="0" presId="urn:microsoft.com/office/officeart/2008/layout/LinedList"/>
    <dgm:cxn modelId="{4795D067-E116-421F-8D29-B95EBE9DE736}" srcId="{EC1A9CDB-95B6-4ED2-A129-B3EBE0FE03CD}" destId="{270840BC-CC02-432D-8830-6097BF776B8C}" srcOrd="3" destOrd="0" parTransId="{1BF36288-231D-43E2-84FA-39E75325676A}" sibTransId="{9400B7C1-FEBA-4C65-A820-8AC0CB2DFB74}"/>
    <dgm:cxn modelId="{92C68871-2E6D-441A-A3A8-FFCD7F4EA2D4}" type="presOf" srcId="{EC1A9CDB-95B6-4ED2-A129-B3EBE0FE03CD}" destId="{72B3C0E8-A350-46A1-A11D-87DDD892A11C}" srcOrd="0" destOrd="0" presId="urn:microsoft.com/office/officeart/2008/layout/LinedList"/>
    <dgm:cxn modelId="{D258057C-3A64-4CE6-B2CF-4EC9056E3A40}" type="presOf" srcId="{A2AF9D3A-4A6A-483E-8512-2253A46DE71F}" destId="{12BCA843-1EA7-47E5-A699-F504A8615FD9}" srcOrd="0" destOrd="0" presId="urn:microsoft.com/office/officeart/2008/layout/LinedList"/>
    <dgm:cxn modelId="{E098227E-CC20-4A87-892C-7FA93BF32CF2}" srcId="{EC1A9CDB-95B6-4ED2-A129-B3EBE0FE03CD}" destId="{A2AF9D3A-4A6A-483E-8512-2253A46DE71F}" srcOrd="2" destOrd="0" parTransId="{6EDCFF53-8CF6-4BC3-9C7B-448C3378248C}" sibTransId="{729905E9-6420-4D43-A857-03AF205D2442}"/>
    <dgm:cxn modelId="{705FEB8F-5B85-45C4-9EA9-D3F8E62AFB30}" srcId="{EC1A9CDB-95B6-4ED2-A129-B3EBE0FE03CD}" destId="{7508101E-A041-460B-93B0-3199357A5876}" srcOrd="0" destOrd="0" parTransId="{A4D4F679-BE45-4C87-A3DF-40C8DE224C8F}" sibTransId="{B1760948-F421-4FF9-BA38-B0AED3D128DE}"/>
    <dgm:cxn modelId="{4F972597-7233-4390-AE1D-DA08D290B8F3}" type="presOf" srcId="{7508101E-A041-460B-93B0-3199357A5876}" destId="{94C488AB-FD04-45DD-8884-679B9B7707A6}" srcOrd="0" destOrd="0" presId="urn:microsoft.com/office/officeart/2008/layout/LinedList"/>
    <dgm:cxn modelId="{DED2DBD6-38A7-46B4-B840-902D78ECCADE}" srcId="{EC1A9CDB-95B6-4ED2-A129-B3EBE0FE03CD}" destId="{43AC6DE4-F10B-48C0-8521-56CDAD6C355E}" srcOrd="1" destOrd="0" parTransId="{4EC70A00-C825-4939-A6F4-9A48B822E470}" sibTransId="{8264433C-12D0-4A0C-BCFD-75F6CDC83C9F}"/>
    <dgm:cxn modelId="{B7EF6CAC-3095-4E22-BE57-86E951385470}" type="presParOf" srcId="{72B3C0E8-A350-46A1-A11D-87DDD892A11C}" destId="{00B6B7C2-0306-4A81-9FD6-CD90974B357F}" srcOrd="0" destOrd="0" presId="urn:microsoft.com/office/officeart/2008/layout/LinedList"/>
    <dgm:cxn modelId="{1B1B22E0-30C9-4EBF-A0AA-93BF8702BB6C}" type="presParOf" srcId="{72B3C0E8-A350-46A1-A11D-87DDD892A11C}" destId="{08C9E1ED-4454-42C2-A474-1C924733DA1F}" srcOrd="1" destOrd="0" presId="urn:microsoft.com/office/officeart/2008/layout/LinedList"/>
    <dgm:cxn modelId="{4BE8674D-B61C-429D-A100-48DADBBD806A}" type="presParOf" srcId="{08C9E1ED-4454-42C2-A474-1C924733DA1F}" destId="{94C488AB-FD04-45DD-8884-679B9B7707A6}" srcOrd="0" destOrd="0" presId="urn:microsoft.com/office/officeart/2008/layout/LinedList"/>
    <dgm:cxn modelId="{1B203B6C-DE83-4C7B-B57C-9BC979D7C565}" type="presParOf" srcId="{08C9E1ED-4454-42C2-A474-1C924733DA1F}" destId="{AAAE7182-CE3D-4CCF-83E9-FD630D27F95D}" srcOrd="1" destOrd="0" presId="urn:microsoft.com/office/officeart/2008/layout/LinedList"/>
    <dgm:cxn modelId="{64F479A4-BA80-41FA-B3BF-FBB883AF071D}" type="presParOf" srcId="{72B3C0E8-A350-46A1-A11D-87DDD892A11C}" destId="{739962D5-C513-4436-922D-75DAC3FFD0AC}" srcOrd="2" destOrd="0" presId="urn:microsoft.com/office/officeart/2008/layout/LinedList"/>
    <dgm:cxn modelId="{1F1A879A-A704-430B-9392-70999372F560}" type="presParOf" srcId="{72B3C0E8-A350-46A1-A11D-87DDD892A11C}" destId="{551C097A-B90B-4020-952C-2C089A8BFFD4}" srcOrd="3" destOrd="0" presId="urn:microsoft.com/office/officeart/2008/layout/LinedList"/>
    <dgm:cxn modelId="{1AC5CBE1-755B-4677-A58B-A900A20A311E}" type="presParOf" srcId="{551C097A-B90B-4020-952C-2C089A8BFFD4}" destId="{945F05A6-2E51-4346-B1C3-9DAC0D32900E}" srcOrd="0" destOrd="0" presId="urn:microsoft.com/office/officeart/2008/layout/LinedList"/>
    <dgm:cxn modelId="{4770AFA4-A1D1-4387-96F1-79C4C4B254FF}" type="presParOf" srcId="{551C097A-B90B-4020-952C-2C089A8BFFD4}" destId="{93AFAF97-5809-4636-AC00-4862C611D5B5}" srcOrd="1" destOrd="0" presId="urn:microsoft.com/office/officeart/2008/layout/LinedList"/>
    <dgm:cxn modelId="{666BB326-2126-4B50-9B0E-53B212A2E628}" type="presParOf" srcId="{72B3C0E8-A350-46A1-A11D-87DDD892A11C}" destId="{A894AD2C-4617-4533-80DF-D234522926A9}" srcOrd="4" destOrd="0" presId="urn:microsoft.com/office/officeart/2008/layout/LinedList"/>
    <dgm:cxn modelId="{997ECD43-3172-4CAC-9EF4-480D4A1D3E35}" type="presParOf" srcId="{72B3C0E8-A350-46A1-A11D-87DDD892A11C}" destId="{AE3FD611-36EA-49EB-ABD7-75B7353734A1}" srcOrd="5" destOrd="0" presId="urn:microsoft.com/office/officeart/2008/layout/LinedList"/>
    <dgm:cxn modelId="{E6BF1544-E7E5-4D1E-896F-4F4230569661}" type="presParOf" srcId="{AE3FD611-36EA-49EB-ABD7-75B7353734A1}" destId="{12BCA843-1EA7-47E5-A699-F504A8615FD9}" srcOrd="0" destOrd="0" presId="urn:microsoft.com/office/officeart/2008/layout/LinedList"/>
    <dgm:cxn modelId="{2EC2F080-0A87-478D-9338-6F93D5B41F54}" type="presParOf" srcId="{AE3FD611-36EA-49EB-ABD7-75B7353734A1}" destId="{F85C224C-BB50-466F-A347-C73265B11A30}" srcOrd="1" destOrd="0" presId="urn:microsoft.com/office/officeart/2008/layout/LinedList"/>
    <dgm:cxn modelId="{F6D56425-3F89-4268-AF1D-E42B2D993D64}" type="presParOf" srcId="{72B3C0E8-A350-46A1-A11D-87DDD892A11C}" destId="{13335B8E-1F10-421B-9ED7-2977D020B78F}" srcOrd="6" destOrd="0" presId="urn:microsoft.com/office/officeart/2008/layout/LinedList"/>
    <dgm:cxn modelId="{118682C2-3531-44D4-B695-A355D2C23FD5}" type="presParOf" srcId="{72B3C0E8-A350-46A1-A11D-87DDD892A11C}" destId="{3C1CD87B-4A7E-4B08-A32B-B090316BFE45}" srcOrd="7" destOrd="0" presId="urn:microsoft.com/office/officeart/2008/layout/LinedList"/>
    <dgm:cxn modelId="{53F582A4-1303-46EC-9A61-507884D70BE3}" type="presParOf" srcId="{3C1CD87B-4A7E-4B08-A32B-B090316BFE45}" destId="{45BED9AD-0C4D-43EB-905A-356E6335325F}" srcOrd="0" destOrd="0" presId="urn:microsoft.com/office/officeart/2008/layout/LinedList"/>
    <dgm:cxn modelId="{FF5F0762-F5E9-4E72-8B77-FD9623396CE5}" type="presParOf" srcId="{3C1CD87B-4A7E-4B08-A32B-B090316BFE45}" destId="{1AF6C0D3-29BB-490C-87E6-1E80953B16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C3BE5F-A93E-4CF6-8A68-C498D6AC62BF}" type="doc">
      <dgm:prSet loTypeId="urn:microsoft.com/office/officeart/2016/7/layout/HorizontalActionList" loCatId="List" qsTypeId="urn:microsoft.com/office/officeart/2005/8/quickstyle/simple5" qsCatId="simple" csTypeId="urn:microsoft.com/office/officeart/2005/8/colors/accent2_2" csCatId="accent2"/>
      <dgm:spPr/>
      <dgm:t>
        <a:bodyPr/>
        <a:lstStyle/>
        <a:p>
          <a:endParaRPr lang="en-US"/>
        </a:p>
      </dgm:t>
    </dgm:pt>
    <dgm:pt modelId="{9086488E-27D0-4F3A-B674-F15CBFE918F8}">
      <dgm:prSet/>
      <dgm:spPr/>
      <dgm:t>
        <a:bodyPr/>
        <a:lstStyle/>
        <a:p>
          <a:r>
            <a:rPr lang="en-US"/>
            <a:t>Email</a:t>
          </a:r>
        </a:p>
      </dgm:t>
    </dgm:pt>
    <dgm:pt modelId="{1620441A-5896-4B3C-808B-39C868B3242D}" type="parTrans" cxnId="{D74BEB7E-1115-4E95-8493-F14F4CBEEA37}">
      <dgm:prSet/>
      <dgm:spPr/>
      <dgm:t>
        <a:bodyPr/>
        <a:lstStyle/>
        <a:p>
          <a:endParaRPr lang="en-US"/>
        </a:p>
      </dgm:t>
    </dgm:pt>
    <dgm:pt modelId="{CDF04299-29BB-4875-AE44-2AE0F6324B6F}" type="sibTrans" cxnId="{D74BEB7E-1115-4E95-8493-F14F4CBEEA37}">
      <dgm:prSet/>
      <dgm:spPr/>
      <dgm:t>
        <a:bodyPr/>
        <a:lstStyle/>
        <a:p>
          <a:endParaRPr lang="en-US"/>
        </a:p>
      </dgm:t>
    </dgm:pt>
    <dgm:pt modelId="{8FB03103-71A2-4DD7-84BE-DB101548D221}">
      <dgm:prSet/>
      <dgm:spPr/>
      <dgm:t>
        <a:bodyPr/>
        <a:lstStyle/>
        <a:p>
          <a:r>
            <a:rPr lang="en-US"/>
            <a:t>For direct connection requests, email aim@acog.org</a:t>
          </a:r>
        </a:p>
      </dgm:t>
    </dgm:pt>
    <dgm:pt modelId="{53C0CFDF-E665-4438-BF6E-1C84126CA49D}" type="parTrans" cxnId="{C4F37B44-C7F8-47DC-A3CD-474ABB4504DC}">
      <dgm:prSet/>
      <dgm:spPr/>
      <dgm:t>
        <a:bodyPr/>
        <a:lstStyle/>
        <a:p>
          <a:endParaRPr lang="en-US"/>
        </a:p>
      </dgm:t>
    </dgm:pt>
    <dgm:pt modelId="{449F3890-53B8-4DE7-B442-A4ED7C01D52E}" type="sibTrans" cxnId="{C4F37B44-C7F8-47DC-A3CD-474ABB4504DC}">
      <dgm:prSet/>
      <dgm:spPr/>
      <dgm:t>
        <a:bodyPr/>
        <a:lstStyle/>
        <a:p>
          <a:endParaRPr lang="en-US"/>
        </a:p>
      </dgm:t>
    </dgm:pt>
    <dgm:pt modelId="{E18B3AE1-3BFB-4B19-9878-72C3D900DBBC}">
      <dgm:prSet/>
      <dgm:spPr/>
      <dgm:t>
        <a:bodyPr/>
        <a:lstStyle/>
        <a:p>
          <a:r>
            <a:rPr lang="en-US"/>
            <a:t>Visit</a:t>
          </a:r>
        </a:p>
      </dgm:t>
    </dgm:pt>
    <dgm:pt modelId="{90D36064-984F-4809-A1E0-86E94BA28D97}" type="parTrans" cxnId="{E08B50F4-B9A7-4162-A946-5E8E399B46DA}">
      <dgm:prSet/>
      <dgm:spPr/>
      <dgm:t>
        <a:bodyPr/>
        <a:lstStyle/>
        <a:p>
          <a:endParaRPr lang="en-US"/>
        </a:p>
      </dgm:t>
    </dgm:pt>
    <dgm:pt modelId="{587BC6DD-ECBC-455D-90D6-FE0F2B5C1838}" type="sibTrans" cxnId="{E08B50F4-B9A7-4162-A946-5E8E399B46DA}">
      <dgm:prSet/>
      <dgm:spPr/>
      <dgm:t>
        <a:bodyPr/>
        <a:lstStyle/>
        <a:p>
          <a:endParaRPr lang="en-US"/>
        </a:p>
      </dgm:t>
    </dgm:pt>
    <dgm:pt modelId="{F8572916-7353-4023-AC0F-2B9A600CA5E7}">
      <dgm:prSet/>
      <dgm:spPr/>
      <dgm:t>
        <a:bodyPr/>
        <a:lstStyle/>
        <a:p>
          <a:r>
            <a:rPr lang="en-US"/>
            <a:t>Visit saferbirth.org</a:t>
          </a:r>
        </a:p>
      </dgm:t>
    </dgm:pt>
    <dgm:pt modelId="{C9155EB4-1FA0-4BF8-8745-E56413BA87F8}" type="parTrans" cxnId="{FF2A6633-01A6-49D4-972D-5C428D773C8D}">
      <dgm:prSet/>
      <dgm:spPr/>
      <dgm:t>
        <a:bodyPr/>
        <a:lstStyle/>
        <a:p>
          <a:endParaRPr lang="en-US"/>
        </a:p>
      </dgm:t>
    </dgm:pt>
    <dgm:pt modelId="{F8086102-C4E8-4D20-A8E2-954F6F33646C}" type="sibTrans" cxnId="{FF2A6633-01A6-49D4-972D-5C428D773C8D}">
      <dgm:prSet/>
      <dgm:spPr/>
      <dgm:t>
        <a:bodyPr/>
        <a:lstStyle/>
        <a:p>
          <a:endParaRPr lang="en-US"/>
        </a:p>
      </dgm:t>
    </dgm:pt>
    <dgm:pt modelId="{F0A5CE19-8F58-4EFD-BA4C-6B0D8196B3AE}">
      <dgm:prSet/>
      <dgm:spPr/>
      <dgm:t>
        <a:bodyPr/>
        <a:lstStyle/>
        <a:p>
          <a:r>
            <a:rPr lang="en-US"/>
            <a:t>Follow</a:t>
          </a:r>
        </a:p>
      </dgm:t>
    </dgm:pt>
    <dgm:pt modelId="{78BADD2E-A1D6-452F-9994-2246FB05FB25}" type="parTrans" cxnId="{9AFF10B8-896D-47A7-9DB4-29E72BCB906E}">
      <dgm:prSet/>
      <dgm:spPr/>
      <dgm:t>
        <a:bodyPr/>
        <a:lstStyle/>
        <a:p>
          <a:endParaRPr lang="en-US"/>
        </a:p>
      </dgm:t>
    </dgm:pt>
    <dgm:pt modelId="{A2768985-CDF9-49CA-9F6F-D87924FA6CDA}" type="sibTrans" cxnId="{9AFF10B8-896D-47A7-9DB4-29E72BCB906E}">
      <dgm:prSet/>
      <dgm:spPr/>
      <dgm:t>
        <a:bodyPr/>
        <a:lstStyle/>
        <a:p>
          <a:endParaRPr lang="en-US"/>
        </a:p>
      </dgm:t>
    </dgm:pt>
    <dgm:pt modelId="{7CDACC56-847B-4666-8FF2-9D091B542754}">
      <dgm:prSet/>
      <dgm:spPr/>
      <dgm:t>
        <a:bodyPr/>
        <a:lstStyle/>
        <a:p>
          <a:r>
            <a:rPr lang="en-US"/>
            <a:t>Follow AIM’s social media channels (Instagram, Facebook, LinkedIn, Vimeo)</a:t>
          </a:r>
        </a:p>
      </dgm:t>
    </dgm:pt>
    <dgm:pt modelId="{128C7C08-887E-456E-B042-75A84021AF6D}" type="parTrans" cxnId="{077D9DF3-03E6-4F9C-B936-DB2D10D516E6}">
      <dgm:prSet/>
      <dgm:spPr/>
      <dgm:t>
        <a:bodyPr/>
        <a:lstStyle/>
        <a:p>
          <a:endParaRPr lang="en-US"/>
        </a:p>
      </dgm:t>
    </dgm:pt>
    <dgm:pt modelId="{E334EB0D-A6DC-46AE-8A49-D2A5F080904E}" type="sibTrans" cxnId="{077D9DF3-03E6-4F9C-B936-DB2D10D516E6}">
      <dgm:prSet/>
      <dgm:spPr/>
      <dgm:t>
        <a:bodyPr/>
        <a:lstStyle/>
        <a:p>
          <a:endParaRPr lang="en-US"/>
        </a:p>
      </dgm:t>
    </dgm:pt>
    <dgm:pt modelId="{ED08C6EF-CF7C-4E4D-84D6-33CEA2DED62B}" type="pres">
      <dgm:prSet presAssocID="{58C3BE5F-A93E-4CF6-8A68-C498D6AC62BF}" presName="Name0" presStyleCnt="0">
        <dgm:presLayoutVars>
          <dgm:dir/>
          <dgm:animLvl val="lvl"/>
          <dgm:resizeHandles val="exact"/>
        </dgm:presLayoutVars>
      </dgm:prSet>
      <dgm:spPr/>
    </dgm:pt>
    <dgm:pt modelId="{64FE1B29-3557-487E-99FE-7D598EC38271}" type="pres">
      <dgm:prSet presAssocID="{9086488E-27D0-4F3A-B674-F15CBFE918F8}" presName="composite" presStyleCnt="0"/>
      <dgm:spPr/>
    </dgm:pt>
    <dgm:pt modelId="{59DB32B0-72E0-4139-8AF3-A99474EB2DA6}" type="pres">
      <dgm:prSet presAssocID="{9086488E-27D0-4F3A-B674-F15CBFE918F8}" presName="parTx" presStyleLbl="alignNode1" presStyleIdx="0" presStyleCnt="3">
        <dgm:presLayoutVars>
          <dgm:chMax val="0"/>
          <dgm:chPref val="0"/>
        </dgm:presLayoutVars>
      </dgm:prSet>
      <dgm:spPr/>
    </dgm:pt>
    <dgm:pt modelId="{C323F731-C1CC-4597-83FA-43B9841FA06E}" type="pres">
      <dgm:prSet presAssocID="{9086488E-27D0-4F3A-B674-F15CBFE918F8}" presName="desTx" presStyleLbl="alignAccFollowNode1" presStyleIdx="0" presStyleCnt="3">
        <dgm:presLayoutVars/>
      </dgm:prSet>
      <dgm:spPr/>
    </dgm:pt>
    <dgm:pt modelId="{D1F390B7-1F03-48A6-87B9-F19D8A054CFB}" type="pres">
      <dgm:prSet presAssocID="{CDF04299-29BB-4875-AE44-2AE0F6324B6F}" presName="space" presStyleCnt="0"/>
      <dgm:spPr/>
    </dgm:pt>
    <dgm:pt modelId="{997690C2-558B-405B-8304-DA03E94E4F04}" type="pres">
      <dgm:prSet presAssocID="{E18B3AE1-3BFB-4B19-9878-72C3D900DBBC}" presName="composite" presStyleCnt="0"/>
      <dgm:spPr/>
    </dgm:pt>
    <dgm:pt modelId="{81B25E09-4E41-49E2-A043-1CC58F003D84}" type="pres">
      <dgm:prSet presAssocID="{E18B3AE1-3BFB-4B19-9878-72C3D900DBBC}" presName="parTx" presStyleLbl="alignNode1" presStyleIdx="1" presStyleCnt="3">
        <dgm:presLayoutVars>
          <dgm:chMax val="0"/>
          <dgm:chPref val="0"/>
        </dgm:presLayoutVars>
      </dgm:prSet>
      <dgm:spPr/>
    </dgm:pt>
    <dgm:pt modelId="{6DE15222-193C-40F5-B373-B13A77B2DF91}" type="pres">
      <dgm:prSet presAssocID="{E18B3AE1-3BFB-4B19-9878-72C3D900DBBC}" presName="desTx" presStyleLbl="alignAccFollowNode1" presStyleIdx="1" presStyleCnt="3">
        <dgm:presLayoutVars/>
      </dgm:prSet>
      <dgm:spPr/>
    </dgm:pt>
    <dgm:pt modelId="{7F33B548-05F0-40C7-A2EB-ADDFDCE645C4}" type="pres">
      <dgm:prSet presAssocID="{587BC6DD-ECBC-455D-90D6-FE0F2B5C1838}" presName="space" presStyleCnt="0"/>
      <dgm:spPr/>
    </dgm:pt>
    <dgm:pt modelId="{F93BB609-D706-45E1-AB11-7E8CB235A556}" type="pres">
      <dgm:prSet presAssocID="{F0A5CE19-8F58-4EFD-BA4C-6B0D8196B3AE}" presName="composite" presStyleCnt="0"/>
      <dgm:spPr/>
    </dgm:pt>
    <dgm:pt modelId="{3AD73C1D-6C3E-4B94-B357-66935B835E82}" type="pres">
      <dgm:prSet presAssocID="{F0A5CE19-8F58-4EFD-BA4C-6B0D8196B3AE}" presName="parTx" presStyleLbl="alignNode1" presStyleIdx="2" presStyleCnt="3">
        <dgm:presLayoutVars>
          <dgm:chMax val="0"/>
          <dgm:chPref val="0"/>
        </dgm:presLayoutVars>
      </dgm:prSet>
      <dgm:spPr/>
    </dgm:pt>
    <dgm:pt modelId="{034088AA-40A3-414C-A82F-3D9A7915DAC6}" type="pres">
      <dgm:prSet presAssocID="{F0A5CE19-8F58-4EFD-BA4C-6B0D8196B3AE}" presName="desTx" presStyleLbl="alignAccFollowNode1" presStyleIdx="2" presStyleCnt="3">
        <dgm:presLayoutVars/>
      </dgm:prSet>
      <dgm:spPr/>
    </dgm:pt>
  </dgm:ptLst>
  <dgm:cxnLst>
    <dgm:cxn modelId="{235B1F1B-65EE-4844-AB09-D9D2694FCB30}" type="presOf" srcId="{F8572916-7353-4023-AC0F-2B9A600CA5E7}" destId="{6DE15222-193C-40F5-B373-B13A77B2DF91}" srcOrd="0" destOrd="0" presId="urn:microsoft.com/office/officeart/2016/7/layout/HorizontalActionList"/>
    <dgm:cxn modelId="{FF2A6633-01A6-49D4-972D-5C428D773C8D}" srcId="{E18B3AE1-3BFB-4B19-9878-72C3D900DBBC}" destId="{F8572916-7353-4023-AC0F-2B9A600CA5E7}" srcOrd="0" destOrd="0" parTransId="{C9155EB4-1FA0-4BF8-8745-E56413BA87F8}" sibTransId="{F8086102-C4E8-4D20-A8E2-954F6F33646C}"/>
    <dgm:cxn modelId="{C4F37B44-C7F8-47DC-A3CD-474ABB4504DC}" srcId="{9086488E-27D0-4F3A-B674-F15CBFE918F8}" destId="{8FB03103-71A2-4DD7-84BE-DB101548D221}" srcOrd="0" destOrd="0" parTransId="{53C0CFDF-E665-4438-BF6E-1C84126CA49D}" sibTransId="{449F3890-53B8-4DE7-B442-A4ED7C01D52E}"/>
    <dgm:cxn modelId="{2B292E6A-F19B-412E-8694-21619CE80FC3}" type="presOf" srcId="{9086488E-27D0-4F3A-B674-F15CBFE918F8}" destId="{59DB32B0-72E0-4139-8AF3-A99474EB2DA6}" srcOrd="0" destOrd="0" presId="urn:microsoft.com/office/officeart/2016/7/layout/HorizontalActionList"/>
    <dgm:cxn modelId="{4CC5264C-0F0B-4754-BCA7-C4AF63E29180}" type="presOf" srcId="{58C3BE5F-A93E-4CF6-8A68-C498D6AC62BF}" destId="{ED08C6EF-CF7C-4E4D-84D6-33CEA2DED62B}" srcOrd="0" destOrd="0" presId="urn:microsoft.com/office/officeart/2016/7/layout/HorizontalActionList"/>
    <dgm:cxn modelId="{C0835D4F-842D-4F5E-BD5B-5212AAA049AB}" type="presOf" srcId="{8FB03103-71A2-4DD7-84BE-DB101548D221}" destId="{C323F731-C1CC-4597-83FA-43B9841FA06E}" srcOrd="0" destOrd="0" presId="urn:microsoft.com/office/officeart/2016/7/layout/HorizontalActionList"/>
    <dgm:cxn modelId="{D74BEB7E-1115-4E95-8493-F14F4CBEEA37}" srcId="{58C3BE5F-A93E-4CF6-8A68-C498D6AC62BF}" destId="{9086488E-27D0-4F3A-B674-F15CBFE918F8}" srcOrd="0" destOrd="0" parTransId="{1620441A-5896-4B3C-808B-39C868B3242D}" sibTransId="{CDF04299-29BB-4875-AE44-2AE0F6324B6F}"/>
    <dgm:cxn modelId="{DF849AB3-FFA0-4095-834C-A6978EC1761F}" type="presOf" srcId="{F0A5CE19-8F58-4EFD-BA4C-6B0D8196B3AE}" destId="{3AD73C1D-6C3E-4B94-B357-66935B835E82}" srcOrd="0" destOrd="0" presId="urn:microsoft.com/office/officeart/2016/7/layout/HorizontalActionList"/>
    <dgm:cxn modelId="{9AFF10B8-896D-47A7-9DB4-29E72BCB906E}" srcId="{58C3BE5F-A93E-4CF6-8A68-C498D6AC62BF}" destId="{F0A5CE19-8F58-4EFD-BA4C-6B0D8196B3AE}" srcOrd="2" destOrd="0" parTransId="{78BADD2E-A1D6-452F-9994-2246FB05FB25}" sibTransId="{A2768985-CDF9-49CA-9F6F-D87924FA6CDA}"/>
    <dgm:cxn modelId="{92F7BFD3-004E-4009-9EFB-AD4789351288}" type="presOf" srcId="{E18B3AE1-3BFB-4B19-9878-72C3D900DBBC}" destId="{81B25E09-4E41-49E2-A043-1CC58F003D84}" srcOrd="0" destOrd="0" presId="urn:microsoft.com/office/officeart/2016/7/layout/HorizontalActionList"/>
    <dgm:cxn modelId="{077D9DF3-03E6-4F9C-B936-DB2D10D516E6}" srcId="{F0A5CE19-8F58-4EFD-BA4C-6B0D8196B3AE}" destId="{7CDACC56-847B-4666-8FF2-9D091B542754}" srcOrd="0" destOrd="0" parTransId="{128C7C08-887E-456E-B042-75A84021AF6D}" sibTransId="{E334EB0D-A6DC-46AE-8A49-D2A5F080904E}"/>
    <dgm:cxn modelId="{E08B50F4-B9A7-4162-A946-5E8E399B46DA}" srcId="{58C3BE5F-A93E-4CF6-8A68-C498D6AC62BF}" destId="{E18B3AE1-3BFB-4B19-9878-72C3D900DBBC}" srcOrd="1" destOrd="0" parTransId="{90D36064-984F-4809-A1E0-86E94BA28D97}" sibTransId="{587BC6DD-ECBC-455D-90D6-FE0F2B5C1838}"/>
    <dgm:cxn modelId="{88A2C2F4-1E97-4CC9-B93D-AEF6C16E475C}" type="presOf" srcId="{7CDACC56-847B-4666-8FF2-9D091B542754}" destId="{034088AA-40A3-414C-A82F-3D9A7915DAC6}" srcOrd="0" destOrd="0" presId="urn:microsoft.com/office/officeart/2016/7/layout/HorizontalActionList"/>
    <dgm:cxn modelId="{2E3CB140-CF85-4D67-BEB6-F5EECA28938C}" type="presParOf" srcId="{ED08C6EF-CF7C-4E4D-84D6-33CEA2DED62B}" destId="{64FE1B29-3557-487E-99FE-7D598EC38271}" srcOrd="0" destOrd="0" presId="urn:microsoft.com/office/officeart/2016/7/layout/HorizontalActionList"/>
    <dgm:cxn modelId="{F547578E-9F3C-4035-BCA0-4A4FB4C22DBC}" type="presParOf" srcId="{64FE1B29-3557-487E-99FE-7D598EC38271}" destId="{59DB32B0-72E0-4139-8AF3-A99474EB2DA6}" srcOrd="0" destOrd="0" presId="urn:microsoft.com/office/officeart/2016/7/layout/HorizontalActionList"/>
    <dgm:cxn modelId="{E8550F08-2610-4A83-B168-8F448FC0C463}" type="presParOf" srcId="{64FE1B29-3557-487E-99FE-7D598EC38271}" destId="{C323F731-C1CC-4597-83FA-43B9841FA06E}" srcOrd="1" destOrd="0" presId="urn:microsoft.com/office/officeart/2016/7/layout/HorizontalActionList"/>
    <dgm:cxn modelId="{D5D3E5CC-5EF0-43D2-8C4C-8798B9104EB0}" type="presParOf" srcId="{ED08C6EF-CF7C-4E4D-84D6-33CEA2DED62B}" destId="{D1F390B7-1F03-48A6-87B9-F19D8A054CFB}" srcOrd="1" destOrd="0" presId="urn:microsoft.com/office/officeart/2016/7/layout/HorizontalActionList"/>
    <dgm:cxn modelId="{0574230D-20A5-409B-9BB0-C62031D45D53}" type="presParOf" srcId="{ED08C6EF-CF7C-4E4D-84D6-33CEA2DED62B}" destId="{997690C2-558B-405B-8304-DA03E94E4F04}" srcOrd="2" destOrd="0" presId="urn:microsoft.com/office/officeart/2016/7/layout/HorizontalActionList"/>
    <dgm:cxn modelId="{0E2017F1-33B0-47DA-ADBF-9111353B71E9}" type="presParOf" srcId="{997690C2-558B-405B-8304-DA03E94E4F04}" destId="{81B25E09-4E41-49E2-A043-1CC58F003D84}" srcOrd="0" destOrd="0" presId="urn:microsoft.com/office/officeart/2016/7/layout/HorizontalActionList"/>
    <dgm:cxn modelId="{673A8DAB-6409-4644-BDD2-62EE9C53B36C}" type="presParOf" srcId="{997690C2-558B-405B-8304-DA03E94E4F04}" destId="{6DE15222-193C-40F5-B373-B13A77B2DF91}" srcOrd="1" destOrd="0" presId="urn:microsoft.com/office/officeart/2016/7/layout/HorizontalActionList"/>
    <dgm:cxn modelId="{C0C49F05-3E96-4AE2-9917-CCDB3DA410E7}" type="presParOf" srcId="{ED08C6EF-CF7C-4E4D-84D6-33CEA2DED62B}" destId="{7F33B548-05F0-40C7-A2EB-ADDFDCE645C4}" srcOrd="3" destOrd="0" presId="urn:microsoft.com/office/officeart/2016/7/layout/HorizontalActionList"/>
    <dgm:cxn modelId="{7C3BA7DA-774A-4255-815F-DBF739ACE112}" type="presParOf" srcId="{ED08C6EF-CF7C-4E4D-84D6-33CEA2DED62B}" destId="{F93BB609-D706-45E1-AB11-7E8CB235A556}" srcOrd="4" destOrd="0" presId="urn:microsoft.com/office/officeart/2016/7/layout/HorizontalActionList"/>
    <dgm:cxn modelId="{12BB2153-5D41-4460-A691-C40ABE9448A2}" type="presParOf" srcId="{F93BB609-D706-45E1-AB11-7E8CB235A556}" destId="{3AD73C1D-6C3E-4B94-B357-66935B835E82}" srcOrd="0" destOrd="0" presId="urn:microsoft.com/office/officeart/2016/7/layout/HorizontalActionList"/>
    <dgm:cxn modelId="{D37E23D9-D73D-4987-929F-57A6CACB3883}" type="presParOf" srcId="{F93BB609-D706-45E1-AB11-7E8CB235A556}" destId="{034088AA-40A3-414C-A82F-3D9A7915DAC6}"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D4D8D-6118-4F8C-A935-C155D4DB7F13}">
      <dsp:nvSpPr>
        <dsp:cNvPr id="0" name=""/>
        <dsp:cNvSpPr/>
      </dsp:nvSpPr>
      <dsp:spPr>
        <a:xfrm>
          <a:off x="0" y="2300260"/>
          <a:ext cx="9821091" cy="1509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bg1"/>
              </a:solidFill>
            </a:rPr>
            <a:t>SDOH-2 – Screen positive rate for social drivers of health</a:t>
          </a:r>
        </a:p>
      </dsp:txBody>
      <dsp:txXfrm>
        <a:off x="0" y="2300260"/>
        <a:ext cx="9821091" cy="814978"/>
      </dsp:txXfrm>
    </dsp:sp>
    <dsp:sp modelId="{66F0184A-EF5C-4F36-8756-A2B8F39BE57E}">
      <dsp:nvSpPr>
        <dsp:cNvPr id="0" name=""/>
        <dsp:cNvSpPr/>
      </dsp:nvSpPr>
      <dsp:spPr>
        <a:xfrm>
          <a:off x="1198" y="3085054"/>
          <a:ext cx="1963738" cy="694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Food insecurity</a:t>
          </a:r>
        </a:p>
      </dsp:txBody>
      <dsp:txXfrm>
        <a:off x="1198" y="3085054"/>
        <a:ext cx="1963738" cy="694241"/>
      </dsp:txXfrm>
    </dsp:sp>
    <dsp:sp modelId="{896C89D2-AE38-4FDA-9D0B-AC105C47CBB0}">
      <dsp:nvSpPr>
        <dsp:cNvPr id="0" name=""/>
        <dsp:cNvSpPr/>
      </dsp:nvSpPr>
      <dsp:spPr>
        <a:xfrm>
          <a:off x="1964937" y="3085054"/>
          <a:ext cx="1963738" cy="694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Unstable housing</a:t>
          </a:r>
        </a:p>
      </dsp:txBody>
      <dsp:txXfrm>
        <a:off x="1964937" y="3085054"/>
        <a:ext cx="1963738" cy="694241"/>
      </dsp:txXfrm>
    </dsp:sp>
    <dsp:sp modelId="{3DD9A664-9069-417A-BF92-008E6F75C558}">
      <dsp:nvSpPr>
        <dsp:cNvPr id="0" name=""/>
        <dsp:cNvSpPr/>
      </dsp:nvSpPr>
      <dsp:spPr>
        <a:xfrm>
          <a:off x="3928676" y="3085054"/>
          <a:ext cx="1963738" cy="694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Transportation</a:t>
          </a:r>
        </a:p>
      </dsp:txBody>
      <dsp:txXfrm>
        <a:off x="3928676" y="3085054"/>
        <a:ext cx="1963738" cy="694241"/>
      </dsp:txXfrm>
    </dsp:sp>
    <dsp:sp modelId="{FA2DB280-510E-4BF7-937A-FBE8F270ADAB}">
      <dsp:nvSpPr>
        <dsp:cNvPr id="0" name=""/>
        <dsp:cNvSpPr/>
      </dsp:nvSpPr>
      <dsp:spPr>
        <a:xfrm>
          <a:off x="5892414" y="3085054"/>
          <a:ext cx="1963738" cy="694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Utility difficulties</a:t>
          </a:r>
        </a:p>
      </dsp:txBody>
      <dsp:txXfrm>
        <a:off x="5892414" y="3085054"/>
        <a:ext cx="1963738" cy="694241"/>
      </dsp:txXfrm>
    </dsp:sp>
    <dsp:sp modelId="{7AE64ABE-76D8-45B9-BCAF-D37F0754D9B5}">
      <dsp:nvSpPr>
        <dsp:cNvPr id="0" name=""/>
        <dsp:cNvSpPr/>
      </dsp:nvSpPr>
      <dsp:spPr>
        <a:xfrm>
          <a:off x="7856153" y="3085054"/>
          <a:ext cx="1963738" cy="694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Interpersonal safety</a:t>
          </a:r>
        </a:p>
      </dsp:txBody>
      <dsp:txXfrm>
        <a:off x="7856153" y="3085054"/>
        <a:ext cx="1963738" cy="694241"/>
      </dsp:txXfrm>
    </dsp:sp>
    <dsp:sp modelId="{44F0A3FD-2A7B-4FC9-B775-6650AD08D7EB}">
      <dsp:nvSpPr>
        <dsp:cNvPr id="0" name=""/>
        <dsp:cNvSpPr/>
      </dsp:nvSpPr>
      <dsp:spPr>
        <a:xfrm rot="10800000">
          <a:off x="0" y="0"/>
          <a:ext cx="9821091" cy="232118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bg1"/>
              </a:solidFill>
            </a:rPr>
            <a:t>SDOH-1 – Screening for social drivers of health</a:t>
          </a:r>
        </a:p>
      </dsp:txBody>
      <dsp:txXfrm rot="10800000">
        <a:off x="0" y="0"/>
        <a:ext cx="9821091" cy="1508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6C6E6-970C-4100-A251-37176B250B79}">
      <dsp:nvSpPr>
        <dsp:cNvPr id="0" name=""/>
        <dsp:cNvSpPr/>
      </dsp:nvSpPr>
      <dsp:spPr>
        <a:xfrm>
          <a:off x="1483378" y="0"/>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4B278-97AE-4FE9-8B1A-6E720A4E67B7}">
      <dsp:nvSpPr>
        <dsp:cNvPr id="0" name=""/>
        <dsp:cNvSpPr/>
      </dsp:nvSpPr>
      <dsp:spPr>
        <a:xfrm>
          <a:off x="993051" y="1454868"/>
          <a:ext cx="3142263" cy="104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Screen patient’s with depression for:</a:t>
          </a:r>
        </a:p>
      </dsp:txBody>
      <dsp:txXfrm>
        <a:off x="993051" y="1454868"/>
        <a:ext cx="3142263" cy="1040976"/>
      </dsp:txXfrm>
    </dsp:sp>
    <dsp:sp modelId="{DBF76D36-4A59-4FD0-9E32-D63359B2D1F3}">
      <dsp:nvSpPr>
        <dsp:cNvPr id="0" name=""/>
        <dsp:cNvSpPr/>
      </dsp:nvSpPr>
      <dsp:spPr>
        <a:xfrm rot="10800000" flipV="1">
          <a:off x="942207" y="2420365"/>
          <a:ext cx="4311566" cy="46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a:t>Suicidal thoughts</a:t>
          </a:r>
        </a:p>
        <a:p>
          <a:pPr marL="0" lvl="0" indent="0" algn="l" defTabSz="889000">
            <a:lnSpc>
              <a:spcPct val="100000"/>
            </a:lnSpc>
            <a:spcBef>
              <a:spcPct val="0"/>
            </a:spcBef>
            <a:spcAft>
              <a:spcPct val="35000"/>
            </a:spcAft>
            <a:buNone/>
          </a:pPr>
          <a:r>
            <a:rPr lang="en-US" sz="2000" kern="1200"/>
            <a:t>Suicidal intent/plan</a:t>
          </a:r>
        </a:p>
        <a:p>
          <a:pPr marL="0" lvl="0" indent="0" algn="l" defTabSz="889000">
            <a:lnSpc>
              <a:spcPct val="100000"/>
            </a:lnSpc>
            <a:spcBef>
              <a:spcPct val="0"/>
            </a:spcBef>
            <a:spcAft>
              <a:spcPct val="35000"/>
            </a:spcAft>
            <a:buNone/>
          </a:pPr>
          <a:r>
            <a:rPr lang="en-US" sz="2000" kern="1200"/>
            <a:t>Availability/lethality of method</a:t>
          </a:r>
        </a:p>
      </dsp:txBody>
      <dsp:txXfrm rot="-10800000">
        <a:off x="942207" y="2420365"/>
        <a:ext cx="4311566" cy="46423"/>
      </dsp:txXfrm>
    </dsp:sp>
    <dsp:sp modelId="{711B771F-6A21-42F8-8BE6-4454F5E67952}">
      <dsp:nvSpPr>
        <dsp:cNvPr id="0" name=""/>
        <dsp:cNvSpPr/>
      </dsp:nvSpPr>
      <dsp:spPr>
        <a:xfrm>
          <a:off x="6176251" y="0"/>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FC1D70-FFD5-4485-A57E-00E27290F05B}">
      <dsp:nvSpPr>
        <dsp:cNvPr id="0" name=""/>
        <dsp:cNvSpPr/>
      </dsp:nvSpPr>
      <dsp:spPr>
        <a:xfrm>
          <a:off x="5887057" y="1284969"/>
          <a:ext cx="4311566" cy="119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Activate emergency referral protocol for  birthing people with suicidal/homicidal ideation</a:t>
          </a:r>
        </a:p>
      </dsp:txBody>
      <dsp:txXfrm>
        <a:off x="5887057" y="1284969"/>
        <a:ext cx="4311566" cy="1194281"/>
      </dsp:txXfrm>
    </dsp:sp>
    <dsp:sp modelId="{B450DAAB-381F-47B0-AB7D-4A4B5F6E6D17}">
      <dsp:nvSpPr>
        <dsp:cNvPr id="0" name=""/>
        <dsp:cNvSpPr/>
      </dsp:nvSpPr>
      <dsp:spPr>
        <a:xfrm>
          <a:off x="5914996" y="2413407"/>
          <a:ext cx="4311566" cy="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a:t>Consultation, transportation, admission</a:t>
          </a:r>
        </a:p>
        <a:p>
          <a:pPr marL="0" lvl="0" indent="0" algn="l" defTabSz="889000">
            <a:lnSpc>
              <a:spcPct val="100000"/>
            </a:lnSpc>
            <a:spcBef>
              <a:spcPct val="0"/>
            </a:spcBef>
            <a:spcAft>
              <a:spcPct val="35000"/>
            </a:spcAft>
            <a:buNone/>
          </a:pPr>
          <a:r>
            <a:rPr lang="en-US" sz="2000" kern="1200"/>
            <a:t>Maintain open communication among team members</a:t>
          </a:r>
        </a:p>
        <a:p>
          <a:pPr marL="0" lvl="0" indent="0" algn="l" defTabSz="889000">
            <a:lnSpc>
              <a:spcPct val="100000"/>
            </a:lnSpc>
            <a:spcBef>
              <a:spcPct val="0"/>
            </a:spcBef>
            <a:spcAft>
              <a:spcPct val="35000"/>
            </a:spcAft>
            <a:buNone/>
          </a:pPr>
          <a:r>
            <a:rPr lang="en-US" sz="2000" kern="1200"/>
            <a:t>Post event planning for care coordination and  follow-up</a:t>
          </a:r>
          <a:r>
            <a:rPr lang="en-US" sz="1200" kern="1200"/>
            <a:t>				</a:t>
          </a:r>
        </a:p>
      </dsp:txBody>
      <dsp:txXfrm>
        <a:off x="5914996" y="2413407"/>
        <a:ext cx="4311566" cy="2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ACEE9-BD02-43AE-B05E-DD86996AEF2B}">
      <dsp:nvSpPr>
        <dsp:cNvPr id="0" name=""/>
        <dsp:cNvSpPr/>
      </dsp:nvSpPr>
      <dsp:spPr>
        <a:xfrm>
          <a:off x="7552" y="1498218"/>
          <a:ext cx="1209665" cy="13549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Screen	</a:t>
          </a:r>
        </a:p>
      </dsp:txBody>
      <dsp:txXfrm>
        <a:off x="184703" y="1696639"/>
        <a:ext cx="855363" cy="958058"/>
      </dsp:txXfrm>
    </dsp:sp>
    <dsp:sp modelId="{7E2EA4BF-74A8-4FC8-8EE2-207B7D00044B}">
      <dsp:nvSpPr>
        <dsp:cNvPr id="0" name=""/>
        <dsp:cNvSpPr/>
      </dsp:nvSpPr>
      <dsp:spPr>
        <a:xfrm>
          <a:off x="1278923" y="1955293"/>
          <a:ext cx="440751" cy="44075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337345" y="2123836"/>
        <a:ext cx="323907" cy="103665"/>
      </dsp:txXfrm>
    </dsp:sp>
    <dsp:sp modelId="{1B22068A-67D4-4B53-AB0B-E9897AEE0843}">
      <dsp:nvSpPr>
        <dsp:cNvPr id="0" name=""/>
        <dsp:cNvSpPr/>
      </dsp:nvSpPr>
      <dsp:spPr>
        <a:xfrm>
          <a:off x="1781380" y="1551097"/>
          <a:ext cx="1167140" cy="124914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Assess</a:t>
          </a:r>
        </a:p>
      </dsp:txBody>
      <dsp:txXfrm>
        <a:off x="1952304" y="1734030"/>
        <a:ext cx="825292" cy="883276"/>
      </dsp:txXfrm>
    </dsp:sp>
    <dsp:sp modelId="{41E23EC3-4D8F-4D67-A309-DE0155C7C0CC}">
      <dsp:nvSpPr>
        <dsp:cNvPr id="0" name=""/>
        <dsp:cNvSpPr/>
      </dsp:nvSpPr>
      <dsp:spPr>
        <a:xfrm>
          <a:off x="3010225" y="1955293"/>
          <a:ext cx="440751" cy="440751"/>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068647" y="2123836"/>
        <a:ext cx="323907" cy="103665"/>
      </dsp:txXfrm>
    </dsp:sp>
    <dsp:sp modelId="{B43FAA99-F18D-49AE-94D5-1474BFF6BA64}">
      <dsp:nvSpPr>
        <dsp:cNvPr id="0" name=""/>
        <dsp:cNvSpPr/>
      </dsp:nvSpPr>
      <dsp:spPr>
        <a:xfrm>
          <a:off x="3512682" y="1543228"/>
          <a:ext cx="1245396" cy="12648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Engage</a:t>
          </a:r>
          <a:endParaRPr lang="en-US" sz="1000" kern="1200"/>
        </a:p>
      </dsp:txBody>
      <dsp:txXfrm>
        <a:off x="3695066" y="1728465"/>
        <a:ext cx="880628" cy="894406"/>
      </dsp:txXfrm>
    </dsp:sp>
    <dsp:sp modelId="{17AA42F8-9130-4D2E-8883-86305E761261}">
      <dsp:nvSpPr>
        <dsp:cNvPr id="0" name=""/>
        <dsp:cNvSpPr/>
      </dsp:nvSpPr>
      <dsp:spPr>
        <a:xfrm>
          <a:off x="4819784" y="1955293"/>
          <a:ext cx="440751" cy="440751"/>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878206" y="2123836"/>
        <a:ext cx="323907" cy="103665"/>
      </dsp:txXfrm>
    </dsp:sp>
    <dsp:sp modelId="{8C9DA6B1-89DD-4CFD-8516-20A7AF418652}">
      <dsp:nvSpPr>
        <dsp:cNvPr id="0" name=""/>
        <dsp:cNvSpPr/>
      </dsp:nvSpPr>
      <dsp:spPr>
        <a:xfrm>
          <a:off x="5322240" y="1583124"/>
          <a:ext cx="1264037" cy="118508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Triage</a:t>
          </a:r>
        </a:p>
      </dsp:txBody>
      <dsp:txXfrm>
        <a:off x="5507354" y="1756676"/>
        <a:ext cx="893809" cy="837985"/>
      </dsp:txXfrm>
    </dsp:sp>
    <dsp:sp modelId="{3D4E764C-9194-4FA9-8F23-02D729806D7A}">
      <dsp:nvSpPr>
        <dsp:cNvPr id="0" name=""/>
        <dsp:cNvSpPr/>
      </dsp:nvSpPr>
      <dsp:spPr>
        <a:xfrm>
          <a:off x="6647983" y="1955293"/>
          <a:ext cx="440751" cy="440751"/>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706405" y="2123836"/>
        <a:ext cx="323907" cy="103665"/>
      </dsp:txXfrm>
    </dsp:sp>
    <dsp:sp modelId="{65B6F215-E44E-4035-9FCF-D384D1F8D802}">
      <dsp:nvSpPr>
        <dsp:cNvPr id="0" name=""/>
        <dsp:cNvSpPr/>
      </dsp:nvSpPr>
      <dsp:spPr>
        <a:xfrm>
          <a:off x="7150440" y="1634418"/>
          <a:ext cx="1207864" cy="10825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Treat</a:t>
          </a:r>
        </a:p>
      </dsp:txBody>
      <dsp:txXfrm>
        <a:off x="7327328" y="1792946"/>
        <a:ext cx="854088" cy="765444"/>
      </dsp:txXfrm>
    </dsp:sp>
    <dsp:sp modelId="{FD7E37AB-EF89-4259-8FE8-430FE5EEBDE5}">
      <dsp:nvSpPr>
        <dsp:cNvPr id="0" name=""/>
        <dsp:cNvSpPr/>
      </dsp:nvSpPr>
      <dsp:spPr>
        <a:xfrm>
          <a:off x="8420009" y="1955293"/>
          <a:ext cx="440751" cy="440751"/>
        </a:xfrm>
        <a:prstGeom prst="mathEqual">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478431" y="2046088"/>
        <a:ext cx="323907" cy="259161"/>
      </dsp:txXfrm>
    </dsp:sp>
    <dsp:sp modelId="{52E3DA91-650A-42E7-981B-E6023C3D016D}">
      <dsp:nvSpPr>
        <dsp:cNvPr id="0" name=""/>
        <dsp:cNvSpPr/>
      </dsp:nvSpPr>
      <dsp:spPr>
        <a:xfrm>
          <a:off x="8922466" y="1165002"/>
          <a:ext cx="1585580" cy="20213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Improved Outcomes </a:t>
          </a:r>
        </a:p>
      </dsp:txBody>
      <dsp:txXfrm>
        <a:off x="9154669" y="1461019"/>
        <a:ext cx="1121174" cy="1429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07D4E-8C46-4CE9-BAA0-D233BFACFC9B}">
      <dsp:nvSpPr>
        <dsp:cNvPr id="0" name=""/>
        <dsp:cNvSpPr/>
      </dsp:nvSpPr>
      <dsp:spPr>
        <a:xfrm>
          <a:off x="611396" y="318097"/>
          <a:ext cx="575068" cy="5750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BE370-22C5-4BBE-9B42-6B5370944E31}">
      <dsp:nvSpPr>
        <dsp:cNvPr id="0" name=""/>
        <dsp:cNvSpPr/>
      </dsp:nvSpPr>
      <dsp:spPr>
        <a:xfrm>
          <a:off x="259965" y="1106449"/>
          <a:ext cx="1277929" cy="51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Patient safety bundle</a:t>
          </a:r>
        </a:p>
      </dsp:txBody>
      <dsp:txXfrm>
        <a:off x="259965" y="1106449"/>
        <a:ext cx="1277929" cy="511171"/>
      </dsp:txXfrm>
    </dsp:sp>
    <dsp:sp modelId="{3FB7FA82-A568-424D-92AE-80C18A031E47}">
      <dsp:nvSpPr>
        <dsp:cNvPr id="0" name=""/>
        <dsp:cNvSpPr/>
      </dsp:nvSpPr>
      <dsp:spPr>
        <a:xfrm>
          <a:off x="2112963" y="318097"/>
          <a:ext cx="575068" cy="5750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0129F-E0B6-4B2E-96C8-6530403DD947}">
      <dsp:nvSpPr>
        <dsp:cNvPr id="0" name=""/>
        <dsp:cNvSpPr/>
      </dsp:nvSpPr>
      <dsp:spPr>
        <a:xfrm>
          <a:off x="1761532" y="1106449"/>
          <a:ext cx="1277929" cy="51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Element implementation details</a:t>
          </a:r>
          <a:endParaRPr lang="en-US" sz="1100" kern="1200"/>
        </a:p>
      </dsp:txBody>
      <dsp:txXfrm>
        <a:off x="1761532" y="1106449"/>
        <a:ext cx="1277929" cy="511171"/>
      </dsp:txXfrm>
    </dsp:sp>
    <dsp:sp modelId="{83227CFA-C62E-4587-9CF8-E9B0B8CC2049}">
      <dsp:nvSpPr>
        <dsp:cNvPr id="0" name=""/>
        <dsp:cNvSpPr/>
      </dsp:nvSpPr>
      <dsp:spPr>
        <a:xfrm>
          <a:off x="3614530" y="318097"/>
          <a:ext cx="575068" cy="5750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64815-D2C0-4DE3-811C-D973AAA5E496}">
      <dsp:nvSpPr>
        <dsp:cNvPr id="0" name=""/>
        <dsp:cNvSpPr/>
      </dsp:nvSpPr>
      <dsp:spPr>
        <a:xfrm>
          <a:off x="3263100" y="1106449"/>
          <a:ext cx="1277929" cy="51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Implementation resources</a:t>
          </a:r>
          <a:endParaRPr lang="en-US" sz="1100" kern="1200"/>
        </a:p>
      </dsp:txBody>
      <dsp:txXfrm>
        <a:off x="3263100" y="1106449"/>
        <a:ext cx="1277929" cy="511171"/>
      </dsp:txXfrm>
    </dsp:sp>
    <dsp:sp modelId="{27C439D9-74CF-468F-8278-070B81E75F94}">
      <dsp:nvSpPr>
        <dsp:cNvPr id="0" name=""/>
        <dsp:cNvSpPr/>
      </dsp:nvSpPr>
      <dsp:spPr>
        <a:xfrm>
          <a:off x="5116098" y="318097"/>
          <a:ext cx="575068" cy="5750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A3034-8399-417B-9533-55C11ECF39E5}">
      <dsp:nvSpPr>
        <dsp:cNvPr id="0" name=""/>
        <dsp:cNvSpPr/>
      </dsp:nvSpPr>
      <dsp:spPr>
        <a:xfrm>
          <a:off x="4764667" y="1106449"/>
          <a:ext cx="1277929" cy="51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Data Collection Plan</a:t>
          </a:r>
          <a:endParaRPr lang="en-US" sz="1100" kern="1200"/>
        </a:p>
      </dsp:txBody>
      <dsp:txXfrm>
        <a:off x="4764667" y="1106449"/>
        <a:ext cx="1277929" cy="511171"/>
      </dsp:txXfrm>
    </dsp:sp>
    <dsp:sp modelId="{23F69063-3293-4D2E-BF17-3CE983A290A9}">
      <dsp:nvSpPr>
        <dsp:cNvPr id="0" name=""/>
        <dsp:cNvSpPr/>
      </dsp:nvSpPr>
      <dsp:spPr>
        <a:xfrm>
          <a:off x="6617665" y="318097"/>
          <a:ext cx="575068" cy="5750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56E54-C444-4510-9EC7-7511038C4267}">
      <dsp:nvSpPr>
        <dsp:cNvPr id="0" name=""/>
        <dsp:cNvSpPr/>
      </dsp:nvSpPr>
      <dsp:spPr>
        <a:xfrm>
          <a:off x="6266234" y="1106449"/>
          <a:ext cx="1277929" cy="51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Change Package</a:t>
          </a:r>
          <a:endParaRPr lang="en-US" sz="1100" kern="1200"/>
        </a:p>
      </dsp:txBody>
      <dsp:txXfrm>
        <a:off x="6266234" y="1106449"/>
        <a:ext cx="1277929" cy="511171"/>
      </dsp:txXfrm>
    </dsp:sp>
    <dsp:sp modelId="{F5A38663-5413-46E0-9A36-5CDAE340E7D5}">
      <dsp:nvSpPr>
        <dsp:cNvPr id="0" name=""/>
        <dsp:cNvSpPr/>
      </dsp:nvSpPr>
      <dsp:spPr>
        <a:xfrm>
          <a:off x="2863747" y="1937104"/>
          <a:ext cx="575068" cy="57506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70B06-6587-4166-922D-AAC8A1D559FF}">
      <dsp:nvSpPr>
        <dsp:cNvPr id="0" name=""/>
        <dsp:cNvSpPr/>
      </dsp:nvSpPr>
      <dsp:spPr>
        <a:xfrm>
          <a:off x="2512316" y="2725456"/>
          <a:ext cx="1277929" cy="51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Implementation webinar video</a:t>
          </a:r>
        </a:p>
      </dsp:txBody>
      <dsp:txXfrm>
        <a:off x="2512316" y="2725456"/>
        <a:ext cx="1277929" cy="511171"/>
      </dsp:txXfrm>
    </dsp:sp>
    <dsp:sp modelId="{D9B2294E-6A00-43F0-B56B-73700B6D0415}">
      <dsp:nvSpPr>
        <dsp:cNvPr id="0" name=""/>
        <dsp:cNvSpPr/>
      </dsp:nvSpPr>
      <dsp:spPr>
        <a:xfrm>
          <a:off x="4365314" y="1937104"/>
          <a:ext cx="575068" cy="57506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883D1-BA15-4144-B418-D539E6D637E2}">
      <dsp:nvSpPr>
        <dsp:cNvPr id="0" name=""/>
        <dsp:cNvSpPr/>
      </dsp:nvSpPr>
      <dsp:spPr>
        <a:xfrm>
          <a:off x="4013883" y="2725456"/>
          <a:ext cx="1277929" cy="51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Bundle element context and references</a:t>
          </a:r>
          <a:endParaRPr lang="en-US" sz="1100" kern="1200"/>
        </a:p>
      </dsp:txBody>
      <dsp:txXfrm>
        <a:off x="4013883" y="2725456"/>
        <a:ext cx="1277929" cy="511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6B7C2-0306-4A81-9FD6-CD90974B357F}">
      <dsp:nvSpPr>
        <dsp:cNvPr id="0" name=""/>
        <dsp:cNvSpPr/>
      </dsp:nvSpPr>
      <dsp:spPr>
        <a:xfrm>
          <a:off x="0" y="0"/>
          <a:ext cx="544438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488AB-FD04-45DD-8884-679B9B7707A6}">
      <dsp:nvSpPr>
        <dsp:cNvPr id="0" name=""/>
        <dsp:cNvSpPr/>
      </dsp:nvSpPr>
      <dsp:spPr>
        <a:xfrm>
          <a:off x="0" y="0"/>
          <a:ext cx="5444382" cy="89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Need for consultation</a:t>
          </a:r>
        </a:p>
      </dsp:txBody>
      <dsp:txXfrm>
        <a:off x="0" y="0"/>
        <a:ext cx="5444382" cy="897801"/>
      </dsp:txXfrm>
    </dsp:sp>
    <dsp:sp modelId="{739962D5-C513-4436-922D-75DAC3FFD0AC}">
      <dsp:nvSpPr>
        <dsp:cNvPr id="0" name=""/>
        <dsp:cNvSpPr/>
      </dsp:nvSpPr>
      <dsp:spPr>
        <a:xfrm>
          <a:off x="0" y="897801"/>
          <a:ext cx="544438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F05A6-2E51-4346-B1C3-9DAC0D32900E}">
      <dsp:nvSpPr>
        <dsp:cNvPr id="0" name=""/>
        <dsp:cNvSpPr/>
      </dsp:nvSpPr>
      <dsp:spPr>
        <a:xfrm>
          <a:off x="0" y="897801"/>
          <a:ext cx="5444382" cy="89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PQCs interested in Perinatal Psychiatry Access Programs</a:t>
          </a:r>
        </a:p>
      </dsp:txBody>
      <dsp:txXfrm>
        <a:off x="0" y="897801"/>
        <a:ext cx="5444382" cy="897801"/>
      </dsp:txXfrm>
    </dsp:sp>
    <dsp:sp modelId="{A894AD2C-4617-4533-80DF-D234522926A9}">
      <dsp:nvSpPr>
        <dsp:cNvPr id="0" name=""/>
        <dsp:cNvSpPr/>
      </dsp:nvSpPr>
      <dsp:spPr>
        <a:xfrm>
          <a:off x="0" y="1795603"/>
          <a:ext cx="544438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CA843-1EA7-47E5-A699-F504A8615FD9}">
      <dsp:nvSpPr>
        <dsp:cNvPr id="0" name=""/>
        <dsp:cNvSpPr/>
      </dsp:nvSpPr>
      <dsp:spPr>
        <a:xfrm>
          <a:off x="0" y="1795603"/>
          <a:ext cx="5444382" cy="89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Local resource connections</a:t>
          </a:r>
        </a:p>
      </dsp:txBody>
      <dsp:txXfrm>
        <a:off x="0" y="1795603"/>
        <a:ext cx="5444382" cy="897801"/>
      </dsp:txXfrm>
    </dsp:sp>
    <dsp:sp modelId="{13335B8E-1F10-421B-9ED7-2977D020B78F}">
      <dsp:nvSpPr>
        <dsp:cNvPr id="0" name=""/>
        <dsp:cNvSpPr/>
      </dsp:nvSpPr>
      <dsp:spPr>
        <a:xfrm>
          <a:off x="0" y="2693405"/>
          <a:ext cx="544438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ED9AD-0C4D-43EB-905A-356E6335325F}">
      <dsp:nvSpPr>
        <dsp:cNvPr id="0" name=""/>
        <dsp:cNvSpPr/>
      </dsp:nvSpPr>
      <dsp:spPr>
        <a:xfrm>
          <a:off x="0" y="2693405"/>
          <a:ext cx="5444382" cy="89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Dissemination to broad range of health care team members that engage in PQCs or in AIM (ob-gyn, pediatrics, SUD treatment)</a:t>
          </a:r>
        </a:p>
      </dsp:txBody>
      <dsp:txXfrm>
        <a:off x="0" y="2693405"/>
        <a:ext cx="5444382" cy="8978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B32B0-72E0-4139-8AF3-A99474EB2DA6}">
      <dsp:nvSpPr>
        <dsp:cNvPr id="0" name=""/>
        <dsp:cNvSpPr/>
      </dsp:nvSpPr>
      <dsp:spPr>
        <a:xfrm>
          <a:off x="5242" y="365079"/>
          <a:ext cx="2590355" cy="777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4696" tIns="204696" rIns="204696" bIns="204696" numCol="1" spcCol="1270" anchor="ctr" anchorCtr="0">
          <a:noAutofit/>
        </a:bodyPr>
        <a:lstStyle/>
        <a:p>
          <a:pPr marL="0" lvl="0" indent="0" algn="ctr" defTabSz="1022350">
            <a:lnSpc>
              <a:spcPct val="90000"/>
            </a:lnSpc>
            <a:spcBef>
              <a:spcPct val="0"/>
            </a:spcBef>
            <a:spcAft>
              <a:spcPct val="35000"/>
            </a:spcAft>
            <a:buNone/>
          </a:pPr>
          <a:r>
            <a:rPr lang="en-US" sz="2300" kern="1200"/>
            <a:t>Email</a:t>
          </a:r>
        </a:p>
      </dsp:txBody>
      <dsp:txXfrm>
        <a:off x="5242" y="365079"/>
        <a:ext cx="2590355" cy="777106"/>
      </dsp:txXfrm>
    </dsp:sp>
    <dsp:sp modelId="{C323F731-C1CC-4597-83FA-43B9841FA06E}">
      <dsp:nvSpPr>
        <dsp:cNvPr id="0" name=""/>
        <dsp:cNvSpPr/>
      </dsp:nvSpPr>
      <dsp:spPr>
        <a:xfrm>
          <a:off x="5242" y="1142185"/>
          <a:ext cx="2590355" cy="194056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5870" tIns="255870" rIns="255870" bIns="255870" numCol="1" spcCol="1270" anchor="t" anchorCtr="0">
          <a:noAutofit/>
        </a:bodyPr>
        <a:lstStyle/>
        <a:p>
          <a:pPr marL="0" lvl="0" indent="0" algn="l" defTabSz="800100">
            <a:lnSpc>
              <a:spcPct val="90000"/>
            </a:lnSpc>
            <a:spcBef>
              <a:spcPct val="0"/>
            </a:spcBef>
            <a:spcAft>
              <a:spcPct val="35000"/>
            </a:spcAft>
            <a:buNone/>
          </a:pPr>
          <a:r>
            <a:rPr lang="en-US" sz="1800" kern="1200"/>
            <a:t>For direct connection requests, email aim@acog.org</a:t>
          </a:r>
        </a:p>
      </dsp:txBody>
      <dsp:txXfrm>
        <a:off x="5242" y="1142185"/>
        <a:ext cx="2590355" cy="1940566"/>
      </dsp:txXfrm>
    </dsp:sp>
    <dsp:sp modelId="{81B25E09-4E41-49E2-A043-1CC58F003D84}">
      <dsp:nvSpPr>
        <dsp:cNvPr id="0" name=""/>
        <dsp:cNvSpPr/>
      </dsp:nvSpPr>
      <dsp:spPr>
        <a:xfrm>
          <a:off x="2703492" y="365079"/>
          <a:ext cx="2590355" cy="777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4696" tIns="204696" rIns="204696" bIns="204696" numCol="1" spcCol="1270" anchor="ctr" anchorCtr="0">
          <a:noAutofit/>
        </a:bodyPr>
        <a:lstStyle/>
        <a:p>
          <a:pPr marL="0" lvl="0" indent="0" algn="ctr" defTabSz="1022350">
            <a:lnSpc>
              <a:spcPct val="90000"/>
            </a:lnSpc>
            <a:spcBef>
              <a:spcPct val="0"/>
            </a:spcBef>
            <a:spcAft>
              <a:spcPct val="35000"/>
            </a:spcAft>
            <a:buNone/>
          </a:pPr>
          <a:r>
            <a:rPr lang="en-US" sz="2300" kern="1200"/>
            <a:t>Visit</a:t>
          </a:r>
        </a:p>
      </dsp:txBody>
      <dsp:txXfrm>
        <a:off x="2703492" y="365079"/>
        <a:ext cx="2590355" cy="777106"/>
      </dsp:txXfrm>
    </dsp:sp>
    <dsp:sp modelId="{6DE15222-193C-40F5-B373-B13A77B2DF91}">
      <dsp:nvSpPr>
        <dsp:cNvPr id="0" name=""/>
        <dsp:cNvSpPr/>
      </dsp:nvSpPr>
      <dsp:spPr>
        <a:xfrm>
          <a:off x="2703492" y="1142185"/>
          <a:ext cx="2590355" cy="194056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5870" tIns="255870" rIns="255870" bIns="255870" numCol="1" spcCol="1270" anchor="t" anchorCtr="0">
          <a:noAutofit/>
        </a:bodyPr>
        <a:lstStyle/>
        <a:p>
          <a:pPr marL="0" lvl="0" indent="0" algn="l" defTabSz="800100">
            <a:lnSpc>
              <a:spcPct val="90000"/>
            </a:lnSpc>
            <a:spcBef>
              <a:spcPct val="0"/>
            </a:spcBef>
            <a:spcAft>
              <a:spcPct val="35000"/>
            </a:spcAft>
            <a:buNone/>
          </a:pPr>
          <a:r>
            <a:rPr lang="en-US" sz="1800" kern="1200"/>
            <a:t>Visit saferbirth.org</a:t>
          </a:r>
        </a:p>
      </dsp:txBody>
      <dsp:txXfrm>
        <a:off x="2703492" y="1142185"/>
        <a:ext cx="2590355" cy="1940566"/>
      </dsp:txXfrm>
    </dsp:sp>
    <dsp:sp modelId="{3AD73C1D-6C3E-4B94-B357-66935B835E82}">
      <dsp:nvSpPr>
        <dsp:cNvPr id="0" name=""/>
        <dsp:cNvSpPr/>
      </dsp:nvSpPr>
      <dsp:spPr>
        <a:xfrm>
          <a:off x="5401742" y="365079"/>
          <a:ext cx="2590355" cy="7771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4696" tIns="204696" rIns="204696" bIns="204696" numCol="1" spcCol="1270" anchor="ctr" anchorCtr="0">
          <a:noAutofit/>
        </a:bodyPr>
        <a:lstStyle/>
        <a:p>
          <a:pPr marL="0" lvl="0" indent="0" algn="ctr" defTabSz="1022350">
            <a:lnSpc>
              <a:spcPct val="90000"/>
            </a:lnSpc>
            <a:spcBef>
              <a:spcPct val="0"/>
            </a:spcBef>
            <a:spcAft>
              <a:spcPct val="35000"/>
            </a:spcAft>
            <a:buNone/>
          </a:pPr>
          <a:r>
            <a:rPr lang="en-US" sz="2300" kern="1200"/>
            <a:t>Follow</a:t>
          </a:r>
        </a:p>
      </dsp:txBody>
      <dsp:txXfrm>
        <a:off x="5401742" y="365079"/>
        <a:ext cx="2590355" cy="777106"/>
      </dsp:txXfrm>
    </dsp:sp>
    <dsp:sp modelId="{034088AA-40A3-414C-A82F-3D9A7915DAC6}">
      <dsp:nvSpPr>
        <dsp:cNvPr id="0" name=""/>
        <dsp:cNvSpPr/>
      </dsp:nvSpPr>
      <dsp:spPr>
        <a:xfrm>
          <a:off x="5401742" y="1142185"/>
          <a:ext cx="2590355" cy="194056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5870" tIns="255870" rIns="255870" bIns="255870" numCol="1" spcCol="1270" anchor="t" anchorCtr="0">
          <a:noAutofit/>
        </a:bodyPr>
        <a:lstStyle/>
        <a:p>
          <a:pPr marL="0" lvl="0" indent="0" algn="l" defTabSz="800100">
            <a:lnSpc>
              <a:spcPct val="90000"/>
            </a:lnSpc>
            <a:spcBef>
              <a:spcPct val="0"/>
            </a:spcBef>
            <a:spcAft>
              <a:spcPct val="35000"/>
            </a:spcAft>
            <a:buNone/>
          </a:pPr>
          <a:r>
            <a:rPr lang="en-US" sz="1800" kern="1200"/>
            <a:t>Follow AIM’s social media channels (Instagram, Facebook, LinkedIn, Vimeo)</a:t>
          </a:r>
        </a:p>
      </dsp:txBody>
      <dsp:txXfrm>
        <a:off x="5401742" y="1142185"/>
        <a:ext cx="2590355" cy="19405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9EC55-1633-433F-B561-3E97D6A2D7A5}" type="datetimeFigureOut">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5E9E3-77FC-42F2-B74E-6F654B9E44C0}" type="slidenum">
              <a:t>‹#›</a:t>
            </a:fld>
            <a:endParaRPr lang="en-US"/>
          </a:p>
        </p:txBody>
      </p:sp>
    </p:spTree>
    <p:extLst>
      <p:ext uri="{BB962C8B-B14F-4D97-AF65-F5344CB8AC3E}">
        <p14:creationId xmlns:p14="http://schemas.microsoft.com/office/powerpoint/2010/main" val="237463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Bef>
                <a:spcPts val="0"/>
              </a:spcBef>
            </a:pPr>
            <a:endParaRPr lang="en-US" sz="18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12608-E5A0-4811-BF5C-DD59F6D3CD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89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provides an opportunity to address perinatal mental health conditions across the full perinatal pathway in order to optimize perinatal care and reduce associated maternal mortality.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419EE26-A09D-4829-9B07-906A6023EC61}" type="slidenum">
              <a:rPr lang="en-US"/>
              <a:t>51</a:t>
            </a:fld>
            <a:endParaRPr lang="en-US"/>
          </a:p>
        </p:txBody>
      </p:sp>
    </p:spTree>
    <p:extLst>
      <p:ext uri="{BB962C8B-B14F-4D97-AF65-F5344CB8AC3E}">
        <p14:creationId xmlns:p14="http://schemas.microsoft.com/office/powerpoint/2010/main" val="13083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3.bin"/><Relationship Id="rId5" Type="http://schemas.openxmlformats.org/officeDocument/2006/relationships/image" Target="../media/image31.emf"/><Relationship Id="rId4" Type="http://schemas.openxmlformats.org/officeDocument/2006/relationships/oleObject" Target="../embeddings/oleObject2.bin"/></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7.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6.bin"/><Relationship Id="rId5" Type="http://schemas.openxmlformats.org/officeDocument/2006/relationships/image" Target="../media/image31.emf"/><Relationship Id="rId4" Type="http://schemas.openxmlformats.org/officeDocument/2006/relationships/oleObject" Target="../embeddings/oleObject5.bin"/></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jpeg"/><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jpeg"/><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Master" Target="../slideMasters/slideMaster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Layouts/_rels/slideLayout24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Master" Target="../slideMasters/slideMaster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Layouts/_rels/slideLayout24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Master" Target="../slideMasters/slideMaster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Master" Target="../slideMasters/slideMaster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Layouts/_rels/slideLayout25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image" Target="../media/image85.png"/><Relationship Id="rId1" Type="http://schemas.openxmlformats.org/officeDocument/2006/relationships/slideMaster" Target="../slideMasters/slideMaster3.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3" Type="http://schemas.openxmlformats.org/officeDocument/2006/relationships/hyperlink" Target="http://www.saerbirth.org/" TargetMode="External"/><Relationship Id="rId2" Type="http://schemas.openxmlformats.org/officeDocument/2006/relationships/image" Target="../media/image98.png"/><Relationship Id="rId1" Type="http://schemas.openxmlformats.org/officeDocument/2006/relationships/slideMaster" Target="../slideMasters/slideMaster3.xml"/><Relationship Id="rId5" Type="http://schemas.openxmlformats.org/officeDocument/2006/relationships/image" Target="../media/image100.png"/><Relationship Id="rId4" Type="http://schemas.openxmlformats.org/officeDocument/2006/relationships/image" Target="../media/image99.png"/></Relationships>
</file>

<file path=ppt/slideLayouts/_rels/slideLayout262.xml.rels><?xml version="1.0" encoding="UTF-8" standalone="yes"?>
<Relationships xmlns="http://schemas.openxmlformats.org/package/2006/relationships"><Relationship Id="rId3" Type="http://schemas.openxmlformats.org/officeDocument/2006/relationships/hyperlink" Target="http://www.saerbirth.org/" TargetMode="External"/><Relationship Id="rId2" Type="http://schemas.openxmlformats.org/officeDocument/2006/relationships/image" Target="../media/image98.png"/><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Master" Target="../slideMasters/slideMaster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Master" Target="../slideMasters/slideMaster4.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Master" Target="../slideMasters/slideMaster4.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Master" Target="../slideMasters/slideMaster4.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Master" Target="../slideMasters/slideMaster4.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Master" Target="../slideMasters/slideMaster4.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Master" Target="../slideMasters/slideMaster4.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Master" Target="../slideMasters/slideMaster4.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4.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Master" Target="../slideMasters/slideMaster4.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Master" Target="../slideMasters/slideMaster4.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Master" Target="../slideMasters/slideMaster4.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Master" Target="../slideMasters/slideMaster4.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Master" Target="../slideMasters/slideMaster4.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Master" Target="../slideMasters/slideMaster4.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Master" Target="../slideMasters/slideMaster4.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Master" Target="../slideMasters/slideMaster4.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Master" Target="../slideMasters/slideMaster4.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Master" Target="../slideMasters/slideMaster4.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7.png"/><Relationship Id="rId1" Type="http://schemas.openxmlformats.org/officeDocument/2006/relationships/slideMaster" Target="../slideMasters/slideMaster4.xml"/></Relationships>
</file>

<file path=ppt/slideLayouts/_rels/slideLayout48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Master" Target="../slideMasters/slideMaster4.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Master" Target="../slideMasters/slideMaster4.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4.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7.png"/><Relationship Id="rId1" Type="http://schemas.openxmlformats.org/officeDocument/2006/relationships/slideMaster" Target="../slideMasters/slideMaster4.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Master" Target="../slideMasters/slideMaster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Master" Target="../slideMasters/slideMaster4.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50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206374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6300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34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a:p>
        </p:txBody>
      </p:sp>
    </p:spTree>
    <p:extLst>
      <p:ext uri="{BB962C8B-B14F-4D97-AF65-F5344CB8AC3E}">
        <p14:creationId xmlns:p14="http://schemas.microsoft.com/office/powerpoint/2010/main" val="37836584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16296440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6" cstate="email">
              <a:extLst>
                <a:ext uri="{28A0092B-C50C-407E-A947-70E740481C1C}">
                  <a14:useLocalDpi xmlns:a14="http://schemas.microsoft.com/office/drawing/2010/main"/>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9937532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10"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796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6">
              <a:extLst>
                <a:ext uri="{28A0092B-C50C-407E-A947-70E740481C1C}">
                  <a14:useLocalDpi xmlns:a14="http://schemas.microsoft.com/office/drawing/2010/main" val="0"/>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9937532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10"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796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5/28/2024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1728347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5/28/2024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2290186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875098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4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65007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875098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206374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4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65007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2224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6108123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cover_2">
  <p:cSld name="cover_2">
    <p:bg>
      <p:bgPr>
        <a:solidFill>
          <a:schemeClr val="lt1"/>
        </a:solidFill>
        <a:effectLst/>
      </p:bgPr>
    </p:bg>
    <p:spTree>
      <p:nvGrpSpPr>
        <p:cNvPr id="1" name="Shape 15"/>
        <p:cNvGrpSpPr/>
        <p:nvPr/>
      </p:nvGrpSpPr>
      <p:grpSpPr>
        <a:xfrm>
          <a:off x="0" y="0"/>
          <a:ext cx="0" cy="0"/>
          <a:chOff x="0" y="0"/>
          <a:chExt cx="0" cy="0"/>
        </a:xfrm>
      </p:grpSpPr>
      <p:pic>
        <p:nvPicPr>
          <p:cNvPr id="16" name="Google Shape;16;p16"/>
          <p:cNvPicPr preferRelativeResize="0"/>
          <p:nvPr/>
        </p:nvPicPr>
        <p:blipFill rotWithShape="1">
          <a:blip r:embed="rId2">
            <a:alphaModFix/>
          </a:blip>
          <a:srcRect/>
          <a:stretch/>
        </p:blipFill>
        <p:spPr>
          <a:xfrm>
            <a:off x="6350" y="0"/>
            <a:ext cx="12179300" cy="6858000"/>
          </a:xfrm>
          <a:prstGeom prst="rect">
            <a:avLst/>
          </a:prstGeom>
          <a:noFill/>
          <a:ln>
            <a:noFill/>
          </a:ln>
        </p:spPr>
      </p:pic>
      <p:sp>
        <p:nvSpPr>
          <p:cNvPr id="17" name="Google Shape;17;p16"/>
          <p:cNvSpPr txBox="1">
            <a:spLocks noGrp="1"/>
          </p:cNvSpPr>
          <p:nvPr>
            <p:ph type="title"/>
          </p:nvPr>
        </p:nvSpPr>
        <p:spPr>
          <a:xfrm>
            <a:off x="6560622" y="2025003"/>
            <a:ext cx="5530850" cy="3356433"/>
          </a:xfrm>
          <a:prstGeom prst="rect">
            <a:avLst/>
          </a:prstGeom>
          <a:noFill/>
          <a:ln>
            <a:noFill/>
          </a:ln>
        </p:spPr>
        <p:txBody>
          <a:bodyPr spcFirstLastPara="1" wrap="square" lIns="0" tIns="0" rIns="0" bIns="228600" anchor="b" anchorCtr="0">
            <a:noAutofit/>
          </a:bodyPr>
          <a:lstStyle>
            <a:lvl1pPr lvl="0" algn="l">
              <a:lnSpc>
                <a:spcPct val="10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6"/>
          <p:cNvSpPr txBox="1">
            <a:spLocks noGrp="1"/>
          </p:cNvSpPr>
          <p:nvPr>
            <p:ph type="body" idx="1"/>
          </p:nvPr>
        </p:nvSpPr>
        <p:spPr>
          <a:xfrm>
            <a:off x="6560623" y="5381436"/>
            <a:ext cx="5530850" cy="809167"/>
          </a:xfrm>
          <a:prstGeom prst="rect">
            <a:avLst/>
          </a:prstGeom>
          <a:noFill/>
          <a:ln>
            <a:noFill/>
          </a:ln>
        </p:spPr>
        <p:txBody>
          <a:bodyPr spcFirstLastPara="1" wrap="square" lIns="0" tIns="91425" rIns="0" bIns="0" anchor="t" anchorCtr="0">
            <a:noAutofit/>
          </a:bodyPr>
          <a:lstStyle>
            <a:lvl1pPr marL="457200" lvl="0" indent="-228600" algn="l">
              <a:lnSpc>
                <a:spcPct val="100000"/>
              </a:lnSpc>
              <a:spcBef>
                <a:spcPts val="0"/>
              </a:spcBef>
              <a:spcAft>
                <a:spcPts val="0"/>
              </a:spcAft>
              <a:buClr>
                <a:schemeClr val="lt1"/>
              </a:buClr>
              <a:buSzPts val="1800"/>
              <a:buFont typeface="Calibri"/>
              <a:buNone/>
              <a:defRPr sz="1800" b="0" i="0">
                <a:solidFill>
                  <a:schemeClr val="lt1"/>
                </a:solidFill>
              </a:defRPr>
            </a:lvl1pPr>
            <a:lvl2pPr marL="914400" lvl="1" indent="-228600" algn="l">
              <a:lnSpc>
                <a:spcPct val="100000"/>
              </a:lnSpc>
              <a:spcBef>
                <a:spcPts val="0"/>
              </a:spcBef>
              <a:spcAft>
                <a:spcPts val="0"/>
              </a:spcAft>
              <a:buSzPts val="1800"/>
              <a:buFont typeface="Calibri"/>
              <a:buNone/>
              <a:defRPr sz="1800" b="0">
                <a:solidFill>
                  <a:schemeClr val="lt1"/>
                </a:solidFill>
              </a:defRPr>
            </a:lvl2pPr>
            <a:lvl3pPr marL="1371600" lvl="2" indent="-228600" algn="l">
              <a:lnSpc>
                <a:spcPct val="116666"/>
              </a:lnSpc>
              <a:spcBef>
                <a:spcPts val="0"/>
              </a:spcBef>
              <a:spcAft>
                <a:spcPts val="0"/>
              </a:spcAft>
              <a:buSzPts val="1800"/>
              <a:buFont typeface="Calibri"/>
              <a:buNone/>
              <a:defRPr sz="1800" b="0">
                <a:solidFill>
                  <a:schemeClr val="lt1"/>
                </a:solidFill>
              </a:defRPr>
            </a:lvl3pPr>
            <a:lvl4pPr marL="1828800" lvl="3" indent="-228600" algn="l">
              <a:lnSpc>
                <a:spcPct val="116666"/>
              </a:lnSpc>
              <a:spcBef>
                <a:spcPts val="0"/>
              </a:spcBef>
              <a:spcAft>
                <a:spcPts val="0"/>
              </a:spcAft>
              <a:buSzPts val="1800"/>
              <a:buFont typeface="Calibri"/>
              <a:buNone/>
              <a:defRPr sz="1800" b="0">
                <a:solidFill>
                  <a:schemeClr val="lt1"/>
                </a:solidFill>
              </a:defRPr>
            </a:lvl4pPr>
            <a:lvl5pPr marL="2286000" lvl="4" indent="-228600" algn="l">
              <a:lnSpc>
                <a:spcPct val="116666"/>
              </a:lnSpc>
              <a:spcBef>
                <a:spcPts val="0"/>
              </a:spcBef>
              <a:spcAft>
                <a:spcPts val="0"/>
              </a:spcAft>
              <a:buSzPts val="1800"/>
              <a:buFont typeface="Calibri"/>
              <a:buNone/>
              <a:defRPr sz="1800" b="0">
                <a:solidFill>
                  <a:schemeClr val="lt1"/>
                </a:solidFill>
              </a:defRPr>
            </a:lvl5pPr>
            <a:lvl6pPr marL="2743200" lvl="5" indent="-228600" algn="l">
              <a:lnSpc>
                <a:spcPct val="116666"/>
              </a:lnSpc>
              <a:spcBef>
                <a:spcPts val="0"/>
              </a:spcBef>
              <a:spcAft>
                <a:spcPts val="0"/>
              </a:spcAft>
              <a:buSzPts val="1800"/>
              <a:buFont typeface="Arial"/>
              <a:buNone/>
              <a:defRPr sz="1800" b="0">
                <a:solidFill>
                  <a:schemeClr val="lt1"/>
                </a:solidFill>
              </a:defRPr>
            </a:lvl6pPr>
            <a:lvl7pPr marL="3200400" lvl="6" indent="-228600" algn="l">
              <a:lnSpc>
                <a:spcPct val="116666"/>
              </a:lnSpc>
              <a:spcBef>
                <a:spcPts val="0"/>
              </a:spcBef>
              <a:spcAft>
                <a:spcPts val="0"/>
              </a:spcAft>
              <a:buSzPts val="1800"/>
              <a:buFont typeface="Arial"/>
              <a:buNone/>
              <a:defRPr sz="1800" b="0">
                <a:solidFill>
                  <a:schemeClr val="lt1"/>
                </a:solidFill>
              </a:defRPr>
            </a:lvl7pPr>
            <a:lvl8pPr marL="3657600" lvl="7" indent="-228600" algn="l">
              <a:lnSpc>
                <a:spcPct val="116666"/>
              </a:lnSpc>
              <a:spcBef>
                <a:spcPts val="0"/>
              </a:spcBef>
              <a:spcAft>
                <a:spcPts val="0"/>
              </a:spcAft>
              <a:buSzPts val="1800"/>
              <a:buFont typeface="Arial"/>
              <a:buNone/>
              <a:defRPr sz="1800" b="0">
                <a:solidFill>
                  <a:schemeClr val="lt1"/>
                </a:solidFill>
              </a:defRPr>
            </a:lvl8pPr>
            <a:lvl9pPr marL="4114800" lvl="8" indent="-228600" algn="l">
              <a:lnSpc>
                <a:spcPct val="116666"/>
              </a:lnSpc>
              <a:spcBef>
                <a:spcPts val="0"/>
              </a:spcBef>
              <a:spcAft>
                <a:spcPts val="0"/>
              </a:spcAft>
              <a:buSzPts val="1800"/>
              <a:buFont typeface="Arial"/>
              <a:buNone/>
              <a:defRPr sz="1800" b="0">
                <a:solidFill>
                  <a:schemeClr val="lt1"/>
                </a:solidFill>
              </a:defRPr>
            </a:lvl9pPr>
          </a:lstStyle>
          <a:p>
            <a:endParaRPr/>
          </a:p>
        </p:txBody>
      </p:sp>
      <p:pic>
        <p:nvPicPr>
          <p:cNvPr id="19" name="Google Shape;19;p16" descr="A picture containing logo&#10;&#10;Description automatically generated"/>
          <p:cNvPicPr preferRelativeResize="0"/>
          <p:nvPr/>
        </p:nvPicPr>
        <p:blipFill rotWithShape="1">
          <a:blip r:embed="rId3">
            <a:alphaModFix/>
          </a:blip>
          <a:srcRect/>
          <a:stretch/>
        </p:blipFill>
        <p:spPr>
          <a:xfrm>
            <a:off x="380606" y="369351"/>
            <a:ext cx="2020713" cy="924369"/>
          </a:xfrm>
          <a:prstGeom prst="rect">
            <a:avLst/>
          </a:prstGeom>
          <a:noFill/>
          <a:ln>
            <a:noFill/>
          </a:ln>
        </p:spPr>
      </p:pic>
    </p:spTree>
    <p:extLst>
      <p:ext uri="{BB962C8B-B14F-4D97-AF65-F5344CB8AC3E}">
        <p14:creationId xmlns:p14="http://schemas.microsoft.com/office/powerpoint/2010/main" val="3837368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
        <p:cNvGrpSpPr/>
        <p:nvPr/>
      </p:nvGrpSpPr>
      <p:grpSpPr>
        <a:xfrm>
          <a:off x="0" y="0"/>
          <a:ext cx="0" cy="0"/>
          <a:chOff x="0" y="0"/>
          <a:chExt cx="0" cy="0"/>
        </a:xfrm>
      </p:grpSpPr>
      <p:pic>
        <p:nvPicPr>
          <p:cNvPr id="21" name="Google Shape;21;p17"/>
          <p:cNvPicPr preferRelativeResize="0"/>
          <p:nvPr/>
        </p:nvPicPr>
        <p:blipFill rotWithShape="1">
          <a:blip r:embed="rId2">
            <a:alphaModFix/>
          </a:blip>
          <a:srcRect/>
          <a:stretch/>
        </p:blipFill>
        <p:spPr>
          <a:xfrm>
            <a:off x="1" y="3572"/>
            <a:ext cx="12191999" cy="6858000"/>
          </a:xfrm>
          <a:prstGeom prst="rect">
            <a:avLst/>
          </a:prstGeom>
          <a:noFill/>
          <a:ln>
            <a:noFill/>
          </a:ln>
        </p:spPr>
      </p:pic>
      <p:sp>
        <p:nvSpPr>
          <p:cNvPr id="22" name="Google Shape;22;p17"/>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17"/>
          <p:cNvSpPr txBox="1">
            <a:spLocks noGrp="1"/>
          </p:cNvSpPr>
          <p:nvPr>
            <p:ph type="body" idx="1"/>
          </p:nvPr>
        </p:nvSpPr>
        <p:spPr>
          <a:xfrm>
            <a:off x="4305300" y="1781175"/>
            <a:ext cx="6156325" cy="4165600"/>
          </a:xfrm>
          <a:prstGeom prst="rect">
            <a:avLst/>
          </a:prstGeom>
          <a:noFill/>
          <a:ln>
            <a:noFill/>
          </a:ln>
        </p:spPr>
        <p:txBody>
          <a:bodyPr spcFirstLastPara="1" wrap="square" lIns="0" tIns="685800" rIns="0" bIns="0" anchor="t" anchorCtr="0">
            <a:noAutofit/>
          </a:bodyPr>
          <a:lstStyle>
            <a:lvl1pPr marL="457200" lvl="0" indent="-355600" algn="l">
              <a:lnSpc>
                <a:spcPct val="104999"/>
              </a:lnSpc>
              <a:spcBef>
                <a:spcPts val="0"/>
              </a:spcBef>
              <a:spcAft>
                <a:spcPts val="0"/>
              </a:spcAft>
              <a:buClr>
                <a:schemeClr val="accent1"/>
              </a:buClr>
              <a:buSzPts val="2000"/>
              <a:buFont typeface="Calibri"/>
              <a:buAutoNum type="arabicPeriod"/>
              <a:defRPr sz="2000" b="0">
                <a:solidFill>
                  <a:schemeClr val="accent1"/>
                </a:solidFill>
              </a:defRPr>
            </a:lvl1pPr>
            <a:lvl2pPr marL="914400" lvl="1" indent="-355600" algn="l">
              <a:lnSpc>
                <a:spcPct val="104999"/>
              </a:lnSpc>
              <a:spcBef>
                <a:spcPts val="1600"/>
              </a:spcBef>
              <a:spcAft>
                <a:spcPts val="0"/>
              </a:spcAft>
              <a:buClr>
                <a:schemeClr val="accent1"/>
              </a:buClr>
              <a:buSzPts val="2000"/>
              <a:buFont typeface="Calibri"/>
              <a:buAutoNum type="arabicPeriod"/>
              <a:defRPr sz="2000" b="0">
                <a:solidFill>
                  <a:schemeClr val="accent1"/>
                </a:solidFill>
              </a:defRPr>
            </a:lvl2pPr>
            <a:lvl3pPr marL="1371600" lvl="2"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3pPr>
            <a:lvl4pPr marL="1828800" lvl="3"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4pPr>
            <a:lvl5pPr marL="2286000" lvl="4"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5pPr>
            <a:lvl6pPr marL="2743200" lvl="5"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6pPr>
            <a:lvl7pPr marL="3200400" lvl="6"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7pPr>
            <a:lvl8pPr marL="3657600" lvl="7"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8pPr>
            <a:lvl9pPr marL="4114800" lvl="8" indent="-342900" algn="l">
              <a:lnSpc>
                <a:spcPct val="116666"/>
              </a:lnSpc>
              <a:spcBef>
                <a:spcPts val="1600"/>
              </a:spcBef>
              <a:spcAft>
                <a:spcPts val="1600"/>
              </a:spcAft>
              <a:buClr>
                <a:schemeClr val="accent1"/>
              </a:buClr>
              <a:buSzPts val="1800"/>
              <a:buFont typeface="Calibri"/>
              <a:buAutoNum type="arabicPeriod"/>
              <a:defRPr sz="1800" b="0">
                <a:solidFill>
                  <a:schemeClr val="accent1"/>
                </a:solidFill>
              </a:defRPr>
            </a:lvl9pPr>
          </a:lstStyle>
          <a:p>
            <a:endParaRPr/>
          </a:p>
        </p:txBody>
      </p:sp>
      <p:sp>
        <p:nvSpPr>
          <p:cNvPr id="26" name="Google Shape;26;p17"/>
          <p:cNvSpPr txBox="1"/>
          <p:nvPr/>
        </p:nvSpPr>
        <p:spPr>
          <a:xfrm>
            <a:off x="1736725" y="-1783"/>
            <a:ext cx="2336800" cy="1781173"/>
          </a:xfrm>
          <a:prstGeom prst="rect">
            <a:avLst/>
          </a:prstGeom>
          <a:noFill/>
          <a:ln>
            <a:noFill/>
          </a:ln>
        </p:spPr>
        <p:txBody>
          <a:bodyPr spcFirstLastPara="1" wrap="square" lIns="0" tIns="0" rIns="0" bIns="128000" anchor="b" anchorCtr="0">
            <a:noAutofit/>
          </a:bodyPr>
          <a:lstStyle/>
          <a:p>
            <a:pPr marL="0" marR="0" lvl="0" indent="0" algn="l" rtl="0">
              <a:lnSpc>
                <a:spcPct val="77272"/>
              </a:lnSpc>
              <a:spcBef>
                <a:spcPts val="0"/>
              </a:spcBef>
              <a:spcAft>
                <a:spcPts val="0"/>
              </a:spcAft>
              <a:buNone/>
            </a:pPr>
            <a:r>
              <a:rPr lang="en-US" sz="4400" b="1" i="0" u="none" strike="noStrike" cap="none">
                <a:solidFill>
                  <a:schemeClr val="lt1"/>
                </a:solidFill>
                <a:latin typeface="Calibri"/>
                <a:ea typeface="Calibri"/>
                <a:cs typeface="Calibri"/>
                <a:sym typeface="Calibri"/>
              </a:rPr>
              <a:t>Agenda</a:t>
            </a:r>
            <a:endParaRPr/>
          </a:p>
        </p:txBody>
      </p:sp>
      <p:pic>
        <p:nvPicPr>
          <p:cNvPr id="27" name="Google Shape;27;p17"/>
          <p:cNvPicPr preferRelativeResize="0"/>
          <p:nvPr/>
        </p:nvPicPr>
        <p:blipFill rotWithShape="1">
          <a:blip r:embed="rId3">
            <a:alphaModFix/>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32131279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2_divider_1">
  <p:cSld name="2_divider_1">
    <p:spTree>
      <p:nvGrpSpPr>
        <p:cNvPr id="1" name="Shape 28"/>
        <p:cNvGrpSpPr/>
        <p:nvPr/>
      </p:nvGrpSpPr>
      <p:grpSpPr>
        <a:xfrm>
          <a:off x="0" y="0"/>
          <a:ext cx="0" cy="0"/>
          <a:chOff x="0" y="0"/>
          <a:chExt cx="0" cy="0"/>
        </a:xfrm>
      </p:grpSpPr>
      <p:pic>
        <p:nvPicPr>
          <p:cNvPr id="29" name="Google Shape;29;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18"/>
          <p:cNvSpPr txBox="1">
            <a:spLocks noGrp="1"/>
          </p:cNvSpPr>
          <p:nvPr>
            <p:ph type="title"/>
          </p:nvPr>
        </p:nvSpPr>
        <p:spPr>
          <a:xfrm>
            <a:off x="457199" y="1781176"/>
            <a:ext cx="7448551" cy="4165600"/>
          </a:xfrm>
          <a:prstGeom prst="rect">
            <a:avLst/>
          </a:prstGeom>
          <a:noFill/>
          <a:ln>
            <a:noFill/>
          </a:ln>
        </p:spPr>
        <p:txBody>
          <a:bodyPr spcFirstLastPara="1" wrap="square" lIns="0" tIns="1234425" rIns="0" bIns="0" anchor="t" anchorCtr="0">
            <a:noAutofit/>
          </a:bodyPr>
          <a:lstStyle>
            <a:lvl1pPr lvl="0" algn="l">
              <a:lnSpc>
                <a:spcPct val="100000"/>
              </a:lnSpc>
              <a:spcBef>
                <a:spcPts val="0"/>
              </a:spcBef>
              <a:spcAft>
                <a:spcPts val="0"/>
              </a:spcAft>
              <a:buClr>
                <a:schemeClr val="accent1"/>
              </a:buClr>
              <a:buSzPts val="4000"/>
              <a:buFont typeface="Calibri"/>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solidFill>
                  <a:schemeClr val="lt1"/>
                </a:solidFill>
              </a:defRPr>
            </a:lvl2pPr>
            <a:lvl3pPr lvl="2" algn="l">
              <a:spcBef>
                <a:spcPts val="0"/>
              </a:spcBef>
              <a:spcAft>
                <a:spcPts val="0"/>
              </a:spcAft>
              <a:buSzPts val="1400"/>
              <a:buNone/>
              <a:defRPr>
                <a:solidFill>
                  <a:schemeClr val="lt1"/>
                </a:solidFill>
              </a:defRPr>
            </a:lvl3pPr>
            <a:lvl4pPr lvl="3" algn="l">
              <a:spcBef>
                <a:spcPts val="0"/>
              </a:spcBef>
              <a:spcAft>
                <a:spcPts val="0"/>
              </a:spcAft>
              <a:buSzPts val="1400"/>
              <a:buNone/>
              <a:defRPr>
                <a:solidFill>
                  <a:schemeClr val="lt1"/>
                </a:solidFill>
              </a:defRPr>
            </a:lvl4pPr>
            <a:lvl5pPr lvl="4" algn="l">
              <a:spcBef>
                <a:spcPts val="0"/>
              </a:spcBef>
              <a:spcAft>
                <a:spcPts val="0"/>
              </a:spcAft>
              <a:buSzPts val="1400"/>
              <a:buNone/>
              <a:defRPr>
                <a:solidFill>
                  <a:schemeClr val="lt1"/>
                </a:solidFill>
              </a:defRPr>
            </a:lvl5pPr>
            <a:lvl6pPr lvl="5" algn="l">
              <a:spcBef>
                <a:spcPts val="0"/>
              </a:spcBef>
              <a:spcAft>
                <a:spcPts val="0"/>
              </a:spcAft>
              <a:buSzPts val="1400"/>
              <a:buNone/>
              <a:defRPr>
                <a:solidFill>
                  <a:schemeClr val="lt1"/>
                </a:solidFill>
              </a:defRPr>
            </a:lvl6pPr>
            <a:lvl7pPr lvl="6" algn="l">
              <a:spcBef>
                <a:spcPts val="0"/>
              </a:spcBef>
              <a:spcAft>
                <a:spcPts val="0"/>
              </a:spcAft>
              <a:buSzPts val="1400"/>
              <a:buNone/>
              <a:defRPr>
                <a:solidFill>
                  <a:schemeClr val="lt1"/>
                </a:solidFill>
              </a:defRPr>
            </a:lvl7pPr>
            <a:lvl8pPr lvl="7" algn="l">
              <a:spcBef>
                <a:spcPts val="0"/>
              </a:spcBef>
              <a:spcAft>
                <a:spcPts val="0"/>
              </a:spcAft>
              <a:buSzPts val="1400"/>
              <a:buNone/>
              <a:defRPr>
                <a:solidFill>
                  <a:schemeClr val="lt1"/>
                </a:solidFill>
              </a:defRPr>
            </a:lvl8pPr>
            <a:lvl9pPr lvl="8" algn="l">
              <a:spcBef>
                <a:spcPts val="0"/>
              </a:spcBef>
              <a:spcAft>
                <a:spcPts val="0"/>
              </a:spcAft>
              <a:buSzPts val="1400"/>
              <a:buNone/>
              <a:defRPr>
                <a:solidFill>
                  <a:schemeClr val="lt1"/>
                </a:solidFill>
              </a:defRPr>
            </a:lvl9pPr>
          </a:lstStyle>
          <a:p>
            <a:endParaRPr/>
          </a:p>
        </p:txBody>
      </p:sp>
      <p:sp>
        <p:nvSpPr>
          <p:cNvPr id="32" name="Google Shape;32;p18"/>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solidFill>
                  <a:schemeClr val="lt1"/>
                </a:solidFill>
              </a:defRPr>
            </a:lvl2pPr>
            <a:lvl3pPr lvl="2" algn="l">
              <a:spcBef>
                <a:spcPts val="0"/>
              </a:spcBef>
              <a:spcAft>
                <a:spcPts val="0"/>
              </a:spcAft>
              <a:buSzPts val="1400"/>
              <a:buNone/>
              <a:defRPr>
                <a:solidFill>
                  <a:schemeClr val="lt1"/>
                </a:solidFill>
              </a:defRPr>
            </a:lvl3pPr>
            <a:lvl4pPr lvl="3" algn="l">
              <a:spcBef>
                <a:spcPts val="0"/>
              </a:spcBef>
              <a:spcAft>
                <a:spcPts val="0"/>
              </a:spcAft>
              <a:buSzPts val="1400"/>
              <a:buNone/>
              <a:defRPr>
                <a:solidFill>
                  <a:schemeClr val="lt1"/>
                </a:solidFill>
              </a:defRPr>
            </a:lvl4pPr>
            <a:lvl5pPr lvl="4" algn="l">
              <a:spcBef>
                <a:spcPts val="0"/>
              </a:spcBef>
              <a:spcAft>
                <a:spcPts val="0"/>
              </a:spcAft>
              <a:buSzPts val="1400"/>
              <a:buNone/>
              <a:defRPr>
                <a:solidFill>
                  <a:schemeClr val="lt1"/>
                </a:solidFill>
              </a:defRPr>
            </a:lvl5pPr>
            <a:lvl6pPr lvl="5" algn="l">
              <a:spcBef>
                <a:spcPts val="0"/>
              </a:spcBef>
              <a:spcAft>
                <a:spcPts val="0"/>
              </a:spcAft>
              <a:buSzPts val="1400"/>
              <a:buNone/>
              <a:defRPr>
                <a:solidFill>
                  <a:schemeClr val="lt1"/>
                </a:solidFill>
              </a:defRPr>
            </a:lvl6pPr>
            <a:lvl7pPr lvl="6" algn="l">
              <a:spcBef>
                <a:spcPts val="0"/>
              </a:spcBef>
              <a:spcAft>
                <a:spcPts val="0"/>
              </a:spcAft>
              <a:buSzPts val="1400"/>
              <a:buNone/>
              <a:defRPr>
                <a:solidFill>
                  <a:schemeClr val="lt1"/>
                </a:solidFill>
              </a:defRPr>
            </a:lvl7pPr>
            <a:lvl8pPr lvl="7" algn="l">
              <a:spcBef>
                <a:spcPts val="0"/>
              </a:spcBef>
              <a:spcAft>
                <a:spcPts val="0"/>
              </a:spcAft>
              <a:buSzPts val="1400"/>
              <a:buNone/>
              <a:defRPr>
                <a:solidFill>
                  <a:schemeClr val="lt1"/>
                </a:solidFill>
              </a:defRPr>
            </a:lvl8pPr>
            <a:lvl9pPr lvl="8" algn="l">
              <a:spcBef>
                <a:spcPts val="0"/>
              </a:spcBef>
              <a:spcAft>
                <a:spcPts val="0"/>
              </a:spcAft>
              <a:buSzPts val="1400"/>
              <a:buNone/>
              <a:defRPr>
                <a:solidFill>
                  <a:schemeClr val="lt1"/>
                </a:solidFill>
              </a:defRPr>
            </a:lvl9pPr>
          </a:lstStyle>
          <a:p>
            <a:endParaRPr/>
          </a:p>
        </p:txBody>
      </p:sp>
      <p:sp>
        <p:nvSpPr>
          <p:cNvPr id="33" name="Google Shape;33;p18"/>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sz="1000" b="0" i="0" u="none" strike="noStrike" cap="none">
                <a:solidFill>
                  <a:schemeClr val="dk2"/>
                </a:solidFill>
                <a:latin typeface="Calibri"/>
                <a:ea typeface="Calibri"/>
                <a:cs typeface="Calibri"/>
                <a:sym typeface="Calibri"/>
              </a:defRPr>
            </a:lvl1pPr>
            <a:lvl2pPr marL="0" lvl="1" indent="0" algn="l">
              <a:spcBef>
                <a:spcPts val="0"/>
              </a:spcBef>
              <a:buNone/>
              <a:defRPr sz="1000" b="0" i="0" u="none" strike="noStrike" cap="none">
                <a:solidFill>
                  <a:schemeClr val="dk2"/>
                </a:solidFill>
                <a:latin typeface="Calibri"/>
                <a:ea typeface="Calibri"/>
                <a:cs typeface="Calibri"/>
                <a:sym typeface="Calibri"/>
              </a:defRPr>
            </a:lvl2pPr>
            <a:lvl3pPr marL="0" lvl="2" indent="0" algn="l">
              <a:spcBef>
                <a:spcPts val="0"/>
              </a:spcBef>
              <a:buNone/>
              <a:defRPr sz="1000" b="0" i="0" u="none" strike="noStrike" cap="none">
                <a:solidFill>
                  <a:schemeClr val="dk2"/>
                </a:solidFill>
                <a:latin typeface="Calibri"/>
                <a:ea typeface="Calibri"/>
                <a:cs typeface="Calibri"/>
                <a:sym typeface="Calibri"/>
              </a:defRPr>
            </a:lvl3pPr>
            <a:lvl4pPr marL="0" lvl="3" indent="0" algn="l">
              <a:spcBef>
                <a:spcPts val="0"/>
              </a:spcBef>
              <a:buNone/>
              <a:defRPr sz="1000" b="0" i="0" u="none" strike="noStrike" cap="none">
                <a:solidFill>
                  <a:schemeClr val="dk2"/>
                </a:solidFill>
                <a:latin typeface="Calibri"/>
                <a:ea typeface="Calibri"/>
                <a:cs typeface="Calibri"/>
                <a:sym typeface="Calibri"/>
              </a:defRPr>
            </a:lvl4pPr>
            <a:lvl5pPr marL="0" lvl="4" indent="0" algn="l">
              <a:spcBef>
                <a:spcPts val="0"/>
              </a:spcBef>
              <a:buNone/>
              <a:defRPr sz="1000" b="0" i="0" u="none" strike="noStrike" cap="none">
                <a:solidFill>
                  <a:schemeClr val="dk2"/>
                </a:solidFill>
                <a:latin typeface="Calibri"/>
                <a:ea typeface="Calibri"/>
                <a:cs typeface="Calibri"/>
                <a:sym typeface="Calibri"/>
              </a:defRPr>
            </a:lvl5pPr>
            <a:lvl6pPr marL="0" lvl="5" indent="0" algn="l">
              <a:spcBef>
                <a:spcPts val="0"/>
              </a:spcBef>
              <a:buNone/>
              <a:defRPr sz="1000" b="0" i="0" u="none" strike="noStrike" cap="none">
                <a:solidFill>
                  <a:schemeClr val="dk2"/>
                </a:solidFill>
                <a:latin typeface="Calibri"/>
                <a:ea typeface="Calibri"/>
                <a:cs typeface="Calibri"/>
                <a:sym typeface="Calibri"/>
              </a:defRPr>
            </a:lvl6pPr>
            <a:lvl7pPr marL="0" lvl="6" indent="0" algn="l">
              <a:spcBef>
                <a:spcPts val="0"/>
              </a:spcBef>
              <a:buNone/>
              <a:defRPr sz="1000" b="0" i="0" u="none" strike="noStrike" cap="none">
                <a:solidFill>
                  <a:schemeClr val="dk2"/>
                </a:solidFill>
                <a:latin typeface="Calibri"/>
                <a:ea typeface="Calibri"/>
                <a:cs typeface="Calibri"/>
                <a:sym typeface="Calibri"/>
              </a:defRPr>
            </a:lvl7pPr>
            <a:lvl8pPr marL="0" lvl="7" indent="0" algn="l">
              <a:spcBef>
                <a:spcPts val="0"/>
              </a:spcBef>
              <a:buNone/>
              <a:defRPr sz="1000" b="0" i="0" u="none" strike="noStrike" cap="none">
                <a:solidFill>
                  <a:schemeClr val="dk2"/>
                </a:solidFill>
                <a:latin typeface="Calibri"/>
                <a:ea typeface="Calibri"/>
                <a:cs typeface="Calibri"/>
                <a:sym typeface="Calibri"/>
              </a:defRPr>
            </a:lvl8pPr>
            <a:lvl9pPr marL="0" lvl="8" indent="0" algn="l">
              <a:spcBef>
                <a:spcPts val="0"/>
              </a:spcBef>
              <a:buNone/>
              <a:defRPr sz="10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18"/>
          <p:cNvPicPr preferRelativeResize="0"/>
          <p:nvPr/>
        </p:nvPicPr>
        <p:blipFill rotWithShape="1">
          <a:blip r:embed="rId3">
            <a:alphaModFix/>
          </a:blip>
          <a:srcRect/>
          <a:stretch/>
        </p:blipFill>
        <p:spPr>
          <a:xfrm>
            <a:off x="9724641" y="6358648"/>
            <a:ext cx="2016509" cy="235974"/>
          </a:xfrm>
          <a:prstGeom prst="rect">
            <a:avLst/>
          </a:prstGeom>
          <a:noFill/>
          <a:ln>
            <a:noFill/>
          </a:ln>
        </p:spPr>
      </p:pic>
    </p:spTree>
    <p:extLst>
      <p:ext uri="{BB962C8B-B14F-4D97-AF65-F5344CB8AC3E}">
        <p14:creationId xmlns:p14="http://schemas.microsoft.com/office/powerpoint/2010/main" val="29212040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content_1_column">
  <p:cSld name="content_1_column">
    <p:bg>
      <p:bgPr>
        <a:solidFill>
          <a:schemeClr val="lt1"/>
        </a:solidFill>
        <a:effectLst/>
      </p:bgPr>
    </p:bg>
    <p:spTree>
      <p:nvGrpSpPr>
        <p:cNvPr id="1" name="Shape 42"/>
        <p:cNvGrpSpPr/>
        <p:nvPr/>
      </p:nvGrpSpPr>
      <p:grpSpPr>
        <a:xfrm>
          <a:off x="0" y="0"/>
          <a:ext cx="0" cy="0"/>
          <a:chOff x="0" y="0"/>
          <a:chExt cx="0" cy="0"/>
        </a:xfrm>
      </p:grpSpPr>
      <p:pic>
        <p:nvPicPr>
          <p:cNvPr id="43" name="Google Shape;43;p20"/>
          <p:cNvPicPr preferRelativeResize="0"/>
          <p:nvPr/>
        </p:nvPicPr>
        <p:blipFill rotWithShape="1">
          <a:blip r:embed="rId2">
            <a:alphaModFix/>
          </a:blip>
          <a:srcRect/>
          <a:stretch/>
        </p:blipFill>
        <p:spPr>
          <a:xfrm>
            <a:off x="0" y="0"/>
            <a:ext cx="12192000" cy="6850855"/>
          </a:xfrm>
          <a:prstGeom prst="rect">
            <a:avLst/>
          </a:prstGeom>
          <a:noFill/>
          <a:ln>
            <a:noFill/>
          </a:ln>
        </p:spPr>
      </p:pic>
      <p:sp>
        <p:nvSpPr>
          <p:cNvPr id="44" name="Google Shape;44;p20"/>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20"/>
          <p:cNvSpPr txBox="1">
            <a:spLocks noGrp="1"/>
          </p:cNvSpPr>
          <p:nvPr>
            <p:ph type="title"/>
          </p:nvPr>
        </p:nvSpPr>
        <p:spPr>
          <a:xfrm>
            <a:off x="457200" y="460374"/>
            <a:ext cx="10004425" cy="10636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20"/>
          <p:cNvPicPr preferRelativeResize="0"/>
          <p:nvPr/>
        </p:nvPicPr>
        <p:blipFill rotWithShape="1">
          <a:blip r:embed="rId3">
            <a:alphaModFix/>
          </a:blip>
          <a:srcRect/>
          <a:stretch/>
        </p:blipFill>
        <p:spPr>
          <a:xfrm>
            <a:off x="9810445" y="6358647"/>
            <a:ext cx="2016517" cy="235975"/>
          </a:xfrm>
          <a:prstGeom prst="rect">
            <a:avLst/>
          </a:prstGeom>
          <a:noFill/>
          <a:ln>
            <a:noFill/>
          </a:ln>
        </p:spPr>
      </p:pic>
      <p:sp>
        <p:nvSpPr>
          <p:cNvPr id="49" name="Google Shape;49;p20"/>
          <p:cNvSpPr txBox="1">
            <a:spLocks noGrp="1"/>
          </p:cNvSpPr>
          <p:nvPr>
            <p:ph type="body" idx="1"/>
          </p:nvPr>
        </p:nvSpPr>
        <p:spPr>
          <a:xfrm>
            <a:off x="457198" y="1781175"/>
            <a:ext cx="10004427" cy="4165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100000"/>
              </a:lnSpc>
              <a:spcBef>
                <a:spcPts val="1200"/>
              </a:spcBef>
              <a:spcAft>
                <a:spcPts val="0"/>
              </a:spcAft>
              <a:buSzPts val="1800"/>
              <a:buNone/>
              <a:defRPr/>
            </a:lvl2pPr>
            <a:lvl3pPr marL="1371600" lvl="2" indent="-355600" algn="l">
              <a:lnSpc>
                <a:spcPct val="100000"/>
              </a:lnSpc>
              <a:spcBef>
                <a:spcPts val="12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16666"/>
              </a:lnSpc>
              <a:spcBef>
                <a:spcPts val="600"/>
              </a:spcBef>
              <a:spcAft>
                <a:spcPts val="0"/>
              </a:spcAft>
              <a:buSzPts val="1800"/>
              <a:buChar char="•"/>
              <a:defRPr/>
            </a:lvl6pPr>
            <a:lvl7pPr marL="3200400" lvl="6" indent="-342900" algn="l">
              <a:lnSpc>
                <a:spcPct val="116666"/>
              </a:lnSpc>
              <a:spcBef>
                <a:spcPts val="1200"/>
              </a:spcBef>
              <a:spcAft>
                <a:spcPts val="0"/>
              </a:spcAft>
              <a:buSzPts val="1800"/>
              <a:buChar char="•"/>
              <a:defRPr/>
            </a:lvl7pPr>
            <a:lvl8pPr marL="3657600" lvl="7" indent="-342900" algn="l">
              <a:lnSpc>
                <a:spcPct val="116666"/>
              </a:lnSpc>
              <a:spcBef>
                <a:spcPts val="1200"/>
              </a:spcBef>
              <a:spcAft>
                <a:spcPts val="0"/>
              </a:spcAft>
              <a:buSzPts val="1800"/>
              <a:buChar char="•"/>
              <a:defRPr/>
            </a:lvl8pPr>
            <a:lvl9pPr marL="4114800" lvl="8" indent="-342900" algn="l">
              <a:lnSpc>
                <a:spcPct val="116666"/>
              </a:lnSpc>
              <a:spcBef>
                <a:spcPts val="1200"/>
              </a:spcBef>
              <a:spcAft>
                <a:spcPts val="1200"/>
              </a:spcAft>
              <a:buSzPts val="1800"/>
              <a:buChar char="•"/>
              <a:defRPr/>
            </a:lvl9pPr>
          </a:lstStyle>
          <a:p>
            <a:endParaRPr/>
          </a:p>
        </p:txBody>
      </p:sp>
    </p:spTree>
    <p:extLst>
      <p:ext uri="{BB962C8B-B14F-4D97-AF65-F5344CB8AC3E}">
        <p14:creationId xmlns:p14="http://schemas.microsoft.com/office/powerpoint/2010/main" val="7542467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callout_graphic">
  <p:cSld name="callout_graphic">
    <p:bg>
      <p:bgPr>
        <a:solidFill>
          <a:schemeClr val="lt1"/>
        </a:solidFill>
        <a:effectLst/>
      </p:bgPr>
    </p:bg>
    <p:spTree>
      <p:nvGrpSpPr>
        <p:cNvPr id="1" name="Shape 50"/>
        <p:cNvGrpSpPr/>
        <p:nvPr/>
      </p:nvGrpSpPr>
      <p:grpSpPr>
        <a:xfrm>
          <a:off x="0" y="0"/>
          <a:ext cx="0" cy="0"/>
          <a:chOff x="0" y="0"/>
          <a:chExt cx="0" cy="0"/>
        </a:xfrm>
      </p:grpSpPr>
      <p:pic>
        <p:nvPicPr>
          <p:cNvPr id="51" name="Google Shape;51;p21"/>
          <p:cNvPicPr preferRelativeResize="0"/>
          <p:nvPr/>
        </p:nvPicPr>
        <p:blipFill rotWithShape="1">
          <a:blip r:embed="rId2">
            <a:alphaModFix/>
          </a:blip>
          <a:srcRect/>
          <a:stretch/>
        </p:blipFill>
        <p:spPr>
          <a:xfrm>
            <a:off x="12694" y="0"/>
            <a:ext cx="12166611" cy="6850855"/>
          </a:xfrm>
          <a:prstGeom prst="rect">
            <a:avLst/>
          </a:prstGeom>
          <a:noFill/>
          <a:ln>
            <a:noFill/>
          </a:ln>
        </p:spPr>
      </p:pic>
      <p:sp>
        <p:nvSpPr>
          <p:cNvPr id="52" name="Google Shape;52;p21"/>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21"/>
          <p:cNvSpPr txBox="1">
            <a:spLocks noGrp="1"/>
          </p:cNvSpPr>
          <p:nvPr>
            <p:ph type="title"/>
          </p:nvPr>
        </p:nvSpPr>
        <p:spPr>
          <a:xfrm>
            <a:off x="457201" y="460375"/>
            <a:ext cx="6388100" cy="5486399"/>
          </a:xfrm>
          <a:prstGeom prst="rect">
            <a:avLst/>
          </a:prstGeom>
          <a:noFill/>
          <a:ln>
            <a:noFill/>
          </a:ln>
        </p:spPr>
        <p:txBody>
          <a:bodyPr spcFirstLastPara="1" wrap="square" lIns="0" tIns="274300" rIns="0" bIns="0" anchor="ctr" anchorCtr="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1"/>
          <p:cNvPicPr preferRelativeResize="0"/>
          <p:nvPr/>
        </p:nvPicPr>
        <p:blipFill rotWithShape="1">
          <a:blip r:embed="rId3">
            <a:alphaModFix/>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189667817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gradFill>
          <a:gsLst>
            <a:gs pos="0">
              <a:srgbClr val="645B9B"/>
            </a:gs>
            <a:gs pos="100000">
              <a:schemeClr val="accent1"/>
            </a:gs>
          </a:gsLst>
          <a:lin ang="0" scaled="0"/>
        </a:gradFill>
        <a:effectLst/>
      </p:bgPr>
    </p:bg>
    <p:spTree>
      <p:nvGrpSpPr>
        <p:cNvPr id="1" name="Shape 13"/>
        <p:cNvGrpSpPr/>
        <p:nvPr/>
      </p:nvGrpSpPr>
      <p:grpSpPr>
        <a:xfrm>
          <a:off x="0" y="0"/>
          <a:ext cx="0" cy="0"/>
          <a:chOff x="0" y="0"/>
          <a:chExt cx="0" cy="0"/>
        </a:xfrm>
      </p:grpSpPr>
      <p:pic>
        <p:nvPicPr>
          <p:cNvPr id="14" name="Google Shape;14;p9" descr="Cadence image1rgb 16x9.jpg"/>
          <p:cNvPicPr preferRelativeResize="0"/>
          <p:nvPr/>
        </p:nvPicPr>
        <p:blipFill rotWithShape="1">
          <a:blip r:embed="rId2">
            <a:alphaModFix/>
          </a:blip>
          <a:srcRect/>
          <a:stretch/>
        </p:blipFill>
        <p:spPr>
          <a:xfrm>
            <a:off x="32426" y="0"/>
            <a:ext cx="12159575" cy="6858000"/>
          </a:xfrm>
          <a:prstGeom prst="rect">
            <a:avLst/>
          </a:prstGeom>
          <a:noFill/>
          <a:ln>
            <a:noFill/>
          </a:ln>
        </p:spPr>
      </p:pic>
      <p:sp>
        <p:nvSpPr>
          <p:cNvPr id="15" name="Google Shape;15;p9"/>
          <p:cNvSpPr/>
          <p:nvPr/>
        </p:nvSpPr>
        <p:spPr>
          <a:xfrm>
            <a:off x="-43701" y="-1"/>
            <a:ext cx="8920916" cy="6858001"/>
          </a:xfrm>
          <a:custGeom>
            <a:avLst/>
            <a:gdLst/>
            <a:ahLst/>
            <a:cxnLst/>
            <a:rect l="l" t="t" r="r" b="b"/>
            <a:pathLst>
              <a:path w="8931777" h="6942534" extrusionOk="0">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6" name="Google Shape;16;p9"/>
          <p:cNvSpPr txBox="1">
            <a:spLocks noGrp="1"/>
          </p:cNvSpPr>
          <p:nvPr>
            <p:ph type="ctrTitle"/>
          </p:nvPr>
        </p:nvSpPr>
        <p:spPr>
          <a:xfrm>
            <a:off x="907142" y="2491618"/>
            <a:ext cx="5746524" cy="1388492"/>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lt1"/>
              </a:buClr>
              <a:buSzPts val="3733"/>
              <a:buFont typeface="Calibri"/>
              <a:buNone/>
              <a:defRPr sz="3733"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895048" y="3953557"/>
            <a:ext cx="6426277" cy="1247353"/>
          </a:xfrm>
          <a:prstGeom prst="rect">
            <a:avLst/>
          </a:prstGeom>
          <a:noFill/>
          <a:ln>
            <a:noFill/>
          </a:ln>
        </p:spPr>
        <p:txBody>
          <a:bodyPr spcFirstLastPara="1" wrap="square" lIns="0" tIns="0" rIns="91425" bIns="45700" anchor="t" anchorCtr="0">
            <a:noAutofit/>
          </a:bodyPr>
          <a:lstStyle>
            <a:lvl1pPr lvl="0" algn="l">
              <a:lnSpc>
                <a:spcPct val="90000"/>
              </a:lnSpc>
              <a:spcBef>
                <a:spcPts val="0"/>
              </a:spcBef>
              <a:spcAft>
                <a:spcPts val="0"/>
              </a:spcAft>
              <a:buSzPts val="2667"/>
              <a:buNone/>
              <a:defRPr sz="2667">
                <a:solidFill>
                  <a:schemeClr val="lt1"/>
                </a:solidFill>
              </a:defRPr>
            </a:lvl1pPr>
            <a:lvl2pPr lvl="1" algn="ctr">
              <a:spcBef>
                <a:spcPts val="453"/>
              </a:spcBef>
              <a:spcAft>
                <a:spcPts val="0"/>
              </a:spcAft>
              <a:buClr>
                <a:srgbClr val="979899"/>
              </a:buClr>
              <a:buSzPts val="1814"/>
              <a:buNone/>
              <a:defRPr>
                <a:solidFill>
                  <a:srgbClr val="979899"/>
                </a:solidFill>
              </a:defRPr>
            </a:lvl2pPr>
            <a:lvl3pPr lvl="2" algn="ctr">
              <a:spcBef>
                <a:spcPts val="373"/>
              </a:spcBef>
              <a:spcAft>
                <a:spcPts val="0"/>
              </a:spcAft>
              <a:buClr>
                <a:srgbClr val="979899"/>
              </a:buClr>
              <a:buSzPts val="1867"/>
              <a:buNone/>
              <a:defRPr>
                <a:solidFill>
                  <a:srgbClr val="979899"/>
                </a:solidFill>
              </a:defRPr>
            </a:lvl3pPr>
            <a:lvl4pPr lvl="3" algn="ctr">
              <a:spcBef>
                <a:spcPts val="373"/>
              </a:spcBef>
              <a:spcAft>
                <a:spcPts val="0"/>
              </a:spcAft>
              <a:buClr>
                <a:srgbClr val="979899"/>
              </a:buClr>
              <a:buSzPts val="1867"/>
              <a:buNone/>
              <a:defRPr>
                <a:solidFill>
                  <a:srgbClr val="979899"/>
                </a:solidFill>
              </a:defRPr>
            </a:lvl4pPr>
            <a:lvl5pPr lvl="4" algn="ctr">
              <a:spcBef>
                <a:spcPts val="373"/>
              </a:spcBef>
              <a:spcAft>
                <a:spcPts val="0"/>
              </a:spcAft>
              <a:buClr>
                <a:srgbClr val="979899"/>
              </a:buClr>
              <a:buSzPts val="1867"/>
              <a:buNone/>
              <a:defRPr>
                <a:solidFill>
                  <a:srgbClr val="979899"/>
                </a:solidFill>
              </a:defRPr>
            </a:lvl5pPr>
            <a:lvl6pPr lvl="5" algn="ctr">
              <a:spcBef>
                <a:spcPts val="533"/>
              </a:spcBef>
              <a:spcAft>
                <a:spcPts val="0"/>
              </a:spcAft>
              <a:buClr>
                <a:srgbClr val="979899"/>
              </a:buClr>
              <a:buSzPts val="2667"/>
              <a:buNone/>
              <a:defRPr>
                <a:solidFill>
                  <a:srgbClr val="979899"/>
                </a:solidFill>
              </a:defRPr>
            </a:lvl6pPr>
            <a:lvl7pPr lvl="6" algn="ctr">
              <a:spcBef>
                <a:spcPts val="533"/>
              </a:spcBef>
              <a:spcAft>
                <a:spcPts val="0"/>
              </a:spcAft>
              <a:buClr>
                <a:srgbClr val="979899"/>
              </a:buClr>
              <a:buSzPts val="2667"/>
              <a:buNone/>
              <a:defRPr>
                <a:solidFill>
                  <a:srgbClr val="979899"/>
                </a:solidFill>
              </a:defRPr>
            </a:lvl7pPr>
            <a:lvl8pPr lvl="7" algn="ctr">
              <a:spcBef>
                <a:spcPts val="533"/>
              </a:spcBef>
              <a:spcAft>
                <a:spcPts val="0"/>
              </a:spcAft>
              <a:buClr>
                <a:srgbClr val="979899"/>
              </a:buClr>
              <a:buSzPts val="2667"/>
              <a:buNone/>
              <a:defRPr>
                <a:solidFill>
                  <a:srgbClr val="979899"/>
                </a:solidFill>
              </a:defRPr>
            </a:lvl8pPr>
            <a:lvl9pPr lvl="8" algn="ctr">
              <a:spcBef>
                <a:spcPts val="533"/>
              </a:spcBef>
              <a:spcAft>
                <a:spcPts val="0"/>
              </a:spcAft>
              <a:buClr>
                <a:srgbClr val="979899"/>
              </a:buClr>
              <a:buSzPts val="2667"/>
              <a:buNone/>
              <a:defRPr>
                <a:solidFill>
                  <a:srgbClr val="979899"/>
                </a:solidFill>
              </a:defRPr>
            </a:lvl9pPr>
          </a:lstStyle>
          <a:p>
            <a:endParaRPr/>
          </a:p>
        </p:txBody>
      </p:sp>
      <p:pic>
        <p:nvPicPr>
          <p:cNvPr id="18" name="Google Shape;18;p9"/>
          <p:cNvPicPr preferRelativeResize="0"/>
          <p:nvPr/>
        </p:nvPicPr>
        <p:blipFill rotWithShape="1">
          <a:blip r:embed="rId3">
            <a:alphaModFix/>
          </a:blip>
          <a:srcRect/>
          <a:stretch/>
        </p:blipFill>
        <p:spPr>
          <a:xfrm>
            <a:off x="539142" y="498512"/>
            <a:ext cx="3318337" cy="468861"/>
          </a:xfrm>
          <a:prstGeom prst="rect">
            <a:avLst/>
          </a:prstGeom>
          <a:noFill/>
          <a:ln>
            <a:noFill/>
          </a:ln>
        </p:spPr>
      </p:pic>
    </p:spTree>
    <p:extLst>
      <p:ext uri="{BB962C8B-B14F-4D97-AF65-F5344CB8AC3E}">
        <p14:creationId xmlns:p14="http://schemas.microsoft.com/office/powerpoint/2010/main" val="23952752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1464743" y="389336"/>
            <a:ext cx="9570720" cy="9997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0"/>
          <p:cNvSpPr txBox="1">
            <a:spLocks noGrp="1"/>
          </p:cNvSpPr>
          <p:nvPr>
            <p:ph type="body" idx="1"/>
          </p:nvPr>
        </p:nvSpPr>
        <p:spPr>
          <a:xfrm>
            <a:off x="1241841" y="2035614"/>
            <a:ext cx="4769503" cy="3968748"/>
          </a:xfrm>
          <a:prstGeom prst="rect">
            <a:avLst/>
          </a:prstGeom>
          <a:noFill/>
          <a:ln>
            <a:noFill/>
          </a:ln>
        </p:spPr>
        <p:txBody>
          <a:bodyPr spcFirstLastPara="1" wrap="square" lIns="0" tIns="0" rIns="91425" bIns="45700" anchor="t" anchorCtr="0">
            <a:noAutofit/>
          </a:bodyPr>
          <a:lstStyle>
            <a:lvl1pPr marL="457200" lvl="0" indent="-372554" algn="l">
              <a:spcBef>
                <a:spcPts val="453"/>
              </a:spcBef>
              <a:spcAft>
                <a:spcPts val="0"/>
              </a:spcAft>
              <a:buSzPts val="2267"/>
              <a:buChar char="•"/>
              <a:defRPr/>
            </a:lvl1pPr>
            <a:lvl2pPr marL="914400" lvl="1" indent="-343763" algn="l">
              <a:spcBef>
                <a:spcPts val="453"/>
              </a:spcBef>
              <a:spcAft>
                <a:spcPts val="0"/>
              </a:spcAft>
              <a:buClr>
                <a:schemeClr val="dk1"/>
              </a:buClr>
              <a:buSzPts val="1814"/>
              <a:buChar char="-"/>
              <a:defRPr/>
            </a:lvl2pPr>
            <a:lvl3pPr marL="1371600" lvl="2" indent="-347154" algn="l">
              <a:spcBef>
                <a:spcPts val="373"/>
              </a:spcBef>
              <a:spcAft>
                <a:spcPts val="0"/>
              </a:spcAft>
              <a:buClr>
                <a:schemeClr val="dk1"/>
              </a:buClr>
              <a:buSzPts val="1867"/>
              <a:buChar char="•"/>
              <a:defRPr/>
            </a:lvl3pPr>
            <a:lvl4pPr marL="1828800" lvl="3" indent="-347154" algn="l">
              <a:spcBef>
                <a:spcPts val="373"/>
              </a:spcBef>
              <a:spcAft>
                <a:spcPts val="0"/>
              </a:spcAft>
              <a:buClr>
                <a:schemeClr val="dk1"/>
              </a:buClr>
              <a:buSzPts val="1867"/>
              <a:buChar char="•"/>
              <a:defRPr/>
            </a:lvl4pPr>
            <a:lvl5pPr marL="2286000" lvl="4" indent="-347154" algn="l">
              <a:spcBef>
                <a:spcPts val="373"/>
              </a:spcBef>
              <a:spcAft>
                <a:spcPts val="0"/>
              </a:spcAft>
              <a:buClr>
                <a:schemeClr val="dk1"/>
              </a:buClr>
              <a:buSzPts val="1867"/>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0"/>
          <p:cNvSpPr txBox="1">
            <a:spLocks noGrp="1"/>
          </p:cNvSpPr>
          <p:nvPr>
            <p:ph type="body" idx="2"/>
          </p:nvPr>
        </p:nvSpPr>
        <p:spPr>
          <a:xfrm>
            <a:off x="6261111" y="2032809"/>
            <a:ext cx="4777316" cy="3971553"/>
          </a:xfrm>
          <a:prstGeom prst="rect">
            <a:avLst/>
          </a:prstGeom>
          <a:noFill/>
          <a:ln>
            <a:noFill/>
          </a:ln>
        </p:spPr>
        <p:txBody>
          <a:bodyPr spcFirstLastPara="1" wrap="square" lIns="0" tIns="0" rIns="91425" bIns="45700" anchor="t" anchorCtr="0">
            <a:noAutofit/>
          </a:bodyPr>
          <a:lstStyle>
            <a:lvl1pPr marL="457200" lvl="0" indent="-372554" algn="l">
              <a:spcBef>
                <a:spcPts val="453"/>
              </a:spcBef>
              <a:spcAft>
                <a:spcPts val="0"/>
              </a:spcAft>
              <a:buSzPts val="2267"/>
              <a:buChar char="•"/>
              <a:defRPr/>
            </a:lvl1pPr>
            <a:lvl2pPr marL="914400" lvl="1" indent="-343763" algn="l">
              <a:spcBef>
                <a:spcPts val="453"/>
              </a:spcBef>
              <a:spcAft>
                <a:spcPts val="0"/>
              </a:spcAft>
              <a:buClr>
                <a:schemeClr val="dk1"/>
              </a:buClr>
              <a:buSzPts val="1814"/>
              <a:buChar char="-"/>
              <a:defRPr/>
            </a:lvl2pPr>
            <a:lvl3pPr marL="1371600" lvl="2" indent="-347154" algn="l">
              <a:spcBef>
                <a:spcPts val="373"/>
              </a:spcBef>
              <a:spcAft>
                <a:spcPts val="0"/>
              </a:spcAft>
              <a:buClr>
                <a:schemeClr val="dk1"/>
              </a:buClr>
              <a:buSzPts val="1867"/>
              <a:buChar char="•"/>
              <a:defRPr/>
            </a:lvl3pPr>
            <a:lvl4pPr marL="1828800" lvl="3" indent="-347154" algn="l">
              <a:spcBef>
                <a:spcPts val="373"/>
              </a:spcBef>
              <a:spcAft>
                <a:spcPts val="0"/>
              </a:spcAft>
              <a:buClr>
                <a:schemeClr val="dk1"/>
              </a:buClr>
              <a:buSzPts val="1867"/>
              <a:buChar char="•"/>
              <a:defRPr/>
            </a:lvl4pPr>
            <a:lvl5pPr marL="2286000" lvl="4" indent="-347154" algn="l">
              <a:spcBef>
                <a:spcPts val="373"/>
              </a:spcBef>
              <a:spcAft>
                <a:spcPts val="0"/>
              </a:spcAft>
              <a:buClr>
                <a:schemeClr val="dk1"/>
              </a:buClr>
              <a:buSzPts val="1867"/>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0"/>
          <p:cNvSpPr txBox="1">
            <a:spLocks noGrp="1"/>
          </p:cNvSpPr>
          <p:nvPr>
            <p:ph type="body" idx="3"/>
          </p:nvPr>
        </p:nvSpPr>
        <p:spPr>
          <a:xfrm>
            <a:off x="1464742" y="1380203"/>
            <a:ext cx="9573684"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spcBef>
                <a:spcPts val="453"/>
              </a:spcBef>
              <a:spcAft>
                <a:spcPts val="0"/>
              </a:spcAft>
              <a:buClr>
                <a:schemeClr val="dk1"/>
              </a:buClr>
              <a:buSzPts val="1814"/>
              <a:buNone/>
              <a:defRPr/>
            </a:lvl2pPr>
            <a:lvl3pPr marL="1371600" lvl="2" indent="-228600" algn="l">
              <a:spcBef>
                <a:spcPts val="373"/>
              </a:spcBef>
              <a:spcAft>
                <a:spcPts val="0"/>
              </a:spcAft>
              <a:buClr>
                <a:schemeClr val="dk1"/>
              </a:buClr>
              <a:buSzPts val="1867"/>
              <a:buNone/>
              <a:defRPr/>
            </a:lvl3pPr>
            <a:lvl4pPr marL="1828800" lvl="3" indent="-228600" algn="l">
              <a:spcBef>
                <a:spcPts val="373"/>
              </a:spcBef>
              <a:spcAft>
                <a:spcPts val="0"/>
              </a:spcAft>
              <a:buClr>
                <a:schemeClr val="dk1"/>
              </a:buClr>
              <a:buSzPts val="1867"/>
              <a:buNone/>
              <a:defRPr/>
            </a:lvl4pPr>
            <a:lvl5pPr marL="2286000" lvl="4" indent="-228600" algn="l">
              <a:spcBef>
                <a:spcPts val="373"/>
              </a:spcBef>
              <a:spcAft>
                <a:spcPts val="0"/>
              </a:spcAft>
              <a:buClr>
                <a:schemeClr val="dk1"/>
              </a:buClr>
              <a:buSzPts val="1867"/>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2803174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1464743" y="377145"/>
            <a:ext cx="9573685" cy="1003056"/>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1451427" y="2035613"/>
            <a:ext cx="9586999" cy="3968748"/>
          </a:xfrm>
          <a:prstGeom prst="rect">
            <a:avLst/>
          </a:prstGeom>
          <a:noFill/>
          <a:ln>
            <a:noFill/>
          </a:ln>
        </p:spPr>
        <p:txBody>
          <a:bodyPr spcFirstLastPara="1" wrap="square" lIns="0" tIns="0" rIns="91425" bIns="45700" anchor="t" anchorCtr="0">
            <a:noAutofit/>
          </a:bodyPr>
          <a:lstStyle>
            <a:lvl1pPr marL="457200" lvl="0" indent="-342900" algn="l">
              <a:spcBef>
                <a:spcPts val="360"/>
              </a:spcBef>
              <a:spcAft>
                <a:spcPts val="0"/>
              </a:spcAft>
              <a:buSzPts val="1800"/>
              <a:buChar char="•"/>
              <a:defRPr/>
            </a:lvl1pPr>
            <a:lvl2pPr marL="914400" lvl="1" indent="-320040" algn="l">
              <a:spcBef>
                <a:spcPts val="360"/>
              </a:spcBef>
              <a:spcAft>
                <a:spcPts val="0"/>
              </a:spcAft>
              <a:buClr>
                <a:schemeClr val="dk1"/>
              </a:buClr>
              <a:buSzPts val="144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11"/>
          <p:cNvSpPr txBox="1">
            <a:spLocks noGrp="1"/>
          </p:cNvSpPr>
          <p:nvPr>
            <p:ph type="body" idx="2"/>
          </p:nvPr>
        </p:nvSpPr>
        <p:spPr>
          <a:xfrm>
            <a:off x="1451430" y="1380203"/>
            <a:ext cx="9586997"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spcBef>
                <a:spcPts val="453"/>
              </a:spcBef>
              <a:spcAft>
                <a:spcPts val="0"/>
              </a:spcAft>
              <a:buClr>
                <a:schemeClr val="dk1"/>
              </a:buClr>
              <a:buSzPts val="1814"/>
              <a:buNone/>
              <a:defRPr/>
            </a:lvl2pPr>
            <a:lvl3pPr marL="1371600" lvl="2" indent="-228600" algn="l">
              <a:spcBef>
                <a:spcPts val="373"/>
              </a:spcBef>
              <a:spcAft>
                <a:spcPts val="0"/>
              </a:spcAft>
              <a:buClr>
                <a:schemeClr val="dk1"/>
              </a:buClr>
              <a:buSzPts val="1867"/>
              <a:buNone/>
              <a:defRPr/>
            </a:lvl3pPr>
            <a:lvl4pPr marL="1828800" lvl="3" indent="-228600" algn="l">
              <a:spcBef>
                <a:spcPts val="373"/>
              </a:spcBef>
              <a:spcAft>
                <a:spcPts val="0"/>
              </a:spcAft>
              <a:buClr>
                <a:schemeClr val="dk1"/>
              </a:buClr>
              <a:buSzPts val="1867"/>
              <a:buNone/>
              <a:defRPr/>
            </a:lvl4pPr>
            <a:lvl5pPr marL="2286000" lvl="4" indent="-228600" algn="l">
              <a:spcBef>
                <a:spcPts val="373"/>
              </a:spcBef>
              <a:spcAft>
                <a:spcPts val="0"/>
              </a:spcAft>
              <a:buClr>
                <a:schemeClr val="dk1"/>
              </a:buClr>
              <a:buSzPts val="1867"/>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881395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LM-Titl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663018" y="3112037"/>
            <a:ext cx="6345767" cy="735013"/>
          </a:xfrm>
          <a:prstGeom prst="rect">
            <a:avLst/>
          </a:prstGeom>
        </p:spPr>
        <p:txBody>
          <a:bodyPr/>
          <a:lstStyle>
            <a:lvl1pPr marL="0" indent="0">
              <a:buNone/>
              <a:defRPr sz="4000" b="1">
                <a:solidFill>
                  <a:srgbClr val="8C2347"/>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a:t>40PT TITLE HERE</a:t>
            </a:r>
          </a:p>
        </p:txBody>
      </p:sp>
      <p:sp>
        <p:nvSpPr>
          <p:cNvPr id="3" name="Text Placeholder 2"/>
          <p:cNvSpPr>
            <a:spLocks noGrp="1"/>
          </p:cNvSpPr>
          <p:nvPr>
            <p:ph type="body" sz="quarter" idx="10" hasCustomPrompt="1"/>
          </p:nvPr>
        </p:nvSpPr>
        <p:spPr>
          <a:xfrm>
            <a:off x="4663018" y="2731036"/>
            <a:ext cx="6345767" cy="381000"/>
          </a:xfrm>
          <a:prstGeom prst="rect">
            <a:avLst/>
          </a:prstGeom>
        </p:spPr>
        <p:txBody>
          <a:bodyPr anchor="ctr"/>
          <a:lstStyle>
            <a:lvl1pPr marL="0" indent="0">
              <a:buNone/>
              <a:defRPr sz="2000" i="1">
                <a:solidFill>
                  <a:schemeClr val="tx1">
                    <a:lumMod val="50000"/>
                    <a:lumOff val="50000"/>
                  </a:schemeClr>
                </a:solidFill>
                <a:latin typeface="Times New Roman" charset="0"/>
                <a:ea typeface="Times New Roman" charset="0"/>
                <a:cs typeface="Times New Roman" charset="0"/>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20pt Headline Here</a:t>
            </a:r>
          </a:p>
        </p:txBody>
      </p:sp>
      <p:grpSp>
        <p:nvGrpSpPr>
          <p:cNvPr id="6" name="Group 5"/>
          <p:cNvGrpSpPr/>
          <p:nvPr userDrawn="1"/>
        </p:nvGrpSpPr>
        <p:grpSpPr>
          <a:xfrm>
            <a:off x="791245" y="2369595"/>
            <a:ext cx="2416216" cy="1878202"/>
            <a:chOff x="297439" y="2116926"/>
            <a:chExt cx="1826636" cy="1893204"/>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217" y="2677246"/>
              <a:ext cx="1450128" cy="1332884"/>
            </a:xfrm>
            <a:prstGeom prst="rect">
              <a:avLst/>
            </a:prstGeom>
          </p:spPr>
        </p:pic>
        <p:pic>
          <p:nvPicPr>
            <p:cNvPr id="9" name="Picture 8"/>
            <p:cNvPicPr>
              <a:picLocks noChangeAspect="1"/>
            </p:cNvPicPr>
            <p:nvPr/>
          </p:nvPicPr>
          <p:blipFill rotWithShape="1">
            <a:blip r:embed="rId3"/>
            <a:srcRect b="70785"/>
            <a:stretch/>
          </p:blipFill>
          <p:spPr>
            <a:xfrm>
              <a:off x="297439" y="2116926"/>
              <a:ext cx="1826636" cy="533646"/>
            </a:xfrm>
            <a:prstGeom prst="rect">
              <a:avLst/>
            </a:prstGeom>
          </p:spPr>
        </p:pic>
      </p:grpSp>
    </p:spTree>
    <p:extLst>
      <p:ext uri="{BB962C8B-B14F-4D97-AF65-F5344CB8AC3E}">
        <p14:creationId xmlns:p14="http://schemas.microsoft.com/office/powerpoint/2010/main" val="2984675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LM-Transition">
    <p:spTree>
      <p:nvGrpSpPr>
        <p:cNvPr id="1" name=""/>
        <p:cNvGrpSpPr/>
        <p:nvPr/>
      </p:nvGrpSpPr>
      <p:grpSpPr>
        <a:xfrm>
          <a:off x="0" y="0"/>
          <a:ext cx="0" cy="0"/>
          <a:chOff x="0" y="0"/>
          <a:chExt cx="0" cy="0"/>
        </a:xfrm>
      </p:grpSpPr>
      <p:sp>
        <p:nvSpPr>
          <p:cNvPr id="7" name="Rectangle 6"/>
          <p:cNvSpPr/>
          <p:nvPr userDrawn="1"/>
        </p:nvSpPr>
        <p:spPr>
          <a:xfrm>
            <a:off x="0" y="2290794"/>
            <a:ext cx="12192000" cy="4567206"/>
          </a:xfrm>
          <a:prstGeom prst="rect">
            <a:avLst/>
          </a:prstGeom>
          <a:solidFill>
            <a:srgbClr val="8D2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endParaRPr>
          </a:p>
        </p:txBody>
      </p:sp>
      <p:cxnSp>
        <p:nvCxnSpPr>
          <p:cNvPr id="8" name="Straight Connector 7"/>
          <p:cNvCxnSpPr/>
          <p:nvPr userDrawn="1"/>
        </p:nvCxnSpPr>
        <p:spPr>
          <a:xfrm>
            <a:off x="875819" y="4631593"/>
            <a:ext cx="10440363" cy="0"/>
          </a:xfrm>
          <a:prstGeom prst="line">
            <a:avLst/>
          </a:prstGeom>
          <a:ln>
            <a:solidFill>
              <a:srgbClr val="C9C9C9"/>
            </a:solidFill>
            <a:tailEnd type="none"/>
          </a:ln>
        </p:spPr>
        <p:style>
          <a:lnRef idx="1">
            <a:schemeClr val="accent1"/>
          </a:lnRef>
          <a:fillRef idx="0">
            <a:schemeClr val="accent1"/>
          </a:fillRef>
          <a:effectRef idx="0">
            <a:schemeClr val="accent1"/>
          </a:effectRef>
          <a:fontRef idx="minor">
            <a:schemeClr val="tx1"/>
          </a:fontRef>
        </p:style>
      </p:cxnSp>
      <p:pic>
        <p:nvPicPr>
          <p:cNvPr id="2" name="Picture 1" descr="LM_3C_H-3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100" y="497976"/>
            <a:ext cx="4584701" cy="1142196"/>
          </a:xfrm>
          <a:prstGeom prst="rect">
            <a:avLst/>
          </a:prstGeom>
        </p:spPr>
      </p:pic>
      <p:pic>
        <p:nvPicPr>
          <p:cNvPr id="11" name="Picture 10" descr="trinity_health.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7705" y="1907926"/>
            <a:ext cx="2604577" cy="192492"/>
          </a:xfrm>
          <a:prstGeom prst="rect">
            <a:avLst/>
          </a:prstGeom>
        </p:spPr>
      </p:pic>
      <p:sp>
        <p:nvSpPr>
          <p:cNvPr id="12" name="Text Placeholder 2"/>
          <p:cNvSpPr>
            <a:spLocks noGrp="1"/>
          </p:cNvSpPr>
          <p:nvPr>
            <p:ph type="body" sz="quarter" idx="10" hasCustomPrompt="1"/>
          </p:nvPr>
        </p:nvSpPr>
        <p:spPr>
          <a:xfrm>
            <a:off x="875819" y="4031767"/>
            <a:ext cx="10440363" cy="381000"/>
          </a:xfrm>
          <a:prstGeom prst="rect">
            <a:avLst/>
          </a:prstGeom>
        </p:spPr>
        <p:txBody>
          <a:bodyPr anchor="ctr"/>
          <a:lstStyle>
            <a:lvl1pPr marL="0" indent="0" algn="ctr">
              <a:buNone/>
              <a:defRPr sz="2800" b="1" i="0" baseline="0">
                <a:solidFill>
                  <a:schemeClr val="bg1"/>
                </a:solidFill>
                <a:latin typeface="Arial"/>
                <a:ea typeface="Times New Roman" charset="0"/>
                <a:cs typeface="Arial"/>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28PT TITLE HERE</a:t>
            </a:r>
          </a:p>
        </p:txBody>
      </p:sp>
      <p:sp>
        <p:nvSpPr>
          <p:cNvPr id="13" name="Text Placeholder 2"/>
          <p:cNvSpPr>
            <a:spLocks noGrp="1"/>
          </p:cNvSpPr>
          <p:nvPr>
            <p:ph type="body" sz="quarter" idx="11" hasCustomPrompt="1"/>
          </p:nvPr>
        </p:nvSpPr>
        <p:spPr>
          <a:xfrm>
            <a:off x="875819" y="4886876"/>
            <a:ext cx="10440363" cy="381000"/>
          </a:xfrm>
          <a:prstGeom prst="rect">
            <a:avLst/>
          </a:prstGeom>
        </p:spPr>
        <p:txBody>
          <a:bodyPr anchor="ctr"/>
          <a:lstStyle>
            <a:lvl1pPr marL="0" indent="0" algn="ctr">
              <a:buNone/>
              <a:defRPr sz="2800" b="1" i="1" baseline="0">
                <a:solidFill>
                  <a:schemeClr val="bg1"/>
                </a:solidFill>
                <a:latin typeface="Times"/>
                <a:ea typeface="Times New Roman" charset="0"/>
                <a:cs typeface="Times"/>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28pt Subtitle Here</a:t>
            </a:r>
          </a:p>
        </p:txBody>
      </p:sp>
    </p:spTree>
    <p:extLst>
      <p:ext uri="{BB962C8B-B14F-4D97-AF65-F5344CB8AC3E}">
        <p14:creationId xmlns:p14="http://schemas.microsoft.com/office/powerpoint/2010/main" val="82051216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_1-Line Title (Blank, Logo Top)">
    <p:spTree>
      <p:nvGrpSpPr>
        <p:cNvPr id="1" name=""/>
        <p:cNvGrpSpPr/>
        <p:nvPr/>
      </p:nvGrpSpPr>
      <p:grpSpPr>
        <a:xfrm>
          <a:off x="0" y="0"/>
          <a:ext cx="0" cy="0"/>
          <a:chOff x="0" y="0"/>
          <a:chExt cx="0" cy="0"/>
        </a:xfrm>
      </p:grpSpPr>
      <p:cxnSp>
        <p:nvCxnSpPr>
          <p:cNvPr id="14" name="Straight Connector 13"/>
          <p:cNvCxnSpPr/>
          <p:nvPr userDrawn="1"/>
        </p:nvCxnSpPr>
        <p:spPr>
          <a:xfrm>
            <a:off x="2" y="1129976"/>
            <a:ext cx="10289308" cy="0"/>
          </a:xfrm>
          <a:prstGeom prst="line">
            <a:avLst/>
          </a:prstGeom>
          <a:ln w="12700">
            <a:solidFill>
              <a:srgbClr val="C9C9C9"/>
            </a:solidFill>
            <a:tailEnd type="oval"/>
          </a:ln>
        </p:spPr>
        <p:style>
          <a:lnRef idx="1">
            <a:schemeClr val="accent1"/>
          </a:lnRef>
          <a:fillRef idx="0">
            <a:schemeClr val="accent1"/>
          </a:fillRef>
          <a:effectRef idx="0">
            <a:schemeClr val="accent1"/>
          </a:effectRef>
          <a:fontRef idx="minor">
            <a:schemeClr val="tx1"/>
          </a:fontRef>
        </p:style>
      </p:cxnSp>
      <p:sp>
        <p:nvSpPr>
          <p:cNvPr id="15" name="Text Placeholder 22"/>
          <p:cNvSpPr>
            <a:spLocks noGrp="1"/>
          </p:cNvSpPr>
          <p:nvPr>
            <p:ph type="body" sz="quarter" idx="12" hasCustomPrompt="1"/>
          </p:nvPr>
        </p:nvSpPr>
        <p:spPr>
          <a:xfrm>
            <a:off x="700620" y="533969"/>
            <a:ext cx="8867787" cy="488537"/>
          </a:xfrm>
          <a:prstGeom prst="rect">
            <a:avLst/>
          </a:prstGeom>
        </p:spPr>
        <p:txBody>
          <a:bodyPr anchor="ctr"/>
          <a:lstStyle>
            <a:lvl1pPr marL="0" indent="0">
              <a:buNone/>
              <a:defRPr b="1">
                <a:solidFill>
                  <a:srgbClr val="8C2347"/>
                </a:solidFill>
              </a:defRPr>
            </a:lvl1pPr>
            <a:lvl2pPr marL="342900" indent="0">
              <a:buNone/>
              <a:defRPr b="1">
                <a:solidFill>
                  <a:srgbClr val="8C2347"/>
                </a:solidFill>
              </a:defRPr>
            </a:lvl2pPr>
            <a:lvl3pPr marL="685800" indent="0">
              <a:buNone/>
              <a:defRPr b="1">
                <a:solidFill>
                  <a:srgbClr val="8C2347"/>
                </a:solidFill>
              </a:defRPr>
            </a:lvl3pPr>
            <a:lvl4pPr marL="1028700" indent="0">
              <a:buNone/>
              <a:defRPr b="1">
                <a:solidFill>
                  <a:srgbClr val="8C2347"/>
                </a:solidFill>
              </a:defRPr>
            </a:lvl4pPr>
            <a:lvl5pPr marL="1371600" indent="0">
              <a:buNone/>
              <a:defRPr b="1">
                <a:solidFill>
                  <a:srgbClr val="8C2347"/>
                </a:solidFill>
              </a:defRPr>
            </a:lvl5pPr>
          </a:lstStyle>
          <a:p>
            <a:pPr lvl="0"/>
            <a:r>
              <a:rPr lang="en-US"/>
              <a:t>28PT TITLE HERE</a:t>
            </a:r>
          </a:p>
        </p:txBody>
      </p:sp>
      <p:sp>
        <p:nvSpPr>
          <p:cNvPr id="17" name="Rectangle 16"/>
          <p:cNvSpPr/>
          <p:nvPr userDrawn="1"/>
        </p:nvSpPr>
        <p:spPr>
          <a:xfrm>
            <a:off x="9815334" y="5955178"/>
            <a:ext cx="2376668" cy="90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sp>
        <p:nvSpPr>
          <p:cNvPr id="5" name="Rectangle 4"/>
          <p:cNvSpPr/>
          <p:nvPr userDrawn="1"/>
        </p:nvSpPr>
        <p:spPr>
          <a:xfrm>
            <a:off x="9815334" y="77979"/>
            <a:ext cx="2376668" cy="94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pic>
        <p:nvPicPr>
          <p:cNvPr id="7" name="Picture 6" descr="LM_LUMC_3C_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7747" y="317115"/>
            <a:ext cx="1653863" cy="574078"/>
          </a:xfrm>
          <a:prstGeom prst="rect">
            <a:avLst/>
          </a:prstGeom>
        </p:spPr>
      </p:pic>
    </p:spTree>
    <p:extLst>
      <p:ext uri="{BB962C8B-B14F-4D97-AF65-F5344CB8AC3E}">
        <p14:creationId xmlns:p14="http://schemas.microsoft.com/office/powerpoint/2010/main" val="10615874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Cover" type="title">
  <p:cSld name="1_Cover">
    <p:spTree>
      <p:nvGrpSpPr>
        <p:cNvPr id="1" name="Shape 17"/>
        <p:cNvGrpSpPr/>
        <p:nvPr/>
      </p:nvGrpSpPr>
      <p:grpSpPr>
        <a:xfrm>
          <a:off x="0" y="0"/>
          <a:ext cx="0" cy="0"/>
          <a:chOff x="0" y="0"/>
          <a:chExt cx="0" cy="0"/>
        </a:xfrm>
      </p:grpSpPr>
      <p:sp>
        <p:nvSpPr>
          <p:cNvPr id="18" name="Google Shape;18;p12"/>
          <p:cNvSpPr/>
          <p:nvPr/>
        </p:nvSpPr>
        <p:spPr>
          <a:xfrm>
            <a:off x="0" y="0"/>
            <a:ext cx="12193200" cy="686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mbria"/>
              <a:ea typeface="Cambria"/>
              <a:cs typeface="Cambria"/>
              <a:sym typeface="Cambria"/>
            </a:endParaRPr>
          </a:p>
        </p:txBody>
      </p:sp>
      <p:pic>
        <p:nvPicPr>
          <p:cNvPr id="19" name="Google Shape;19;p12"/>
          <p:cNvPicPr preferRelativeResize="0"/>
          <p:nvPr/>
        </p:nvPicPr>
        <p:blipFill rotWithShape="1">
          <a:blip r:embed="rId2">
            <a:alphaModFix/>
          </a:blip>
          <a:srcRect/>
          <a:stretch/>
        </p:blipFill>
        <p:spPr>
          <a:xfrm>
            <a:off x="0" y="4686300"/>
            <a:ext cx="12192000" cy="2171700"/>
          </a:xfrm>
          <a:prstGeom prst="rect">
            <a:avLst/>
          </a:prstGeom>
          <a:noFill/>
          <a:ln>
            <a:noFill/>
          </a:ln>
        </p:spPr>
      </p:pic>
      <p:sp>
        <p:nvSpPr>
          <p:cNvPr id="20" name="Google Shape;20;p12"/>
          <p:cNvSpPr txBox="1">
            <a:spLocks noGrp="1"/>
          </p:cNvSpPr>
          <p:nvPr>
            <p:ph type="ctrTitle"/>
          </p:nvPr>
        </p:nvSpPr>
        <p:spPr>
          <a:xfrm>
            <a:off x="979200" y="1828800"/>
            <a:ext cx="10234800" cy="1414500"/>
          </a:xfrm>
          <a:prstGeom prst="rect">
            <a:avLst/>
          </a:prstGeom>
          <a:noFill/>
          <a:ln>
            <a:noFill/>
          </a:ln>
        </p:spPr>
        <p:txBody>
          <a:bodyPr spcFirstLastPara="1" wrap="square" lIns="0" tIns="0" rIns="0" bIns="0" anchor="b" anchorCtr="0">
            <a:noAutofit/>
          </a:bodyPr>
          <a:lstStyle>
            <a:lvl1pPr lvl="0" algn="ctr">
              <a:lnSpc>
                <a:spcPct val="85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979200" y="3520800"/>
            <a:ext cx="10234800" cy="442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3200"/>
              <a:buFont typeface="Calibri"/>
              <a:buChar char="​"/>
              <a:defRPr sz="3200" i="1">
                <a:solidFill>
                  <a:schemeClr val="lt1"/>
                </a:solidFill>
                <a:latin typeface="Cambria"/>
                <a:ea typeface="Cambria"/>
                <a:cs typeface="Cambria"/>
                <a:sym typeface="Cambria"/>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22" name="Google Shape;22;p12"/>
          <p:cNvSpPr txBox="1"/>
          <p:nvPr/>
        </p:nvSpPr>
        <p:spPr>
          <a:xfrm>
            <a:off x="11212800" y="6498000"/>
            <a:ext cx="522000" cy="36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rgbClr val="595959"/>
                </a:solidFill>
                <a:latin typeface="Calibri"/>
                <a:ea typeface="Calibri"/>
                <a:cs typeface="Calibri"/>
                <a:sym typeface="Calibri"/>
              </a:rPr>
              <a:t>‹#›</a:t>
            </a:fld>
            <a:endParaRPr sz="1400" b="0" i="0" u="none" strike="noStrike" cap="none">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0925821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3"/>
        <p:cNvGrpSpPr/>
        <p:nvPr/>
      </p:nvGrpSpPr>
      <p:grpSpPr>
        <a:xfrm>
          <a:off x="0" y="0"/>
          <a:ext cx="0" cy="0"/>
          <a:chOff x="0" y="0"/>
          <a:chExt cx="0" cy="0"/>
        </a:xfrm>
      </p:grpSpPr>
      <p:sp>
        <p:nvSpPr>
          <p:cNvPr id="24" name="Google Shape;24;p13"/>
          <p:cNvSpPr txBox="1">
            <a:spLocks noGrp="1"/>
          </p:cNvSpPr>
          <p:nvPr>
            <p:ph type="body" idx="1"/>
          </p:nvPr>
        </p:nvSpPr>
        <p:spPr>
          <a:xfrm>
            <a:off x="457200" y="1828800"/>
            <a:ext cx="5410800" cy="43884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25" name="Google Shape;25;p13"/>
          <p:cNvSpPr txBox="1">
            <a:spLocks noGrp="1"/>
          </p:cNvSpPr>
          <p:nvPr>
            <p:ph type="subTitle" idx="2"/>
          </p:nvPr>
        </p:nvSpPr>
        <p:spPr>
          <a:xfrm>
            <a:off x="456000" y="6217200"/>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26" name="Google Shape;26;p13"/>
          <p:cNvSpPr>
            <a:spLocks noGrp="1"/>
          </p:cNvSpPr>
          <p:nvPr>
            <p:ph type="pic" idx="3"/>
          </p:nvPr>
        </p:nvSpPr>
        <p:spPr>
          <a:xfrm>
            <a:off x="6325200" y="1828800"/>
            <a:ext cx="5410800" cy="4388400"/>
          </a:xfrm>
          <a:prstGeom prst="rect">
            <a:avLst/>
          </a:prstGeom>
          <a:noFill/>
          <a:ln>
            <a:noFill/>
          </a:ln>
        </p:spPr>
      </p:sp>
      <p:sp>
        <p:nvSpPr>
          <p:cNvPr id="27" name="Google Shape;27;p13"/>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3"/>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370224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Title and Content: Green">
  <p:cSld name="Title and Content: Green">
    <p:spTree>
      <p:nvGrpSpPr>
        <p:cNvPr id="1" name="Shape 31"/>
        <p:cNvGrpSpPr/>
        <p:nvPr/>
      </p:nvGrpSpPr>
      <p:grpSpPr>
        <a:xfrm>
          <a:off x="0" y="0"/>
          <a:ext cx="0" cy="0"/>
          <a:chOff x="0" y="0"/>
          <a:chExt cx="0" cy="0"/>
        </a:xfrm>
      </p:grpSpPr>
      <p:pic>
        <p:nvPicPr>
          <p:cNvPr id="32" name="Google Shape;32;p14"/>
          <p:cNvPicPr preferRelativeResize="0"/>
          <p:nvPr/>
        </p:nvPicPr>
        <p:blipFill rotWithShape="1">
          <a:blip r:embed="rId2">
            <a:alphaModFix/>
          </a:blip>
          <a:srcRect/>
          <a:stretch/>
        </p:blipFill>
        <p:spPr>
          <a:xfrm>
            <a:off x="0" y="5295900"/>
            <a:ext cx="12192000" cy="1562099"/>
          </a:xfrm>
          <a:prstGeom prst="rect">
            <a:avLst/>
          </a:prstGeom>
          <a:noFill/>
          <a:ln>
            <a:noFill/>
          </a:ln>
        </p:spPr>
      </p:pic>
      <p:sp>
        <p:nvSpPr>
          <p:cNvPr id="33" name="Google Shape;33;p14"/>
          <p:cNvSpPr txBox="1">
            <a:spLocks noGrp="1"/>
          </p:cNvSpPr>
          <p:nvPr>
            <p:ph type="body" idx="1"/>
          </p:nvPr>
        </p:nvSpPr>
        <p:spPr>
          <a:xfrm>
            <a:off x="457200" y="1828800"/>
            <a:ext cx="11278800" cy="33699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34" name="Google Shape;34;p14"/>
          <p:cNvSpPr txBox="1">
            <a:spLocks noGrp="1"/>
          </p:cNvSpPr>
          <p:nvPr>
            <p:ph type="subTitle" idx="2"/>
          </p:nvPr>
        </p:nvSpPr>
        <p:spPr>
          <a:xfrm>
            <a:off x="456000" y="5204099"/>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35" name="Google Shape;35;p14"/>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lvl="0" indent="0" algn="r">
              <a:spcBef>
                <a:spcPts val="0"/>
              </a:spcBef>
              <a:buNone/>
              <a:defRPr sz="1400" b="0" i="0" u="none" strike="noStrike" cap="none">
                <a:solidFill>
                  <a:schemeClr val="lt1"/>
                </a:solidFill>
                <a:latin typeface="Calibri"/>
                <a:ea typeface="Calibri"/>
                <a:cs typeface="Calibri"/>
                <a:sym typeface="Calibri"/>
              </a:defRPr>
            </a:lvl1pPr>
            <a:lvl2pPr marL="0" lvl="1" indent="0" algn="r">
              <a:spcBef>
                <a:spcPts val="0"/>
              </a:spcBef>
              <a:buNone/>
              <a:defRPr sz="1400" b="0" i="0" u="none" strike="noStrike" cap="none">
                <a:solidFill>
                  <a:schemeClr val="lt1"/>
                </a:solidFill>
                <a:latin typeface="Calibri"/>
                <a:ea typeface="Calibri"/>
                <a:cs typeface="Calibri"/>
                <a:sym typeface="Calibri"/>
              </a:defRPr>
            </a:lvl2pPr>
            <a:lvl3pPr marL="0" lvl="2" indent="0" algn="r">
              <a:spcBef>
                <a:spcPts val="0"/>
              </a:spcBef>
              <a:buNone/>
              <a:defRPr sz="1400" b="0" i="0" u="none" strike="noStrike" cap="none">
                <a:solidFill>
                  <a:schemeClr val="lt1"/>
                </a:solidFill>
                <a:latin typeface="Calibri"/>
                <a:ea typeface="Calibri"/>
                <a:cs typeface="Calibri"/>
                <a:sym typeface="Calibri"/>
              </a:defRPr>
            </a:lvl3pPr>
            <a:lvl4pPr marL="0" lvl="3" indent="0" algn="r">
              <a:spcBef>
                <a:spcPts val="0"/>
              </a:spcBef>
              <a:buNone/>
              <a:defRPr sz="1400" b="0" i="0" u="none" strike="noStrike" cap="none">
                <a:solidFill>
                  <a:schemeClr val="lt1"/>
                </a:solidFill>
                <a:latin typeface="Calibri"/>
                <a:ea typeface="Calibri"/>
                <a:cs typeface="Calibri"/>
                <a:sym typeface="Calibri"/>
              </a:defRPr>
            </a:lvl4pPr>
            <a:lvl5pPr marL="0" lvl="4" indent="0" algn="r">
              <a:spcBef>
                <a:spcPts val="0"/>
              </a:spcBef>
              <a:buNone/>
              <a:defRPr sz="1400" b="0" i="0" u="none" strike="noStrike" cap="none">
                <a:solidFill>
                  <a:schemeClr val="lt1"/>
                </a:solidFill>
                <a:latin typeface="Calibri"/>
                <a:ea typeface="Calibri"/>
                <a:cs typeface="Calibri"/>
                <a:sym typeface="Calibri"/>
              </a:defRPr>
            </a:lvl5pPr>
            <a:lvl6pPr marL="0" lvl="5" indent="0" algn="r">
              <a:spcBef>
                <a:spcPts val="0"/>
              </a:spcBef>
              <a:buNone/>
              <a:defRPr sz="1400" b="0" i="0" u="none" strike="noStrike" cap="none">
                <a:solidFill>
                  <a:schemeClr val="lt1"/>
                </a:solidFill>
                <a:latin typeface="Calibri"/>
                <a:ea typeface="Calibri"/>
                <a:cs typeface="Calibri"/>
                <a:sym typeface="Calibri"/>
              </a:defRPr>
            </a:lvl6pPr>
            <a:lvl7pPr marL="0" lvl="6" indent="0" algn="r">
              <a:spcBef>
                <a:spcPts val="0"/>
              </a:spcBef>
              <a:buNone/>
              <a:defRPr sz="1400" b="0" i="0" u="none" strike="noStrike" cap="none">
                <a:solidFill>
                  <a:schemeClr val="lt1"/>
                </a:solidFill>
                <a:latin typeface="Calibri"/>
                <a:ea typeface="Calibri"/>
                <a:cs typeface="Calibri"/>
                <a:sym typeface="Calibri"/>
              </a:defRPr>
            </a:lvl7pPr>
            <a:lvl8pPr marL="0" lvl="7" indent="0" algn="r">
              <a:spcBef>
                <a:spcPts val="0"/>
              </a:spcBef>
              <a:buNone/>
              <a:defRPr sz="1400" b="0" i="0" u="none" strike="noStrike" cap="none">
                <a:solidFill>
                  <a:schemeClr val="lt1"/>
                </a:solidFill>
                <a:latin typeface="Calibri"/>
                <a:ea typeface="Calibri"/>
                <a:cs typeface="Calibri"/>
                <a:sym typeface="Calibri"/>
              </a:defRPr>
            </a:lvl8pPr>
            <a:lvl9pPr marL="0" lvl="8" indent="0" algn="r">
              <a:spcBef>
                <a:spcPts val="0"/>
              </a:spcBef>
              <a:buNone/>
              <a:defRPr sz="14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4"/>
          <p:cNvSpPr txBox="1"/>
          <p:nvPr/>
        </p:nvSpPr>
        <p:spPr>
          <a:xfrm>
            <a:off x="464042" y="6498000"/>
            <a:ext cx="2252557" cy="36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OSF HealthCare</a:t>
            </a:r>
            <a:endParaRPr/>
          </a:p>
        </p:txBody>
      </p:sp>
      <p:sp>
        <p:nvSpPr>
          <p:cNvPr id="39" name="Google Shape;39;p14"/>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519363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66E4-5AAC-26E0-1A96-EBF539F1B42E}"/>
              </a:ext>
            </a:extLst>
          </p:cNvPr>
          <p:cNvSpPr>
            <a:spLocks noGrp="1"/>
          </p:cNvSpPr>
          <p:nvPr>
            <p:ph type="ctrTitle"/>
          </p:nvPr>
        </p:nvSpPr>
        <p:spPr>
          <a:xfrm>
            <a:off x="1664460" y="3822799"/>
            <a:ext cx="9144000" cy="1963750"/>
          </a:xfrm>
        </p:spPr>
        <p:txBody>
          <a:bodyPr anchor="b"/>
          <a:lstStyle>
            <a:lvl1pPr algn="ctr">
              <a:defRPr sz="6000"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F3095B8-E08F-42E3-0E7B-AD3340C55685}"/>
              </a:ext>
            </a:extLst>
          </p:cNvPr>
          <p:cNvSpPr>
            <a:spLocks noGrp="1"/>
          </p:cNvSpPr>
          <p:nvPr>
            <p:ph type="subTitle" idx="1"/>
          </p:nvPr>
        </p:nvSpPr>
        <p:spPr>
          <a:xfrm>
            <a:off x="1664460" y="578654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hree">
            <a:extLst>
              <a:ext uri="{FF2B5EF4-FFF2-40B4-BE49-F238E27FC236}">
                <a16:creationId xmlns:a16="http://schemas.microsoft.com/office/drawing/2014/main" id="{2524DE63-438C-2394-2426-7E097E4ADCF9}"/>
              </a:ext>
            </a:extLst>
          </p:cNvPr>
          <p:cNvSpPr/>
          <p:nvPr userDrawn="1"/>
        </p:nvSpPr>
        <p:spPr>
          <a:xfrm rot="11478549" flipH="1">
            <a:off x="-4778105" y="-1779825"/>
            <a:ext cx="4888898" cy="116787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wo">
            <a:extLst>
              <a:ext uri="{FF2B5EF4-FFF2-40B4-BE49-F238E27FC236}">
                <a16:creationId xmlns:a16="http://schemas.microsoft.com/office/drawing/2014/main" id="{7592180C-CACD-2664-9F7D-5B88F534FE41}"/>
              </a:ext>
            </a:extLst>
          </p:cNvPr>
          <p:cNvSpPr/>
          <p:nvPr userDrawn="1"/>
        </p:nvSpPr>
        <p:spPr>
          <a:xfrm rot="20441118">
            <a:off x="-3221901" y="2155880"/>
            <a:ext cx="4324036" cy="6076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ne">
            <a:extLst>
              <a:ext uri="{FF2B5EF4-FFF2-40B4-BE49-F238E27FC236}">
                <a16:creationId xmlns:a16="http://schemas.microsoft.com/office/drawing/2014/main" id="{30DA14E7-330D-0C66-5A88-6DFEB6DE89AE}"/>
              </a:ext>
            </a:extLst>
          </p:cNvPr>
          <p:cNvSpPr/>
          <p:nvPr userDrawn="1"/>
        </p:nvSpPr>
        <p:spPr>
          <a:xfrm rot="918162" flipH="1">
            <a:off x="11338660" y="1032850"/>
            <a:ext cx="3249455" cy="6886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for a company&#10;&#10;Description automatically generated">
            <a:extLst>
              <a:ext uri="{FF2B5EF4-FFF2-40B4-BE49-F238E27FC236}">
                <a16:creationId xmlns:a16="http://schemas.microsoft.com/office/drawing/2014/main" id="{EA71DFA9-9EA1-6522-CB05-2C5F70159A54}"/>
              </a:ext>
            </a:extLst>
          </p:cNvPr>
          <p:cNvPicPr>
            <a:picLocks noChangeAspect="1"/>
          </p:cNvPicPr>
          <p:nvPr userDrawn="1"/>
        </p:nvPicPr>
        <p:blipFill rotWithShape="1">
          <a:blip r:embed="rId2"/>
          <a:srcRect l="19091" t="29091" r="18182" b="29548"/>
          <a:stretch/>
        </p:blipFill>
        <p:spPr>
          <a:xfrm>
            <a:off x="3076340" y="-142532"/>
            <a:ext cx="6039319" cy="3965331"/>
          </a:xfrm>
          <a:prstGeom prst="rect">
            <a:avLst/>
          </a:prstGeom>
        </p:spPr>
      </p:pic>
    </p:spTree>
    <p:extLst>
      <p:ext uri="{BB962C8B-B14F-4D97-AF65-F5344CB8AC3E}">
        <p14:creationId xmlns:p14="http://schemas.microsoft.com/office/powerpoint/2010/main" val="1988675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262A-4169-C23B-3112-35E13C20FA7B}"/>
              </a:ext>
            </a:extLst>
          </p:cNvPr>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C2B9D2-C210-D362-C2F4-AA1C49898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wo">
            <a:extLst>
              <a:ext uri="{FF2B5EF4-FFF2-40B4-BE49-F238E27FC236}">
                <a16:creationId xmlns:a16="http://schemas.microsoft.com/office/drawing/2014/main" id="{8276489F-8536-DF22-24B4-F3AAABA1C1A0}"/>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ne">
            <a:extLst>
              <a:ext uri="{FF2B5EF4-FFF2-40B4-BE49-F238E27FC236}">
                <a16:creationId xmlns:a16="http://schemas.microsoft.com/office/drawing/2014/main" id="{516773A0-577A-4592-F378-559B7293E3E3}"/>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hree">
            <a:extLst>
              <a:ext uri="{FF2B5EF4-FFF2-40B4-BE49-F238E27FC236}">
                <a16:creationId xmlns:a16="http://schemas.microsoft.com/office/drawing/2014/main" id="{ED6E047A-09BA-1B94-980A-2C264580C12B}"/>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854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262A-4169-C23B-3112-35E13C20FA7B}"/>
              </a:ext>
            </a:extLst>
          </p:cNvPr>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C2B9D2-C210-D362-C2F4-AA1C49898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wo">
            <a:extLst>
              <a:ext uri="{FF2B5EF4-FFF2-40B4-BE49-F238E27FC236}">
                <a16:creationId xmlns:a16="http://schemas.microsoft.com/office/drawing/2014/main" id="{952BE1C8-E10D-683E-A6C3-6862B5947B6A}"/>
              </a:ext>
            </a:extLst>
          </p:cNvPr>
          <p:cNvSpPr/>
          <p:nvPr userDrawn="1"/>
        </p:nvSpPr>
        <p:spPr>
          <a:xfrm rot="16979946">
            <a:off x="1117403" y="3322444"/>
            <a:ext cx="2966578" cy="8052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ne">
            <a:extLst>
              <a:ext uri="{FF2B5EF4-FFF2-40B4-BE49-F238E27FC236}">
                <a16:creationId xmlns:a16="http://schemas.microsoft.com/office/drawing/2014/main" id="{1C1CC83E-7220-83AB-B799-21A014BA404D}"/>
              </a:ext>
            </a:extLst>
          </p:cNvPr>
          <p:cNvSpPr/>
          <p:nvPr userDrawn="1"/>
        </p:nvSpPr>
        <p:spPr>
          <a:xfrm rot="4583219" flipH="1">
            <a:off x="7673852" y="2521778"/>
            <a:ext cx="2239465" cy="9858275"/>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hree">
            <a:extLst>
              <a:ext uri="{FF2B5EF4-FFF2-40B4-BE49-F238E27FC236}">
                <a16:creationId xmlns:a16="http://schemas.microsoft.com/office/drawing/2014/main" id="{BA027433-7A75-DEF4-FE8B-67359F7AE212}"/>
              </a:ext>
            </a:extLst>
          </p:cNvPr>
          <p:cNvSpPr/>
          <p:nvPr userDrawn="1"/>
        </p:nvSpPr>
        <p:spPr>
          <a:xfrm rot="8566684" flipH="1">
            <a:off x="-945480" y="2950481"/>
            <a:ext cx="2536781" cy="6659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616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262A-4169-C23B-3112-35E13C20FA7B}"/>
              </a:ext>
            </a:extLst>
          </p:cNvPr>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C2B9D2-C210-D362-C2F4-AA1C49898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wo">
            <a:extLst>
              <a:ext uri="{FF2B5EF4-FFF2-40B4-BE49-F238E27FC236}">
                <a16:creationId xmlns:a16="http://schemas.microsoft.com/office/drawing/2014/main" id="{0BD7B8E5-B6D9-3E93-D331-9370B27B56C2}"/>
              </a:ext>
            </a:extLst>
          </p:cNvPr>
          <p:cNvSpPr/>
          <p:nvPr userDrawn="1"/>
        </p:nvSpPr>
        <p:spPr>
          <a:xfrm rot="16527242">
            <a:off x="4676934" y="976485"/>
            <a:ext cx="1343562" cy="12307391"/>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ne">
            <a:extLst>
              <a:ext uri="{FF2B5EF4-FFF2-40B4-BE49-F238E27FC236}">
                <a16:creationId xmlns:a16="http://schemas.microsoft.com/office/drawing/2014/main" id="{C62A595C-BCFA-ACF6-FDCF-7137B5472C3E}"/>
              </a:ext>
            </a:extLst>
          </p:cNvPr>
          <p:cNvSpPr/>
          <p:nvPr userDrawn="1"/>
        </p:nvSpPr>
        <p:spPr>
          <a:xfrm rot="3872758" flipH="1">
            <a:off x="10031727" y="2546742"/>
            <a:ext cx="1845954" cy="802484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hree">
            <a:extLst>
              <a:ext uri="{FF2B5EF4-FFF2-40B4-BE49-F238E27FC236}">
                <a16:creationId xmlns:a16="http://schemas.microsoft.com/office/drawing/2014/main" id="{DA3A4E75-F460-7A9F-8EC7-738894BB8BB7}"/>
              </a:ext>
            </a:extLst>
          </p:cNvPr>
          <p:cNvSpPr/>
          <p:nvPr userDrawn="1"/>
        </p:nvSpPr>
        <p:spPr>
          <a:xfrm rot="7104613" flipH="1">
            <a:off x="1210555" y="2995508"/>
            <a:ext cx="3001935" cy="9719727"/>
          </a:xfrm>
          <a:prstGeom prst="rect">
            <a:avLst/>
          </a:prstGeom>
          <a:solidFill>
            <a:srgbClr val="002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050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262A-4169-C23B-3112-35E13C20FA7B}"/>
              </a:ext>
            </a:extLst>
          </p:cNvPr>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C2B9D2-C210-D362-C2F4-AA1C49898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wo">
            <a:extLst>
              <a:ext uri="{FF2B5EF4-FFF2-40B4-BE49-F238E27FC236}">
                <a16:creationId xmlns:a16="http://schemas.microsoft.com/office/drawing/2014/main" id="{1C74CEAC-F142-C893-3898-E7DFB0BE2AA6}"/>
              </a:ext>
            </a:extLst>
          </p:cNvPr>
          <p:cNvSpPr/>
          <p:nvPr userDrawn="1"/>
        </p:nvSpPr>
        <p:spPr>
          <a:xfrm rot="16556892">
            <a:off x="4193345" y="546184"/>
            <a:ext cx="2676770" cy="14006547"/>
          </a:xfrm>
          <a:prstGeom prst="rect">
            <a:avLst/>
          </a:prstGeom>
          <a:solidFill>
            <a:srgbClr val="CE005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One">
            <a:extLst>
              <a:ext uri="{FF2B5EF4-FFF2-40B4-BE49-F238E27FC236}">
                <a16:creationId xmlns:a16="http://schemas.microsoft.com/office/drawing/2014/main" id="{0468EFC4-68F1-5E0E-F2E6-4F5A987C2C2B}"/>
              </a:ext>
            </a:extLst>
          </p:cNvPr>
          <p:cNvSpPr/>
          <p:nvPr userDrawn="1"/>
        </p:nvSpPr>
        <p:spPr>
          <a:xfrm rot="1786471" flipH="1">
            <a:off x="10931117" y="1891389"/>
            <a:ext cx="2212563" cy="8244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hree">
            <a:extLst>
              <a:ext uri="{FF2B5EF4-FFF2-40B4-BE49-F238E27FC236}">
                <a16:creationId xmlns:a16="http://schemas.microsoft.com/office/drawing/2014/main" id="{109A6716-E4EF-2407-9E75-AF1CE422B5B0}"/>
              </a:ext>
            </a:extLst>
          </p:cNvPr>
          <p:cNvSpPr/>
          <p:nvPr userDrawn="1"/>
        </p:nvSpPr>
        <p:spPr>
          <a:xfrm rot="8180668" flipH="1">
            <a:off x="-942126" y="3064798"/>
            <a:ext cx="3606444" cy="938654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268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C7EC-DB6D-448F-1C73-73A376A662DF}"/>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D41373F-75AC-3E10-6E43-34DE6EB33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wo">
            <a:extLst>
              <a:ext uri="{FF2B5EF4-FFF2-40B4-BE49-F238E27FC236}">
                <a16:creationId xmlns:a16="http://schemas.microsoft.com/office/drawing/2014/main" id="{1779644A-A5E7-E41E-5836-67EB2C7879B7}"/>
              </a:ext>
            </a:extLst>
          </p:cNvPr>
          <p:cNvSpPr/>
          <p:nvPr userDrawn="1"/>
        </p:nvSpPr>
        <p:spPr>
          <a:xfrm rot="17021602">
            <a:off x="2443996" y="680470"/>
            <a:ext cx="2344998" cy="1400654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One">
            <a:extLst>
              <a:ext uri="{FF2B5EF4-FFF2-40B4-BE49-F238E27FC236}">
                <a16:creationId xmlns:a16="http://schemas.microsoft.com/office/drawing/2014/main" id="{D63436E4-366C-DBB9-470D-A8E4F515CD1D}"/>
              </a:ext>
            </a:extLst>
          </p:cNvPr>
          <p:cNvSpPr/>
          <p:nvPr userDrawn="1"/>
        </p:nvSpPr>
        <p:spPr>
          <a:xfrm rot="735074" flipH="1">
            <a:off x="11691363" y="764486"/>
            <a:ext cx="2212563" cy="8244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hree">
            <a:extLst>
              <a:ext uri="{FF2B5EF4-FFF2-40B4-BE49-F238E27FC236}">
                <a16:creationId xmlns:a16="http://schemas.microsoft.com/office/drawing/2014/main" id="{5457142A-0480-4F9C-7E98-655783A29513}"/>
              </a:ext>
            </a:extLst>
          </p:cNvPr>
          <p:cNvSpPr/>
          <p:nvPr userDrawn="1"/>
        </p:nvSpPr>
        <p:spPr>
          <a:xfrm rot="9546134" flipH="1">
            <a:off x="-2847126" y="1102648"/>
            <a:ext cx="3606444" cy="938654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641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C7EC-DB6D-448F-1C73-73A376A662DF}"/>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D41373F-75AC-3E10-6E43-34DE6EB33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One">
            <a:extLst>
              <a:ext uri="{FF2B5EF4-FFF2-40B4-BE49-F238E27FC236}">
                <a16:creationId xmlns:a16="http://schemas.microsoft.com/office/drawing/2014/main" id="{9D581E74-587E-400F-C572-40464CA46CEE}"/>
              </a:ext>
            </a:extLst>
          </p:cNvPr>
          <p:cNvSpPr/>
          <p:nvPr userDrawn="1"/>
        </p:nvSpPr>
        <p:spPr>
          <a:xfrm rot="4583219" flipH="1">
            <a:off x="7673852" y="2521778"/>
            <a:ext cx="2239465" cy="9858275"/>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wo">
            <a:extLst>
              <a:ext uri="{FF2B5EF4-FFF2-40B4-BE49-F238E27FC236}">
                <a16:creationId xmlns:a16="http://schemas.microsoft.com/office/drawing/2014/main" id="{A1093A98-BF21-EA1F-4DA0-DB4B43C2E279}"/>
              </a:ext>
            </a:extLst>
          </p:cNvPr>
          <p:cNvSpPr/>
          <p:nvPr userDrawn="1"/>
        </p:nvSpPr>
        <p:spPr>
          <a:xfrm rot="16979946">
            <a:off x="1104702" y="3868477"/>
            <a:ext cx="2966578" cy="8052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hree">
            <a:extLst>
              <a:ext uri="{FF2B5EF4-FFF2-40B4-BE49-F238E27FC236}">
                <a16:creationId xmlns:a16="http://schemas.microsoft.com/office/drawing/2014/main" id="{F4EAEE17-A54D-DCD0-299E-C02779392296}"/>
              </a:ext>
            </a:extLst>
          </p:cNvPr>
          <p:cNvSpPr/>
          <p:nvPr userDrawn="1"/>
        </p:nvSpPr>
        <p:spPr>
          <a:xfrm rot="9256399" flipH="1">
            <a:off x="-1224982" y="2007596"/>
            <a:ext cx="1914545" cy="6659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255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C7EC-DB6D-448F-1C73-73A376A662DF}"/>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D41373F-75AC-3E10-6E43-34DE6EB33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wo">
            <a:extLst>
              <a:ext uri="{FF2B5EF4-FFF2-40B4-BE49-F238E27FC236}">
                <a16:creationId xmlns:a16="http://schemas.microsoft.com/office/drawing/2014/main" id="{EE424B12-E737-CDB4-0001-FDFABCD907D4}"/>
              </a:ext>
            </a:extLst>
          </p:cNvPr>
          <p:cNvSpPr/>
          <p:nvPr userDrawn="1"/>
        </p:nvSpPr>
        <p:spPr>
          <a:xfrm rot="16527242">
            <a:off x="3953034" y="1090786"/>
            <a:ext cx="1343562" cy="12307391"/>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ne">
            <a:extLst>
              <a:ext uri="{FF2B5EF4-FFF2-40B4-BE49-F238E27FC236}">
                <a16:creationId xmlns:a16="http://schemas.microsoft.com/office/drawing/2014/main" id="{9444542B-461F-7458-9D32-E9B1985C4E1F}"/>
              </a:ext>
            </a:extLst>
          </p:cNvPr>
          <p:cNvSpPr/>
          <p:nvPr userDrawn="1"/>
        </p:nvSpPr>
        <p:spPr>
          <a:xfrm rot="2086805" flipH="1">
            <a:off x="10946127" y="2508643"/>
            <a:ext cx="1845954" cy="802484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hree">
            <a:extLst>
              <a:ext uri="{FF2B5EF4-FFF2-40B4-BE49-F238E27FC236}">
                <a16:creationId xmlns:a16="http://schemas.microsoft.com/office/drawing/2014/main" id="{5AAF4C90-88D4-D7CD-1C0F-E3AD96F67499}"/>
              </a:ext>
            </a:extLst>
          </p:cNvPr>
          <p:cNvSpPr/>
          <p:nvPr userDrawn="1"/>
        </p:nvSpPr>
        <p:spPr>
          <a:xfrm rot="8448678" flipH="1">
            <a:off x="-1744530" y="1998137"/>
            <a:ext cx="3001935" cy="9719727"/>
          </a:xfrm>
          <a:prstGeom prst="rect">
            <a:avLst/>
          </a:prstGeom>
          <a:solidFill>
            <a:srgbClr val="002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038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C7EC-DB6D-448F-1C73-73A376A662DF}"/>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D41373F-75AC-3E10-6E43-34DE6EB33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wo">
            <a:extLst>
              <a:ext uri="{FF2B5EF4-FFF2-40B4-BE49-F238E27FC236}">
                <a16:creationId xmlns:a16="http://schemas.microsoft.com/office/drawing/2014/main" id="{E233A2C0-26E5-F271-55DF-7B710CB8C991}"/>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ne">
            <a:extLst>
              <a:ext uri="{FF2B5EF4-FFF2-40B4-BE49-F238E27FC236}">
                <a16:creationId xmlns:a16="http://schemas.microsoft.com/office/drawing/2014/main" id="{EC24ADF5-3C7D-1AB8-CECC-B3E785FA8A34}"/>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hree">
            <a:extLst>
              <a:ext uri="{FF2B5EF4-FFF2-40B4-BE49-F238E27FC236}">
                <a16:creationId xmlns:a16="http://schemas.microsoft.com/office/drawing/2014/main" id="{F81548D9-CCC9-2296-B166-9FAF43CF679C}"/>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747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D5D7-CAA0-BCFD-4D0F-E571E1AE9A0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63CE5B-831C-5201-93B3-BD453BBA85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B084F3-9E76-0E25-E6FC-C258A06F3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wo">
            <a:extLst>
              <a:ext uri="{FF2B5EF4-FFF2-40B4-BE49-F238E27FC236}">
                <a16:creationId xmlns:a16="http://schemas.microsoft.com/office/drawing/2014/main" id="{25020BD2-FFA3-F34A-B762-08C2C339E167}"/>
              </a:ext>
            </a:extLst>
          </p:cNvPr>
          <p:cNvSpPr/>
          <p:nvPr userDrawn="1"/>
        </p:nvSpPr>
        <p:spPr>
          <a:xfrm rot="17021602">
            <a:off x="2443996" y="680470"/>
            <a:ext cx="2344998" cy="1400654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One">
            <a:extLst>
              <a:ext uri="{FF2B5EF4-FFF2-40B4-BE49-F238E27FC236}">
                <a16:creationId xmlns:a16="http://schemas.microsoft.com/office/drawing/2014/main" id="{56449C64-587E-F8CD-3047-065753DFDC8B}"/>
              </a:ext>
            </a:extLst>
          </p:cNvPr>
          <p:cNvSpPr/>
          <p:nvPr userDrawn="1"/>
        </p:nvSpPr>
        <p:spPr>
          <a:xfrm rot="735074" flipH="1">
            <a:off x="11691363" y="764486"/>
            <a:ext cx="2212563" cy="8244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ree">
            <a:extLst>
              <a:ext uri="{FF2B5EF4-FFF2-40B4-BE49-F238E27FC236}">
                <a16:creationId xmlns:a16="http://schemas.microsoft.com/office/drawing/2014/main" id="{7647884E-5A9B-E299-DBB9-C30492929F7C}"/>
              </a:ext>
            </a:extLst>
          </p:cNvPr>
          <p:cNvSpPr/>
          <p:nvPr userDrawn="1"/>
        </p:nvSpPr>
        <p:spPr>
          <a:xfrm rot="9546134" flipH="1">
            <a:off x="-2847126" y="1102648"/>
            <a:ext cx="3606444" cy="938654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463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D5D7-CAA0-BCFD-4D0F-E571E1AE9A0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63CE5B-831C-5201-93B3-BD453BBA85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B084F3-9E76-0E25-E6FC-C258A06F3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wo">
            <a:extLst>
              <a:ext uri="{FF2B5EF4-FFF2-40B4-BE49-F238E27FC236}">
                <a16:creationId xmlns:a16="http://schemas.microsoft.com/office/drawing/2014/main" id="{C2B5EAC2-411C-1A90-452B-FAF8833DF387}"/>
              </a:ext>
            </a:extLst>
          </p:cNvPr>
          <p:cNvSpPr/>
          <p:nvPr userDrawn="1"/>
        </p:nvSpPr>
        <p:spPr>
          <a:xfrm rot="16527242">
            <a:off x="3953034" y="1090786"/>
            <a:ext cx="1343562" cy="12307391"/>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ne">
            <a:extLst>
              <a:ext uri="{FF2B5EF4-FFF2-40B4-BE49-F238E27FC236}">
                <a16:creationId xmlns:a16="http://schemas.microsoft.com/office/drawing/2014/main" id="{3C52F1F1-DC55-D5F4-671B-8121B132F4F2}"/>
              </a:ext>
            </a:extLst>
          </p:cNvPr>
          <p:cNvSpPr/>
          <p:nvPr userDrawn="1"/>
        </p:nvSpPr>
        <p:spPr>
          <a:xfrm rot="2086805" flipH="1">
            <a:off x="10946127" y="2508643"/>
            <a:ext cx="1845954" cy="802484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hree">
            <a:extLst>
              <a:ext uri="{FF2B5EF4-FFF2-40B4-BE49-F238E27FC236}">
                <a16:creationId xmlns:a16="http://schemas.microsoft.com/office/drawing/2014/main" id="{85298905-99DB-EDD0-411D-71D77B5E7938}"/>
              </a:ext>
            </a:extLst>
          </p:cNvPr>
          <p:cNvSpPr/>
          <p:nvPr userDrawn="1"/>
        </p:nvSpPr>
        <p:spPr>
          <a:xfrm rot="8448678" flipH="1">
            <a:off x="-1744530" y="1998137"/>
            <a:ext cx="3001935" cy="9719727"/>
          </a:xfrm>
          <a:prstGeom prst="rect">
            <a:avLst/>
          </a:prstGeom>
          <a:solidFill>
            <a:srgbClr val="002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501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D5D7-CAA0-BCFD-4D0F-E571E1AE9A0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63CE5B-831C-5201-93B3-BD453BBA85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B084F3-9E76-0E25-E6FC-C258A06F3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One">
            <a:extLst>
              <a:ext uri="{FF2B5EF4-FFF2-40B4-BE49-F238E27FC236}">
                <a16:creationId xmlns:a16="http://schemas.microsoft.com/office/drawing/2014/main" id="{0E0D87CD-9F6D-4EE5-F651-AA2ACB4C44F9}"/>
              </a:ext>
            </a:extLst>
          </p:cNvPr>
          <p:cNvSpPr/>
          <p:nvPr userDrawn="1"/>
        </p:nvSpPr>
        <p:spPr>
          <a:xfrm rot="4583219" flipH="1">
            <a:off x="7673852" y="2521778"/>
            <a:ext cx="2239465" cy="9858275"/>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hree">
            <a:extLst>
              <a:ext uri="{FF2B5EF4-FFF2-40B4-BE49-F238E27FC236}">
                <a16:creationId xmlns:a16="http://schemas.microsoft.com/office/drawing/2014/main" id="{C96AA6C9-6F31-1492-426D-3DEE5641064B}"/>
              </a:ext>
            </a:extLst>
          </p:cNvPr>
          <p:cNvSpPr/>
          <p:nvPr userDrawn="1"/>
        </p:nvSpPr>
        <p:spPr>
          <a:xfrm rot="9256399" flipH="1">
            <a:off x="-1255822" y="1872547"/>
            <a:ext cx="2536781" cy="6659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wo">
            <a:extLst>
              <a:ext uri="{FF2B5EF4-FFF2-40B4-BE49-F238E27FC236}">
                <a16:creationId xmlns:a16="http://schemas.microsoft.com/office/drawing/2014/main" id="{41B522CB-7675-7514-AB1E-7C5DDE0336BD}"/>
              </a:ext>
            </a:extLst>
          </p:cNvPr>
          <p:cNvSpPr/>
          <p:nvPr userDrawn="1"/>
        </p:nvSpPr>
        <p:spPr>
          <a:xfrm rot="16979946">
            <a:off x="1117404" y="3527360"/>
            <a:ext cx="2966578" cy="8052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085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D5D7-CAA0-BCFD-4D0F-E571E1AE9A0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63CE5B-831C-5201-93B3-BD453BBA85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B084F3-9E76-0E25-E6FC-C258A06F3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wo">
            <a:extLst>
              <a:ext uri="{FF2B5EF4-FFF2-40B4-BE49-F238E27FC236}">
                <a16:creationId xmlns:a16="http://schemas.microsoft.com/office/drawing/2014/main" id="{DE978498-6790-C825-63AD-F4908FCE5D62}"/>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ne">
            <a:extLst>
              <a:ext uri="{FF2B5EF4-FFF2-40B4-BE49-F238E27FC236}">
                <a16:creationId xmlns:a16="http://schemas.microsoft.com/office/drawing/2014/main" id="{782CE90A-D4C9-BE83-AD15-8114FA694E42}"/>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ree">
            <a:extLst>
              <a:ext uri="{FF2B5EF4-FFF2-40B4-BE49-F238E27FC236}">
                <a16:creationId xmlns:a16="http://schemas.microsoft.com/office/drawing/2014/main" id="{F4B36A6E-9423-8144-5B87-98036FF442AF}"/>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020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6F9B-6F4B-E57E-163C-1190B5214B8A}"/>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Two">
            <a:extLst>
              <a:ext uri="{FF2B5EF4-FFF2-40B4-BE49-F238E27FC236}">
                <a16:creationId xmlns:a16="http://schemas.microsoft.com/office/drawing/2014/main" id="{3B5F6ADD-36EE-879A-FA50-CEB9B0D00CD3}"/>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ne">
            <a:extLst>
              <a:ext uri="{FF2B5EF4-FFF2-40B4-BE49-F238E27FC236}">
                <a16:creationId xmlns:a16="http://schemas.microsoft.com/office/drawing/2014/main" id="{27647AA4-1DF8-8C84-F34B-038CE577BB93}"/>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hree">
            <a:extLst>
              <a:ext uri="{FF2B5EF4-FFF2-40B4-BE49-F238E27FC236}">
                <a16:creationId xmlns:a16="http://schemas.microsoft.com/office/drawing/2014/main" id="{AE43FD16-6BBC-9BEF-F8B9-7CCC8F13CBE3}"/>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638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6F9B-6F4B-E57E-163C-1190B5214B8A}"/>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One">
            <a:extLst>
              <a:ext uri="{FF2B5EF4-FFF2-40B4-BE49-F238E27FC236}">
                <a16:creationId xmlns:a16="http://schemas.microsoft.com/office/drawing/2014/main" id="{6CA1A45B-10D8-9899-625B-71D77F08209D}"/>
              </a:ext>
            </a:extLst>
          </p:cNvPr>
          <p:cNvSpPr/>
          <p:nvPr userDrawn="1"/>
        </p:nvSpPr>
        <p:spPr>
          <a:xfrm rot="4583219" flipH="1">
            <a:off x="7673852" y="2521778"/>
            <a:ext cx="2239465" cy="9858275"/>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2882FC7A-508D-150B-24C2-B59FBBF49664}"/>
              </a:ext>
            </a:extLst>
          </p:cNvPr>
          <p:cNvSpPr/>
          <p:nvPr userDrawn="1"/>
        </p:nvSpPr>
        <p:spPr>
          <a:xfrm rot="9256399" flipH="1">
            <a:off x="-1255822" y="1872547"/>
            <a:ext cx="2536781" cy="6659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wo">
            <a:extLst>
              <a:ext uri="{FF2B5EF4-FFF2-40B4-BE49-F238E27FC236}">
                <a16:creationId xmlns:a16="http://schemas.microsoft.com/office/drawing/2014/main" id="{5317AF90-36D4-B14E-8C51-8E51A83838B7}"/>
              </a:ext>
            </a:extLst>
          </p:cNvPr>
          <p:cNvSpPr/>
          <p:nvPr userDrawn="1"/>
        </p:nvSpPr>
        <p:spPr>
          <a:xfrm rot="16979946">
            <a:off x="1117404" y="3527360"/>
            <a:ext cx="2966578" cy="8052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57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6F9B-6F4B-E57E-163C-1190B5214B8A}"/>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Two">
            <a:extLst>
              <a:ext uri="{FF2B5EF4-FFF2-40B4-BE49-F238E27FC236}">
                <a16:creationId xmlns:a16="http://schemas.microsoft.com/office/drawing/2014/main" id="{687256C8-2798-9EA6-5423-E1C707434D17}"/>
              </a:ext>
            </a:extLst>
          </p:cNvPr>
          <p:cNvSpPr/>
          <p:nvPr userDrawn="1"/>
        </p:nvSpPr>
        <p:spPr>
          <a:xfrm rot="16527242">
            <a:off x="3953034" y="1090786"/>
            <a:ext cx="1343562" cy="12307391"/>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ne">
            <a:extLst>
              <a:ext uri="{FF2B5EF4-FFF2-40B4-BE49-F238E27FC236}">
                <a16:creationId xmlns:a16="http://schemas.microsoft.com/office/drawing/2014/main" id="{538A3AA1-AD18-DDF0-718C-B57E064334E6}"/>
              </a:ext>
            </a:extLst>
          </p:cNvPr>
          <p:cNvSpPr/>
          <p:nvPr userDrawn="1"/>
        </p:nvSpPr>
        <p:spPr>
          <a:xfrm rot="2086805" flipH="1">
            <a:off x="10946127" y="2508643"/>
            <a:ext cx="1845954" cy="802484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hree">
            <a:extLst>
              <a:ext uri="{FF2B5EF4-FFF2-40B4-BE49-F238E27FC236}">
                <a16:creationId xmlns:a16="http://schemas.microsoft.com/office/drawing/2014/main" id="{138C8158-160B-99DF-F646-2101D87FE9A3}"/>
              </a:ext>
            </a:extLst>
          </p:cNvPr>
          <p:cNvSpPr/>
          <p:nvPr userDrawn="1"/>
        </p:nvSpPr>
        <p:spPr>
          <a:xfrm rot="8448678" flipH="1">
            <a:off x="-1744530" y="1998137"/>
            <a:ext cx="3001935" cy="9719727"/>
          </a:xfrm>
          <a:prstGeom prst="rect">
            <a:avLst/>
          </a:prstGeom>
          <a:solidFill>
            <a:srgbClr val="002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406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6F9B-6F4B-E57E-163C-1190B5214B8A}"/>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Two">
            <a:extLst>
              <a:ext uri="{FF2B5EF4-FFF2-40B4-BE49-F238E27FC236}">
                <a16:creationId xmlns:a16="http://schemas.microsoft.com/office/drawing/2014/main" id="{2F13D7D1-2B34-962E-C539-B03D7D99BC46}"/>
              </a:ext>
            </a:extLst>
          </p:cNvPr>
          <p:cNvSpPr/>
          <p:nvPr userDrawn="1"/>
        </p:nvSpPr>
        <p:spPr>
          <a:xfrm rot="17021602">
            <a:off x="2443996" y="680470"/>
            <a:ext cx="2344998" cy="1400654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One">
            <a:extLst>
              <a:ext uri="{FF2B5EF4-FFF2-40B4-BE49-F238E27FC236}">
                <a16:creationId xmlns:a16="http://schemas.microsoft.com/office/drawing/2014/main" id="{0D8E1DD2-3ADC-CD98-0B66-F0F656958729}"/>
              </a:ext>
            </a:extLst>
          </p:cNvPr>
          <p:cNvSpPr/>
          <p:nvPr userDrawn="1"/>
        </p:nvSpPr>
        <p:spPr>
          <a:xfrm rot="735074" flipH="1">
            <a:off x="11691363" y="764486"/>
            <a:ext cx="2212563" cy="8244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hree">
            <a:extLst>
              <a:ext uri="{FF2B5EF4-FFF2-40B4-BE49-F238E27FC236}">
                <a16:creationId xmlns:a16="http://schemas.microsoft.com/office/drawing/2014/main" id="{6E3B015F-FE84-3304-38A1-2730C611EAD7}"/>
              </a:ext>
            </a:extLst>
          </p:cNvPr>
          <p:cNvSpPr/>
          <p:nvPr userDrawn="1"/>
        </p:nvSpPr>
        <p:spPr>
          <a:xfrm rot="9546134" flipH="1">
            <a:off x="-2847126" y="1102648"/>
            <a:ext cx="3606444" cy="938654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602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6F9B-6F4B-E57E-163C-1190B5214B8A}"/>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Two">
            <a:extLst>
              <a:ext uri="{FF2B5EF4-FFF2-40B4-BE49-F238E27FC236}">
                <a16:creationId xmlns:a16="http://schemas.microsoft.com/office/drawing/2014/main" id="{2F13D7D1-2B34-962E-C539-B03D7D99BC46}"/>
              </a:ext>
            </a:extLst>
          </p:cNvPr>
          <p:cNvSpPr/>
          <p:nvPr userDrawn="1"/>
        </p:nvSpPr>
        <p:spPr>
          <a:xfrm rot="17021602">
            <a:off x="2443996" y="680470"/>
            <a:ext cx="2344998" cy="1400654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One">
            <a:extLst>
              <a:ext uri="{FF2B5EF4-FFF2-40B4-BE49-F238E27FC236}">
                <a16:creationId xmlns:a16="http://schemas.microsoft.com/office/drawing/2014/main" id="{0D8E1DD2-3ADC-CD98-0B66-F0F656958729}"/>
              </a:ext>
            </a:extLst>
          </p:cNvPr>
          <p:cNvSpPr/>
          <p:nvPr userDrawn="1"/>
        </p:nvSpPr>
        <p:spPr>
          <a:xfrm rot="735074" flipH="1">
            <a:off x="11691363" y="764486"/>
            <a:ext cx="2212563" cy="8244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hree">
            <a:extLst>
              <a:ext uri="{FF2B5EF4-FFF2-40B4-BE49-F238E27FC236}">
                <a16:creationId xmlns:a16="http://schemas.microsoft.com/office/drawing/2014/main" id="{6E3B015F-FE84-3304-38A1-2730C611EAD7}"/>
              </a:ext>
            </a:extLst>
          </p:cNvPr>
          <p:cNvSpPr/>
          <p:nvPr userDrawn="1"/>
        </p:nvSpPr>
        <p:spPr>
          <a:xfrm rot="9546134" flipH="1">
            <a:off x="-2847126" y="1102648"/>
            <a:ext cx="3606444" cy="938654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B4C25C7-3C68-B181-BB76-9B528C24B561}"/>
              </a:ext>
            </a:extLst>
          </p:cNvPr>
          <p:cNvPicPr>
            <a:picLocks noChangeAspect="1"/>
          </p:cNvPicPr>
          <p:nvPr userDrawn="1"/>
        </p:nvPicPr>
        <p:blipFill>
          <a:blip r:embed="rId2"/>
          <a:stretch>
            <a:fillRect/>
          </a:stretch>
        </p:blipFill>
        <p:spPr>
          <a:xfrm>
            <a:off x="9156886" y="4255817"/>
            <a:ext cx="2389839" cy="2328874"/>
          </a:xfrm>
          <a:prstGeom prst="rect">
            <a:avLst/>
          </a:prstGeom>
        </p:spPr>
      </p:pic>
    </p:spTree>
    <p:extLst>
      <p:ext uri="{BB962C8B-B14F-4D97-AF65-F5344CB8AC3E}">
        <p14:creationId xmlns:p14="http://schemas.microsoft.com/office/powerpoint/2010/main" val="3548759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5" name="!!Two">
            <a:extLst>
              <a:ext uri="{FF2B5EF4-FFF2-40B4-BE49-F238E27FC236}">
                <a16:creationId xmlns:a16="http://schemas.microsoft.com/office/drawing/2014/main" id="{25FE69DA-F340-98BE-122F-01A894144346}"/>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ne">
            <a:extLst>
              <a:ext uri="{FF2B5EF4-FFF2-40B4-BE49-F238E27FC236}">
                <a16:creationId xmlns:a16="http://schemas.microsoft.com/office/drawing/2014/main" id="{E107DFE5-E3AF-EE38-8564-7E557FBDF941}"/>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ree">
            <a:extLst>
              <a:ext uri="{FF2B5EF4-FFF2-40B4-BE49-F238E27FC236}">
                <a16:creationId xmlns:a16="http://schemas.microsoft.com/office/drawing/2014/main" id="{8DF910B8-340B-3EBA-D6C6-31CCC24A8061}"/>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197776-1860-CCB8-478F-AC2A18441BCA}"/>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645594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One">
            <a:extLst>
              <a:ext uri="{FF2B5EF4-FFF2-40B4-BE49-F238E27FC236}">
                <a16:creationId xmlns:a16="http://schemas.microsoft.com/office/drawing/2014/main" id="{E35B8AFA-CDFC-CA60-1393-4DCA0CC216BB}"/>
              </a:ext>
            </a:extLst>
          </p:cNvPr>
          <p:cNvSpPr/>
          <p:nvPr userDrawn="1"/>
        </p:nvSpPr>
        <p:spPr>
          <a:xfrm rot="4583219" flipH="1">
            <a:off x="7673852" y="2521778"/>
            <a:ext cx="2239465" cy="9858275"/>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74557994-C13B-E083-65EE-F137AF5C368F}"/>
              </a:ext>
            </a:extLst>
          </p:cNvPr>
          <p:cNvSpPr/>
          <p:nvPr userDrawn="1"/>
        </p:nvSpPr>
        <p:spPr>
          <a:xfrm rot="9256399" flipH="1">
            <a:off x="-1255822" y="1872547"/>
            <a:ext cx="2536781" cy="6659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wo">
            <a:extLst>
              <a:ext uri="{FF2B5EF4-FFF2-40B4-BE49-F238E27FC236}">
                <a16:creationId xmlns:a16="http://schemas.microsoft.com/office/drawing/2014/main" id="{860A0487-9A24-8F92-776F-C4FE5D155AAF}"/>
              </a:ext>
            </a:extLst>
          </p:cNvPr>
          <p:cNvSpPr/>
          <p:nvPr userDrawn="1"/>
        </p:nvSpPr>
        <p:spPr>
          <a:xfrm rot="16979946">
            <a:off x="1117404" y="3527360"/>
            <a:ext cx="2966578" cy="8052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AB90F27-40E0-46D4-C4CB-CDA6C2E779C6}"/>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84561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3" name="!!One">
            <a:extLst>
              <a:ext uri="{FF2B5EF4-FFF2-40B4-BE49-F238E27FC236}">
                <a16:creationId xmlns:a16="http://schemas.microsoft.com/office/drawing/2014/main" id="{E35B8AFA-CDFC-CA60-1393-4DCA0CC216BB}"/>
              </a:ext>
            </a:extLst>
          </p:cNvPr>
          <p:cNvSpPr/>
          <p:nvPr userDrawn="1"/>
        </p:nvSpPr>
        <p:spPr>
          <a:xfrm rot="4583219" flipH="1">
            <a:off x="7673852" y="2521778"/>
            <a:ext cx="2239465" cy="9858275"/>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74557994-C13B-E083-65EE-F137AF5C368F}"/>
              </a:ext>
            </a:extLst>
          </p:cNvPr>
          <p:cNvSpPr/>
          <p:nvPr userDrawn="1"/>
        </p:nvSpPr>
        <p:spPr>
          <a:xfrm rot="9256399" flipH="1">
            <a:off x="-1255822" y="1872547"/>
            <a:ext cx="2536781" cy="6659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wo">
            <a:extLst>
              <a:ext uri="{FF2B5EF4-FFF2-40B4-BE49-F238E27FC236}">
                <a16:creationId xmlns:a16="http://schemas.microsoft.com/office/drawing/2014/main" id="{860A0487-9A24-8F92-776F-C4FE5D155AAF}"/>
              </a:ext>
            </a:extLst>
          </p:cNvPr>
          <p:cNvSpPr/>
          <p:nvPr userDrawn="1"/>
        </p:nvSpPr>
        <p:spPr>
          <a:xfrm rot="16979946">
            <a:off x="1117404" y="3527360"/>
            <a:ext cx="2966578" cy="8052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AB90F27-40E0-46D4-C4CB-CDA6C2E779C6}"/>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pic>
        <p:nvPicPr>
          <p:cNvPr id="6" name="Picture 5">
            <a:extLst>
              <a:ext uri="{FF2B5EF4-FFF2-40B4-BE49-F238E27FC236}">
                <a16:creationId xmlns:a16="http://schemas.microsoft.com/office/drawing/2014/main" id="{C1A09F1B-10E2-3E1A-7230-D93A7B15B8C4}"/>
              </a:ext>
            </a:extLst>
          </p:cNvPr>
          <p:cNvPicPr>
            <a:picLocks noChangeAspect="1"/>
          </p:cNvPicPr>
          <p:nvPr userDrawn="1"/>
        </p:nvPicPr>
        <p:blipFill>
          <a:blip r:embed="rId2"/>
          <a:stretch>
            <a:fillRect/>
          </a:stretch>
        </p:blipFill>
        <p:spPr>
          <a:xfrm>
            <a:off x="7625432" y="3429000"/>
            <a:ext cx="3487214" cy="2213040"/>
          </a:xfrm>
          <a:prstGeom prst="rect">
            <a:avLst/>
          </a:prstGeom>
        </p:spPr>
      </p:pic>
    </p:spTree>
    <p:extLst>
      <p:ext uri="{BB962C8B-B14F-4D97-AF65-F5344CB8AC3E}">
        <p14:creationId xmlns:p14="http://schemas.microsoft.com/office/powerpoint/2010/main" val="1687051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Two">
            <a:extLst>
              <a:ext uri="{FF2B5EF4-FFF2-40B4-BE49-F238E27FC236}">
                <a16:creationId xmlns:a16="http://schemas.microsoft.com/office/drawing/2014/main" id="{25FE69DA-F340-98BE-122F-01A894144346}"/>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ne">
            <a:extLst>
              <a:ext uri="{FF2B5EF4-FFF2-40B4-BE49-F238E27FC236}">
                <a16:creationId xmlns:a16="http://schemas.microsoft.com/office/drawing/2014/main" id="{E107DFE5-E3AF-EE38-8564-7E557FBDF941}"/>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ree">
            <a:extLst>
              <a:ext uri="{FF2B5EF4-FFF2-40B4-BE49-F238E27FC236}">
                <a16:creationId xmlns:a16="http://schemas.microsoft.com/office/drawing/2014/main" id="{8DF910B8-340B-3EBA-D6C6-31CCC24A8061}"/>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8DFAA-3C57-4118-0ECD-99273BDA7B84}"/>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pic>
        <p:nvPicPr>
          <p:cNvPr id="3" name="Picture 2">
            <a:extLst>
              <a:ext uri="{FF2B5EF4-FFF2-40B4-BE49-F238E27FC236}">
                <a16:creationId xmlns:a16="http://schemas.microsoft.com/office/drawing/2014/main" id="{BD3206B4-A1A9-B321-20AA-3E9682D4D2CF}"/>
              </a:ext>
            </a:extLst>
          </p:cNvPr>
          <p:cNvPicPr>
            <a:picLocks noChangeAspect="1"/>
          </p:cNvPicPr>
          <p:nvPr userDrawn="1"/>
        </p:nvPicPr>
        <p:blipFill>
          <a:blip r:embed="rId2"/>
          <a:stretch>
            <a:fillRect/>
          </a:stretch>
        </p:blipFill>
        <p:spPr>
          <a:xfrm>
            <a:off x="994954" y="2030166"/>
            <a:ext cx="1822862" cy="1816765"/>
          </a:xfrm>
          <a:prstGeom prst="rect">
            <a:avLst/>
          </a:prstGeom>
        </p:spPr>
      </p:pic>
      <p:pic>
        <p:nvPicPr>
          <p:cNvPr id="4" name="Picture 3">
            <a:extLst>
              <a:ext uri="{FF2B5EF4-FFF2-40B4-BE49-F238E27FC236}">
                <a16:creationId xmlns:a16="http://schemas.microsoft.com/office/drawing/2014/main" id="{01AA1482-9723-6FED-3E49-12F2A191F61E}"/>
              </a:ext>
            </a:extLst>
          </p:cNvPr>
          <p:cNvPicPr>
            <a:picLocks noChangeAspect="1"/>
          </p:cNvPicPr>
          <p:nvPr userDrawn="1"/>
        </p:nvPicPr>
        <p:blipFill>
          <a:blip r:embed="rId3"/>
          <a:stretch>
            <a:fillRect/>
          </a:stretch>
        </p:blipFill>
        <p:spPr>
          <a:xfrm>
            <a:off x="3239391" y="2030165"/>
            <a:ext cx="1822862" cy="1816765"/>
          </a:xfrm>
          <a:prstGeom prst="rect">
            <a:avLst/>
          </a:prstGeom>
        </p:spPr>
      </p:pic>
      <p:pic>
        <p:nvPicPr>
          <p:cNvPr id="8" name="Picture 7">
            <a:extLst>
              <a:ext uri="{FF2B5EF4-FFF2-40B4-BE49-F238E27FC236}">
                <a16:creationId xmlns:a16="http://schemas.microsoft.com/office/drawing/2014/main" id="{C083BFFE-5F2C-57E4-C7E8-2E102B9D5302}"/>
              </a:ext>
            </a:extLst>
          </p:cNvPr>
          <p:cNvPicPr>
            <a:picLocks noChangeAspect="1"/>
          </p:cNvPicPr>
          <p:nvPr userDrawn="1"/>
        </p:nvPicPr>
        <p:blipFill>
          <a:blip r:embed="rId4"/>
          <a:stretch>
            <a:fillRect/>
          </a:stretch>
        </p:blipFill>
        <p:spPr>
          <a:xfrm>
            <a:off x="5483828" y="2030165"/>
            <a:ext cx="1822862" cy="1816765"/>
          </a:xfrm>
          <a:prstGeom prst="rect">
            <a:avLst/>
          </a:prstGeom>
        </p:spPr>
      </p:pic>
      <p:pic>
        <p:nvPicPr>
          <p:cNvPr id="9" name="Picture 8">
            <a:extLst>
              <a:ext uri="{FF2B5EF4-FFF2-40B4-BE49-F238E27FC236}">
                <a16:creationId xmlns:a16="http://schemas.microsoft.com/office/drawing/2014/main" id="{1A4695FB-1B57-D132-611B-193E85A474E0}"/>
              </a:ext>
            </a:extLst>
          </p:cNvPr>
          <p:cNvPicPr>
            <a:picLocks noChangeAspect="1"/>
          </p:cNvPicPr>
          <p:nvPr userDrawn="1"/>
        </p:nvPicPr>
        <p:blipFill>
          <a:blip r:embed="rId5"/>
          <a:stretch>
            <a:fillRect/>
          </a:stretch>
        </p:blipFill>
        <p:spPr>
          <a:xfrm>
            <a:off x="7670074" y="2030165"/>
            <a:ext cx="1822862" cy="1816765"/>
          </a:xfrm>
          <a:prstGeom prst="rect">
            <a:avLst/>
          </a:prstGeom>
        </p:spPr>
      </p:pic>
      <p:pic>
        <p:nvPicPr>
          <p:cNvPr id="10" name="Picture 9">
            <a:extLst>
              <a:ext uri="{FF2B5EF4-FFF2-40B4-BE49-F238E27FC236}">
                <a16:creationId xmlns:a16="http://schemas.microsoft.com/office/drawing/2014/main" id="{735CD240-8CD5-55DC-F213-8AF11DEDE998}"/>
              </a:ext>
            </a:extLst>
          </p:cNvPr>
          <p:cNvPicPr>
            <a:picLocks noChangeAspect="1"/>
          </p:cNvPicPr>
          <p:nvPr userDrawn="1"/>
        </p:nvPicPr>
        <p:blipFill>
          <a:blip r:embed="rId6"/>
          <a:stretch>
            <a:fillRect/>
          </a:stretch>
        </p:blipFill>
        <p:spPr>
          <a:xfrm>
            <a:off x="2088077" y="3846930"/>
            <a:ext cx="1822862" cy="1822862"/>
          </a:xfrm>
          <a:prstGeom prst="rect">
            <a:avLst/>
          </a:prstGeom>
        </p:spPr>
      </p:pic>
      <p:pic>
        <p:nvPicPr>
          <p:cNvPr id="11" name="Picture 10">
            <a:extLst>
              <a:ext uri="{FF2B5EF4-FFF2-40B4-BE49-F238E27FC236}">
                <a16:creationId xmlns:a16="http://schemas.microsoft.com/office/drawing/2014/main" id="{6898FCDA-0AC2-0949-05EF-7A047097E019}"/>
              </a:ext>
            </a:extLst>
          </p:cNvPr>
          <p:cNvPicPr>
            <a:picLocks noChangeAspect="1"/>
          </p:cNvPicPr>
          <p:nvPr userDrawn="1"/>
        </p:nvPicPr>
        <p:blipFill>
          <a:blip r:embed="rId7"/>
          <a:stretch>
            <a:fillRect/>
          </a:stretch>
        </p:blipFill>
        <p:spPr>
          <a:xfrm>
            <a:off x="4390705" y="3846930"/>
            <a:ext cx="1822862" cy="1822862"/>
          </a:xfrm>
          <a:prstGeom prst="rect">
            <a:avLst/>
          </a:prstGeom>
        </p:spPr>
      </p:pic>
      <p:pic>
        <p:nvPicPr>
          <p:cNvPr id="12" name="Picture 11">
            <a:extLst>
              <a:ext uri="{FF2B5EF4-FFF2-40B4-BE49-F238E27FC236}">
                <a16:creationId xmlns:a16="http://schemas.microsoft.com/office/drawing/2014/main" id="{239307D9-B587-AD1E-9536-366D34009FC6}"/>
              </a:ext>
            </a:extLst>
          </p:cNvPr>
          <p:cNvPicPr>
            <a:picLocks noChangeAspect="1"/>
          </p:cNvPicPr>
          <p:nvPr userDrawn="1"/>
        </p:nvPicPr>
        <p:blipFill>
          <a:blip r:embed="rId8"/>
          <a:stretch>
            <a:fillRect/>
          </a:stretch>
        </p:blipFill>
        <p:spPr>
          <a:xfrm>
            <a:off x="6629601" y="3846930"/>
            <a:ext cx="1822862" cy="1822862"/>
          </a:xfrm>
          <a:prstGeom prst="rect">
            <a:avLst/>
          </a:prstGeom>
        </p:spPr>
      </p:pic>
      <p:pic>
        <p:nvPicPr>
          <p:cNvPr id="13" name="Picture 12">
            <a:extLst>
              <a:ext uri="{FF2B5EF4-FFF2-40B4-BE49-F238E27FC236}">
                <a16:creationId xmlns:a16="http://schemas.microsoft.com/office/drawing/2014/main" id="{17770720-A8D1-FD2E-FD40-FF6D2E3EBEF9}"/>
              </a:ext>
            </a:extLst>
          </p:cNvPr>
          <p:cNvPicPr>
            <a:picLocks noChangeAspect="1"/>
          </p:cNvPicPr>
          <p:nvPr userDrawn="1"/>
        </p:nvPicPr>
        <p:blipFill>
          <a:blip r:embed="rId9"/>
          <a:stretch>
            <a:fillRect/>
          </a:stretch>
        </p:blipFill>
        <p:spPr>
          <a:xfrm>
            <a:off x="8944889" y="3846930"/>
            <a:ext cx="1822862" cy="1822862"/>
          </a:xfrm>
          <a:prstGeom prst="rect">
            <a:avLst/>
          </a:prstGeom>
        </p:spPr>
      </p:pic>
    </p:spTree>
    <p:extLst>
      <p:ext uri="{BB962C8B-B14F-4D97-AF65-F5344CB8AC3E}">
        <p14:creationId xmlns:p14="http://schemas.microsoft.com/office/powerpoint/2010/main" val="368805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5" name="!!Two">
            <a:extLst>
              <a:ext uri="{FF2B5EF4-FFF2-40B4-BE49-F238E27FC236}">
                <a16:creationId xmlns:a16="http://schemas.microsoft.com/office/drawing/2014/main" id="{25FE69DA-F340-98BE-122F-01A894144346}"/>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ne">
            <a:extLst>
              <a:ext uri="{FF2B5EF4-FFF2-40B4-BE49-F238E27FC236}">
                <a16:creationId xmlns:a16="http://schemas.microsoft.com/office/drawing/2014/main" id="{E107DFE5-E3AF-EE38-8564-7E557FBDF941}"/>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ree">
            <a:extLst>
              <a:ext uri="{FF2B5EF4-FFF2-40B4-BE49-F238E27FC236}">
                <a16:creationId xmlns:a16="http://schemas.microsoft.com/office/drawing/2014/main" id="{8DF910B8-340B-3EBA-D6C6-31CCC24A8061}"/>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wo">
            <a:extLst>
              <a:ext uri="{FF2B5EF4-FFF2-40B4-BE49-F238E27FC236}">
                <a16:creationId xmlns:a16="http://schemas.microsoft.com/office/drawing/2014/main" id="{CE7B91B7-5D39-3F70-6996-15DE5AC1C76D}"/>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ne">
            <a:extLst>
              <a:ext uri="{FF2B5EF4-FFF2-40B4-BE49-F238E27FC236}">
                <a16:creationId xmlns:a16="http://schemas.microsoft.com/office/drawing/2014/main" id="{81B7A1A5-D640-4C5D-A5D9-76E9F19ADDFC}"/>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hree">
            <a:extLst>
              <a:ext uri="{FF2B5EF4-FFF2-40B4-BE49-F238E27FC236}">
                <a16:creationId xmlns:a16="http://schemas.microsoft.com/office/drawing/2014/main" id="{EA10BBBE-5741-4BBD-D6F4-730060D7DAE2}"/>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9F7896A-584E-6F1B-AD4A-64F291A33E4F}"/>
              </a:ext>
            </a:extLst>
          </p:cNvPr>
          <p:cNvPicPr>
            <a:picLocks noChangeAspect="1"/>
          </p:cNvPicPr>
          <p:nvPr userDrawn="1"/>
        </p:nvPicPr>
        <p:blipFill>
          <a:blip r:embed="rId2"/>
          <a:stretch>
            <a:fillRect/>
          </a:stretch>
        </p:blipFill>
        <p:spPr>
          <a:xfrm>
            <a:off x="859127" y="814587"/>
            <a:ext cx="1822862" cy="1816765"/>
          </a:xfrm>
          <a:prstGeom prst="rect">
            <a:avLst/>
          </a:prstGeom>
        </p:spPr>
      </p:pic>
      <p:pic>
        <p:nvPicPr>
          <p:cNvPr id="19" name="Picture 18">
            <a:extLst>
              <a:ext uri="{FF2B5EF4-FFF2-40B4-BE49-F238E27FC236}">
                <a16:creationId xmlns:a16="http://schemas.microsoft.com/office/drawing/2014/main" id="{6A8207A9-4DE4-A692-8AC8-8C62363EF129}"/>
              </a:ext>
            </a:extLst>
          </p:cNvPr>
          <p:cNvPicPr>
            <a:picLocks noChangeAspect="1"/>
          </p:cNvPicPr>
          <p:nvPr userDrawn="1"/>
        </p:nvPicPr>
        <p:blipFill>
          <a:blip r:embed="rId3"/>
          <a:stretch>
            <a:fillRect/>
          </a:stretch>
        </p:blipFill>
        <p:spPr>
          <a:xfrm>
            <a:off x="3297601" y="816325"/>
            <a:ext cx="1822862" cy="1816765"/>
          </a:xfrm>
          <a:prstGeom prst="rect">
            <a:avLst/>
          </a:prstGeom>
        </p:spPr>
      </p:pic>
      <p:pic>
        <p:nvPicPr>
          <p:cNvPr id="20" name="Picture 19">
            <a:extLst>
              <a:ext uri="{FF2B5EF4-FFF2-40B4-BE49-F238E27FC236}">
                <a16:creationId xmlns:a16="http://schemas.microsoft.com/office/drawing/2014/main" id="{F30BB5E6-EE1E-CC15-7B03-F59E605FC8C3}"/>
              </a:ext>
            </a:extLst>
          </p:cNvPr>
          <p:cNvPicPr>
            <a:picLocks noChangeAspect="1"/>
          </p:cNvPicPr>
          <p:nvPr userDrawn="1"/>
        </p:nvPicPr>
        <p:blipFill>
          <a:blip r:embed="rId4"/>
          <a:stretch>
            <a:fillRect/>
          </a:stretch>
        </p:blipFill>
        <p:spPr>
          <a:xfrm>
            <a:off x="5603444" y="814587"/>
            <a:ext cx="1822862" cy="1816765"/>
          </a:xfrm>
          <a:prstGeom prst="rect">
            <a:avLst/>
          </a:prstGeom>
        </p:spPr>
      </p:pic>
      <p:pic>
        <p:nvPicPr>
          <p:cNvPr id="21" name="Picture 20">
            <a:extLst>
              <a:ext uri="{FF2B5EF4-FFF2-40B4-BE49-F238E27FC236}">
                <a16:creationId xmlns:a16="http://schemas.microsoft.com/office/drawing/2014/main" id="{1162FCD9-8021-5B16-5DF0-E50DF466FA50}"/>
              </a:ext>
            </a:extLst>
          </p:cNvPr>
          <p:cNvPicPr>
            <a:picLocks noChangeAspect="1"/>
          </p:cNvPicPr>
          <p:nvPr userDrawn="1"/>
        </p:nvPicPr>
        <p:blipFill>
          <a:blip r:embed="rId5"/>
          <a:stretch>
            <a:fillRect/>
          </a:stretch>
        </p:blipFill>
        <p:spPr>
          <a:xfrm>
            <a:off x="7909287" y="824410"/>
            <a:ext cx="1822862" cy="1816765"/>
          </a:xfrm>
          <a:prstGeom prst="rect">
            <a:avLst/>
          </a:prstGeom>
        </p:spPr>
      </p:pic>
      <p:pic>
        <p:nvPicPr>
          <p:cNvPr id="22" name="Picture 21">
            <a:extLst>
              <a:ext uri="{FF2B5EF4-FFF2-40B4-BE49-F238E27FC236}">
                <a16:creationId xmlns:a16="http://schemas.microsoft.com/office/drawing/2014/main" id="{0A4ACE0E-EAF4-DC9A-A3AA-5EF817AE7A0A}"/>
              </a:ext>
            </a:extLst>
          </p:cNvPr>
          <p:cNvPicPr>
            <a:picLocks noChangeAspect="1"/>
          </p:cNvPicPr>
          <p:nvPr userDrawn="1"/>
        </p:nvPicPr>
        <p:blipFill>
          <a:blip r:embed="rId6"/>
          <a:stretch>
            <a:fillRect/>
          </a:stretch>
        </p:blipFill>
        <p:spPr>
          <a:xfrm>
            <a:off x="2032246" y="3231145"/>
            <a:ext cx="1822862" cy="1822862"/>
          </a:xfrm>
          <a:prstGeom prst="rect">
            <a:avLst/>
          </a:prstGeom>
        </p:spPr>
      </p:pic>
      <p:pic>
        <p:nvPicPr>
          <p:cNvPr id="23" name="Picture 22">
            <a:extLst>
              <a:ext uri="{FF2B5EF4-FFF2-40B4-BE49-F238E27FC236}">
                <a16:creationId xmlns:a16="http://schemas.microsoft.com/office/drawing/2014/main" id="{3302A31C-29AE-A0C9-1D14-77A2CD4F39EC}"/>
              </a:ext>
            </a:extLst>
          </p:cNvPr>
          <p:cNvPicPr>
            <a:picLocks noChangeAspect="1"/>
          </p:cNvPicPr>
          <p:nvPr userDrawn="1"/>
        </p:nvPicPr>
        <p:blipFill>
          <a:blip r:embed="rId7"/>
          <a:stretch>
            <a:fillRect/>
          </a:stretch>
        </p:blipFill>
        <p:spPr>
          <a:xfrm>
            <a:off x="4379715" y="3301215"/>
            <a:ext cx="1822862" cy="1822862"/>
          </a:xfrm>
          <a:prstGeom prst="rect">
            <a:avLst/>
          </a:prstGeom>
        </p:spPr>
      </p:pic>
      <p:pic>
        <p:nvPicPr>
          <p:cNvPr id="24" name="Picture 23">
            <a:extLst>
              <a:ext uri="{FF2B5EF4-FFF2-40B4-BE49-F238E27FC236}">
                <a16:creationId xmlns:a16="http://schemas.microsoft.com/office/drawing/2014/main" id="{C65314E1-06E3-B00A-CC3D-6B92F2395033}"/>
              </a:ext>
            </a:extLst>
          </p:cNvPr>
          <p:cNvPicPr>
            <a:picLocks noChangeAspect="1"/>
          </p:cNvPicPr>
          <p:nvPr userDrawn="1"/>
        </p:nvPicPr>
        <p:blipFill>
          <a:blip r:embed="rId8"/>
          <a:stretch>
            <a:fillRect/>
          </a:stretch>
        </p:blipFill>
        <p:spPr>
          <a:xfrm>
            <a:off x="6670546" y="3373272"/>
            <a:ext cx="1822862" cy="1822862"/>
          </a:xfrm>
          <a:prstGeom prst="rect">
            <a:avLst/>
          </a:prstGeom>
        </p:spPr>
      </p:pic>
      <p:pic>
        <p:nvPicPr>
          <p:cNvPr id="25" name="Picture 24">
            <a:extLst>
              <a:ext uri="{FF2B5EF4-FFF2-40B4-BE49-F238E27FC236}">
                <a16:creationId xmlns:a16="http://schemas.microsoft.com/office/drawing/2014/main" id="{B3B51295-C3AB-CD73-C59C-E2DD2B953962}"/>
              </a:ext>
            </a:extLst>
          </p:cNvPr>
          <p:cNvPicPr>
            <a:picLocks noChangeAspect="1"/>
          </p:cNvPicPr>
          <p:nvPr userDrawn="1"/>
        </p:nvPicPr>
        <p:blipFill>
          <a:blip r:embed="rId9"/>
          <a:stretch>
            <a:fillRect/>
          </a:stretch>
        </p:blipFill>
        <p:spPr>
          <a:xfrm>
            <a:off x="9093736" y="3369872"/>
            <a:ext cx="1822862" cy="1822862"/>
          </a:xfrm>
          <a:prstGeom prst="rect">
            <a:avLst/>
          </a:prstGeom>
        </p:spPr>
      </p:pic>
      <p:sp>
        <p:nvSpPr>
          <p:cNvPr id="26" name="TextBox 25">
            <a:extLst>
              <a:ext uri="{FF2B5EF4-FFF2-40B4-BE49-F238E27FC236}">
                <a16:creationId xmlns:a16="http://schemas.microsoft.com/office/drawing/2014/main" id="{ACABF053-4DA8-BA77-A316-F01656F66623}"/>
              </a:ext>
            </a:extLst>
          </p:cNvPr>
          <p:cNvSpPr txBox="1"/>
          <p:nvPr userDrawn="1"/>
        </p:nvSpPr>
        <p:spPr>
          <a:xfrm>
            <a:off x="647708" y="2734071"/>
            <a:ext cx="2164228" cy="276999"/>
          </a:xfrm>
          <a:prstGeom prst="rect">
            <a:avLst/>
          </a:prstGeom>
          <a:noFill/>
        </p:spPr>
        <p:txBody>
          <a:bodyPr wrap="square" rtlCol="0">
            <a:spAutoFit/>
          </a:bodyPr>
          <a:lstStyle/>
          <a:p>
            <a:pPr algn="ctr"/>
            <a:r>
              <a:rPr lang="en-US" sz="1200"/>
              <a:t>Obstetric Hemorrhage</a:t>
            </a:r>
          </a:p>
        </p:txBody>
      </p:sp>
      <p:sp>
        <p:nvSpPr>
          <p:cNvPr id="27" name="TextBox 26">
            <a:extLst>
              <a:ext uri="{FF2B5EF4-FFF2-40B4-BE49-F238E27FC236}">
                <a16:creationId xmlns:a16="http://schemas.microsoft.com/office/drawing/2014/main" id="{BB2E364D-E46F-6873-C6BE-546A25758445}"/>
              </a:ext>
            </a:extLst>
          </p:cNvPr>
          <p:cNvSpPr txBox="1"/>
          <p:nvPr userDrawn="1"/>
        </p:nvSpPr>
        <p:spPr>
          <a:xfrm>
            <a:off x="3126918" y="2666761"/>
            <a:ext cx="2164228" cy="461665"/>
          </a:xfrm>
          <a:prstGeom prst="rect">
            <a:avLst/>
          </a:prstGeom>
          <a:noFill/>
        </p:spPr>
        <p:txBody>
          <a:bodyPr wrap="square" rtlCol="0">
            <a:spAutoFit/>
          </a:bodyPr>
          <a:lstStyle/>
          <a:p>
            <a:pPr algn="ctr"/>
            <a:r>
              <a:rPr lang="en-US" sz="1200"/>
              <a:t>Severe Hypertension in Pregnancy </a:t>
            </a:r>
          </a:p>
        </p:txBody>
      </p:sp>
      <p:sp>
        <p:nvSpPr>
          <p:cNvPr id="28" name="TextBox 27">
            <a:extLst>
              <a:ext uri="{FF2B5EF4-FFF2-40B4-BE49-F238E27FC236}">
                <a16:creationId xmlns:a16="http://schemas.microsoft.com/office/drawing/2014/main" id="{9B4ECD21-CDAE-2818-D2AF-B38BFF62016C}"/>
              </a:ext>
            </a:extLst>
          </p:cNvPr>
          <p:cNvSpPr txBox="1"/>
          <p:nvPr userDrawn="1"/>
        </p:nvSpPr>
        <p:spPr>
          <a:xfrm>
            <a:off x="5417749" y="2646928"/>
            <a:ext cx="2164228" cy="461665"/>
          </a:xfrm>
          <a:prstGeom prst="rect">
            <a:avLst/>
          </a:prstGeom>
          <a:noFill/>
        </p:spPr>
        <p:txBody>
          <a:bodyPr wrap="square" rtlCol="0">
            <a:spAutoFit/>
          </a:bodyPr>
          <a:lstStyle/>
          <a:p>
            <a:pPr algn="ctr"/>
            <a:r>
              <a:rPr lang="en-US" sz="1200"/>
              <a:t>Safe Reduction of Primary Cesarean</a:t>
            </a:r>
          </a:p>
        </p:txBody>
      </p:sp>
      <p:sp>
        <p:nvSpPr>
          <p:cNvPr id="29" name="TextBox 28">
            <a:extLst>
              <a:ext uri="{FF2B5EF4-FFF2-40B4-BE49-F238E27FC236}">
                <a16:creationId xmlns:a16="http://schemas.microsoft.com/office/drawing/2014/main" id="{A1516A95-64E5-D01E-BC6E-BCD35C92DE20}"/>
              </a:ext>
            </a:extLst>
          </p:cNvPr>
          <p:cNvSpPr txBox="1"/>
          <p:nvPr userDrawn="1"/>
        </p:nvSpPr>
        <p:spPr>
          <a:xfrm>
            <a:off x="7760866" y="2643612"/>
            <a:ext cx="2164228" cy="646331"/>
          </a:xfrm>
          <a:prstGeom prst="rect">
            <a:avLst/>
          </a:prstGeom>
          <a:noFill/>
        </p:spPr>
        <p:txBody>
          <a:bodyPr wrap="square" rtlCol="0">
            <a:spAutoFit/>
          </a:bodyPr>
          <a:lstStyle/>
          <a:p>
            <a:pPr algn="ctr"/>
            <a:r>
              <a:rPr lang="en-US" sz="1200"/>
              <a:t>Care of Pregnant and Postpartum People with Substance Use Disorder</a:t>
            </a:r>
          </a:p>
        </p:txBody>
      </p:sp>
      <p:sp>
        <p:nvSpPr>
          <p:cNvPr id="30" name="TextBox 29">
            <a:extLst>
              <a:ext uri="{FF2B5EF4-FFF2-40B4-BE49-F238E27FC236}">
                <a16:creationId xmlns:a16="http://schemas.microsoft.com/office/drawing/2014/main" id="{B1F0D71B-310A-04DA-10C7-D0B985FED8E6}"/>
              </a:ext>
            </a:extLst>
          </p:cNvPr>
          <p:cNvSpPr txBox="1"/>
          <p:nvPr userDrawn="1"/>
        </p:nvSpPr>
        <p:spPr>
          <a:xfrm>
            <a:off x="1861563" y="5049305"/>
            <a:ext cx="2164228" cy="461665"/>
          </a:xfrm>
          <a:prstGeom prst="rect">
            <a:avLst/>
          </a:prstGeom>
          <a:noFill/>
        </p:spPr>
        <p:txBody>
          <a:bodyPr wrap="square" rtlCol="0">
            <a:spAutoFit/>
          </a:bodyPr>
          <a:lstStyle/>
          <a:p>
            <a:pPr algn="ctr"/>
            <a:r>
              <a:rPr lang="en-US" sz="1200"/>
              <a:t>Perinatal Mental Health Conditions </a:t>
            </a:r>
          </a:p>
        </p:txBody>
      </p:sp>
      <p:sp>
        <p:nvSpPr>
          <p:cNvPr id="31" name="TextBox 30">
            <a:extLst>
              <a:ext uri="{FF2B5EF4-FFF2-40B4-BE49-F238E27FC236}">
                <a16:creationId xmlns:a16="http://schemas.microsoft.com/office/drawing/2014/main" id="{970FFE72-735B-DE03-0D34-C7D181E4CD0F}"/>
              </a:ext>
            </a:extLst>
          </p:cNvPr>
          <p:cNvSpPr txBox="1"/>
          <p:nvPr userDrawn="1"/>
        </p:nvSpPr>
        <p:spPr>
          <a:xfrm>
            <a:off x="4142853" y="5112132"/>
            <a:ext cx="2164228" cy="461665"/>
          </a:xfrm>
          <a:prstGeom prst="rect">
            <a:avLst/>
          </a:prstGeom>
          <a:noFill/>
        </p:spPr>
        <p:txBody>
          <a:bodyPr wrap="square" rtlCol="0">
            <a:spAutoFit/>
          </a:bodyPr>
          <a:lstStyle/>
          <a:p>
            <a:pPr algn="ctr"/>
            <a:r>
              <a:rPr lang="en-US" sz="1200"/>
              <a:t>Postpartum Discharge Transition </a:t>
            </a:r>
          </a:p>
        </p:txBody>
      </p:sp>
      <p:sp>
        <p:nvSpPr>
          <p:cNvPr id="32" name="TextBox 31">
            <a:extLst>
              <a:ext uri="{FF2B5EF4-FFF2-40B4-BE49-F238E27FC236}">
                <a16:creationId xmlns:a16="http://schemas.microsoft.com/office/drawing/2014/main" id="{A1B11759-3E16-97DB-11BC-7439D88A60B5}"/>
              </a:ext>
            </a:extLst>
          </p:cNvPr>
          <p:cNvSpPr txBox="1"/>
          <p:nvPr userDrawn="1"/>
        </p:nvSpPr>
        <p:spPr>
          <a:xfrm>
            <a:off x="6556501" y="5112131"/>
            <a:ext cx="2164228" cy="461665"/>
          </a:xfrm>
          <a:prstGeom prst="rect">
            <a:avLst/>
          </a:prstGeom>
          <a:noFill/>
        </p:spPr>
        <p:txBody>
          <a:bodyPr wrap="square" rtlCol="0">
            <a:spAutoFit/>
          </a:bodyPr>
          <a:lstStyle/>
          <a:p>
            <a:pPr algn="ctr"/>
            <a:r>
              <a:rPr lang="en-US" sz="1200"/>
              <a:t>Cardiac Conditions in Obstetric Care</a:t>
            </a:r>
          </a:p>
        </p:txBody>
      </p:sp>
      <p:sp>
        <p:nvSpPr>
          <p:cNvPr id="33" name="TextBox 32">
            <a:extLst>
              <a:ext uri="{FF2B5EF4-FFF2-40B4-BE49-F238E27FC236}">
                <a16:creationId xmlns:a16="http://schemas.microsoft.com/office/drawing/2014/main" id="{E9775184-B0F2-625D-D189-77ABDCE365CD}"/>
              </a:ext>
            </a:extLst>
          </p:cNvPr>
          <p:cNvSpPr txBox="1"/>
          <p:nvPr userDrawn="1"/>
        </p:nvSpPr>
        <p:spPr>
          <a:xfrm>
            <a:off x="8923053" y="5196030"/>
            <a:ext cx="2164228" cy="276999"/>
          </a:xfrm>
          <a:prstGeom prst="rect">
            <a:avLst/>
          </a:prstGeom>
          <a:noFill/>
        </p:spPr>
        <p:txBody>
          <a:bodyPr wrap="square" rtlCol="0">
            <a:spAutoFit/>
          </a:bodyPr>
          <a:lstStyle/>
          <a:p>
            <a:pPr algn="ctr"/>
            <a:r>
              <a:rPr lang="en-US" sz="1200"/>
              <a:t>Sepsis in Obstetric Care</a:t>
            </a:r>
          </a:p>
        </p:txBody>
      </p:sp>
    </p:spTree>
    <p:extLst>
      <p:ext uri="{BB962C8B-B14F-4D97-AF65-F5344CB8AC3E}">
        <p14:creationId xmlns:p14="http://schemas.microsoft.com/office/powerpoint/2010/main" val="1329634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One">
            <a:extLst>
              <a:ext uri="{FF2B5EF4-FFF2-40B4-BE49-F238E27FC236}">
                <a16:creationId xmlns:a16="http://schemas.microsoft.com/office/drawing/2014/main" id="{E35B8AFA-CDFC-CA60-1393-4DCA0CC216BB}"/>
              </a:ext>
            </a:extLst>
          </p:cNvPr>
          <p:cNvSpPr/>
          <p:nvPr userDrawn="1"/>
        </p:nvSpPr>
        <p:spPr>
          <a:xfrm rot="4583219" flipH="1">
            <a:off x="7673852" y="2521778"/>
            <a:ext cx="2239465" cy="9858275"/>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74557994-C13B-E083-65EE-F137AF5C368F}"/>
              </a:ext>
            </a:extLst>
          </p:cNvPr>
          <p:cNvSpPr/>
          <p:nvPr userDrawn="1"/>
        </p:nvSpPr>
        <p:spPr>
          <a:xfrm rot="9256399" flipH="1">
            <a:off x="-1255822" y="1872547"/>
            <a:ext cx="2536781" cy="6659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wo">
            <a:extLst>
              <a:ext uri="{FF2B5EF4-FFF2-40B4-BE49-F238E27FC236}">
                <a16:creationId xmlns:a16="http://schemas.microsoft.com/office/drawing/2014/main" id="{860A0487-9A24-8F92-776F-C4FE5D155AAF}"/>
              </a:ext>
            </a:extLst>
          </p:cNvPr>
          <p:cNvSpPr/>
          <p:nvPr userDrawn="1"/>
        </p:nvSpPr>
        <p:spPr>
          <a:xfrm rot="16979946">
            <a:off x="1117404" y="3527360"/>
            <a:ext cx="2966578" cy="8052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087B156-B91B-A120-1146-CC33D47CC727}"/>
              </a:ext>
            </a:extLst>
          </p:cNvPr>
          <p:cNvSpPr>
            <a:spLocks noGrp="1"/>
          </p:cNvSpPr>
          <p:nvPr>
            <p:ph type="title"/>
          </p:nvPr>
        </p:nvSpPr>
        <p:spPr>
          <a:xfrm>
            <a:off x="838200" y="406618"/>
            <a:ext cx="10515600" cy="1325563"/>
          </a:xfrm>
        </p:spPr>
        <p:txBody>
          <a:bodyPr/>
          <a:lstStyle>
            <a:lvl1pPr>
              <a:defRPr>
                <a:solidFill>
                  <a:schemeClr val="tx1"/>
                </a:solidFill>
              </a:defRPr>
            </a:lvl1pPr>
          </a:lstStyle>
          <a:p>
            <a:endParaRPr lang="en-US"/>
          </a:p>
        </p:txBody>
      </p:sp>
      <p:sp>
        <p:nvSpPr>
          <p:cNvPr id="6" name="Content Placeholder 4">
            <a:extLst>
              <a:ext uri="{FF2B5EF4-FFF2-40B4-BE49-F238E27FC236}">
                <a16:creationId xmlns:a16="http://schemas.microsoft.com/office/drawing/2014/main" id="{C7074D43-599A-CC24-C4E5-FCB36A85E675}"/>
              </a:ext>
            </a:extLst>
          </p:cNvPr>
          <p:cNvSpPr>
            <a:spLocks noGrp="1"/>
          </p:cNvSpPr>
          <p:nvPr>
            <p:ph idx="1"/>
          </p:nvPr>
        </p:nvSpPr>
        <p:spPr>
          <a:xfrm>
            <a:off x="838200" y="1825625"/>
            <a:ext cx="10515600" cy="4351338"/>
          </a:xfrm>
        </p:spPr>
        <p:txBody>
          <a:bodyPr vert="horz" lIns="91440" tIns="45720" rIns="91440" bIns="45720" rtlCol="0" anchor="t">
            <a:normAutofit/>
          </a:bodyPr>
          <a:lstStyle>
            <a:lvl1pPr marL="0" indent="0">
              <a:buNone/>
              <a:defRPr/>
            </a:lvl1pPr>
          </a:lstStyle>
          <a:p>
            <a:pPr indent="-365760">
              <a:lnSpc>
                <a:spcPct val="100000"/>
              </a:lnSpc>
              <a:spcAft>
                <a:spcPts val="1000"/>
              </a:spcAft>
            </a:pPr>
            <a:endParaRPr lang="en-US" sz="3600">
              <a:ea typeface="Open Sans"/>
              <a:cs typeface="Open Sans"/>
            </a:endParaRPr>
          </a:p>
        </p:txBody>
      </p:sp>
      <p:pic>
        <p:nvPicPr>
          <p:cNvPr id="7" name="Picture 6" descr="A colorful circle with a black and white circle with a black cross in the center&#10;&#10;Description automatically generated">
            <a:extLst>
              <a:ext uri="{FF2B5EF4-FFF2-40B4-BE49-F238E27FC236}">
                <a16:creationId xmlns:a16="http://schemas.microsoft.com/office/drawing/2014/main" id="{51A8C9DB-234B-4731-C99B-09AA00B3A308}"/>
              </a:ext>
            </a:extLst>
          </p:cNvPr>
          <p:cNvPicPr>
            <a:picLocks noChangeAspect="1"/>
          </p:cNvPicPr>
          <p:nvPr userDrawn="1"/>
        </p:nvPicPr>
        <p:blipFill>
          <a:blip r:embed="rId2"/>
          <a:stretch>
            <a:fillRect/>
          </a:stretch>
        </p:blipFill>
        <p:spPr>
          <a:xfrm rot="900000">
            <a:off x="3448666" y="590462"/>
            <a:ext cx="917912" cy="917912"/>
          </a:xfrm>
          <a:prstGeom prst="rect">
            <a:avLst/>
          </a:prstGeom>
        </p:spPr>
      </p:pic>
      <p:pic>
        <p:nvPicPr>
          <p:cNvPr id="8" name="Picture 7" descr="A circular logo with colorful circles&#10;&#10;Description automatically generated">
            <a:extLst>
              <a:ext uri="{FF2B5EF4-FFF2-40B4-BE49-F238E27FC236}">
                <a16:creationId xmlns:a16="http://schemas.microsoft.com/office/drawing/2014/main" id="{F17B888A-CBF8-13B9-49C7-4B33E12954CF}"/>
              </a:ext>
            </a:extLst>
          </p:cNvPr>
          <p:cNvPicPr>
            <a:picLocks noChangeAspect="1"/>
          </p:cNvPicPr>
          <p:nvPr userDrawn="1"/>
        </p:nvPicPr>
        <p:blipFill>
          <a:blip r:embed="rId3"/>
          <a:stretch>
            <a:fillRect/>
          </a:stretch>
        </p:blipFill>
        <p:spPr>
          <a:xfrm rot="900000">
            <a:off x="4524127" y="590462"/>
            <a:ext cx="917912" cy="917912"/>
          </a:xfrm>
          <a:prstGeom prst="rect">
            <a:avLst/>
          </a:prstGeom>
        </p:spPr>
      </p:pic>
      <p:pic>
        <p:nvPicPr>
          <p:cNvPr id="9" name="Picture 8" descr="A colorful circle with a graph and arrow&#10;&#10;Description automatically generated">
            <a:extLst>
              <a:ext uri="{FF2B5EF4-FFF2-40B4-BE49-F238E27FC236}">
                <a16:creationId xmlns:a16="http://schemas.microsoft.com/office/drawing/2014/main" id="{3DE61377-7F71-CBA2-4C31-5957EADBF8ED}"/>
              </a:ext>
            </a:extLst>
          </p:cNvPr>
          <p:cNvPicPr>
            <a:picLocks noChangeAspect="1"/>
          </p:cNvPicPr>
          <p:nvPr userDrawn="1"/>
        </p:nvPicPr>
        <p:blipFill>
          <a:blip r:embed="rId4"/>
          <a:stretch>
            <a:fillRect/>
          </a:stretch>
        </p:blipFill>
        <p:spPr>
          <a:xfrm rot="900000">
            <a:off x="5610474" y="595905"/>
            <a:ext cx="907026" cy="907026"/>
          </a:xfrm>
          <a:prstGeom prst="rect">
            <a:avLst/>
          </a:prstGeom>
        </p:spPr>
      </p:pic>
      <p:pic>
        <p:nvPicPr>
          <p:cNvPr id="10" name="Picture 9" descr="A circular logo with a baby in it&#10;&#10;Description automatically generated">
            <a:extLst>
              <a:ext uri="{FF2B5EF4-FFF2-40B4-BE49-F238E27FC236}">
                <a16:creationId xmlns:a16="http://schemas.microsoft.com/office/drawing/2014/main" id="{20E9C369-EDFA-C5C7-82AE-A740E58B7CBC}"/>
              </a:ext>
            </a:extLst>
          </p:cNvPr>
          <p:cNvPicPr>
            <a:picLocks noChangeAspect="1"/>
          </p:cNvPicPr>
          <p:nvPr userDrawn="1"/>
        </p:nvPicPr>
        <p:blipFill>
          <a:blip r:embed="rId5"/>
          <a:stretch>
            <a:fillRect/>
          </a:stretch>
        </p:blipFill>
        <p:spPr>
          <a:xfrm rot="900000">
            <a:off x="6696821" y="595905"/>
            <a:ext cx="907026" cy="907026"/>
          </a:xfrm>
          <a:prstGeom prst="rect">
            <a:avLst/>
          </a:prstGeom>
        </p:spPr>
      </p:pic>
      <p:pic>
        <p:nvPicPr>
          <p:cNvPr id="11" name="Picture 10" descr="A colorful circle with a brain in it&#10;&#10;Description automatically generated">
            <a:extLst>
              <a:ext uri="{FF2B5EF4-FFF2-40B4-BE49-F238E27FC236}">
                <a16:creationId xmlns:a16="http://schemas.microsoft.com/office/drawing/2014/main" id="{C2373C9F-000E-0DC3-A3F0-A6866D88FC61}"/>
              </a:ext>
            </a:extLst>
          </p:cNvPr>
          <p:cNvPicPr>
            <a:picLocks noChangeAspect="1"/>
          </p:cNvPicPr>
          <p:nvPr userDrawn="1"/>
        </p:nvPicPr>
        <p:blipFill>
          <a:blip r:embed="rId6"/>
          <a:stretch>
            <a:fillRect/>
          </a:stretch>
        </p:blipFill>
        <p:spPr>
          <a:xfrm rot="900000">
            <a:off x="7821911" y="595905"/>
            <a:ext cx="917912" cy="917912"/>
          </a:xfrm>
          <a:prstGeom prst="rect">
            <a:avLst/>
          </a:prstGeom>
        </p:spPr>
      </p:pic>
      <p:pic>
        <p:nvPicPr>
          <p:cNvPr id="12" name="Picture 11" descr="A circular logo with arrows&#10;&#10;Description automatically generated">
            <a:extLst>
              <a:ext uri="{FF2B5EF4-FFF2-40B4-BE49-F238E27FC236}">
                <a16:creationId xmlns:a16="http://schemas.microsoft.com/office/drawing/2014/main" id="{3783DBBB-F640-A550-BFD0-776E94FA72E1}"/>
              </a:ext>
            </a:extLst>
          </p:cNvPr>
          <p:cNvPicPr>
            <a:picLocks noChangeAspect="1"/>
          </p:cNvPicPr>
          <p:nvPr userDrawn="1"/>
        </p:nvPicPr>
        <p:blipFill>
          <a:blip r:embed="rId7"/>
          <a:stretch>
            <a:fillRect/>
          </a:stretch>
        </p:blipFill>
        <p:spPr>
          <a:xfrm rot="900000">
            <a:off x="8900652" y="595905"/>
            <a:ext cx="917912" cy="917912"/>
          </a:xfrm>
          <a:prstGeom prst="rect">
            <a:avLst/>
          </a:prstGeom>
        </p:spPr>
      </p:pic>
      <p:pic>
        <p:nvPicPr>
          <p:cNvPr id="13" name="Picture 12" descr="A circular logo with a heart and a pulse line&#10;&#10;Description automatically generated">
            <a:extLst>
              <a:ext uri="{FF2B5EF4-FFF2-40B4-BE49-F238E27FC236}">
                <a16:creationId xmlns:a16="http://schemas.microsoft.com/office/drawing/2014/main" id="{16679385-6E88-BAD8-7223-332C103039EE}"/>
              </a:ext>
            </a:extLst>
          </p:cNvPr>
          <p:cNvPicPr>
            <a:picLocks noChangeAspect="1"/>
          </p:cNvPicPr>
          <p:nvPr userDrawn="1"/>
        </p:nvPicPr>
        <p:blipFill>
          <a:blip r:embed="rId8"/>
          <a:stretch>
            <a:fillRect/>
          </a:stretch>
        </p:blipFill>
        <p:spPr>
          <a:xfrm rot="900000">
            <a:off x="9968505" y="617676"/>
            <a:ext cx="917912" cy="917912"/>
          </a:xfrm>
          <a:prstGeom prst="rect">
            <a:avLst/>
          </a:prstGeom>
        </p:spPr>
      </p:pic>
      <p:pic>
        <p:nvPicPr>
          <p:cNvPr id="14" name="Picture 13" descr="A colorful circle with arrows&#10;&#10;Description automatically generated">
            <a:extLst>
              <a:ext uri="{FF2B5EF4-FFF2-40B4-BE49-F238E27FC236}">
                <a16:creationId xmlns:a16="http://schemas.microsoft.com/office/drawing/2014/main" id="{4E13D5E9-E126-2800-DA97-79080E0F0ABA}"/>
              </a:ext>
            </a:extLst>
          </p:cNvPr>
          <p:cNvPicPr>
            <a:picLocks noChangeAspect="1"/>
          </p:cNvPicPr>
          <p:nvPr userDrawn="1"/>
        </p:nvPicPr>
        <p:blipFill>
          <a:blip r:embed="rId9"/>
          <a:stretch>
            <a:fillRect/>
          </a:stretch>
        </p:blipFill>
        <p:spPr>
          <a:xfrm rot="900000">
            <a:off x="11079901" y="595905"/>
            <a:ext cx="917912" cy="917912"/>
          </a:xfrm>
          <a:prstGeom prst="rect">
            <a:avLst/>
          </a:prstGeom>
        </p:spPr>
      </p:pic>
    </p:spTree>
    <p:extLst>
      <p:ext uri="{BB962C8B-B14F-4D97-AF65-F5344CB8AC3E}">
        <p14:creationId xmlns:p14="http://schemas.microsoft.com/office/powerpoint/2010/main" val="4063866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5" name="!!Two">
            <a:extLst>
              <a:ext uri="{FF2B5EF4-FFF2-40B4-BE49-F238E27FC236}">
                <a16:creationId xmlns:a16="http://schemas.microsoft.com/office/drawing/2014/main" id="{25FE69DA-F340-98BE-122F-01A894144346}"/>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ne">
            <a:extLst>
              <a:ext uri="{FF2B5EF4-FFF2-40B4-BE49-F238E27FC236}">
                <a16:creationId xmlns:a16="http://schemas.microsoft.com/office/drawing/2014/main" id="{E107DFE5-E3AF-EE38-8564-7E557FBDF941}"/>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ree">
            <a:extLst>
              <a:ext uri="{FF2B5EF4-FFF2-40B4-BE49-F238E27FC236}">
                <a16:creationId xmlns:a16="http://schemas.microsoft.com/office/drawing/2014/main" id="{8DF910B8-340B-3EBA-D6C6-31CCC24A8061}"/>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1F4D3E-4A0E-0FF6-BC3B-0FB1C952CEB1}"/>
              </a:ext>
            </a:extLst>
          </p:cNvPr>
          <p:cNvPicPr>
            <a:picLocks noChangeAspect="1"/>
          </p:cNvPicPr>
          <p:nvPr userDrawn="1"/>
        </p:nvPicPr>
        <p:blipFill>
          <a:blip r:embed="rId2"/>
          <a:stretch>
            <a:fillRect/>
          </a:stretch>
        </p:blipFill>
        <p:spPr>
          <a:xfrm>
            <a:off x="8820624" y="2057281"/>
            <a:ext cx="2749534" cy="2743438"/>
          </a:xfrm>
          <a:prstGeom prst="rect">
            <a:avLst/>
          </a:prstGeom>
        </p:spPr>
      </p:pic>
      <p:sp>
        <p:nvSpPr>
          <p:cNvPr id="3" name="Title 1">
            <a:extLst>
              <a:ext uri="{FF2B5EF4-FFF2-40B4-BE49-F238E27FC236}">
                <a16:creationId xmlns:a16="http://schemas.microsoft.com/office/drawing/2014/main" id="{45510B2F-B2C0-0ADD-5228-6C09BA749440}"/>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055959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wo">
            <a:extLst>
              <a:ext uri="{FF2B5EF4-FFF2-40B4-BE49-F238E27FC236}">
                <a16:creationId xmlns:a16="http://schemas.microsoft.com/office/drawing/2014/main" id="{25FE69DA-F340-98BE-122F-01A894144346}"/>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ne">
            <a:extLst>
              <a:ext uri="{FF2B5EF4-FFF2-40B4-BE49-F238E27FC236}">
                <a16:creationId xmlns:a16="http://schemas.microsoft.com/office/drawing/2014/main" id="{E107DFE5-E3AF-EE38-8564-7E557FBDF941}"/>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ree">
            <a:extLst>
              <a:ext uri="{FF2B5EF4-FFF2-40B4-BE49-F238E27FC236}">
                <a16:creationId xmlns:a16="http://schemas.microsoft.com/office/drawing/2014/main" id="{8DF910B8-340B-3EBA-D6C6-31CCC24A8061}"/>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B15EF4-FCE2-CAB3-57D5-6DD513BBB431}"/>
              </a:ext>
            </a:extLst>
          </p:cNvPr>
          <p:cNvPicPr>
            <a:picLocks noChangeAspect="1"/>
          </p:cNvPicPr>
          <p:nvPr userDrawn="1"/>
        </p:nvPicPr>
        <p:blipFill>
          <a:blip r:embed="rId2"/>
          <a:stretch>
            <a:fillRect/>
          </a:stretch>
        </p:blipFill>
        <p:spPr>
          <a:xfrm>
            <a:off x="8646801" y="2057281"/>
            <a:ext cx="2743438" cy="2743438"/>
          </a:xfrm>
          <a:prstGeom prst="rect">
            <a:avLst/>
          </a:prstGeom>
        </p:spPr>
      </p:pic>
      <p:sp>
        <p:nvSpPr>
          <p:cNvPr id="3" name="Title 1">
            <a:extLst>
              <a:ext uri="{FF2B5EF4-FFF2-40B4-BE49-F238E27FC236}">
                <a16:creationId xmlns:a16="http://schemas.microsoft.com/office/drawing/2014/main" id="{C65E5A9A-F458-BEE9-EF58-5A5A70909C6A}"/>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755034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3" name="!!One">
            <a:extLst>
              <a:ext uri="{FF2B5EF4-FFF2-40B4-BE49-F238E27FC236}">
                <a16:creationId xmlns:a16="http://schemas.microsoft.com/office/drawing/2014/main" id="{E35B8AFA-CDFC-CA60-1393-4DCA0CC216BB}"/>
              </a:ext>
            </a:extLst>
          </p:cNvPr>
          <p:cNvSpPr/>
          <p:nvPr userDrawn="1"/>
        </p:nvSpPr>
        <p:spPr>
          <a:xfrm rot="4583219" flipH="1">
            <a:off x="7673852" y="2521778"/>
            <a:ext cx="2239465" cy="9858275"/>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74557994-C13B-E083-65EE-F137AF5C368F}"/>
              </a:ext>
            </a:extLst>
          </p:cNvPr>
          <p:cNvSpPr/>
          <p:nvPr userDrawn="1"/>
        </p:nvSpPr>
        <p:spPr>
          <a:xfrm rot="9256399" flipH="1">
            <a:off x="-1255822" y="1872547"/>
            <a:ext cx="2536781" cy="6659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wo">
            <a:extLst>
              <a:ext uri="{FF2B5EF4-FFF2-40B4-BE49-F238E27FC236}">
                <a16:creationId xmlns:a16="http://schemas.microsoft.com/office/drawing/2014/main" id="{860A0487-9A24-8F92-776F-C4FE5D155AAF}"/>
              </a:ext>
            </a:extLst>
          </p:cNvPr>
          <p:cNvSpPr/>
          <p:nvPr userDrawn="1"/>
        </p:nvSpPr>
        <p:spPr>
          <a:xfrm rot="16979946">
            <a:off x="1117404" y="3527360"/>
            <a:ext cx="2966578" cy="8052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F5F79D1-F4F6-FA6F-5454-2B1D86ACBA09}"/>
              </a:ext>
            </a:extLst>
          </p:cNvPr>
          <p:cNvPicPr>
            <a:picLocks noChangeAspect="1"/>
          </p:cNvPicPr>
          <p:nvPr userDrawn="1"/>
        </p:nvPicPr>
        <p:blipFill>
          <a:blip r:embed="rId2"/>
          <a:stretch>
            <a:fillRect/>
          </a:stretch>
        </p:blipFill>
        <p:spPr>
          <a:xfrm>
            <a:off x="8689530" y="1903457"/>
            <a:ext cx="2743438" cy="2743438"/>
          </a:xfrm>
          <a:prstGeom prst="rect">
            <a:avLst/>
          </a:prstGeom>
        </p:spPr>
      </p:pic>
      <p:sp>
        <p:nvSpPr>
          <p:cNvPr id="6" name="Title 1">
            <a:extLst>
              <a:ext uri="{FF2B5EF4-FFF2-40B4-BE49-F238E27FC236}">
                <a16:creationId xmlns:a16="http://schemas.microsoft.com/office/drawing/2014/main" id="{D85DC54D-1E88-6270-A08A-2B37B1CFD3F4}"/>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68899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One">
            <a:extLst>
              <a:ext uri="{FF2B5EF4-FFF2-40B4-BE49-F238E27FC236}">
                <a16:creationId xmlns:a16="http://schemas.microsoft.com/office/drawing/2014/main" id="{E35B8AFA-CDFC-CA60-1393-4DCA0CC216BB}"/>
              </a:ext>
            </a:extLst>
          </p:cNvPr>
          <p:cNvSpPr/>
          <p:nvPr userDrawn="1"/>
        </p:nvSpPr>
        <p:spPr>
          <a:xfrm rot="4583219" flipH="1">
            <a:off x="7673852" y="2521778"/>
            <a:ext cx="2239465" cy="9858275"/>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74557994-C13B-E083-65EE-F137AF5C368F}"/>
              </a:ext>
            </a:extLst>
          </p:cNvPr>
          <p:cNvSpPr/>
          <p:nvPr userDrawn="1"/>
        </p:nvSpPr>
        <p:spPr>
          <a:xfrm rot="9256399" flipH="1">
            <a:off x="-1255822" y="1872547"/>
            <a:ext cx="2536781" cy="6659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wo">
            <a:extLst>
              <a:ext uri="{FF2B5EF4-FFF2-40B4-BE49-F238E27FC236}">
                <a16:creationId xmlns:a16="http://schemas.microsoft.com/office/drawing/2014/main" id="{860A0487-9A24-8F92-776F-C4FE5D155AAF}"/>
              </a:ext>
            </a:extLst>
          </p:cNvPr>
          <p:cNvSpPr/>
          <p:nvPr userDrawn="1"/>
        </p:nvSpPr>
        <p:spPr>
          <a:xfrm rot="16979946">
            <a:off x="1117404" y="3527360"/>
            <a:ext cx="2966578" cy="8052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0093531-C265-4783-43E8-5A8693412D90}"/>
              </a:ext>
            </a:extLst>
          </p:cNvPr>
          <p:cNvPicPr>
            <a:picLocks noChangeAspect="1"/>
          </p:cNvPicPr>
          <p:nvPr userDrawn="1"/>
        </p:nvPicPr>
        <p:blipFill>
          <a:blip r:embed="rId2"/>
          <a:stretch>
            <a:fillRect/>
          </a:stretch>
        </p:blipFill>
        <p:spPr>
          <a:xfrm>
            <a:off x="8450248" y="1963277"/>
            <a:ext cx="2743438" cy="2743438"/>
          </a:xfrm>
          <a:prstGeom prst="rect">
            <a:avLst/>
          </a:prstGeom>
        </p:spPr>
      </p:pic>
      <p:sp>
        <p:nvSpPr>
          <p:cNvPr id="6" name="Title 1">
            <a:extLst>
              <a:ext uri="{FF2B5EF4-FFF2-40B4-BE49-F238E27FC236}">
                <a16:creationId xmlns:a16="http://schemas.microsoft.com/office/drawing/2014/main" id="{3D9E967D-3743-5C00-E8D5-6627E6C4F09A}"/>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529568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wo">
            <a:extLst>
              <a:ext uri="{FF2B5EF4-FFF2-40B4-BE49-F238E27FC236}">
                <a16:creationId xmlns:a16="http://schemas.microsoft.com/office/drawing/2014/main" id="{93B15527-BB5A-75F0-AE05-86A9F337A20C}"/>
              </a:ext>
            </a:extLst>
          </p:cNvPr>
          <p:cNvSpPr/>
          <p:nvPr userDrawn="1"/>
        </p:nvSpPr>
        <p:spPr>
          <a:xfrm rot="17021602">
            <a:off x="2443996" y="680470"/>
            <a:ext cx="2344998" cy="1400654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One">
            <a:extLst>
              <a:ext uri="{FF2B5EF4-FFF2-40B4-BE49-F238E27FC236}">
                <a16:creationId xmlns:a16="http://schemas.microsoft.com/office/drawing/2014/main" id="{AD6A97D3-72F8-FE8C-AEC7-9D376781E3FD}"/>
              </a:ext>
            </a:extLst>
          </p:cNvPr>
          <p:cNvSpPr/>
          <p:nvPr userDrawn="1"/>
        </p:nvSpPr>
        <p:spPr>
          <a:xfrm rot="735074" flipH="1">
            <a:off x="11691363" y="764486"/>
            <a:ext cx="2212563" cy="8244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D0FC0F66-EF27-6ABF-9680-1A49034F6940}"/>
              </a:ext>
            </a:extLst>
          </p:cNvPr>
          <p:cNvSpPr/>
          <p:nvPr userDrawn="1"/>
        </p:nvSpPr>
        <p:spPr>
          <a:xfrm rot="9546134" flipH="1">
            <a:off x="-2847126" y="1102648"/>
            <a:ext cx="3606444" cy="938654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87B9ECB-FA64-8840-085C-216548C32034}"/>
              </a:ext>
            </a:extLst>
          </p:cNvPr>
          <p:cNvPicPr>
            <a:picLocks noChangeAspect="1"/>
          </p:cNvPicPr>
          <p:nvPr userDrawn="1"/>
        </p:nvPicPr>
        <p:blipFill>
          <a:blip r:embed="rId2"/>
          <a:stretch>
            <a:fillRect/>
          </a:stretch>
        </p:blipFill>
        <p:spPr>
          <a:xfrm>
            <a:off x="8535705" y="2054233"/>
            <a:ext cx="2743438" cy="2749534"/>
          </a:xfrm>
          <a:prstGeom prst="rect">
            <a:avLst/>
          </a:prstGeom>
        </p:spPr>
      </p:pic>
      <p:sp>
        <p:nvSpPr>
          <p:cNvPr id="6" name="Title 1">
            <a:extLst>
              <a:ext uri="{FF2B5EF4-FFF2-40B4-BE49-F238E27FC236}">
                <a16:creationId xmlns:a16="http://schemas.microsoft.com/office/drawing/2014/main" id="{971FC378-A494-19ED-9DB1-8AA090E04E19}"/>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895704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Two">
            <a:extLst>
              <a:ext uri="{FF2B5EF4-FFF2-40B4-BE49-F238E27FC236}">
                <a16:creationId xmlns:a16="http://schemas.microsoft.com/office/drawing/2014/main" id="{93B15527-BB5A-75F0-AE05-86A9F337A20C}"/>
              </a:ext>
            </a:extLst>
          </p:cNvPr>
          <p:cNvSpPr/>
          <p:nvPr userDrawn="1"/>
        </p:nvSpPr>
        <p:spPr>
          <a:xfrm rot="17021602">
            <a:off x="2443996" y="680470"/>
            <a:ext cx="2344998" cy="1400654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One">
            <a:extLst>
              <a:ext uri="{FF2B5EF4-FFF2-40B4-BE49-F238E27FC236}">
                <a16:creationId xmlns:a16="http://schemas.microsoft.com/office/drawing/2014/main" id="{AD6A97D3-72F8-FE8C-AEC7-9D376781E3FD}"/>
              </a:ext>
            </a:extLst>
          </p:cNvPr>
          <p:cNvSpPr/>
          <p:nvPr userDrawn="1"/>
        </p:nvSpPr>
        <p:spPr>
          <a:xfrm rot="735074" flipH="1">
            <a:off x="11691363" y="764486"/>
            <a:ext cx="2212563" cy="8244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D0FC0F66-EF27-6ABF-9680-1A49034F6940}"/>
              </a:ext>
            </a:extLst>
          </p:cNvPr>
          <p:cNvSpPr/>
          <p:nvPr userDrawn="1"/>
        </p:nvSpPr>
        <p:spPr>
          <a:xfrm rot="9546134" flipH="1">
            <a:off x="-2847126" y="1102648"/>
            <a:ext cx="3606444" cy="938654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DA1DAD5-5AC0-EF92-5549-0EC5082DFE14}"/>
              </a:ext>
            </a:extLst>
          </p:cNvPr>
          <p:cNvPicPr>
            <a:picLocks noChangeAspect="1"/>
          </p:cNvPicPr>
          <p:nvPr userDrawn="1"/>
        </p:nvPicPr>
        <p:blipFill>
          <a:blip r:embed="rId2"/>
          <a:stretch>
            <a:fillRect/>
          </a:stretch>
        </p:blipFill>
        <p:spPr>
          <a:xfrm>
            <a:off x="8186294" y="2143278"/>
            <a:ext cx="2749534" cy="2743438"/>
          </a:xfrm>
          <a:prstGeom prst="rect">
            <a:avLst/>
          </a:prstGeom>
        </p:spPr>
      </p:pic>
      <p:sp>
        <p:nvSpPr>
          <p:cNvPr id="6" name="Title 1">
            <a:extLst>
              <a:ext uri="{FF2B5EF4-FFF2-40B4-BE49-F238E27FC236}">
                <a16:creationId xmlns:a16="http://schemas.microsoft.com/office/drawing/2014/main" id="{4B7DC382-C6A7-F19B-1E83-B4D83D841B55}"/>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246321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Two">
            <a:extLst>
              <a:ext uri="{FF2B5EF4-FFF2-40B4-BE49-F238E27FC236}">
                <a16:creationId xmlns:a16="http://schemas.microsoft.com/office/drawing/2014/main" id="{529B8866-E148-7698-99F7-E2CD7EB8B0B1}"/>
              </a:ext>
            </a:extLst>
          </p:cNvPr>
          <p:cNvSpPr/>
          <p:nvPr userDrawn="1"/>
        </p:nvSpPr>
        <p:spPr>
          <a:xfrm rot="16527242">
            <a:off x="3953034" y="1090786"/>
            <a:ext cx="1343562" cy="12307391"/>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e">
            <a:extLst>
              <a:ext uri="{FF2B5EF4-FFF2-40B4-BE49-F238E27FC236}">
                <a16:creationId xmlns:a16="http://schemas.microsoft.com/office/drawing/2014/main" id="{9023668F-3433-546D-FBA8-A038E02B0C79}"/>
              </a:ext>
            </a:extLst>
          </p:cNvPr>
          <p:cNvSpPr/>
          <p:nvPr userDrawn="1"/>
        </p:nvSpPr>
        <p:spPr>
          <a:xfrm rot="2086805" flipH="1">
            <a:off x="10946127" y="2508643"/>
            <a:ext cx="1845954" cy="802484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F8BDF087-310E-E24E-420E-0758E487664F}"/>
              </a:ext>
            </a:extLst>
          </p:cNvPr>
          <p:cNvSpPr/>
          <p:nvPr userDrawn="1"/>
        </p:nvSpPr>
        <p:spPr>
          <a:xfrm rot="8448678" flipH="1">
            <a:off x="-1744530" y="1998137"/>
            <a:ext cx="3001935" cy="9719727"/>
          </a:xfrm>
          <a:prstGeom prst="rect">
            <a:avLst/>
          </a:prstGeom>
          <a:solidFill>
            <a:srgbClr val="002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7099F6-0162-A89A-5640-9DB0B6393AB6}"/>
              </a:ext>
            </a:extLst>
          </p:cNvPr>
          <p:cNvPicPr>
            <a:picLocks noChangeAspect="1"/>
          </p:cNvPicPr>
          <p:nvPr userDrawn="1"/>
        </p:nvPicPr>
        <p:blipFill>
          <a:blip r:embed="rId2"/>
          <a:stretch>
            <a:fillRect/>
          </a:stretch>
        </p:blipFill>
        <p:spPr>
          <a:xfrm>
            <a:off x="8339152" y="2057281"/>
            <a:ext cx="2743438" cy="2743438"/>
          </a:xfrm>
          <a:prstGeom prst="rect">
            <a:avLst/>
          </a:prstGeom>
        </p:spPr>
      </p:pic>
      <p:sp>
        <p:nvSpPr>
          <p:cNvPr id="6" name="Title 1">
            <a:extLst>
              <a:ext uri="{FF2B5EF4-FFF2-40B4-BE49-F238E27FC236}">
                <a16:creationId xmlns:a16="http://schemas.microsoft.com/office/drawing/2014/main" id="{AA745709-91DC-947B-0852-2384BED99841}"/>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475047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2" name="!!Two">
            <a:extLst>
              <a:ext uri="{FF2B5EF4-FFF2-40B4-BE49-F238E27FC236}">
                <a16:creationId xmlns:a16="http://schemas.microsoft.com/office/drawing/2014/main" id="{529B8866-E148-7698-99F7-E2CD7EB8B0B1}"/>
              </a:ext>
            </a:extLst>
          </p:cNvPr>
          <p:cNvSpPr/>
          <p:nvPr userDrawn="1"/>
        </p:nvSpPr>
        <p:spPr>
          <a:xfrm rot="16527242">
            <a:off x="3953034" y="1090786"/>
            <a:ext cx="1343562" cy="12307391"/>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e">
            <a:extLst>
              <a:ext uri="{FF2B5EF4-FFF2-40B4-BE49-F238E27FC236}">
                <a16:creationId xmlns:a16="http://schemas.microsoft.com/office/drawing/2014/main" id="{9023668F-3433-546D-FBA8-A038E02B0C79}"/>
              </a:ext>
            </a:extLst>
          </p:cNvPr>
          <p:cNvSpPr/>
          <p:nvPr userDrawn="1"/>
        </p:nvSpPr>
        <p:spPr>
          <a:xfrm rot="2086805" flipH="1">
            <a:off x="10946127" y="2508643"/>
            <a:ext cx="1845954" cy="802484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F8BDF087-310E-E24E-420E-0758E487664F}"/>
              </a:ext>
            </a:extLst>
          </p:cNvPr>
          <p:cNvSpPr/>
          <p:nvPr userDrawn="1"/>
        </p:nvSpPr>
        <p:spPr>
          <a:xfrm rot="8448678" flipH="1">
            <a:off x="-1744530" y="1998137"/>
            <a:ext cx="3001935" cy="9719727"/>
          </a:xfrm>
          <a:prstGeom prst="rect">
            <a:avLst/>
          </a:prstGeom>
          <a:solidFill>
            <a:srgbClr val="002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circle with a black and white circle with a black cross in the center&#10;&#10;Description automatically generated">
            <a:extLst>
              <a:ext uri="{FF2B5EF4-FFF2-40B4-BE49-F238E27FC236}">
                <a16:creationId xmlns:a16="http://schemas.microsoft.com/office/drawing/2014/main" id="{640AA023-E49B-6ABE-6B3A-3C90D7CAF0FF}"/>
              </a:ext>
            </a:extLst>
          </p:cNvPr>
          <p:cNvPicPr>
            <a:picLocks noChangeAspect="1"/>
          </p:cNvPicPr>
          <p:nvPr userDrawn="1"/>
        </p:nvPicPr>
        <p:blipFill>
          <a:blip r:embed="rId2"/>
          <a:stretch>
            <a:fillRect/>
          </a:stretch>
        </p:blipFill>
        <p:spPr>
          <a:xfrm>
            <a:off x="8341723" y="2142844"/>
            <a:ext cx="2744086" cy="2744086"/>
          </a:xfrm>
          <a:prstGeom prst="rect">
            <a:avLst/>
          </a:prstGeom>
        </p:spPr>
      </p:pic>
      <p:sp>
        <p:nvSpPr>
          <p:cNvPr id="6" name="Title 1">
            <a:extLst>
              <a:ext uri="{FF2B5EF4-FFF2-40B4-BE49-F238E27FC236}">
                <a16:creationId xmlns:a16="http://schemas.microsoft.com/office/drawing/2014/main" id="{24565E1B-FEBF-2C60-3CE5-1D45412C1427}"/>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765915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71CE-9019-EABE-93AE-6A18AF7B6A78}"/>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11E836CE-FB80-E891-14DC-F11ACFB33507}"/>
              </a:ext>
            </a:extLst>
          </p:cNvPr>
          <p:cNvPicPr>
            <a:picLocks noChangeAspect="1"/>
          </p:cNvPicPr>
          <p:nvPr userDrawn="1"/>
        </p:nvPicPr>
        <p:blipFill>
          <a:blip r:embed="rId2"/>
          <a:stretch>
            <a:fillRect/>
          </a:stretch>
        </p:blipFill>
        <p:spPr>
          <a:xfrm>
            <a:off x="994954" y="2030166"/>
            <a:ext cx="1822862" cy="1816765"/>
          </a:xfrm>
          <a:prstGeom prst="rect">
            <a:avLst/>
          </a:prstGeom>
        </p:spPr>
      </p:pic>
      <p:pic>
        <p:nvPicPr>
          <p:cNvPr id="4" name="Picture 3">
            <a:extLst>
              <a:ext uri="{FF2B5EF4-FFF2-40B4-BE49-F238E27FC236}">
                <a16:creationId xmlns:a16="http://schemas.microsoft.com/office/drawing/2014/main" id="{3FFCE656-838E-537E-EB14-E8226D7D9189}"/>
              </a:ext>
            </a:extLst>
          </p:cNvPr>
          <p:cNvPicPr>
            <a:picLocks noChangeAspect="1"/>
          </p:cNvPicPr>
          <p:nvPr userDrawn="1"/>
        </p:nvPicPr>
        <p:blipFill>
          <a:blip r:embed="rId3"/>
          <a:stretch>
            <a:fillRect/>
          </a:stretch>
        </p:blipFill>
        <p:spPr>
          <a:xfrm>
            <a:off x="3239391" y="2030165"/>
            <a:ext cx="1822862" cy="1816765"/>
          </a:xfrm>
          <a:prstGeom prst="rect">
            <a:avLst/>
          </a:prstGeom>
        </p:spPr>
      </p:pic>
      <p:pic>
        <p:nvPicPr>
          <p:cNvPr id="5" name="Picture 4">
            <a:extLst>
              <a:ext uri="{FF2B5EF4-FFF2-40B4-BE49-F238E27FC236}">
                <a16:creationId xmlns:a16="http://schemas.microsoft.com/office/drawing/2014/main" id="{6430DF43-7B34-7254-5B7E-0AB3DD2D47F9}"/>
              </a:ext>
            </a:extLst>
          </p:cNvPr>
          <p:cNvPicPr>
            <a:picLocks noChangeAspect="1"/>
          </p:cNvPicPr>
          <p:nvPr userDrawn="1"/>
        </p:nvPicPr>
        <p:blipFill>
          <a:blip r:embed="rId4"/>
          <a:stretch>
            <a:fillRect/>
          </a:stretch>
        </p:blipFill>
        <p:spPr>
          <a:xfrm>
            <a:off x="5483828" y="2030165"/>
            <a:ext cx="1822862" cy="1816765"/>
          </a:xfrm>
          <a:prstGeom prst="rect">
            <a:avLst/>
          </a:prstGeom>
        </p:spPr>
      </p:pic>
      <p:pic>
        <p:nvPicPr>
          <p:cNvPr id="6" name="Picture 5">
            <a:extLst>
              <a:ext uri="{FF2B5EF4-FFF2-40B4-BE49-F238E27FC236}">
                <a16:creationId xmlns:a16="http://schemas.microsoft.com/office/drawing/2014/main" id="{17386810-BCCE-0A98-AB3A-E66FE9D4DDC0}"/>
              </a:ext>
            </a:extLst>
          </p:cNvPr>
          <p:cNvPicPr>
            <a:picLocks noChangeAspect="1"/>
          </p:cNvPicPr>
          <p:nvPr userDrawn="1"/>
        </p:nvPicPr>
        <p:blipFill>
          <a:blip r:embed="rId5"/>
          <a:stretch>
            <a:fillRect/>
          </a:stretch>
        </p:blipFill>
        <p:spPr>
          <a:xfrm>
            <a:off x="7670074" y="2030165"/>
            <a:ext cx="1822862" cy="1816765"/>
          </a:xfrm>
          <a:prstGeom prst="rect">
            <a:avLst/>
          </a:prstGeom>
        </p:spPr>
      </p:pic>
      <p:pic>
        <p:nvPicPr>
          <p:cNvPr id="7" name="Picture 6">
            <a:extLst>
              <a:ext uri="{FF2B5EF4-FFF2-40B4-BE49-F238E27FC236}">
                <a16:creationId xmlns:a16="http://schemas.microsoft.com/office/drawing/2014/main" id="{2F4CD499-9C2A-7443-D79D-0BE616D05EEA}"/>
              </a:ext>
            </a:extLst>
          </p:cNvPr>
          <p:cNvPicPr>
            <a:picLocks noChangeAspect="1"/>
          </p:cNvPicPr>
          <p:nvPr userDrawn="1"/>
        </p:nvPicPr>
        <p:blipFill>
          <a:blip r:embed="rId6"/>
          <a:stretch>
            <a:fillRect/>
          </a:stretch>
        </p:blipFill>
        <p:spPr>
          <a:xfrm>
            <a:off x="2088077" y="3846930"/>
            <a:ext cx="1822862" cy="1822862"/>
          </a:xfrm>
          <a:prstGeom prst="rect">
            <a:avLst/>
          </a:prstGeom>
        </p:spPr>
      </p:pic>
      <p:pic>
        <p:nvPicPr>
          <p:cNvPr id="8" name="Picture 7">
            <a:extLst>
              <a:ext uri="{FF2B5EF4-FFF2-40B4-BE49-F238E27FC236}">
                <a16:creationId xmlns:a16="http://schemas.microsoft.com/office/drawing/2014/main" id="{E3654C82-AEBD-547E-A3E7-D90B5B3D554C}"/>
              </a:ext>
            </a:extLst>
          </p:cNvPr>
          <p:cNvPicPr>
            <a:picLocks noChangeAspect="1"/>
          </p:cNvPicPr>
          <p:nvPr userDrawn="1"/>
        </p:nvPicPr>
        <p:blipFill>
          <a:blip r:embed="rId7"/>
          <a:stretch>
            <a:fillRect/>
          </a:stretch>
        </p:blipFill>
        <p:spPr>
          <a:xfrm>
            <a:off x="4390705" y="3846930"/>
            <a:ext cx="1822862" cy="1822862"/>
          </a:xfrm>
          <a:prstGeom prst="rect">
            <a:avLst/>
          </a:prstGeom>
        </p:spPr>
      </p:pic>
      <p:pic>
        <p:nvPicPr>
          <p:cNvPr id="9" name="Picture 8">
            <a:extLst>
              <a:ext uri="{FF2B5EF4-FFF2-40B4-BE49-F238E27FC236}">
                <a16:creationId xmlns:a16="http://schemas.microsoft.com/office/drawing/2014/main" id="{4DF9BD54-4B1C-0280-0709-2FBA720DAB38}"/>
              </a:ext>
            </a:extLst>
          </p:cNvPr>
          <p:cNvPicPr>
            <a:picLocks noChangeAspect="1"/>
          </p:cNvPicPr>
          <p:nvPr userDrawn="1"/>
        </p:nvPicPr>
        <p:blipFill>
          <a:blip r:embed="rId8"/>
          <a:stretch>
            <a:fillRect/>
          </a:stretch>
        </p:blipFill>
        <p:spPr>
          <a:xfrm>
            <a:off x="6629601" y="3846930"/>
            <a:ext cx="1822862" cy="1822862"/>
          </a:xfrm>
          <a:prstGeom prst="rect">
            <a:avLst/>
          </a:prstGeom>
        </p:spPr>
      </p:pic>
      <p:pic>
        <p:nvPicPr>
          <p:cNvPr id="10" name="Picture 9">
            <a:extLst>
              <a:ext uri="{FF2B5EF4-FFF2-40B4-BE49-F238E27FC236}">
                <a16:creationId xmlns:a16="http://schemas.microsoft.com/office/drawing/2014/main" id="{C0952F8A-78A4-332C-B547-F4EA4DC763F7}"/>
              </a:ext>
            </a:extLst>
          </p:cNvPr>
          <p:cNvPicPr>
            <a:picLocks noChangeAspect="1"/>
          </p:cNvPicPr>
          <p:nvPr userDrawn="1"/>
        </p:nvPicPr>
        <p:blipFill>
          <a:blip r:embed="rId9"/>
          <a:stretch>
            <a:fillRect/>
          </a:stretch>
        </p:blipFill>
        <p:spPr>
          <a:xfrm>
            <a:off x="8944889" y="3846930"/>
            <a:ext cx="1822862" cy="1822862"/>
          </a:xfrm>
          <a:prstGeom prst="rect">
            <a:avLst/>
          </a:prstGeom>
        </p:spPr>
      </p:pic>
    </p:spTree>
    <p:extLst>
      <p:ext uri="{BB962C8B-B14F-4D97-AF65-F5344CB8AC3E}">
        <p14:creationId xmlns:p14="http://schemas.microsoft.com/office/powerpoint/2010/main" val="1270844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wo">
            <a:extLst>
              <a:ext uri="{FF2B5EF4-FFF2-40B4-BE49-F238E27FC236}">
                <a16:creationId xmlns:a16="http://schemas.microsoft.com/office/drawing/2014/main" id="{25FE69DA-F340-98BE-122F-01A894144346}"/>
              </a:ext>
            </a:extLst>
          </p:cNvPr>
          <p:cNvSpPr/>
          <p:nvPr userDrawn="1"/>
        </p:nvSpPr>
        <p:spPr>
          <a:xfrm rot="17161689">
            <a:off x="1902230" y="3078218"/>
            <a:ext cx="2237684" cy="80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One">
            <a:extLst>
              <a:ext uri="{FF2B5EF4-FFF2-40B4-BE49-F238E27FC236}">
                <a16:creationId xmlns:a16="http://schemas.microsoft.com/office/drawing/2014/main" id="{E107DFE5-E3AF-EE38-8564-7E557FBDF941}"/>
              </a:ext>
            </a:extLst>
          </p:cNvPr>
          <p:cNvSpPr/>
          <p:nvPr userDrawn="1"/>
        </p:nvSpPr>
        <p:spPr>
          <a:xfrm rot="4355878" flipH="1">
            <a:off x="8653339" y="3140542"/>
            <a:ext cx="1893975" cy="802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hree">
            <a:extLst>
              <a:ext uri="{FF2B5EF4-FFF2-40B4-BE49-F238E27FC236}">
                <a16:creationId xmlns:a16="http://schemas.microsoft.com/office/drawing/2014/main" id="{8DF910B8-340B-3EBA-D6C6-31CCC24A8061}"/>
              </a:ext>
            </a:extLst>
          </p:cNvPr>
          <p:cNvSpPr/>
          <p:nvPr userDrawn="1"/>
        </p:nvSpPr>
        <p:spPr>
          <a:xfrm rot="9887211" flipH="1">
            <a:off x="-1949113" y="1260213"/>
            <a:ext cx="2536781" cy="665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Title 1">
            <a:extLst>
              <a:ext uri="{FF2B5EF4-FFF2-40B4-BE49-F238E27FC236}">
                <a16:creationId xmlns:a16="http://schemas.microsoft.com/office/drawing/2014/main" id="{316544BB-A633-EC05-B1D9-34FF7449A893}"/>
              </a:ext>
            </a:extLst>
          </p:cNvPr>
          <p:cNvSpPr txBox="1">
            <a:spLocks/>
          </p:cNvSpPr>
          <p:nvPr userDrawn="1"/>
        </p:nvSpPr>
        <p:spPr>
          <a:xfrm>
            <a:off x="9084316" y="4705278"/>
            <a:ext cx="3105001" cy="1239530"/>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a:ea typeface="Open Sans"/>
                <a:cs typeface="Open Sans"/>
              </a:rPr>
              <a:t>Respectful, </a:t>
            </a:r>
            <a:endParaRPr kumimoji="0" lang="en-US" sz="1800" b="1" i="0" u="none" strike="noStrike" kern="1200" cap="none" spc="0" normalizeH="0" baseline="0" noProof="0">
              <a:ln>
                <a:noFill/>
              </a:ln>
              <a:solidFill>
                <a:prstClr val="black"/>
              </a:solidFill>
              <a:effectLst/>
              <a:uLnTx/>
              <a:uFillTx/>
              <a:latin typeface="Open Sans"/>
              <a:ea typeface="Open Sans"/>
              <a:cs typeface="Open San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a:ea typeface="Open Sans"/>
                <a:cs typeface="Open Sans"/>
              </a:rPr>
              <a:t>Equitable, and </a:t>
            </a:r>
            <a:endParaRPr kumimoji="0" lang="en-US" sz="1800" b="1" i="0" u="none" strike="noStrike" kern="1200" cap="none" spc="0" normalizeH="0" baseline="0" noProof="0">
              <a:ln>
                <a:noFill/>
              </a:ln>
              <a:solidFill>
                <a:prstClr val="black"/>
              </a:solidFill>
              <a:effectLst/>
              <a:uLnTx/>
              <a:uFillTx/>
              <a:latin typeface="Open Sans"/>
              <a:ea typeface="Open Sans"/>
              <a:cs typeface="Open San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a:ea typeface="Open Sans"/>
                <a:cs typeface="Open Sans"/>
              </a:rPr>
              <a:t>Supportive Care</a:t>
            </a:r>
            <a:endParaRPr kumimoji="0" lang="en-US" sz="1800" b="1" i="0" u="none" strike="noStrike" kern="1200" cap="none" spc="0" normalizeH="0" baseline="0" noProof="0">
              <a:ln>
                <a:noFill/>
              </a:ln>
              <a:solidFill>
                <a:prstClr val="black"/>
              </a:solidFill>
              <a:effectLst/>
              <a:uLnTx/>
              <a:uFillTx/>
              <a:latin typeface="Open Sans"/>
              <a:ea typeface="Open Sans"/>
              <a:cs typeface="Open Sans"/>
            </a:endParaRPr>
          </a:p>
        </p:txBody>
      </p:sp>
      <p:pic>
        <p:nvPicPr>
          <p:cNvPr id="4" name="Picture 3" descr="A green rectangle with black stripes&#10;&#10;Description automatically generated">
            <a:extLst>
              <a:ext uri="{FF2B5EF4-FFF2-40B4-BE49-F238E27FC236}">
                <a16:creationId xmlns:a16="http://schemas.microsoft.com/office/drawing/2014/main" id="{6BC6AAA7-80BA-D257-CDB6-2B342FAE2C80}"/>
              </a:ext>
            </a:extLst>
          </p:cNvPr>
          <p:cNvPicPr>
            <a:picLocks noChangeAspect="1"/>
          </p:cNvPicPr>
          <p:nvPr userDrawn="1"/>
        </p:nvPicPr>
        <p:blipFill>
          <a:blip r:embed="rId2"/>
          <a:stretch>
            <a:fillRect/>
          </a:stretch>
        </p:blipFill>
        <p:spPr>
          <a:xfrm>
            <a:off x="152400" y="3113904"/>
            <a:ext cx="10550105" cy="1338968"/>
          </a:xfrm>
          <a:prstGeom prst="rect">
            <a:avLst/>
          </a:prstGeom>
        </p:spPr>
      </p:pic>
      <p:grpSp>
        <p:nvGrpSpPr>
          <p:cNvPr id="8" name="Group 7">
            <a:extLst>
              <a:ext uri="{FF2B5EF4-FFF2-40B4-BE49-F238E27FC236}">
                <a16:creationId xmlns:a16="http://schemas.microsoft.com/office/drawing/2014/main" id="{1636CBCB-C6A6-4F9A-F21C-8BAA6E4C104C}"/>
              </a:ext>
            </a:extLst>
          </p:cNvPr>
          <p:cNvGrpSpPr/>
          <p:nvPr userDrawn="1"/>
        </p:nvGrpSpPr>
        <p:grpSpPr>
          <a:xfrm>
            <a:off x="1015041" y="2984507"/>
            <a:ext cx="1607390" cy="1607390"/>
            <a:chOff x="1015041" y="2984507"/>
            <a:chExt cx="1607390" cy="1607390"/>
          </a:xfrm>
        </p:grpSpPr>
        <p:pic>
          <p:nvPicPr>
            <p:cNvPr id="9" name="Picture 8" descr="A red circle with black background&#10;&#10;Description automatically generated">
              <a:extLst>
                <a:ext uri="{FF2B5EF4-FFF2-40B4-BE49-F238E27FC236}">
                  <a16:creationId xmlns:a16="http://schemas.microsoft.com/office/drawing/2014/main" id="{B615EA4B-2111-3C5F-2282-B990AF599A99}"/>
                </a:ext>
              </a:extLst>
            </p:cNvPr>
            <p:cNvPicPr>
              <a:picLocks noChangeAspect="1"/>
            </p:cNvPicPr>
            <p:nvPr/>
          </p:nvPicPr>
          <p:blipFill>
            <a:blip r:embed="rId3"/>
            <a:stretch>
              <a:fillRect/>
            </a:stretch>
          </p:blipFill>
          <p:spPr>
            <a:xfrm>
              <a:off x="1015041" y="2984507"/>
              <a:ext cx="1607390" cy="1607390"/>
            </a:xfrm>
            <a:prstGeom prst="rect">
              <a:avLst/>
            </a:prstGeom>
          </p:spPr>
        </p:pic>
        <p:pic>
          <p:nvPicPr>
            <p:cNvPr id="10" name="Picture 9">
              <a:extLst>
                <a:ext uri="{FF2B5EF4-FFF2-40B4-BE49-F238E27FC236}">
                  <a16:creationId xmlns:a16="http://schemas.microsoft.com/office/drawing/2014/main" id="{C5F9981E-4176-3742-D301-FC38BFEB98B1}"/>
                </a:ext>
              </a:extLst>
            </p:cNvPr>
            <p:cNvPicPr>
              <a:picLocks noChangeAspect="1"/>
            </p:cNvPicPr>
            <p:nvPr/>
          </p:nvPicPr>
          <p:blipFill>
            <a:blip r:embed="rId4"/>
            <a:stretch>
              <a:fillRect/>
            </a:stretch>
          </p:blipFill>
          <p:spPr>
            <a:xfrm>
              <a:off x="1247506" y="3207447"/>
              <a:ext cx="1142463" cy="1161513"/>
            </a:xfrm>
            <a:prstGeom prst="rect">
              <a:avLst/>
            </a:prstGeom>
            <a:ln>
              <a:noFill/>
            </a:ln>
          </p:spPr>
        </p:pic>
      </p:grpSp>
      <p:grpSp>
        <p:nvGrpSpPr>
          <p:cNvPr id="11" name="Group 10">
            <a:extLst>
              <a:ext uri="{FF2B5EF4-FFF2-40B4-BE49-F238E27FC236}">
                <a16:creationId xmlns:a16="http://schemas.microsoft.com/office/drawing/2014/main" id="{7E474D57-C4E5-6D0C-7729-DC345A22A30C}"/>
              </a:ext>
            </a:extLst>
          </p:cNvPr>
          <p:cNvGrpSpPr/>
          <p:nvPr userDrawn="1"/>
        </p:nvGrpSpPr>
        <p:grpSpPr>
          <a:xfrm>
            <a:off x="3099758" y="2984507"/>
            <a:ext cx="1607390" cy="1607390"/>
            <a:chOff x="3099758" y="2984507"/>
            <a:chExt cx="1607390" cy="1607390"/>
          </a:xfrm>
        </p:grpSpPr>
        <p:pic>
          <p:nvPicPr>
            <p:cNvPr id="12" name="Picture 11" descr="A purple circle with black background&#10;&#10;Description automatically generated">
              <a:extLst>
                <a:ext uri="{FF2B5EF4-FFF2-40B4-BE49-F238E27FC236}">
                  <a16:creationId xmlns:a16="http://schemas.microsoft.com/office/drawing/2014/main" id="{983336A1-8522-1EA1-2A52-BEC4E8F403D8}"/>
                </a:ext>
              </a:extLst>
            </p:cNvPr>
            <p:cNvPicPr>
              <a:picLocks noChangeAspect="1"/>
            </p:cNvPicPr>
            <p:nvPr/>
          </p:nvPicPr>
          <p:blipFill>
            <a:blip r:embed="rId5"/>
            <a:stretch>
              <a:fillRect/>
            </a:stretch>
          </p:blipFill>
          <p:spPr>
            <a:xfrm>
              <a:off x="3099758" y="2984507"/>
              <a:ext cx="1607390" cy="1607390"/>
            </a:xfrm>
            <a:prstGeom prst="rect">
              <a:avLst/>
            </a:prstGeom>
          </p:spPr>
        </p:pic>
        <p:pic>
          <p:nvPicPr>
            <p:cNvPr id="13" name="Picture 12">
              <a:extLst>
                <a:ext uri="{FF2B5EF4-FFF2-40B4-BE49-F238E27FC236}">
                  <a16:creationId xmlns:a16="http://schemas.microsoft.com/office/drawing/2014/main" id="{AAF4E975-097B-904F-1932-630027975FB7}"/>
                </a:ext>
              </a:extLst>
            </p:cNvPr>
            <p:cNvPicPr>
              <a:picLocks noChangeAspect="1"/>
            </p:cNvPicPr>
            <p:nvPr/>
          </p:nvPicPr>
          <p:blipFill>
            <a:blip r:embed="rId6"/>
            <a:stretch>
              <a:fillRect/>
            </a:stretch>
          </p:blipFill>
          <p:spPr>
            <a:xfrm>
              <a:off x="3327460" y="3192979"/>
              <a:ext cx="1137609" cy="1132937"/>
            </a:xfrm>
            <a:prstGeom prst="rect">
              <a:avLst/>
            </a:prstGeom>
          </p:spPr>
        </p:pic>
      </p:grpSp>
      <p:grpSp>
        <p:nvGrpSpPr>
          <p:cNvPr id="14" name="Group 13">
            <a:extLst>
              <a:ext uri="{FF2B5EF4-FFF2-40B4-BE49-F238E27FC236}">
                <a16:creationId xmlns:a16="http://schemas.microsoft.com/office/drawing/2014/main" id="{25707545-0CCA-1965-3234-BD9A31117109}"/>
              </a:ext>
            </a:extLst>
          </p:cNvPr>
          <p:cNvGrpSpPr/>
          <p:nvPr userDrawn="1"/>
        </p:nvGrpSpPr>
        <p:grpSpPr>
          <a:xfrm>
            <a:off x="5184475" y="2984507"/>
            <a:ext cx="1607390" cy="1607390"/>
            <a:chOff x="5184475" y="2984507"/>
            <a:chExt cx="1607390" cy="1607390"/>
          </a:xfrm>
        </p:grpSpPr>
        <p:pic>
          <p:nvPicPr>
            <p:cNvPr id="15" name="Picture 14" descr="A orange circle with black background&#10;&#10;Description automatically generated">
              <a:extLst>
                <a:ext uri="{FF2B5EF4-FFF2-40B4-BE49-F238E27FC236}">
                  <a16:creationId xmlns:a16="http://schemas.microsoft.com/office/drawing/2014/main" id="{62DD4BF0-1BE1-E151-E8AA-1B45091FE157}"/>
                </a:ext>
              </a:extLst>
            </p:cNvPr>
            <p:cNvPicPr>
              <a:picLocks noChangeAspect="1"/>
            </p:cNvPicPr>
            <p:nvPr/>
          </p:nvPicPr>
          <p:blipFill>
            <a:blip r:embed="rId7"/>
            <a:stretch>
              <a:fillRect/>
            </a:stretch>
          </p:blipFill>
          <p:spPr>
            <a:xfrm>
              <a:off x="5184475" y="2984507"/>
              <a:ext cx="1607390" cy="1607390"/>
            </a:xfrm>
            <a:prstGeom prst="rect">
              <a:avLst/>
            </a:prstGeom>
          </p:spPr>
        </p:pic>
        <p:pic>
          <p:nvPicPr>
            <p:cNvPr id="16" name="Picture 15">
              <a:extLst>
                <a:ext uri="{FF2B5EF4-FFF2-40B4-BE49-F238E27FC236}">
                  <a16:creationId xmlns:a16="http://schemas.microsoft.com/office/drawing/2014/main" id="{EDF94D46-76FA-0E1F-44F4-03A98210FCC9}"/>
                </a:ext>
              </a:extLst>
            </p:cNvPr>
            <p:cNvPicPr>
              <a:picLocks noChangeAspect="1"/>
            </p:cNvPicPr>
            <p:nvPr/>
          </p:nvPicPr>
          <p:blipFill>
            <a:blip r:embed="rId8"/>
            <a:stretch>
              <a:fillRect/>
            </a:stretch>
          </p:blipFill>
          <p:spPr>
            <a:xfrm>
              <a:off x="5412176" y="3192979"/>
              <a:ext cx="1137609" cy="1132936"/>
            </a:xfrm>
            <a:prstGeom prst="rect">
              <a:avLst/>
            </a:prstGeom>
          </p:spPr>
        </p:pic>
      </p:grpSp>
      <p:grpSp>
        <p:nvGrpSpPr>
          <p:cNvPr id="17" name="Group 16">
            <a:extLst>
              <a:ext uri="{FF2B5EF4-FFF2-40B4-BE49-F238E27FC236}">
                <a16:creationId xmlns:a16="http://schemas.microsoft.com/office/drawing/2014/main" id="{02D9A999-5594-746F-F8A6-B4FF61CBDF42}"/>
              </a:ext>
            </a:extLst>
          </p:cNvPr>
          <p:cNvGrpSpPr/>
          <p:nvPr userDrawn="1"/>
        </p:nvGrpSpPr>
        <p:grpSpPr>
          <a:xfrm>
            <a:off x="7269192" y="2984507"/>
            <a:ext cx="1607390" cy="1607390"/>
            <a:chOff x="7269192" y="2984507"/>
            <a:chExt cx="1607390" cy="1607390"/>
          </a:xfrm>
        </p:grpSpPr>
        <p:pic>
          <p:nvPicPr>
            <p:cNvPr id="18" name="Picture 17" descr="A yellow circle with black background&#10;&#10;Description automatically generated">
              <a:extLst>
                <a:ext uri="{FF2B5EF4-FFF2-40B4-BE49-F238E27FC236}">
                  <a16:creationId xmlns:a16="http://schemas.microsoft.com/office/drawing/2014/main" id="{A954A0FB-DC6D-3DAB-9780-25A6A5647BC6}"/>
                </a:ext>
              </a:extLst>
            </p:cNvPr>
            <p:cNvPicPr>
              <a:picLocks noChangeAspect="1"/>
            </p:cNvPicPr>
            <p:nvPr/>
          </p:nvPicPr>
          <p:blipFill>
            <a:blip r:embed="rId9"/>
            <a:stretch>
              <a:fillRect/>
            </a:stretch>
          </p:blipFill>
          <p:spPr>
            <a:xfrm>
              <a:off x="7269192" y="2984507"/>
              <a:ext cx="1607390" cy="1607390"/>
            </a:xfrm>
            <a:prstGeom prst="rect">
              <a:avLst/>
            </a:prstGeom>
          </p:spPr>
        </p:pic>
        <p:pic>
          <p:nvPicPr>
            <p:cNvPr id="19" name="Picture 18">
              <a:extLst>
                <a:ext uri="{FF2B5EF4-FFF2-40B4-BE49-F238E27FC236}">
                  <a16:creationId xmlns:a16="http://schemas.microsoft.com/office/drawing/2014/main" id="{D43822DE-A811-D2A2-F285-F8E373514E7E}"/>
                </a:ext>
              </a:extLst>
            </p:cNvPr>
            <p:cNvPicPr>
              <a:picLocks noChangeAspect="1"/>
            </p:cNvPicPr>
            <p:nvPr/>
          </p:nvPicPr>
          <p:blipFill>
            <a:blip r:embed="rId10"/>
            <a:stretch>
              <a:fillRect/>
            </a:stretch>
          </p:blipFill>
          <p:spPr>
            <a:xfrm>
              <a:off x="7492041" y="3207357"/>
              <a:ext cx="1147314" cy="1147314"/>
            </a:xfrm>
            <a:prstGeom prst="rect">
              <a:avLst/>
            </a:prstGeom>
          </p:spPr>
        </p:pic>
      </p:grpSp>
      <p:grpSp>
        <p:nvGrpSpPr>
          <p:cNvPr id="20" name="Group 19">
            <a:extLst>
              <a:ext uri="{FF2B5EF4-FFF2-40B4-BE49-F238E27FC236}">
                <a16:creationId xmlns:a16="http://schemas.microsoft.com/office/drawing/2014/main" id="{23F46BFD-BF3A-D0BF-1F03-A16CF9248BF4}"/>
              </a:ext>
            </a:extLst>
          </p:cNvPr>
          <p:cNvGrpSpPr/>
          <p:nvPr userDrawn="1"/>
        </p:nvGrpSpPr>
        <p:grpSpPr>
          <a:xfrm>
            <a:off x="9181380" y="1942381"/>
            <a:ext cx="2743200" cy="2743200"/>
            <a:chOff x="9181380" y="1942381"/>
            <a:chExt cx="2743200" cy="2743200"/>
          </a:xfrm>
        </p:grpSpPr>
        <p:pic>
          <p:nvPicPr>
            <p:cNvPr id="21" name="Picture 20" descr="A green circle with black background&#10;&#10;Description automatically generated">
              <a:extLst>
                <a:ext uri="{FF2B5EF4-FFF2-40B4-BE49-F238E27FC236}">
                  <a16:creationId xmlns:a16="http://schemas.microsoft.com/office/drawing/2014/main" id="{64D26546-046E-1CF7-B03A-E9ACC4972120}"/>
                </a:ext>
              </a:extLst>
            </p:cNvPr>
            <p:cNvPicPr>
              <a:picLocks noChangeAspect="1"/>
            </p:cNvPicPr>
            <p:nvPr/>
          </p:nvPicPr>
          <p:blipFill>
            <a:blip r:embed="rId11"/>
            <a:stretch>
              <a:fillRect/>
            </a:stretch>
          </p:blipFill>
          <p:spPr>
            <a:xfrm>
              <a:off x="9181380" y="1942381"/>
              <a:ext cx="2743200" cy="2743200"/>
            </a:xfrm>
            <a:prstGeom prst="rect">
              <a:avLst/>
            </a:prstGeom>
          </p:spPr>
        </p:pic>
        <p:pic>
          <p:nvPicPr>
            <p:cNvPr id="22" name="Picture 21">
              <a:extLst>
                <a:ext uri="{FF2B5EF4-FFF2-40B4-BE49-F238E27FC236}">
                  <a16:creationId xmlns:a16="http://schemas.microsoft.com/office/drawing/2014/main" id="{44E3FBD3-8FE6-2C59-ECC7-ECA8C0B03D8B}"/>
                </a:ext>
              </a:extLst>
            </p:cNvPr>
            <p:cNvPicPr>
              <a:picLocks noChangeAspect="1"/>
            </p:cNvPicPr>
            <p:nvPr/>
          </p:nvPicPr>
          <p:blipFill>
            <a:blip r:embed="rId12"/>
            <a:stretch>
              <a:fillRect/>
            </a:stretch>
          </p:blipFill>
          <p:spPr>
            <a:xfrm>
              <a:off x="9512060" y="2248094"/>
              <a:ext cx="2067463" cy="2059885"/>
            </a:xfrm>
            <a:prstGeom prst="rect">
              <a:avLst/>
            </a:prstGeom>
          </p:spPr>
        </p:pic>
      </p:grpSp>
      <p:sp>
        <p:nvSpPr>
          <p:cNvPr id="23" name="Title 1">
            <a:extLst>
              <a:ext uri="{FF2B5EF4-FFF2-40B4-BE49-F238E27FC236}">
                <a16:creationId xmlns:a16="http://schemas.microsoft.com/office/drawing/2014/main" id="{AE9804CA-5A6D-56D4-94CE-2A6951BA92E8}"/>
              </a:ext>
            </a:extLst>
          </p:cNvPr>
          <p:cNvSpPr txBox="1">
            <a:spLocks/>
          </p:cNvSpPr>
          <p:nvPr userDrawn="1"/>
        </p:nvSpPr>
        <p:spPr>
          <a:xfrm>
            <a:off x="207960" y="4705278"/>
            <a:ext cx="3283791" cy="85853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a:ea typeface="Open Sans"/>
                <a:cs typeface="Open Sans"/>
              </a:rPr>
              <a:t>Readiness</a:t>
            </a:r>
            <a:endParaRPr kumimoji="0" lang="en-US" sz="1800" b="1" i="0" u="none" strike="noStrike" kern="1200" cap="none" spc="0" normalizeH="0" baseline="0" noProof="0">
              <a:ln>
                <a:noFill/>
              </a:ln>
              <a:solidFill>
                <a:prstClr val="black"/>
              </a:solidFill>
              <a:effectLst/>
              <a:uLnTx/>
              <a:uFillTx/>
              <a:latin typeface="Open Sans"/>
              <a:ea typeface="Open Sans"/>
              <a:cs typeface="Open Sans"/>
            </a:endParaRPr>
          </a:p>
        </p:txBody>
      </p:sp>
      <p:sp>
        <p:nvSpPr>
          <p:cNvPr id="24" name="Title 1">
            <a:extLst>
              <a:ext uri="{FF2B5EF4-FFF2-40B4-BE49-F238E27FC236}">
                <a16:creationId xmlns:a16="http://schemas.microsoft.com/office/drawing/2014/main" id="{B44C7F8F-01DB-73D8-7B75-A13A9C3CAA28}"/>
              </a:ext>
            </a:extLst>
          </p:cNvPr>
          <p:cNvSpPr txBox="1">
            <a:spLocks/>
          </p:cNvSpPr>
          <p:nvPr userDrawn="1"/>
        </p:nvSpPr>
        <p:spPr>
          <a:xfrm>
            <a:off x="2372679" y="1924882"/>
            <a:ext cx="3283791" cy="12764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a:ea typeface="Open Sans"/>
                <a:cs typeface="Open Sans"/>
              </a:rPr>
              <a:t>Recognition and Prevention</a:t>
            </a:r>
            <a:endParaRPr kumimoji="0" lang="en-US" sz="1800" b="1" i="0" u="none" strike="noStrike" kern="1200" cap="none" spc="0" normalizeH="0" baseline="0" noProof="0">
              <a:ln>
                <a:noFill/>
              </a:ln>
              <a:solidFill>
                <a:prstClr val="black"/>
              </a:solidFill>
              <a:effectLst/>
              <a:uLnTx/>
              <a:uFillTx/>
              <a:latin typeface="Open Sans"/>
              <a:ea typeface="Open Sans"/>
              <a:cs typeface="Open Sans"/>
            </a:endParaRPr>
          </a:p>
        </p:txBody>
      </p:sp>
      <p:sp>
        <p:nvSpPr>
          <p:cNvPr id="25" name="Title 1">
            <a:extLst>
              <a:ext uri="{FF2B5EF4-FFF2-40B4-BE49-F238E27FC236}">
                <a16:creationId xmlns:a16="http://schemas.microsoft.com/office/drawing/2014/main" id="{830736FF-3DD0-1EA7-3D99-D90B77B541E9}"/>
              </a:ext>
            </a:extLst>
          </p:cNvPr>
          <p:cNvSpPr txBox="1">
            <a:spLocks/>
          </p:cNvSpPr>
          <p:nvPr userDrawn="1"/>
        </p:nvSpPr>
        <p:spPr>
          <a:xfrm>
            <a:off x="4434904" y="4705278"/>
            <a:ext cx="3283791" cy="85853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a:ea typeface="Open Sans"/>
                <a:cs typeface="Open Sans"/>
              </a:rPr>
              <a:t>Response</a:t>
            </a:r>
            <a:endParaRPr kumimoji="0" lang="en-US" sz="1800" b="1" i="0" u="none" strike="noStrike" kern="1200" cap="none" spc="0" normalizeH="0" baseline="0" noProof="0">
              <a:ln>
                <a:noFill/>
              </a:ln>
              <a:solidFill>
                <a:prstClr val="black"/>
              </a:solidFill>
              <a:effectLst/>
              <a:uLnTx/>
              <a:uFillTx/>
              <a:latin typeface="Open Sans"/>
              <a:ea typeface="Open Sans"/>
              <a:cs typeface="Open Sans"/>
            </a:endParaRPr>
          </a:p>
        </p:txBody>
      </p:sp>
      <p:sp>
        <p:nvSpPr>
          <p:cNvPr id="26" name="Title 1">
            <a:extLst>
              <a:ext uri="{FF2B5EF4-FFF2-40B4-BE49-F238E27FC236}">
                <a16:creationId xmlns:a16="http://schemas.microsoft.com/office/drawing/2014/main" id="{CBA42BD6-CCB8-C259-2739-883AE713EAE7}"/>
              </a:ext>
            </a:extLst>
          </p:cNvPr>
          <p:cNvSpPr txBox="1">
            <a:spLocks/>
          </p:cNvSpPr>
          <p:nvPr userDrawn="1"/>
        </p:nvSpPr>
        <p:spPr>
          <a:xfrm>
            <a:off x="6163856" y="1843951"/>
            <a:ext cx="3830130" cy="11412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a:ea typeface="Open Sans"/>
                <a:cs typeface="Open Sans"/>
              </a:rPr>
              <a:t>Reporting and Systems</a:t>
            </a:r>
            <a:endParaRPr kumimoji="0" lang="en-US" sz="1800" b="1" i="0" u="none" strike="noStrike" kern="1200" cap="none" spc="0" normalizeH="0" baseline="0" noProof="0">
              <a:ln>
                <a:noFill/>
              </a:ln>
              <a:solidFill>
                <a:prstClr val="black"/>
              </a:solidFill>
              <a:effectLst/>
              <a:uLnTx/>
              <a:uFillTx/>
              <a:latin typeface="Open Sans"/>
              <a:ea typeface="Open Sans"/>
              <a:cs typeface="Open San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a:ea typeface="Open Sans"/>
                <a:cs typeface="Open Sans"/>
              </a:rPr>
              <a:t>Learning</a:t>
            </a:r>
            <a:endParaRPr kumimoji="0" lang="en-US" sz="1800" b="1" i="0" u="none" strike="noStrike" kern="1200" cap="none" spc="0" normalizeH="0" baseline="0" noProof="0">
              <a:ln>
                <a:noFill/>
              </a:ln>
              <a:solidFill>
                <a:prstClr val="black"/>
              </a:solidFill>
              <a:effectLst/>
              <a:uLnTx/>
              <a:uFillTx/>
              <a:latin typeface="Open Sans"/>
              <a:ea typeface="Open Sans"/>
              <a:cs typeface="Open Sans"/>
            </a:endParaRPr>
          </a:p>
        </p:txBody>
      </p:sp>
      <p:sp>
        <p:nvSpPr>
          <p:cNvPr id="27" name="Title 1">
            <a:extLst>
              <a:ext uri="{FF2B5EF4-FFF2-40B4-BE49-F238E27FC236}">
                <a16:creationId xmlns:a16="http://schemas.microsoft.com/office/drawing/2014/main" id="{ABEA0081-DB87-797D-9680-F75B0A003D30}"/>
              </a:ext>
            </a:extLst>
          </p:cNvPr>
          <p:cNvSpPr txBox="1">
            <a:spLocks/>
          </p:cNvSpPr>
          <p:nvPr userDrawn="1"/>
        </p:nvSpPr>
        <p:spPr>
          <a:xfrm>
            <a:off x="838200" y="365125"/>
            <a:ext cx="10515600" cy="1325563"/>
          </a:xfrm>
          <a:prstGeom prst="rect">
            <a:avLst/>
          </a:prstGeom>
        </p:spPr>
        <p:txBody>
          <a:bodyPr lIns="91440" tIns="45720" rIns="91440" bIns="45720" anchor="ctr"/>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srgbClr val="C5299B"/>
              </a:solidFill>
              <a:effectLst/>
              <a:uLnTx/>
              <a:uFillTx/>
              <a:latin typeface="Open Sans"/>
              <a:ea typeface="+mj-ea"/>
              <a:cs typeface="+mj-cs"/>
            </a:endParaRPr>
          </a:p>
        </p:txBody>
      </p:sp>
      <p:sp>
        <p:nvSpPr>
          <p:cNvPr id="28" name="Title 1">
            <a:extLst>
              <a:ext uri="{FF2B5EF4-FFF2-40B4-BE49-F238E27FC236}">
                <a16:creationId xmlns:a16="http://schemas.microsoft.com/office/drawing/2014/main" id="{54B0BCD9-F831-D087-0C24-98E99B6798A3}"/>
              </a:ext>
            </a:extLst>
          </p:cNvPr>
          <p:cNvSpPr>
            <a:spLocks noGrp="1"/>
          </p:cNvSpPr>
          <p:nvPr>
            <p:ph type="title"/>
          </p:nvPr>
        </p:nvSpPr>
        <p:spPr>
          <a:xfrm>
            <a:off x="990600" y="5175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775547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right)">
                                      <p:cBhvr>
                                        <p:cTn id="5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25" grpId="0"/>
      <p:bldP spid="26" grpId="0"/>
    </p:bld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One">
            <a:extLst>
              <a:ext uri="{FF2B5EF4-FFF2-40B4-BE49-F238E27FC236}">
                <a16:creationId xmlns:a16="http://schemas.microsoft.com/office/drawing/2014/main" id="{E35B8AFA-CDFC-CA60-1393-4DCA0CC216BB}"/>
              </a:ext>
            </a:extLst>
          </p:cNvPr>
          <p:cNvSpPr/>
          <p:nvPr userDrawn="1"/>
        </p:nvSpPr>
        <p:spPr>
          <a:xfrm rot="4583219" flipH="1">
            <a:off x="7673852" y="2521778"/>
            <a:ext cx="2239465" cy="9858275"/>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74557994-C13B-E083-65EE-F137AF5C368F}"/>
              </a:ext>
            </a:extLst>
          </p:cNvPr>
          <p:cNvSpPr/>
          <p:nvPr userDrawn="1"/>
        </p:nvSpPr>
        <p:spPr>
          <a:xfrm rot="9256399" flipH="1">
            <a:off x="-1255822" y="1872547"/>
            <a:ext cx="2536781" cy="6659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wo">
            <a:extLst>
              <a:ext uri="{FF2B5EF4-FFF2-40B4-BE49-F238E27FC236}">
                <a16:creationId xmlns:a16="http://schemas.microsoft.com/office/drawing/2014/main" id="{860A0487-9A24-8F92-776F-C4FE5D155AAF}"/>
              </a:ext>
            </a:extLst>
          </p:cNvPr>
          <p:cNvSpPr/>
          <p:nvPr userDrawn="1"/>
        </p:nvSpPr>
        <p:spPr>
          <a:xfrm rot="16979946">
            <a:off x="1117404" y="3527360"/>
            <a:ext cx="2966578" cy="8052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urple gears on a black background&#10;&#10;Description automatically generated">
            <a:extLst>
              <a:ext uri="{FF2B5EF4-FFF2-40B4-BE49-F238E27FC236}">
                <a16:creationId xmlns:a16="http://schemas.microsoft.com/office/drawing/2014/main" id="{F4C3F5D5-FF44-AC15-21AB-DEB977FEA2AE}"/>
              </a:ext>
            </a:extLst>
          </p:cNvPr>
          <p:cNvPicPr>
            <a:picLocks noChangeAspect="1"/>
          </p:cNvPicPr>
          <p:nvPr userDrawn="1"/>
        </p:nvPicPr>
        <p:blipFill>
          <a:blip r:embed="rId2"/>
          <a:stretch>
            <a:fillRect/>
          </a:stretch>
        </p:blipFill>
        <p:spPr>
          <a:xfrm>
            <a:off x="2062620" y="1105944"/>
            <a:ext cx="7409144" cy="5564687"/>
          </a:xfrm>
          <a:prstGeom prst="rect">
            <a:avLst/>
          </a:prstGeom>
        </p:spPr>
      </p:pic>
      <p:sp>
        <p:nvSpPr>
          <p:cNvPr id="7" name="Title 1">
            <a:extLst>
              <a:ext uri="{FF2B5EF4-FFF2-40B4-BE49-F238E27FC236}">
                <a16:creationId xmlns:a16="http://schemas.microsoft.com/office/drawing/2014/main" id="{831CB16F-783D-EFCC-56A3-9E5490D2D61D}"/>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713057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2" name="!!Two">
            <a:extLst>
              <a:ext uri="{FF2B5EF4-FFF2-40B4-BE49-F238E27FC236}">
                <a16:creationId xmlns:a16="http://schemas.microsoft.com/office/drawing/2014/main" id="{529B8866-E148-7698-99F7-E2CD7EB8B0B1}"/>
              </a:ext>
            </a:extLst>
          </p:cNvPr>
          <p:cNvSpPr/>
          <p:nvPr userDrawn="1"/>
        </p:nvSpPr>
        <p:spPr>
          <a:xfrm rot="16527242">
            <a:off x="3953034" y="1090786"/>
            <a:ext cx="1343562" cy="12307391"/>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e">
            <a:extLst>
              <a:ext uri="{FF2B5EF4-FFF2-40B4-BE49-F238E27FC236}">
                <a16:creationId xmlns:a16="http://schemas.microsoft.com/office/drawing/2014/main" id="{9023668F-3433-546D-FBA8-A038E02B0C79}"/>
              </a:ext>
            </a:extLst>
          </p:cNvPr>
          <p:cNvSpPr/>
          <p:nvPr userDrawn="1"/>
        </p:nvSpPr>
        <p:spPr>
          <a:xfrm rot="2086805" flipH="1">
            <a:off x="10946127" y="2508643"/>
            <a:ext cx="1845954" cy="802484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F8BDF087-310E-E24E-420E-0758E487664F}"/>
              </a:ext>
            </a:extLst>
          </p:cNvPr>
          <p:cNvSpPr/>
          <p:nvPr userDrawn="1"/>
        </p:nvSpPr>
        <p:spPr>
          <a:xfrm rot="8448678" flipH="1">
            <a:off x="-1744530" y="1998137"/>
            <a:ext cx="3001935" cy="9719727"/>
          </a:xfrm>
          <a:prstGeom prst="rect">
            <a:avLst/>
          </a:prstGeom>
          <a:solidFill>
            <a:srgbClr val="002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devices with a group of people on them&#10;&#10;Description automatically generated">
            <a:extLst>
              <a:ext uri="{FF2B5EF4-FFF2-40B4-BE49-F238E27FC236}">
                <a16:creationId xmlns:a16="http://schemas.microsoft.com/office/drawing/2014/main" id="{A01DDEC9-4A3A-4A1F-7620-F06F2CD7593A}"/>
              </a:ext>
            </a:extLst>
          </p:cNvPr>
          <p:cNvPicPr>
            <a:picLocks noChangeAspect="1"/>
          </p:cNvPicPr>
          <p:nvPr userDrawn="1"/>
        </p:nvPicPr>
        <p:blipFill>
          <a:blip r:embed="rId2"/>
          <a:stretch>
            <a:fillRect/>
          </a:stretch>
        </p:blipFill>
        <p:spPr>
          <a:xfrm>
            <a:off x="3629892" y="-525486"/>
            <a:ext cx="8562108" cy="8532420"/>
          </a:xfrm>
          <a:prstGeom prst="rect">
            <a:avLst/>
          </a:prstGeom>
        </p:spPr>
      </p:pic>
      <p:sp>
        <p:nvSpPr>
          <p:cNvPr id="7" name="Title 1">
            <a:extLst>
              <a:ext uri="{FF2B5EF4-FFF2-40B4-BE49-F238E27FC236}">
                <a16:creationId xmlns:a16="http://schemas.microsoft.com/office/drawing/2014/main" id="{40DAE978-3AE8-AB46-E114-CC72FF9DE89B}"/>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20094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Two">
            <a:extLst>
              <a:ext uri="{FF2B5EF4-FFF2-40B4-BE49-F238E27FC236}">
                <a16:creationId xmlns:a16="http://schemas.microsoft.com/office/drawing/2014/main" id="{529B8866-E148-7698-99F7-E2CD7EB8B0B1}"/>
              </a:ext>
            </a:extLst>
          </p:cNvPr>
          <p:cNvSpPr/>
          <p:nvPr userDrawn="1"/>
        </p:nvSpPr>
        <p:spPr>
          <a:xfrm rot="16527242">
            <a:off x="3953034" y="1090786"/>
            <a:ext cx="1343562" cy="12307391"/>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e">
            <a:extLst>
              <a:ext uri="{FF2B5EF4-FFF2-40B4-BE49-F238E27FC236}">
                <a16:creationId xmlns:a16="http://schemas.microsoft.com/office/drawing/2014/main" id="{9023668F-3433-546D-FBA8-A038E02B0C79}"/>
              </a:ext>
            </a:extLst>
          </p:cNvPr>
          <p:cNvSpPr/>
          <p:nvPr userDrawn="1"/>
        </p:nvSpPr>
        <p:spPr>
          <a:xfrm rot="2086805" flipH="1">
            <a:off x="10946127" y="2508643"/>
            <a:ext cx="1845954" cy="802484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F8BDF087-310E-E24E-420E-0758E487664F}"/>
              </a:ext>
            </a:extLst>
          </p:cNvPr>
          <p:cNvSpPr/>
          <p:nvPr userDrawn="1"/>
        </p:nvSpPr>
        <p:spPr>
          <a:xfrm rot="8448678" flipH="1">
            <a:off x="-1744530" y="1998137"/>
            <a:ext cx="3001935" cy="9719727"/>
          </a:xfrm>
          <a:prstGeom prst="rect">
            <a:avLst/>
          </a:prstGeom>
          <a:solidFill>
            <a:srgbClr val="002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B227AB-3EE3-881B-649B-731A15A229C4}"/>
              </a:ext>
            </a:extLst>
          </p:cNvPr>
          <p:cNvPicPr>
            <a:picLocks noChangeAspect="1"/>
          </p:cNvPicPr>
          <p:nvPr userDrawn="1"/>
        </p:nvPicPr>
        <p:blipFill>
          <a:blip r:embed="rId2"/>
          <a:stretch>
            <a:fillRect/>
          </a:stretch>
        </p:blipFill>
        <p:spPr>
          <a:xfrm>
            <a:off x="3193551" y="965198"/>
            <a:ext cx="5007826" cy="3282515"/>
          </a:xfrm>
          <a:prstGeom prst="rect">
            <a:avLst/>
          </a:prstGeom>
        </p:spPr>
      </p:pic>
      <p:sp>
        <p:nvSpPr>
          <p:cNvPr id="6" name="TextBox 5">
            <a:extLst>
              <a:ext uri="{FF2B5EF4-FFF2-40B4-BE49-F238E27FC236}">
                <a16:creationId xmlns:a16="http://schemas.microsoft.com/office/drawing/2014/main" id="{5055AFE6-CE05-AF2C-B8D5-9061934DE985}"/>
              </a:ext>
            </a:extLst>
          </p:cNvPr>
          <p:cNvSpPr txBox="1"/>
          <p:nvPr userDrawn="1"/>
        </p:nvSpPr>
        <p:spPr>
          <a:xfrm>
            <a:off x="1319713" y="5540956"/>
            <a:ext cx="955257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a:solidFill>
                  <a:schemeClr val="tx1"/>
                </a:solidFill>
                <a:effectLst/>
                <a:latin typeface="+mj-lt"/>
              </a:rPr>
              <a:t>This presentation is supported by the Health Resources and Services Administration (HRSA) of the U.S. Department of Health and Human Services (HHS) as part of an award, </a:t>
            </a:r>
            <a:r>
              <a:rPr lang="en-US" sz="1050" b="0" i="0" u="none" strike="noStrike" baseline="0">
                <a:solidFill>
                  <a:schemeClr val="tx1"/>
                </a:solidFill>
                <a:latin typeface="+mj-lt"/>
              </a:rPr>
              <a:t>UC4MC49476</a:t>
            </a:r>
            <a:r>
              <a:rPr lang="en-US" sz="1050" b="0" i="0" u="none" strike="noStrike" baseline="0">
                <a:solidFill>
                  <a:schemeClr val="tx1"/>
                </a:solidFill>
                <a:effectLst/>
                <a:latin typeface="+mj-lt"/>
              </a:rPr>
              <a:t>, </a:t>
            </a:r>
            <a:r>
              <a:rPr lang="en-US" sz="1050" b="0" i="0">
                <a:solidFill>
                  <a:schemeClr val="tx1"/>
                </a:solidFill>
                <a:effectLst/>
                <a:latin typeface="+mj-lt"/>
              </a:rPr>
              <a:t>totaling $3,000,000 with 0% financed with non-governmental sources. The contents are those of the author(s) and do not necessarily represent the official views of, nor an endorsement, by HRSA, HHS, or the U.S. Government. For more information, please visit HRSA.gov.</a:t>
            </a:r>
          </a:p>
        </p:txBody>
      </p:sp>
      <p:sp>
        <p:nvSpPr>
          <p:cNvPr id="7" name="TextBox 6">
            <a:extLst>
              <a:ext uri="{FF2B5EF4-FFF2-40B4-BE49-F238E27FC236}">
                <a16:creationId xmlns:a16="http://schemas.microsoft.com/office/drawing/2014/main" id="{87C1D6AA-A6C8-569C-110F-3C136823E0E1}"/>
              </a:ext>
            </a:extLst>
          </p:cNvPr>
          <p:cNvSpPr txBox="1"/>
          <p:nvPr userDrawn="1"/>
        </p:nvSpPr>
        <p:spPr>
          <a:xfrm>
            <a:off x="4001480" y="4040242"/>
            <a:ext cx="3392680" cy="461665"/>
          </a:xfrm>
          <a:prstGeom prst="rect">
            <a:avLst/>
          </a:prstGeom>
          <a:noFill/>
        </p:spPr>
        <p:txBody>
          <a:bodyPr wrap="square" rtlCol="0">
            <a:spAutoFit/>
          </a:bodyPr>
          <a:lstStyle/>
          <a:p>
            <a:pPr algn="ctr"/>
            <a:r>
              <a:rPr lang="en-US" sz="2400">
                <a:hlinkClick r:id="rId3"/>
              </a:rPr>
              <a:t>www.saferbirth.org</a:t>
            </a:r>
            <a:r>
              <a:rPr lang="en-US" sz="2400"/>
              <a:t> </a:t>
            </a:r>
          </a:p>
        </p:txBody>
      </p:sp>
      <p:pic>
        <p:nvPicPr>
          <p:cNvPr id="8" name="Picture 7">
            <a:extLst>
              <a:ext uri="{FF2B5EF4-FFF2-40B4-BE49-F238E27FC236}">
                <a16:creationId xmlns:a16="http://schemas.microsoft.com/office/drawing/2014/main" id="{8461B82F-0825-3327-3E7E-04330EFF3FBE}"/>
              </a:ext>
            </a:extLst>
          </p:cNvPr>
          <p:cNvPicPr>
            <a:picLocks noChangeAspect="1"/>
          </p:cNvPicPr>
          <p:nvPr userDrawn="1"/>
        </p:nvPicPr>
        <p:blipFill>
          <a:blip r:embed="rId4"/>
          <a:stretch>
            <a:fillRect/>
          </a:stretch>
        </p:blipFill>
        <p:spPr>
          <a:xfrm>
            <a:off x="8014648" y="2993968"/>
            <a:ext cx="3486949" cy="2213725"/>
          </a:xfrm>
          <a:prstGeom prst="rect">
            <a:avLst/>
          </a:prstGeom>
        </p:spPr>
      </p:pic>
      <p:pic>
        <p:nvPicPr>
          <p:cNvPr id="9" name="Picture 8" descr="A group of people standing together&#10;&#10;Description automatically generated">
            <a:extLst>
              <a:ext uri="{FF2B5EF4-FFF2-40B4-BE49-F238E27FC236}">
                <a16:creationId xmlns:a16="http://schemas.microsoft.com/office/drawing/2014/main" id="{DDD0C485-6009-7840-4678-E68DDA9A1FAF}"/>
              </a:ext>
            </a:extLst>
          </p:cNvPr>
          <p:cNvPicPr>
            <a:picLocks noChangeAspect="1"/>
          </p:cNvPicPr>
          <p:nvPr userDrawn="1"/>
        </p:nvPicPr>
        <p:blipFill>
          <a:blip r:embed="rId5"/>
          <a:stretch>
            <a:fillRect/>
          </a:stretch>
        </p:blipFill>
        <p:spPr>
          <a:xfrm>
            <a:off x="626728" y="369378"/>
            <a:ext cx="2391120" cy="2329601"/>
          </a:xfrm>
          <a:prstGeom prst="rect">
            <a:avLst/>
          </a:prstGeom>
        </p:spPr>
      </p:pic>
    </p:spTree>
    <p:extLst>
      <p:ext uri="{BB962C8B-B14F-4D97-AF65-F5344CB8AC3E}">
        <p14:creationId xmlns:p14="http://schemas.microsoft.com/office/powerpoint/2010/main" val="2303322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Two">
            <a:extLst>
              <a:ext uri="{FF2B5EF4-FFF2-40B4-BE49-F238E27FC236}">
                <a16:creationId xmlns:a16="http://schemas.microsoft.com/office/drawing/2014/main" id="{529B8866-E148-7698-99F7-E2CD7EB8B0B1}"/>
              </a:ext>
            </a:extLst>
          </p:cNvPr>
          <p:cNvSpPr/>
          <p:nvPr userDrawn="1"/>
        </p:nvSpPr>
        <p:spPr>
          <a:xfrm rot="16527242">
            <a:off x="3953034" y="1090786"/>
            <a:ext cx="1343562" cy="12307391"/>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e">
            <a:extLst>
              <a:ext uri="{FF2B5EF4-FFF2-40B4-BE49-F238E27FC236}">
                <a16:creationId xmlns:a16="http://schemas.microsoft.com/office/drawing/2014/main" id="{9023668F-3433-546D-FBA8-A038E02B0C79}"/>
              </a:ext>
            </a:extLst>
          </p:cNvPr>
          <p:cNvSpPr/>
          <p:nvPr userDrawn="1"/>
        </p:nvSpPr>
        <p:spPr>
          <a:xfrm rot="2086805" flipH="1">
            <a:off x="10946127" y="2508643"/>
            <a:ext cx="1845954" cy="802484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hree">
            <a:extLst>
              <a:ext uri="{FF2B5EF4-FFF2-40B4-BE49-F238E27FC236}">
                <a16:creationId xmlns:a16="http://schemas.microsoft.com/office/drawing/2014/main" id="{F8BDF087-310E-E24E-420E-0758E487664F}"/>
              </a:ext>
            </a:extLst>
          </p:cNvPr>
          <p:cNvSpPr/>
          <p:nvPr userDrawn="1"/>
        </p:nvSpPr>
        <p:spPr>
          <a:xfrm rot="8448678" flipH="1">
            <a:off x="-1744530" y="1998137"/>
            <a:ext cx="3001935" cy="9719727"/>
          </a:xfrm>
          <a:prstGeom prst="rect">
            <a:avLst/>
          </a:prstGeom>
          <a:solidFill>
            <a:srgbClr val="002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B227AB-3EE3-881B-649B-731A15A229C4}"/>
              </a:ext>
            </a:extLst>
          </p:cNvPr>
          <p:cNvPicPr>
            <a:picLocks noChangeAspect="1"/>
          </p:cNvPicPr>
          <p:nvPr userDrawn="1"/>
        </p:nvPicPr>
        <p:blipFill>
          <a:blip r:embed="rId2"/>
          <a:stretch>
            <a:fillRect/>
          </a:stretch>
        </p:blipFill>
        <p:spPr>
          <a:xfrm>
            <a:off x="3369780" y="1314966"/>
            <a:ext cx="5007826" cy="3282515"/>
          </a:xfrm>
          <a:prstGeom prst="rect">
            <a:avLst/>
          </a:prstGeom>
        </p:spPr>
      </p:pic>
      <p:sp>
        <p:nvSpPr>
          <p:cNvPr id="6" name="TextBox 5">
            <a:extLst>
              <a:ext uri="{FF2B5EF4-FFF2-40B4-BE49-F238E27FC236}">
                <a16:creationId xmlns:a16="http://schemas.microsoft.com/office/drawing/2014/main" id="{5055AFE6-CE05-AF2C-B8D5-9061934DE985}"/>
              </a:ext>
            </a:extLst>
          </p:cNvPr>
          <p:cNvSpPr txBox="1"/>
          <p:nvPr userDrawn="1"/>
        </p:nvSpPr>
        <p:spPr>
          <a:xfrm>
            <a:off x="1319713" y="5540956"/>
            <a:ext cx="955257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a:solidFill>
                  <a:schemeClr val="tx1"/>
                </a:solidFill>
                <a:effectLst/>
                <a:latin typeface="+mj-lt"/>
              </a:rPr>
              <a:t>This presentation is supported by the Health Resources and Services Administration (HRSA) of the U.S. Department of Health and Human Services (HHS) as part of an award, </a:t>
            </a:r>
            <a:r>
              <a:rPr lang="en-US" sz="1050" b="0" i="0" u="none" strike="noStrike" baseline="0">
                <a:solidFill>
                  <a:schemeClr val="tx1"/>
                </a:solidFill>
                <a:latin typeface="+mj-lt"/>
              </a:rPr>
              <a:t>UC4MC49476</a:t>
            </a:r>
            <a:r>
              <a:rPr lang="en-US" sz="1050" b="0" i="0" u="none" strike="noStrike" baseline="0">
                <a:solidFill>
                  <a:schemeClr val="tx1"/>
                </a:solidFill>
                <a:effectLst/>
                <a:latin typeface="+mj-lt"/>
              </a:rPr>
              <a:t>, </a:t>
            </a:r>
            <a:r>
              <a:rPr lang="en-US" sz="1050" b="0" i="0">
                <a:solidFill>
                  <a:schemeClr val="tx1"/>
                </a:solidFill>
                <a:effectLst/>
                <a:latin typeface="+mj-lt"/>
              </a:rPr>
              <a:t>totaling $3,000,000 with 0% financed with non-governmental sources. The contents are those of the author(s) and do not necessarily represent the official views of, nor an endorsement, by HRSA, HHS, or the U.S. Government. For more information, please visit HRSA.gov.</a:t>
            </a:r>
          </a:p>
        </p:txBody>
      </p:sp>
      <p:sp>
        <p:nvSpPr>
          <p:cNvPr id="7" name="TextBox 6">
            <a:extLst>
              <a:ext uri="{FF2B5EF4-FFF2-40B4-BE49-F238E27FC236}">
                <a16:creationId xmlns:a16="http://schemas.microsoft.com/office/drawing/2014/main" id="{87C1D6AA-A6C8-569C-110F-3C136823E0E1}"/>
              </a:ext>
            </a:extLst>
          </p:cNvPr>
          <p:cNvSpPr txBox="1"/>
          <p:nvPr userDrawn="1"/>
        </p:nvSpPr>
        <p:spPr>
          <a:xfrm>
            <a:off x="4246999" y="4264342"/>
            <a:ext cx="3392680" cy="461665"/>
          </a:xfrm>
          <a:prstGeom prst="rect">
            <a:avLst/>
          </a:prstGeom>
          <a:noFill/>
        </p:spPr>
        <p:txBody>
          <a:bodyPr wrap="square" rtlCol="0">
            <a:spAutoFit/>
          </a:bodyPr>
          <a:lstStyle/>
          <a:p>
            <a:pPr algn="ctr"/>
            <a:r>
              <a:rPr lang="en-US" sz="2400">
                <a:hlinkClick r:id="rId3"/>
              </a:rPr>
              <a:t>www.saferbirth.org</a:t>
            </a:r>
            <a:r>
              <a:rPr lang="en-US" sz="2400"/>
              <a:t> </a:t>
            </a:r>
          </a:p>
        </p:txBody>
      </p:sp>
    </p:spTree>
    <p:extLst>
      <p:ext uri="{BB962C8B-B14F-4D97-AF65-F5344CB8AC3E}">
        <p14:creationId xmlns:p14="http://schemas.microsoft.com/office/powerpoint/2010/main" val="2498419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4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963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BDDD-A061-B2C5-CD41-4BB744EA2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3BCF21-9E32-5FBF-4CFC-54DC06CA7D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45AB0-011B-C7DF-ABF2-57E00D8C1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6631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405F-9CB2-675F-B467-50CE906B63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C0256E-26AB-DBDB-F072-850DD3CBA8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D67E3F-4CAB-7764-4BF3-09118C1B2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889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grpSp>
        <p:nvGrpSpPr>
          <p:cNvPr id="15" name="Google Shape;15;p2"/>
          <p:cNvGrpSpPr/>
          <p:nvPr/>
        </p:nvGrpSpPr>
        <p:grpSpPr>
          <a:xfrm>
            <a:off x="7191542" y="1"/>
            <a:ext cx="5000459" cy="1425992"/>
            <a:chOff x="7191542" y="1"/>
            <a:chExt cx="5000459" cy="1425992"/>
          </a:xfrm>
        </p:grpSpPr>
        <p:pic>
          <p:nvPicPr>
            <p:cNvPr id="16" name="Google Shape;16;p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 name="Google Shape;17;p2"/>
            <p:cNvGrpSpPr/>
            <p:nvPr/>
          </p:nvGrpSpPr>
          <p:grpSpPr>
            <a:xfrm>
              <a:off x="7191542" y="1"/>
              <a:ext cx="5000459" cy="1425992"/>
              <a:chOff x="7186272" y="0"/>
              <a:chExt cx="5005729" cy="1427495"/>
            </a:xfrm>
          </p:grpSpPr>
          <p:sp>
            <p:nvSpPr>
              <p:cNvPr id="18" name="Google Shape;18;p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0" name="Google Shape;20;p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AEB3B7"/>
                </a:solidFill>
                <a:latin typeface="Calibri"/>
                <a:ea typeface="Calibri"/>
                <a:cs typeface="Calibri"/>
                <a:sym typeface="Calibri"/>
              </a:defRPr>
            </a:lvl1pPr>
            <a:lvl2pPr marL="0" lvl="1" indent="0" algn="r">
              <a:spcBef>
                <a:spcPts val="0"/>
              </a:spcBef>
              <a:buNone/>
              <a:defRPr sz="1200" b="0" i="0" u="none" strike="noStrike" cap="none">
                <a:solidFill>
                  <a:srgbClr val="AEB3B7"/>
                </a:solidFill>
                <a:latin typeface="Calibri"/>
                <a:ea typeface="Calibri"/>
                <a:cs typeface="Calibri"/>
                <a:sym typeface="Calibri"/>
              </a:defRPr>
            </a:lvl2pPr>
            <a:lvl3pPr marL="0" lvl="2" indent="0" algn="r">
              <a:spcBef>
                <a:spcPts val="0"/>
              </a:spcBef>
              <a:buNone/>
              <a:defRPr sz="1200" b="0" i="0" u="none" strike="noStrike" cap="none">
                <a:solidFill>
                  <a:srgbClr val="AEB3B7"/>
                </a:solidFill>
                <a:latin typeface="Calibri"/>
                <a:ea typeface="Calibri"/>
                <a:cs typeface="Calibri"/>
                <a:sym typeface="Calibri"/>
              </a:defRPr>
            </a:lvl3pPr>
            <a:lvl4pPr marL="0" lvl="3" indent="0" algn="r">
              <a:spcBef>
                <a:spcPts val="0"/>
              </a:spcBef>
              <a:buNone/>
              <a:defRPr sz="1200" b="0" i="0" u="none" strike="noStrike" cap="none">
                <a:solidFill>
                  <a:srgbClr val="AEB3B7"/>
                </a:solidFill>
                <a:latin typeface="Calibri"/>
                <a:ea typeface="Calibri"/>
                <a:cs typeface="Calibri"/>
                <a:sym typeface="Calibri"/>
              </a:defRPr>
            </a:lvl4pPr>
            <a:lvl5pPr marL="0" lvl="4" indent="0" algn="r">
              <a:spcBef>
                <a:spcPts val="0"/>
              </a:spcBef>
              <a:buNone/>
              <a:defRPr sz="1200" b="0" i="0" u="none" strike="noStrike" cap="none">
                <a:solidFill>
                  <a:srgbClr val="AEB3B7"/>
                </a:solidFill>
                <a:latin typeface="Calibri"/>
                <a:ea typeface="Calibri"/>
                <a:cs typeface="Calibri"/>
                <a:sym typeface="Calibri"/>
              </a:defRPr>
            </a:lvl5pPr>
            <a:lvl6pPr marL="0" lvl="5" indent="0" algn="r">
              <a:spcBef>
                <a:spcPts val="0"/>
              </a:spcBef>
              <a:buNone/>
              <a:defRPr sz="1200" b="0" i="0" u="none" strike="noStrike" cap="none">
                <a:solidFill>
                  <a:srgbClr val="AEB3B7"/>
                </a:solidFill>
                <a:latin typeface="Calibri"/>
                <a:ea typeface="Calibri"/>
                <a:cs typeface="Calibri"/>
                <a:sym typeface="Calibri"/>
              </a:defRPr>
            </a:lvl6pPr>
            <a:lvl7pPr marL="0" lvl="6" indent="0" algn="r">
              <a:spcBef>
                <a:spcPts val="0"/>
              </a:spcBef>
              <a:buNone/>
              <a:defRPr sz="1200" b="0" i="0" u="none" strike="noStrike" cap="none">
                <a:solidFill>
                  <a:srgbClr val="AEB3B7"/>
                </a:solidFill>
                <a:latin typeface="Calibri"/>
                <a:ea typeface="Calibri"/>
                <a:cs typeface="Calibri"/>
                <a:sym typeface="Calibri"/>
              </a:defRPr>
            </a:lvl7pPr>
            <a:lvl8pPr marL="0" lvl="7" indent="0" algn="r">
              <a:spcBef>
                <a:spcPts val="0"/>
              </a:spcBef>
              <a:buNone/>
              <a:defRPr sz="1200" b="0" i="0" u="none" strike="noStrike" cap="none">
                <a:solidFill>
                  <a:srgbClr val="AEB3B7"/>
                </a:solidFill>
                <a:latin typeface="Calibri"/>
                <a:ea typeface="Calibri"/>
                <a:cs typeface="Calibri"/>
                <a:sym typeface="Calibri"/>
              </a:defRPr>
            </a:lvl8pPr>
            <a:lvl9pPr marL="0" lvl="8" indent="0" algn="r">
              <a:spcBef>
                <a:spcPts val="0"/>
              </a:spcBef>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4" name="Google Shape;24;p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grpSp>
        <p:nvGrpSpPr>
          <p:cNvPr id="15" name="Google Shape;15;p2"/>
          <p:cNvGrpSpPr/>
          <p:nvPr/>
        </p:nvGrpSpPr>
        <p:grpSpPr>
          <a:xfrm>
            <a:off x="7191542" y="1"/>
            <a:ext cx="5000459" cy="1425992"/>
            <a:chOff x="7191542" y="1"/>
            <a:chExt cx="5000459" cy="1425992"/>
          </a:xfrm>
        </p:grpSpPr>
        <p:pic>
          <p:nvPicPr>
            <p:cNvPr id="16" name="Google Shape;16;p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 name="Google Shape;17;p2"/>
            <p:cNvGrpSpPr/>
            <p:nvPr/>
          </p:nvGrpSpPr>
          <p:grpSpPr>
            <a:xfrm>
              <a:off x="7191542" y="1"/>
              <a:ext cx="5000459" cy="1425992"/>
              <a:chOff x="7186272" y="0"/>
              <a:chExt cx="5005729" cy="1427495"/>
            </a:xfrm>
          </p:grpSpPr>
          <p:sp>
            <p:nvSpPr>
              <p:cNvPr id="18" name="Google Shape;18;p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0" name="Google Shape;20;p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AEB3B7"/>
                </a:solidFill>
                <a:latin typeface="Calibri"/>
                <a:ea typeface="Calibri"/>
                <a:cs typeface="Calibri"/>
                <a:sym typeface="Calibri"/>
              </a:defRPr>
            </a:lvl1pPr>
            <a:lvl2pPr marL="0" lvl="1" indent="0" algn="r">
              <a:spcBef>
                <a:spcPts val="0"/>
              </a:spcBef>
              <a:buNone/>
              <a:defRPr sz="1200" b="0" i="0" u="none" strike="noStrike" cap="none">
                <a:solidFill>
                  <a:srgbClr val="AEB3B7"/>
                </a:solidFill>
                <a:latin typeface="Calibri"/>
                <a:ea typeface="Calibri"/>
                <a:cs typeface="Calibri"/>
                <a:sym typeface="Calibri"/>
              </a:defRPr>
            </a:lvl2pPr>
            <a:lvl3pPr marL="0" lvl="2" indent="0" algn="r">
              <a:spcBef>
                <a:spcPts val="0"/>
              </a:spcBef>
              <a:buNone/>
              <a:defRPr sz="1200" b="0" i="0" u="none" strike="noStrike" cap="none">
                <a:solidFill>
                  <a:srgbClr val="AEB3B7"/>
                </a:solidFill>
                <a:latin typeface="Calibri"/>
                <a:ea typeface="Calibri"/>
                <a:cs typeface="Calibri"/>
                <a:sym typeface="Calibri"/>
              </a:defRPr>
            </a:lvl3pPr>
            <a:lvl4pPr marL="0" lvl="3" indent="0" algn="r">
              <a:spcBef>
                <a:spcPts val="0"/>
              </a:spcBef>
              <a:buNone/>
              <a:defRPr sz="1200" b="0" i="0" u="none" strike="noStrike" cap="none">
                <a:solidFill>
                  <a:srgbClr val="AEB3B7"/>
                </a:solidFill>
                <a:latin typeface="Calibri"/>
                <a:ea typeface="Calibri"/>
                <a:cs typeface="Calibri"/>
                <a:sym typeface="Calibri"/>
              </a:defRPr>
            </a:lvl4pPr>
            <a:lvl5pPr marL="0" lvl="4" indent="0" algn="r">
              <a:spcBef>
                <a:spcPts val="0"/>
              </a:spcBef>
              <a:buNone/>
              <a:defRPr sz="1200" b="0" i="0" u="none" strike="noStrike" cap="none">
                <a:solidFill>
                  <a:srgbClr val="AEB3B7"/>
                </a:solidFill>
                <a:latin typeface="Calibri"/>
                <a:ea typeface="Calibri"/>
                <a:cs typeface="Calibri"/>
                <a:sym typeface="Calibri"/>
              </a:defRPr>
            </a:lvl5pPr>
            <a:lvl6pPr marL="0" lvl="5" indent="0" algn="r">
              <a:spcBef>
                <a:spcPts val="0"/>
              </a:spcBef>
              <a:buNone/>
              <a:defRPr sz="1200" b="0" i="0" u="none" strike="noStrike" cap="none">
                <a:solidFill>
                  <a:srgbClr val="AEB3B7"/>
                </a:solidFill>
                <a:latin typeface="Calibri"/>
                <a:ea typeface="Calibri"/>
                <a:cs typeface="Calibri"/>
                <a:sym typeface="Calibri"/>
              </a:defRPr>
            </a:lvl6pPr>
            <a:lvl7pPr marL="0" lvl="6" indent="0" algn="r">
              <a:spcBef>
                <a:spcPts val="0"/>
              </a:spcBef>
              <a:buNone/>
              <a:defRPr sz="1200" b="0" i="0" u="none" strike="noStrike" cap="none">
                <a:solidFill>
                  <a:srgbClr val="AEB3B7"/>
                </a:solidFill>
                <a:latin typeface="Calibri"/>
                <a:ea typeface="Calibri"/>
                <a:cs typeface="Calibri"/>
                <a:sym typeface="Calibri"/>
              </a:defRPr>
            </a:lvl7pPr>
            <a:lvl8pPr marL="0" lvl="7" indent="0" algn="r">
              <a:spcBef>
                <a:spcPts val="0"/>
              </a:spcBef>
              <a:buNone/>
              <a:defRPr sz="1200" b="0" i="0" u="none" strike="noStrike" cap="none">
                <a:solidFill>
                  <a:srgbClr val="AEB3B7"/>
                </a:solidFill>
                <a:latin typeface="Calibri"/>
                <a:ea typeface="Calibri"/>
                <a:cs typeface="Calibri"/>
                <a:sym typeface="Calibri"/>
              </a:defRPr>
            </a:lvl8pPr>
            <a:lvl9pPr marL="0" lvl="8" indent="0" algn="r">
              <a:spcBef>
                <a:spcPts val="0"/>
              </a:spcBef>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4" name="Google Shape;24;p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25"/>
        <p:cNvGrpSpPr/>
        <p:nvPr/>
      </p:nvGrpSpPr>
      <p:grpSpPr>
        <a:xfrm>
          <a:off x="0" y="0"/>
          <a:ext cx="0" cy="0"/>
          <a:chOff x="0" y="0"/>
          <a:chExt cx="0" cy="0"/>
        </a:xfrm>
      </p:grpSpPr>
      <p:sp>
        <p:nvSpPr>
          <p:cNvPr id="26" name="Google Shape;26;p3"/>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3"/>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3"/>
          <p:cNvSpPr>
            <a:spLocks noGrp="1"/>
          </p:cNvSpPr>
          <p:nvPr>
            <p:ph type="pic" idx="2"/>
          </p:nvPr>
        </p:nvSpPr>
        <p:spPr>
          <a:xfrm>
            <a:off x="7118684" y="233915"/>
            <a:ext cx="5073316" cy="5943600"/>
          </a:xfrm>
          <a:prstGeom prst="rect">
            <a:avLst/>
          </a:prstGeom>
          <a:noFill/>
          <a:ln>
            <a:noFill/>
          </a:ln>
        </p:spPr>
      </p:sp>
      <p:grpSp>
        <p:nvGrpSpPr>
          <p:cNvPr id="30" name="Google Shape;30;p3"/>
          <p:cNvGrpSpPr/>
          <p:nvPr/>
        </p:nvGrpSpPr>
        <p:grpSpPr>
          <a:xfrm>
            <a:off x="0" y="5020348"/>
            <a:ext cx="12192000" cy="1837653"/>
            <a:chOff x="0" y="5020348"/>
            <a:chExt cx="12192000" cy="1837653"/>
          </a:xfrm>
        </p:grpSpPr>
        <p:sp>
          <p:nvSpPr>
            <p:cNvPr id="31" name="Google Shape;31;p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3"/>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 name="Google Shape;33;p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grpSp>
        <p:nvGrpSpPr>
          <p:cNvPr id="35" name="Google Shape;35;p4"/>
          <p:cNvGrpSpPr/>
          <p:nvPr/>
        </p:nvGrpSpPr>
        <p:grpSpPr>
          <a:xfrm>
            <a:off x="7191542" y="1"/>
            <a:ext cx="5000459" cy="1425992"/>
            <a:chOff x="7191542" y="1"/>
            <a:chExt cx="5000459" cy="1425992"/>
          </a:xfrm>
        </p:grpSpPr>
        <p:pic>
          <p:nvPicPr>
            <p:cNvPr id="36" name="Google Shape;36;p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37" name="Google Shape;37;p4"/>
            <p:cNvGrpSpPr/>
            <p:nvPr/>
          </p:nvGrpSpPr>
          <p:grpSpPr>
            <a:xfrm>
              <a:off x="7191542" y="1"/>
              <a:ext cx="5000459" cy="1425992"/>
              <a:chOff x="7186272" y="0"/>
              <a:chExt cx="5005729" cy="1427495"/>
            </a:xfrm>
          </p:grpSpPr>
          <p:sp>
            <p:nvSpPr>
              <p:cNvPr id="38" name="Google Shape;38;p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0" name="Google Shape;40;p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 name="Google Shape;43;p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4" name="Google Shape;44;p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8" name="Google Shape;48;p5"/>
          <p:cNvGrpSpPr/>
          <p:nvPr/>
        </p:nvGrpSpPr>
        <p:grpSpPr>
          <a:xfrm>
            <a:off x="7191542" y="1"/>
            <a:ext cx="5000459" cy="1425992"/>
            <a:chOff x="7191542" y="1"/>
            <a:chExt cx="5000459" cy="1425992"/>
          </a:xfrm>
        </p:grpSpPr>
        <p:pic>
          <p:nvPicPr>
            <p:cNvPr id="49" name="Google Shape;49;p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0" name="Google Shape;50;p5"/>
            <p:cNvGrpSpPr/>
            <p:nvPr/>
          </p:nvGrpSpPr>
          <p:grpSpPr>
            <a:xfrm>
              <a:off x="7191542" y="1"/>
              <a:ext cx="5000459" cy="1425992"/>
              <a:chOff x="7186272" y="0"/>
              <a:chExt cx="5005729" cy="1427495"/>
            </a:xfrm>
          </p:grpSpPr>
          <p:sp>
            <p:nvSpPr>
              <p:cNvPr id="51" name="Google Shape;51;p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3" name="Google Shape;53;p5"/>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5" name="Google Shape;55;p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6" name="Google Shape;56;p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57"/>
        <p:cNvGrpSpPr/>
        <p:nvPr/>
      </p:nvGrpSpPr>
      <p:grpSpPr>
        <a:xfrm>
          <a:off x="0" y="0"/>
          <a:ext cx="0" cy="0"/>
          <a:chOff x="0" y="0"/>
          <a:chExt cx="0" cy="0"/>
        </a:xfrm>
      </p:grpSpPr>
      <p:grpSp>
        <p:nvGrpSpPr>
          <p:cNvPr id="58" name="Google Shape;58;p6"/>
          <p:cNvGrpSpPr/>
          <p:nvPr/>
        </p:nvGrpSpPr>
        <p:grpSpPr>
          <a:xfrm>
            <a:off x="7191542" y="1"/>
            <a:ext cx="5000459" cy="1425992"/>
            <a:chOff x="7191542" y="1"/>
            <a:chExt cx="5000459" cy="1425992"/>
          </a:xfrm>
        </p:grpSpPr>
        <p:pic>
          <p:nvPicPr>
            <p:cNvPr id="59" name="Google Shape;59;p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60" name="Google Shape;60;p6"/>
            <p:cNvGrpSpPr/>
            <p:nvPr/>
          </p:nvGrpSpPr>
          <p:grpSpPr>
            <a:xfrm>
              <a:off x="7191542" y="1"/>
              <a:ext cx="5000459" cy="1425992"/>
              <a:chOff x="7186272" y="0"/>
              <a:chExt cx="5005729" cy="1427495"/>
            </a:xfrm>
          </p:grpSpPr>
          <p:sp>
            <p:nvSpPr>
              <p:cNvPr id="61" name="Google Shape;61;p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3" name="Google Shape;63;p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6" name="Google Shape;66;p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7" name="Google Shape;67;p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1" name="Google Shape;71;p7"/>
          <p:cNvGrpSpPr/>
          <p:nvPr/>
        </p:nvGrpSpPr>
        <p:grpSpPr>
          <a:xfrm>
            <a:off x="7191542" y="1"/>
            <a:ext cx="5000459" cy="1425992"/>
            <a:chOff x="7191542" y="1"/>
            <a:chExt cx="5000459" cy="1425992"/>
          </a:xfrm>
        </p:grpSpPr>
        <p:pic>
          <p:nvPicPr>
            <p:cNvPr id="72" name="Google Shape;72;p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73" name="Google Shape;73;p7"/>
            <p:cNvGrpSpPr/>
            <p:nvPr/>
          </p:nvGrpSpPr>
          <p:grpSpPr>
            <a:xfrm>
              <a:off x="7191542" y="1"/>
              <a:ext cx="5000459" cy="1425992"/>
              <a:chOff x="7186272" y="0"/>
              <a:chExt cx="5005729" cy="1427495"/>
            </a:xfrm>
          </p:grpSpPr>
          <p:sp>
            <p:nvSpPr>
              <p:cNvPr id="74" name="Google Shape;74;p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6" name="Google Shape;76;p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8" name="Google Shape;78;p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9" name="Google Shape;79;p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Title and Content">
  <p:cSld name="Title and Content 3">
    <p:spTree>
      <p:nvGrpSpPr>
        <p:cNvPr id="1" name="Shape 80"/>
        <p:cNvGrpSpPr/>
        <p:nvPr/>
      </p:nvGrpSpPr>
      <p:grpSpPr>
        <a:xfrm>
          <a:off x="0" y="0"/>
          <a:ext cx="0" cy="0"/>
          <a:chOff x="0" y="0"/>
          <a:chExt cx="0" cy="0"/>
        </a:xfrm>
      </p:grpSpPr>
      <p:grpSp>
        <p:nvGrpSpPr>
          <p:cNvPr id="81" name="Google Shape;81;p8"/>
          <p:cNvGrpSpPr/>
          <p:nvPr/>
        </p:nvGrpSpPr>
        <p:grpSpPr>
          <a:xfrm>
            <a:off x="7191542" y="1"/>
            <a:ext cx="5000459" cy="1425992"/>
            <a:chOff x="7191542" y="1"/>
            <a:chExt cx="5000459" cy="1425992"/>
          </a:xfrm>
        </p:grpSpPr>
        <p:pic>
          <p:nvPicPr>
            <p:cNvPr id="82" name="Google Shape;82;p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83" name="Google Shape;83;p8"/>
            <p:cNvGrpSpPr/>
            <p:nvPr/>
          </p:nvGrpSpPr>
          <p:grpSpPr>
            <a:xfrm>
              <a:off x="7191542" y="1"/>
              <a:ext cx="5000459" cy="1425992"/>
              <a:chOff x="7186272" y="0"/>
              <a:chExt cx="5005729" cy="1427495"/>
            </a:xfrm>
          </p:grpSpPr>
          <p:sp>
            <p:nvSpPr>
              <p:cNvPr id="84" name="Google Shape;84;p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6" name="Google Shape;86;p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8"/>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 name="Google Shape;89;p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0" name="Google Shape;90;p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3" name="Google Shape;93;p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4" name="Google Shape;94;p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5" name="Google Shape;95;p9"/>
          <p:cNvGrpSpPr/>
          <p:nvPr/>
        </p:nvGrpSpPr>
        <p:grpSpPr>
          <a:xfrm>
            <a:off x="7191542" y="1"/>
            <a:ext cx="5000459" cy="1425992"/>
            <a:chOff x="7191542" y="1"/>
            <a:chExt cx="5000459" cy="1425992"/>
          </a:xfrm>
        </p:grpSpPr>
        <p:pic>
          <p:nvPicPr>
            <p:cNvPr id="96" name="Google Shape;96;p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97" name="Google Shape;97;p9"/>
            <p:cNvGrpSpPr/>
            <p:nvPr/>
          </p:nvGrpSpPr>
          <p:grpSpPr>
            <a:xfrm>
              <a:off x="7191542" y="1"/>
              <a:ext cx="5000459" cy="1425992"/>
              <a:chOff x="7186272" y="0"/>
              <a:chExt cx="5005729" cy="1427495"/>
            </a:xfrm>
          </p:grpSpPr>
          <p:sp>
            <p:nvSpPr>
              <p:cNvPr id="98" name="Google Shape;98;p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100"/>
        <p:cNvGrpSpPr/>
        <p:nvPr/>
      </p:nvGrpSpPr>
      <p:grpSpPr>
        <a:xfrm>
          <a:off x="0" y="0"/>
          <a:ext cx="0" cy="0"/>
          <a:chOff x="0" y="0"/>
          <a:chExt cx="0" cy="0"/>
        </a:xfrm>
      </p:grpSpPr>
      <p:grpSp>
        <p:nvGrpSpPr>
          <p:cNvPr id="101" name="Google Shape;101;p10"/>
          <p:cNvGrpSpPr/>
          <p:nvPr/>
        </p:nvGrpSpPr>
        <p:grpSpPr>
          <a:xfrm>
            <a:off x="0" y="5020347"/>
            <a:ext cx="12192000" cy="1837653"/>
            <a:chOff x="0" y="5020347"/>
            <a:chExt cx="12192000" cy="1837653"/>
          </a:xfrm>
        </p:grpSpPr>
        <p:sp>
          <p:nvSpPr>
            <p:cNvPr id="102" name="Google Shape;102;p1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5" name="Google Shape;105;p1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06" name="Google Shape;106;p1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08"/>
        <p:cNvGrpSpPr/>
        <p:nvPr/>
      </p:nvGrpSpPr>
      <p:grpSpPr>
        <a:xfrm>
          <a:off x="0" y="0"/>
          <a:ext cx="0" cy="0"/>
          <a:chOff x="0" y="0"/>
          <a:chExt cx="0" cy="0"/>
        </a:xfrm>
      </p:grpSpPr>
      <p:sp>
        <p:nvSpPr>
          <p:cNvPr id="109" name="Google Shape;109;p1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0" name="Google Shape;110;p1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11" name="Google Shape;111;p11"/>
          <p:cNvGrpSpPr/>
          <p:nvPr/>
        </p:nvGrpSpPr>
        <p:grpSpPr>
          <a:xfrm>
            <a:off x="0" y="5379426"/>
            <a:ext cx="2807368" cy="753891"/>
            <a:chOff x="0" y="5379426"/>
            <a:chExt cx="2807368" cy="753891"/>
          </a:xfrm>
        </p:grpSpPr>
        <p:sp>
          <p:nvSpPr>
            <p:cNvPr id="112" name="Google Shape;112;p1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4" name="Google Shape;114;p11"/>
          <p:cNvSpPr>
            <a:spLocks noGrp="1"/>
          </p:cNvSpPr>
          <p:nvPr>
            <p:ph type="pic" idx="2"/>
          </p:nvPr>
        </p:nvSpPr>
        <p:spPr>
          <a:xfrm>
            <a:off x="2807368" y="457202"/>
            <a:ext cx="8915400" cy="5943598"/>
          </a:xfrm>
          <a:prstGeom prst="rect">
            <a:avLst/>
          </a:prstGeom>
          <a:noFill/>
          <a:ln>
            <a:noFill/>
          </a:ln>
        </p:spPr>
      </p:sp>
      <p:pic>
        <p:nvPicPr>
          <p:cNvPr id="115" name="Google Shape;115;p1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Title and Content">
  <p:cSld name="Title and Content 4">
    <p:spTree>
      <p:nvGrpSpPr>
        <p:cNvPr id="1" name="Shape 116"/>
        <p:cNvGrpSpPr/>
        <p:nvPr/>
      </p:nvGrpSpPr>
      <p:grpSpPr>
        <a:xfrm>
          <a:off x="0" y="0"/>
          <a:ext cx="0" cy="0"/>
          <a:chOff x="0" y="0"/>
          <a:chExt cx="0" cy="0"/>
        </a:xfrm>
      </p:grpSpPr>
      <p:grpSp>
        <p:nvGrpSpPr>
          <p:cNvPr id="117" name="Google Shape;117;p12"/>
          <p:cNvGrpSpPr/>
          <p:nvPr/>
        </p:nvGrpSpPr>
        <p:grpSpPr>
          <a:xfrm>
            <a:off x="7191542" y="1"/>
            <a:ext cx="5000459" cy="1425992"/>
            <a:chOff x="7191542" y="1"/>
            <a:chExt cx="5000459" cy="1425992"/>
          </a:xfrm>
        </p:grpSpPr>
        <p:pic>
          <p:nvPicPr>
            <p:cNvPr id="118" name="Google Shape;118;p1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9" name="Google Shape;119;p12"/>
            <p:cNvGrpSpPr/>
            <p:nvPr/>
          </p:nvGrpSpPr>
          <p:grpSpPr>
            <a:xfrm>
              <a:off x="7191542" y="1"/>
              <a:ext cx="5000459" cy="1425992"/>
              <a:chOff x="7186272" y="0"/>
              <a:chExt cx="5005729" cy="1427495"/>
            </a:xfrm>
          </p:grpSpPr>
          <p:sp>
            <p:nvSpPr>
              <p:cNvPr id="120" name="Google Shape;120;p1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1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5" name="Google Shape;125;p1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26" name="Google Shape;126;p1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Title and Content">
  <p:cSld name="Title and Content 5">
    <p:spTree>
      <p:nvGrpSpPr>
        <p:cNvPr id="1" name="Shape 127"/>
        <p:cNvGrpSpPr/>
        <p:nvPr/>
      </p:nvGrpSpPr>
      <p:grpSpPr>
        <a:xfrm>
          <a:off x="0" y="0"/>
          <a:ext cx="0" cy="0"/>
          <a:chOff x="0" y="0"/>
          <a:chExt cx="0" cy="0"/>
        </a:xfrm>
      </p:grpSpPr>
      <p:grpSp>
        <p:nvGrpSpPr>
          <p:cNvPr id="128" name="Google Shape;128;p13"/>
          <p:cNvGrpSpPr/>
          <p:nvPr/>
        </p:nvGrpSpPr>
        <p:grpSpPr>
          <a:xfrm>
            <a:off x="7191542" y="1"/>
            <a:ext cx="5000459" cy="1425992"/>
            <a:chOff x="7191542" y="1"/>
            <a:chExt cx="5000459" cy="1425992"/>
          </a:xfrm>
        </p:grpSpPr>
        <p:pic>
          <p:nvPicPr>
            <p:cNvPr id="129" name="Google Shape;129;p1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30" name="Google Shape;130;p13"/>
            <p:cNvGrpSpPr/>
            <p:nvPr/>
          </p:nvGrpSpPr>
          <p:grpSpPr>
            <a:xfrm>
              <a:off x="7191542" y="1"/>
              <a:ext cx="5000459" cy="1425992"/>
              <a:chOff x="7186272" y="0"/>
              <a:chExt cx="5005729" cy="1427495"/>
            </a:xfrm>
          </p:grpSpPr>
          <p:sp>
            <p:nvSpPr>
              <p:cNvPr id="131" name="Google Shape;131;p1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3" name="Google Shape;133;p1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1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37" name="Google Shape;137;p1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Title and Content">
  <p:cSld name="Title and Content 5">
    <p:spTree>
      <p:nvGrpSpPr>
        <p:cNvPr id="1" name="Shape 127"/>
        <p:cNvGrpSpPr/>
        <p:nvPr/>
      </p:nvGrpSpPr>
      <p:grpSpPr>
        <a:xfrm>
          <a:off x="0" y="0"/>
          <a:ext cx="0" cy="0"/>
          <a:chOff x="0" y="0"/>
          <a:chExt cx="0" cy="0"/>
        </a:xfrm>
      </p:grpSpPr>
      <p:grpSp>
        <p:nvGrpSpPr>
          <p:cNvPr id="128" name="Google Shape;128;p13"/>
          <p:cNvGrpSpPr/>
          <p:nvPr/>
        </p:nvGrpSpPr>
        <p:grpSpPr>
          <a:xfrm>
            <a:off x="7191542" y="1"/>
            <a:ext cx="5000459" cy="1425992"/>
            <a:chOff x="7191542" y="1"/>
            <a:chExt cx="5000459" cy="1425992"/>
          </a:xfrm>
        </p:grpSpPr>
        <p:pic>
          <p:nvPicPr>
            <p:cNvPr id="129" name="Google Shape;129;p1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30" name="Google Shape;130;p13"/>
            <p:cNvGrpSpPr/>
            <p:nvPr/>
          </p:nvGrpSpPr>
          <p:grpSpPr>
            <a:xfrm>
              <a:off x="7191542" y="1"/>
              <a:ext cx="5000459" cy="1425992"/>
              <a:chOff x="7186272" y="0"/>
              <a:chExt cx="5005729" cy="1427495"/>
            </a:xfrm>
          </p:grpSpPr>
          <p:sp>
            <p:nvSpPr>
              <p:cNvPr id="131" name="Google Shape;131;p1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3" name="Google Shape;133;p1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1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37" name="Google Shape;137;p1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Divider">
  <p:cSld name="Divider 2">
    <p:bg>
      <p:bgPr>
        <a:solidFill>
          <a:schemeClr val="lt2"/>
        </a:solidFill>
        <a:effectLst/>
      </p:bgPr>
    </p:bg>
    <p:spTree>
      <p:nvGrpSpPr>
        <p:cNvPr id="1" name="Shape 138"/>
        <p:cNvGrpSpPr/>
        <p:nvPr/>
      </p:nvGrpSpPr>
      <p:grpSpPr>
        <a:xfrm>
          <a:off x="0" y="0"/>
          <a:ext cx="0" cy="0"/>
          <a:chOff x="0" y="0"/>
          <a:chExt cx="0" cy="0"/>
        </a:xfrm>
      </p:grpSpPr>
      <p:grpSp>
        <p:nvGrpSpPr>
          <p:cNvPr id="139" name="Google Shape;139;p14"/>
          <p:cNvGrpSpPr/>
          <p:nvPr/>
        </p:nvGrpSpPr>
        <p:grpSpPr>
          <a:xfrm>
            <a:off x="0" y="5020347"/>
            <a:ext cx="12192000" cy="1837653"/>
            <a:chOff x="0" y="5020347"/>
            <a:chExt cx="12192000" cy="1837653"/>
          </a:xfrm>
        </p:grpSpPr>
        <p:sp>
          <p:nvSpPr>
            <p:cNvPr id="140" name="Google Shape;140;p1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1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1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44" name="Google Shape;144;p1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Title and Content">
  <p:cSld name="Title and Content 6">
    <p:spTree>
      <p:nvGrpSpPr>
        <p:cNvPr id="1" name="Shape 146"/>
        <p:cNvGrpSpPr/>
        <p:nvPr/>
      </p:nvGrpSpPr>
      <p:grpSpPr>
        <a:xfrm>
          <a:off x="0" y="0"/>
          <a:ext cx="0" cy="0"/>
          <a:chOff x="0" y="0"/>
          <a:chExt cx="0" cy="0"/>
        </a:xfrm>
      </p:grpSpPr>
      <p:grpSp>
        <p:nvGrpSpPr>
          <p:cNvPr id="147" name="Google Shape;147;p15"/>
          <p:cNvGrpSpPr/>
          <p:nvPr/>
        </p:nvGrpSpPr>
        <p:grpSpPr>
          <a:xfrm>
            <a:off x="7191542" y="1"/>
            <a:ext cx="5000459" cy="1425992"/>
            <a:chOff x="7191542" y="1"/>
            <a:chExt cx="5000459" cy="1425992"/>
          </a:xfrm>
        </p:grpSpPr>
        <p:pic>
          <p:nvPicPr>
            <p:cNvPr id="148" name="Google Shape;148;p1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49" name="Google Shape;149;p15"/>
            <p:cNvGrpSpPr/>
            <p:nvPr/>
          </p:nvGrpSpPr>
          <p:grpSpPr>
            <a:xfrm>
              <a:off x="7191542" y="1"/>
              <a:ext cx="5000459" cy="1425992"/>
              <a:chOff x="7186272" y="0"/>
              <a:chExt cx="5005729" cy="1427495"/>
            </a:xfrm>
          </p:grpSpPr>
          <p:sp>
            <p:nvSpPr>
              <p:cNvPr id="150" name="Google Shape;150;p1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2" name="Google Shape;152;p1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1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5" name="Google Shape;155;p1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6" name="Google Shape;156;p1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and Content">
  <p:cSld name="Title and Content 7">
    <p:spTree>
      <p:nvGrpSpPr>
        <p:cNvPr id="1" name="Shape 157"/>
        <p:cNvGrpSpPr/>
        <p:nvPr/>
      </p:nvGrpSpPr>
      <p:grpSpPr>
        <a:xfrm>
          <a:off x="0" y="0"/>
          <a:ext cx="0" cy="0"/>
          <a:chOff x="0" y="0"/>
          <a:chExt cx="0" cy="0"/>
        </a:xfrm>
      </p:grpSpPr>
      <p:grpSp>
        <p:nvGrpSpPr>
          <p:cNvPr id="158" name="Google Shape;158;p16"/>
          <p:cNvGrpSpPr/>
          <p:nvPr/>
        </p:nvGrpSpPr>
        <p:grpSpPr>
          <a:xfrm>
            <a:off x="7191542" y="1"/>
            <a:ext cx="5000459" cy="1425992"/>
            <a:chOff x="7191542" y="1"/>
            <a:chExt cx="5000459" cy="1425992"/>
          </a:xfrm>
        </p:grpSpPr>
        <p:pic>
          <p:nvPicPr>
            <p:cNvPr id="159" name="Google Shape;159;p1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60" name="Google Shape;160;p16"/>
            <p:cNvGrpSpPr/>
            <p:nvPr/>
          </p:nvGrpSpPr>
          <p:grpSpPr>
            <a:xfrm>
              <a:off x="7191542" y="1"/>
              <a:ext cx="5000459" cy="1425992"/>
              <a:chOff x="7186272" y="0"/>
              <a:chExt cx="5005729" cy="1427495"/>
            </a:xfrm>
          </p:grpSpPr>
          <p:sp>
            <p:nvSpPr>
              <p:cNvPr id="161" name="Google Shape;161;p1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63" name="Google Shape;163;p1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1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6" name="Google Shape;166;p1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7" name="Google Shape;167;p1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Cover">
  <p:cSld name="Cover 2">
    <p:spTree>
      <p:nvGrpSpPr>
        <p:cNvPr id="1" name="Shape 168"/>
        <p:cNvGrpSpPr/>
        <p:nvPr/>
      </p:nvGrpSpPr>
      <p:grpSpPr>
        <a:xfrm>
          <a:off x="0" y="0"/>
          <a:ext cx="0" cy="0"/>
          <a:chOff x="0" y="0"/>
          <a:chExt cx="0" cy="0"/>
        </a:xfrm>
      </p:grpSpPr>
      <p:sp>
        <p:nvSpPr>
          <p:cNvPr id="169" name="Google Shape;169;p17"/>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7"/>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17"/>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2" name="Google Shape;172;p17"/>
          <p:cNvSpPr>
            <a:spLocks noGrp="1"/>
          </p:cNvSpPr>
          <p:nvPr>
            <p:ph type="pic" idx="2"/>
          </p:nvPr>
        </p:nvSpPr>
        <p:spPr>
          <a:xfrm>
            <a:off x="7118684" y="233915"/>
            <a:ext cx="5073316" cy="5943600"/>
          </a:xfrm>
          <a:prstGeom prst="rect">
            <a:avLst/>
          </a:prstGeom>
          <a:noFill/>
          <a:ln>
            <a:noFill/>
          </a:ln>
        </p:spPr>
      </p:sp>
      <p:grpSp>
        <p:nvGrpSpPr>
          <p:cNvPr id="173" name="Google Shape;173;p17"/>
          <p:cNvGrpSpPr/>
          <p:nvPr/>
        </p:nvGrpSpPr>
        <p:grpSpPr>
          <a:xfrm>
            <a:off x="0" y="5020348"/>
            <a:ext cx="12192000" cy="1837653"/>
            <a:chOff x="0" y="5020348"/>
            <a:chExt cx="12192000" cy="1837653"/>
          </a:xfrm>
        </p:grpSpPr>
        <p:sp>
          <p:nvSpPr>
            <p:cNvPr id="174" name="Google Shape;174;p1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7"/>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1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Divider">
  <p:cSld name="Divider 3">
    <p:bg>
      <p:bgPr>
        <a:solidFill>
          <a:schemeClr val="lt2"/>
        </a:solidFill>
        <a:effectLst/>
      </p:bgPr>
    </p:bg>
    <p:spTree>
      <p:nvGrpSpPr>
        <p:cNvPr id="1" name="Shape 177"/>
        <p:cNvGrpSpPr/>
        <p:nvPr/>
      </p:nvGrpSpPr>
      <p:grpSpPr>
        <a:xfrm>
          <a:off x="0" y="0"/>
          <a:ext cx="0" cy="0"/>
          <a:chOff x="0" y="0"/>
          <a:chExt cx="0" cy="0"/>
        </a:xfrm>
      </p:grpSpPr>
      <p:grpSp>
        <p:nvGrpSpPr>
          <p:cNvPr id="178" name="Google Shape;178;p18"/>
          <p:cNvGrpSpPr/>
          <p:nvPr/>
        </p:nvGrpSpPr>
        <p:grpSpPr>
          <a:xfrm>
            <a:off x="0" y="5020347"/>
            <a:ext cx="12192000" cy="1837653"/>
            <a:chOff x="0" y="5020347"/>
            <a:chExt cx="12192000" cy="1837653"/>
          </a:xfrm>
        </p:grpSpPr>
        <p:sp>
          <p:nvSpPr>
            <p:cNvPr id="179" name="Google Shape;179;p18"/>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8"/>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2" name="Google Shape;182;p1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83" name="Google Shape;183;p18"/>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18"/>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Photo Slide">
  <p:cSld name="Photo Slide 2">
    <p:spTree>
      <p:nvGrpSpPr>
        <p:cNvPr id="1" name="Shape 185"/>
        <p:cNvGrpSpPr/>
        <p:nvPr/>
      </p:nvGrpSpPr>
      <p:grpSpPr>
        <a:xfrm>
          <a:off x="0" y="0"/>
          <a:ext cx="0" cy="0"/>
          <a:chOff x="0" y="0"/>
          <a:chExt cx="0" cy="0"/>
        </a:xfrm>
      </p:grpSpPr>
      <p:sp>
        <p:nvSpPr>
          <p:cNvPr id="186" name="Google Shape;186;p19"/>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7" name="Google Shape;187;p19"/>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88" name="Google Shape;188;p19"/>
          <p:cNvGrpSpPr/>
          <p:nvPr/>
        </p:nvGrpSpPr>
        <p:grpSpPr>
          <a:xfrm>
            <a:off x="0" y="5379426"/>
            <a:ext cx="2807368" cy="753891"/>
            <a:chOff x="0" y="5379426"/>
            <a:chExt cx="2807368" cy="753891"/>
          </a:xfrm>
        </p:grpSpPr>
        <p:sp>
          <p:nvSpPr>
            <p:cNvPr id="189" name="Google Shape;189;p19"/>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9"/>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1" name="Google Shape;191;p19"/>
          <p:cNvSpPr>
            <a:spLocks noGrp="1"/>
          </p:cNvSpPr>
          <p:nvPr>
            <p:ph type="pic" idx="2"/>
          </p:nvPr>
        </p:nvSpPr>
        <p:spPr>
          <a:xfrm>
            <a:off x="2807368" y="457202"/>
            <a:ext cx="8915400" cy="5943598"/>
          </a:xfrm>
          <a:prstGeom prst="rect">
            <a:avLst/>
          </a:prstGeom>
          <a:noFill/>
          <a:ln>
            <a:noFill/>
          </a:ln>
        </p:spPr>
      </p:sp>
      <p:pic>
        <p:nvPicPr>
          <p:cNvPr id="192" name="Google Shape;192;p1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193"/>
        <p:cNvGrpSpPr/>
        <p:nvPr/>
      </p:nvGrpSpPr>
      <p:grpSpPr>
        <a:xfrm>
          <a:off x="0" y="0"/>
          <a:ext cx="0" cy="0"/>
          <a:chOff x="0" y="0"/>
          <a:chExt cx="0" cy="0"/>
        </a:xfrm>
      </p:grpSpPr>
      <p:sp>
        <p:nvSpPr>
          <p:cNvPr id="194" name="Google Shape;194;p2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8" name="Google Shape;198;p2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9" name="Google Shape;199;p2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00" name="Google Shape;200;p20"/>
          <p:cNvGrpSpPr/>
          <p:nvPr/>
        </p:nvGrpSpPr>
        <p:grpSpPr>
          <a:xfrm>
            <a:off x="7191542" y="1"/>
            <a:ext cx="5000459" cy="1425992"/>
            <a:chOff x="7191542" y="1"/>
            <a:chExt cx="5000459" cy="1425992"/>
          </a:xfrm>
        </p:grpSpPr>
        <p:pic>
          <p:nvPicPr>
            <p:cNvPr id="201" name="Google Shape;201;p2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02" name="Google Shape;202;p20"/>
            <p:cNvGrpSpPr/>
            <p:nvPr/>
          </p:nvGrpSpPr>
          <p:grpSpPr>
            <a:xfrm>
              <a:off x="7191542" y="1"/>
              <a:ext cx="5000459" cy="1425992"/>
              <a:chOff x="7186272" y="0"/>
              <a:chExt cx="5005729" cy="1427495"/>
            </a:xfrm>
          </p:grpSpPr>
          <p:sp>
            <p:nvSpPr>
              <p:cNvPr id="203" name="Google Shape;203;p2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2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205" name="Google Shape;205;p20"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Title and Content">
  <p:cSld name="Title and Content 8">
    <p:spTree>
      <p:nvGrpSpPr>
        <p:cNvPr id="1" name="Shape 206"/>
        <p:cNvGrpSpPr/>
        <p:nvPr/>
      </p:nvGrpSpPr>
      <p:grpSpPr>
        <a:xfrm>
          <a:off x="0" y="0"/>
          <a:ext cx="0" cy="0"/>
          <a:chOff x="0" y="0"/>
          <a:chExt cx="0" cy="0"/>
        </a:xfrm>
      </p:grpSpPr>
      <p:grpSp>
        <p:nvGrpSpPr>
          <p:cNvPr id="207" name="Google Shape;207;p21"/>
          <p:cNvGrpSpPr/>
          <p:nvPr/>
        </p:nvGrpSpPr>
        <p:grpSpPr>
          <a:xfrm>
            <a:off x="7191542" y="1"/>
            <a:ext cx="5000459" cy="1425992"/>
            <a:chOff x="7191542" y="1"/>
            <a:chExt cx="5000459" cy="1425992"/>
          </a:xfrm>
        </p:grpSpPr>
        <p:pic>
          <p:nvPicPr>
            <p:cNvPr id="208" name="Google Shape;208;p2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09" name="Google Shape;209;p21"/>
            <p:cNvGrpSpPr/>
            <p:nvPr/>
          </p:nvGrpSpPr>
          <p:grpSpPr>
            <a:xfrm>
              <a:off x="7191542" y="1"/>
              <a:ext cx="5000459" cy="1425992"/>
              <a:chOff x="7186272" y="0"/>
              <a:chExt cx="5005729" cy="1427495"/>
            </a:xfrm>
          </p:grpSpPr>
          <p:sp>
            <p:nvSpPr>
              <p:cNvPr id="210" name="Google Shape;210;p2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2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12" name="Google Shape;212;p2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2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2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15" name="Google Shape;215;p2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16" name="Google Shape;216;p2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22"/>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0" name="Google Shape;220;p22"/>
          <p:cNvGrpSpPr/>
          <p:nvPr/>
        </p:nvGrpSpPr>
        <p:grpSpPr>
          <a:xfrm>
            <a:off x="7191542" y="1"/>
            <a:ext cx="5000459" cy="1425992"/>
            <a:chOff x="7191542" y="1"/>
            <a:chExt cx="5000459" cy="1425992"/>
          </a:xfrm>
        </p:grpSpPr>
        <p:pic>
          <p:nvPicPr>
            <p:cNvPr id="221" name="Google Shape;221;p2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22" name="Google Shape;222;p22"/>
            <p:cNvGrpSpPr/>
            <p:nvPr/>
          </p:nvGrpSpPr>
          <p:grpSpPr>
            <a:xfrm>
              <a:off x="7191542" y="1"/>
              <a:ext cx="5000459" cy="1425992"/>
              <a:chOff x="7186272" y="0"/>
              <a:chExt cx="5005729" cy="1427495"/>
            </a:xfrm>
          </p:grpSpPr>
          <p:sp>
            <p:nvSpPr>
              <p:cNvPr id="223" name="Google Shape;223;p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25" name="Google Shape;225;p22"/>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22"/>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27" name="Google Shape;227;p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28" name="Google Shape;228;p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9"/>
        <p:cNvGrpSpPr/>
        <p:nvPr/>
      </p:nvGrpSpPr>
      <p:grpSpPr>
        <a:xfrm>
          <a:off x="0" y="0"/>
          <a:ext cx="0" cy="0"/>
          <a:chOff x="0" y="0"/>
          <a:chExt cx="0" cy="0"/>
        </a:xfrm>
      </p:grpSpPr>
      <p:grpSp>
        <p:nvGrpSpPr>
          <p:cNvPr id="230" name="Google Shape;230;p23"/>
          <p:cNvGrpSpPr/>
          <p:nvPr/>
        </p:nvGrpSpPr>
        <p:grpSpPr>
          <a:xfrm>
            <a:off x="7191542" y="1"/>
            <a:ext cx="5000459" cy="1425992"/>
            <a:chOff x="7191542" y="1"/>
            <a:chExt cx="5000459" cy="1425992"/>
          </a:xfrm>
        </p:grpSpPr>
        <p:pic>
          <p:nvPicPr>
            <p:cNvPr id="231" name="Google Shape;231;p2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32" name="Google Shape;232;p23"/>
            <p:cNvGrpSpPr/>
            <p:nvPr/>
          </p:nvGrpSpPr>
          <p:grpSpPr>
            <a:xfrm>
              <a:off x="7191542" y="1"/>
              <a:ext cx="5000459" cy="1425992"/>
              <a:chOff x="7186272" y="0"/>
              <a:chExt cx="5005729" cy="1427495"/>
            </a:xfrm>
          </p:grpSpPr>
          <p:sp>
            <p:nvSpPr>
              <p:cNvPr id="233" name="Google Shape;233;p2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2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35" name="Google Shape;235;p2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23"/>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7" name="Google Shape;237;p23"/>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23"/>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9" name="Google Shape;239;p23"/>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2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1" name="Google Shape;241;p2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42" name="Google Shape;242;p2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grpSp>
        <p:nvGrpSpPr>
          <p:cNvPr id="244" name="Google Shape;244;p24"/>
          <p:cNvGrpSpPr/>
          <p:nvPr/>
        </p:nvGrpSpPr>
        <p:grpSpPr>
          <a:xfrm>
            <a:off x="7191542" y="1"/>
            <a:ext cx="5000459" cy="1425992"/>
            <a:chOff x="7191542" y="1"/>
            <a:chExt cx="5000459" cy="1425992"/>
          </a:xfrm>
        </p:grpSpPr>
        <p:pic>
          <p:nvPicPr>
            <p:cNvPr id="245" name="Google Shape;245;p2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46" name="Google Shape;246;p24"/>
            <p:cNvGrpSpPr/>
            <p:nvPr/>
          </p:nvGrpSpPr>
          <p:grpSpPr>
            <a:xfrm>
              <a:off x="7191542" y="1"/>
              <a:ext cx="5000459" cy="1425992"/>
              <a:chOff x="7186272" y="0"/>
              <a:chExt cx="5005729" cy="1427495"/>
            </a:xfrm>
          </p:grpSpPr>
          <p:sp>
            <p:nvSpPr>
              <p:cNvPr id="247" name="Google Shape;247;p2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2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49" name="Google Shape;249;p2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2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51" name="Google Shape;251;p2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52" name="Google Shape;252;p2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253"/>
        <p:cNvGrpSpPr/>
        <p:nvPr/>
      </p:nvGrpSpPr>
      <p:grpSpPr>
        <a:xfrm>
          <a:off x="0" y="0"/>
          <a:ext cx="0" cy="0"/>
          <a:chOff x="0" y="0"/>
          <a:chExt cx="0" cy="0"/>
        </a:xfrm>
      </p:grpSpPr>
      <p:grpSp>
        <p:nvGrpSpPr>
          <p:cNvPr id="254" name="Google Shape;254;p25"/>
          <p:cNvGrpSpPr/>
          <p:nvPr/>
        </p:nvGrpSpPr>
        <p:grpSpPr>
          <a:xfrm>
            <a:off x="0" y="0"/>
            <a:ext cx="12192000" cy="2148830"/>
            <a:chOff x="0" y="0"/>
            <a:chExt cx="12192000" cy="2148830"/>
          </a:xfrm>
        </p:grpSpPr>
        <p:sp>
          <p:nvSpPr>
            <p:cNvPr id="255" name="Google Shape;255;p25"/>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5"/>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7" name="Google Shape;257;p25"/>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25"/>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25"/>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0" name="Google Shape;260;p2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261" name="Google Shape;261;p25"/>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2"/>
        <p:cNvGrpSpPr/>
        <p:nvPr/>
      </p:nvGrpSpPr>
      <p:grpSpPr>
        <a:xfrm>
          <a:off x="0" y="0"/>
          <a:ext cx="0" cy="0"/>
          <a:chOff x="0" y="0"/>
          <a:chExt cx="0" cy="0"/>
        </a:xfrm>
      </p:grpSpPr>
      <p:sp>
        <p:nvSpPr>
          <p:cNvPr id="263" name="Google Shape;263;p2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4" name="Google Shape;264;p2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65" name="Google Shape;265;p2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66" name="Google Shape;266;p26"/>
          <p:cNvGrpSpPr/>
          <p:nvPr/>
        </p:nvGrpSpPr>
        <p:grpSpPr>
          <a:xfrm>
            <a:off x="7191542" y="1"/>
            <a:ext cx="5000459" cy="1425992"/>
            <a:chOff x="7191542" y="1"/>
            <a:chExt cx="5000459" cy="1425992"/>
          </a:xfrm>
        </p:grpSpPr>
        <p:pic>
          <p:nvPicPr>
            <p:cNvPr id="267" name="Google Shape;267;p2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68" name="Google Shape;268;p26"/>
            <p:cNvGrpSpPr/>
            <p:nvPr/>
          </p:nvGrpSpPr>
          <p:grpSpPr>
            <a:xfrm>
              <a:off x="7191542" y="1"/>
              <a:ext cx="5000459" cy="1425992"/>
              <a:chOff x="7186272" y="0"/>
              <a:chExt cx="5005729" cy="1427495"/>
            </a:xfrm>
          </p:grpSpPr>
          <p:sp>
            <p:nvSpPr>
              <p:cNvPr id="269" name="Google Shape;269;p2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2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Quotation">
  <p:cSld name="Quotation 2">
    <p:spTree>
      <p:nvGrpSpPr>
        <p:cNvPr id="1" name="Shape 271"/>
        <p:cNvGrpSpPr/>
        <p:nvPr/>
      </p:nvGrpSpPr>
      <p:grpSpPr>
        <a:xfrm>
          <a:off x="0" y="0"/>
          <a:ext cx="0" cy="0"/>
          <a:chOff x="0" y="0"/>
          <a:chExt cx="0" cy="0"/>
        </a:xfrm>
      </p:grpSpPr>
      <p:sp>
        <p:nvSpPr>
          <p:cNvPr id="272" name="Google Shape;272;p2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2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6" name="Google Shape;276;p2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77" name="Google Shape;277;p2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78" name="Google Shape;278;p27"/>
          <p:cNvGrpSpPr/>
          <p:nvPr/>
        </p:nvGrpSpPr>
        <p:grpSpPr>
          <a:xfrm>
            <a:off x="7191542" y="1"/>
            <a:ext cx="5000459" cy="1425992"/>
            <a:chOff x="7191542" y="1"/>
            <a:chExt cx="5000459" cy="1425992"/>
          </a:xfrm>
        </p:grpSpPr>
        <p:pic>
          <p:nvPicPr>
            <p:cNvPr id="279" name="Google Shape;279;p2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80" name="Google Shape;280;p27"/>
            <p:cNvGrpSpPr/>
            <p:nvPr/>
          </p:nvGrpSpPr>
          <p:grpSpPr>
            <a:xfrm>
              <a:off x="7191542" y="1"/>
              <a:ext cx="5000459" cy="1425992"/>
              <a:chOff x="7186272" y="0"/>
              <a:chExt cx="5005729" cy="1427495"/>
            </a:xfrm>
          </p:grpSpPr>
          <p:sp>
            <p:nvSpPr>
              <p:cNvPr id="281" name="Google Shape;281;p2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2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283" name="Google Shape;283;p27"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Cover">
  <p:cSld name="Cover 2">
    <p:spTree>
      <p:nvGrpSpPr>
        <p:cNvPr id="1" name="Shape 168"/>
        <p:cNvGrpSpPr/>
        <p:nvPr/>
      </p:nvGrpSpPr>
      <p:grpSpPr>
        <a:xfrm>
          <a:off x="0" y="0"/>
          <a:ext cx="0" cy="0"/>
          <a:chOff x="0" y="0"/>
          <a:chExt cx="0" cy="0"/>
        </a:xfrm>
      </p:grpSpPr>
      <p:sp>
        <p:nvSpPr>
          <p:cNvPr id="169" name="Google Shape;169;p17"/>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7"/>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17"/>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2" name="Google Shape;172;p17"/>
          <p:cNvSpPr>
            <a:spLocks noGrp="1"/>
          </p:cNvSpPr>
          <p:nvPr>
            <p:ph type="pic" idx="2"/>
          </p:nvPr>
        </p:nvSpPr>
        <p:spPr>
          <a:xfrm>
            <a:off x="7118684" y="233915"/>
            <a:ext cx="5073316" cy="5943600"/>
          </a:xfrm>
          <a:prstGeom prst="rect">
            <a:avLst/>
          </a:prstGeom>
          <a:noFill/>
          <a:ln>
            <a:noFill/>
          </a:ln>
        </p:spPr>
      </p:sp>
      <p:grpSp>
        <p:nvGrpSpPr>
          <p:cNvPr id="173" name="Google Shape;173;p17"/>
          <p:cNvGrpSpPr/>
          <p:nvPr/>
        </p:nvGrpSpPr>
        <p:grpSpPr>
          <a:xfrm>
            <a:off x="0" y="5020348"/>
            <a:ext cx="12192000" cy="1837653"/>
            <a:chOff x="0" y="5020348"/>
            <a:chExt cx="12192000" cy="1837653"/>
          </a:xfrm>
        </p:grpSpPr>
        <p:sp>
          <p:nvSpPr>
            <p:cNvPr id="174" name="Google Shape;174;p1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7"/>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1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Divider">
  <p:cSld name="Divider 3">
    <p:bg>
      <p:bgPr>
        <a:solidFill>
          <a:schemeClr val="lt2"/>
        </a:solidFill>
        <a:effectLst/>
      </p:bgPr>
    </p:bg>
    <p:spTree>
      <p:nvGrpSpPr>
        <p:cNvPr id="1" name="Shape 177"/>
        <p:cNvGrpSpPr/>
        <p:nvPr/>
      </p:nvGrpSpPr>
      <p:grpSpPr>
        <a:xfrm>
          <a:off x="0" y="0"/>
          <a:ext cx="0" cy="0"/>
          <a:chOff x="0" y="0"/>
          <a:chExt cx="0" cy="0"/>
        </a:xfrm>
      </p:grpSpPr>
      <p:grpSp>
        <p:nvGrpSpPr>
          <p:cNvPr id="178" name="Google Shape;178;p18"/>
          <p:cNvGrpSpPr/>
          <p:nvPr/>
        </p:nvGrpSpPr>
        <p:grpSpPr>
          <a:xfrm>
            <a:off x="0" y="5020347"/>
            <a:ext cx="12192000" cy="1837653"/>
            <a:chOff x="0" y="5020347"/>
            <a:chExt cx="12192000" cy="1837653"/>
          </a:xfrm>
        </p:grpSpPr>
        <p:sp>
          <p:nvSpPr>
            <p:cNvPr id="179" name="Google Shape;179;p18"/>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8"/>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2" name="Google Shape;182;p1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83" name="Google Shape;183;p18"/>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18"/>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Photo Slide">
  <p:cSld name="Photo Slide 2">
    <p:spTree>
      <p:nvGrpSpPr>
        <p:cNvPr id="1" name="Shape 185"/>
        <p:cNvGrpSpPr/>
        <p:nvPr/>
      </p:nvGrpSpPr>
      <p:grpSpPr>
        <a:xfrm>
          <a:off x="0" y="0"/>
          <a:ext cx="0" cy="0"/>
          <a:chOff x="0" y="0"/>
          <a:chExt cx="0" cy="0"/>
        </a:xfrm>
      </p:grpSpPr>
      <p:sp>
        <p:nvSpPr>
          <p:cNvPr id="186" name="Google Shape;186;p19"/>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7" name="Google Shape;187;p19"/>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88" name="Google Shape;188;p19"/>
          <p:cNvGrpSpPr/>
          <p:nvPr/>
        </p:nvGrpSpPr>
        <p:grpSpPr>
          <a:xfrm>
            <a:off x="0" y="5379426"/>
            <a:ext cx="2807368" cy="753891"/>
            <a:chOff x="0" y="5379426"/>
            <a:chExt cx="2807368" cy="753891"/>
          </a:xfrm>
        </p:grpSpPr>
        <p:sp>
          <p:nvSpPr>
            <p:cNvPr id="189" name="Google Shape;189;p19"/>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9"/>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1" name="Google Shape;191;p19"/>
          <p:cNvSpPr>
            <a:spLocks noGrp="1"/>
          </p:cNvSpPr>
          <p:nvPr>
            <p:ph type="pic" idx="2"/>
          </p:nvPr>
        </p:nvSpPr>
        <p:spPr>
          <a:xfrm>
            <a:off x="2807368" y="457202"/>
            <a:ext cx="8915400" cy="5943598"/>
          </a:xfrm>
          <a:prstGeom prst="rect">
            <a:avLst/>
          </a:prstGeom>
          <a:noFill/>
          <a:ln>
            <a:noFill/>
          </a:ln>
        </p:spPr>
      </p:sp>
      <p:pic>
        <p:nvPicPr>
          <p:cNvPr id="192" name="Google Shape;192;p1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193"/>
        <p:cNvGrpSpPr/>
        <p:nvPr/>
      </p:nvGrpSpPr>
      <p:grpSpPr>
        <a:xfrm>
          <a:off x="0" y="0"/>
          <a:ext cx="0" cy="0"/>
          <a:chOff x="0" y="0"/>
          <a:chExt cx="0" cy="0"/>
        </a:xfrm>
      </p:grpSpPr>
      <p:sp>
        <p:nvSpPr>
          <p:cNvPr id="194" name="Google Shape;194;p2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8" name="Google Shape;198;p2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9" name="Google Shape;199;p2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00" name="Google Shape;200;p20"/>
          <p:cNvGrpSpPr/>
          <p:nvPr/>
        </p:nvGrpSpPr>
        <p:grpSpPr>
          <a:xfrm>
            <a:off x="7191542" y="1"/>
            <a:ext cx="5000459" cy="1425992"/>
            <a:chOff x="7191542" y="1"/>
            <a:chExt cx="5000459" cy="1425992"/>
          </a:xfrm>
        </p:grpSpPr>
        <p:pic>
          <p:nvPicPr>
            <p:cNvPr id="201" name="Google Shape;201;p2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02" name="Google Shape;202;p20"/>
            <p:cNvGrpSpPr/>
            <p:nvPr/>
          </p:nvGrpSpPr>
          <p:grpSpPr>
            <a:xfrm>
              <a:off x="7191542" y="1"/>
              <a:ext cx="5000459" cy="1425992"/>
              <a:chOff x="7186272" y="0"/>
              <a:chExt cx="5005729" cy="1427495"/>
            </a:xfrm>
          </p:grpSpPr>
          <p:sp>
            <p:nvSpPr>
              <p:cNvPr id="203" name="Google Shape;203;p2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2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205" name="Google Shape;205;p20"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Title and Content">
  <p:cSld name="Title and Content 8">
    <p:spTree>
      <p:nvGrpSpPr>
        <p:cNvPr id="1" name="Shape 206"/>
        <p:cNvGrpSpPr/>
        <p:nvPr/>
      </p:nvGrpSpPr>
      <p:grpSpPr>
        <a:xfrm>
          <a:off x="0" y="0"/>
          <a:ext cx="0" cy="0"/>
          <a:chOff x="0" y="0"/>
          <a:chExt cx="0" cy="0"/>
        </a:xfrm>
      </p:grpSpPr>
      <p:grpSp>
        <p:nvGrpSpPr>
          <p:cNvPr id="207" name="Google Shape;207;p21"/>
          <p:cNvGrpSpPr/>
          <p:nvPr/>
        </p:nvGrpSpPr>
        <p:grpSpPr>
          <a:xfrm>
            <a:off x="7191542" y="1"/>
            <a:ext cx="5000459" cy="1425992"/>
            <a:chOff x="7191542" y="1"/>
            <a:chExt cx="5000459" cy="1425992"/>
          </a:xfrm>
        </p:grpSpPr>
        <p:pic>
          <p:nvPicPr>
            <p:cNvPr id="208" name="Google Shape;208;p2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09" name="Google Shape;209;p21"/>
            <p:cNvGrpSpPr/>
            <p:nvPr/>
          </p:nvGrpSpPr>
          <p:grpSpPr>
            <a:xfrm>
              <a:off x="7191542" y="1"/>
              <a:ext cx="5000459" cy="1425992"/>
              <a:chOff x="7186272" y="0"/>
              <a:chExt cx="5005729" cy="1427495"/>
            </a:xfrm>
          </p:grpSpPr>
          <p:sp>
            <p:nvSpPr>
              <p:cNvPr id="210" name="Google Shape;210;p2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2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12" name="Google Shape;212;p2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2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2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15" name="Google Shape;215;p2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16" name="Google Shape;216;p2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22"/>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0" name="Google Shape;220;p22"/>
          <p:cNvGrpSpPr/>
          <p:nvPr/>
        </p:nvGrpSpPr>
        <p:grpSpPr>
          <a:xfrm>
            <a:off x="7191542" y="1"/>
            <a:ext cx="5000459" cy="1425992"/>
            <a:chOff x="7191542" y="1"/>
            <a:chExt cx="5000459" cy="1425992"/>
          </a:xfrm>
        </p:grpSpPr>
        <p:pic>
          <p:nvPicPr>
            <p:cNvPr id="221" name="Google Shape;221;p2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22" name="Google Shape;222;p22"/>
            <p:cNvGrpSpPr/>
            <p:nvPr/>
          </p:nvGrpSpPr>
          <p:grpSpPr>
            <a:xfrm>
              <a:off x="7191542" y="1"/>
              <a:ext cx="5000459" cy="1425992"/>
              <a:chOff x="7186272" y="0"/>
              <a:chExt cx="5005729" cy="1427495"/>
            </a:xfrm>
          </p:grpSpPr>
          <p:sp>
            <p:nvSpPr>
              <p:cNvPr id="223" name="Google Shape;223;p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25" name="Google Shape;225;p22"/>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22"/>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27" name="Google Shape;227;p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28" name="Google Shape;228;p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9"/>
        <p:cNvGrpSpPr/>
        <p:nvPr/>
      </p:nvGrpSpPr>
      <p:grpSpPr>
        <a:xfrm>
          <a:off x="0" y="0"/>
          <a:ext cx="0" cy="0"/>
          <a:chOff x="0" y="0"/>
          <a:chExt cx="0" cy="0"/>
        </a:xfrm>
      </p:grpSpPr>
      <p:grpSp>
        <p:nvGrpSpPr>
          <p:cNvPr id="230" name="Google Shape;230;p23"/>
          <p:cNvGrpSpPr/>
          <p:nvPr/>
        </p:nvGrpSpPr>
        <p:grpSpPr>
          <a:xfrm>
            <a:off x="7191542" y="1"/>
            <a:ext cx="5000459" cy="1425992"/>
            <a:chOff x="7191542" y="1"/>
            <a:chExt cx="5000459" cy="1425992"/>
          </a:xfrm>
        </p:grpSpPr>
        <p:pic>
          <p:nvPicPr>
            <p:cNvPr id="231" name="Google Shape;231;p2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32" name="Google Shape;232;p23"/>
            <p:cNvGrpSpPr/>
            <p:nvPr/>
          </p:nvGrpSpPr>
          <p:grpSpPr>
            <a:xfrm>
              <a:off x="7191542" y="1"/>
              <a:ext cx="5000459" cy="1425992"/>
              <a:chOff x="7186272" y="0"/>
              <a:chExt cx="5005729" cy="1427495"/>
            </a:xfrm>
          </p:grpSpPr>
          <p:sp>
            <p:nvSpPr>
              <p:cNvPr id="233" name="Google Shape;233;p2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2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35" name="Google Shape;235;p2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23"/>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7" name="Google Shape;237;p23"/>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23"/>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9" name="Google Shape;239;p23"/>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2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1" name="Google Shape;241;p2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42" name="Google Shape;242;p2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grpSp>
        <p:nvGrpSpPr>
          <p:cNvPr id="244" name="Google Shape;244;p24"/>
          <p:cNvGrpSpPr/>
          <p:nvPr/>
        </p:nvGrpSpPr>
        <p:grpSpPr>
          <a:xfrm>
            <a:off x="7191542" y="1"/>
            <a:ext cx="5000459" cy="1425992"/>
            <a:chOff x="7191542" y="1"/>
            <a:chExt cx="5000459" cy="1425992"/>
          </a:xfrm>
        </p:grpSpPr>
        <p:pic>
          <p:nvPicPr>
            <p:cNvPr id="245" name="Google Shape;245;p2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46" name="Google Shape;246;p24"/>
            <p:cNvGrpSpPr/>
            <p:nvPr/>
          </p:nvGrpSpPr>
          <p:grpSpPr>
            <a:xfrm>
              <a:off x="7191542" y="1"/>
              <a:ext cx="5000459" cy="1425992"/>
              <a:chOff x="7186272" y="0"/>
              <a:chExt cx="5005729" cy="1427495"/>
            </a:xfrm>
          </p:grpSpPr>
          <p:sp>
            <p:nvSpPr>
              <p:cNvPr id="247" name="Google Shape;247;p2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2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49" name="Google Shape;249;p2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2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51" name="Google Shape;251;p2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52" name="Google Shape;252;p2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253"/>
        <p:cNvGrpSpPr/>
        <p:nvPr/>
      </p:nvGrpSpPr>
      <p:grpSpPr>
        <a:xfrm>
          <a:off x="0" y="0"/>
          <a:ext cx="0" cy="0"/>
          <a:chOff x="0" y="0"/>
          <a:chExt cx="0" cy="0"/>
        </a:xfrm>
      </p:grpSpPr>
      <p:grpSp>
        <p:nvGrpSpPr>
          <p:cNvPr id="254" name="Google Shape;254;p25"/>
          <p:cNvGrpSpPr/>
          <p:nvPr/>
        </p:nvGrpSpPr>
        <p:grpSpPr>
          <a:xfrm>
            <a:off x="0" y="0"/>
            <a:ext cx="12192000" cy="2148830"/>
            <a:chOff x="0" y="0"/>
            <a:chExt cx="12192000" cy="2148830"/>
          </a:xfrm>
        </p:grpSpPr>
        <p:sp>
          <p:nvSpPr>
            <p:cNvPr id="255" name="Google Shape;255;p25"/>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5"/>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7" name="Google Shape;257;p25"/>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25"/>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25"/>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0" name="Google Shape;260;p2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261" name="Google Shape;261;p25"/>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2"/>
        <p:cNvGrpSpPr/>
        <p:nvPr/>
      </p:nvGrpSpPr>
      <p:grpSpPr>
        <a:xfrm>
          <a:off x="0" y="0"/>
          <a:ext cx="0" cy="0"/>
          <a:chOff x="0" y="0"/>
          <a:chExt cx="0" cy="0"/>
        </a:xfrm>
      </p:grpSpPr>
      <p:sp>
        <p:nvSpPr>
          <p:cNvPr id="263" name="Google Shape;263;p2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4" name="Google Shape;264;p2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65" name="Google Shape;265;p2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66" name="Google Shape;266;p26"/>
          <p:cNvGrpSpPr/>
          <p:nvPr/>
        </p:nvGrpSpPr>
        <p:grpSpPr>
          <a:xfrm>
            <a:off x="7191542" y="1"/>
            <a:ext cx="5000459" cy="1425992"/>
            <a:chOff x="7191542" y="1"/>
            <a:chExt cx="5000459" cy="1425992"/>
          </a:xfrm>
        </p:grpSpPr>
        <p:pic>
          <p:nvPicPr>
            <p:cNvPr id="267" name="Google Shape;267;p2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68" name="Google Shape;268;p26"/>
            <p:cNvGrpSpPr/>
            <p:nvPr/>
          </p:nvGrpSpPr>
          <p:grpSpPr>
            <a:xfrm>
              <a:off x="7191542" y="1"/>
              <a:ext cx="5000459" cy="1425992"/>
              <a:chOff x="7186272" y="0"/>
              <a:chExt cx="5005729" cy="1427495"/>
            </a:xfrm>
          </p:grpSpPr>
          <p:sp>
            <p:nvSpPr>
              <p:cNvPr id="269" name="Google Shape;269;p2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2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Quotation">
  <p:cSld name="Quotation 2">
    <p:spTree>
      <p:nvGrpSpPr>
        <p:cNvPr id="1" name="Shape 271"/>
        <p:cNvGrpSpPr/>
        <p:nvPr/>
      </p:nvGrpSpPr>
      <p:grpSpPr>
        <a:xfrm>
          <a:off x="0" y="0"/>
          <a:ext cx="0" cy="0"/>
          <a:chOff x="0" y="0"/>
          <a:chExt cx="0" cy="0"/>
        </a:xfrm>
      </p:grpSpPr>
      <p:sp>
        <p:nvSpPr>
          <p:cNvPr id="272" name="Google Shape;272;p2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2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6" name="Google Shape;276;p2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77" name="Google Shape;277;p2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78" name="Google Shape;278;p27"/>
          <p:cNvGrpSpPr/>
          <p:nvPr/>
        </p:nvGrpSpPr>
        <p:grpSpPr>
          <a:xfrm>
            <a:off x="7191542" y="1"/>
            <a:ext cx="5000459" cy="1425992"/>
            <a:chOff x="7191542" y="1"/>
            <a:chExt cx="5000459" cy="1425992"/>
          </a:xfrm>
        </p:grpSpPr>
        <p:pic>
          <p:nvPicPr>
            <p:cNvPr id="279" name="Google Shape;279;p2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280" name="Google Shape;280;p27"/>
            <p:cNvGrpSpPr/>
            <p:nvPr/>
          </p:nvGrpSpPr>
          <p:grpSpPr>
            <a:xfrm>
              <a:off x="7191542" y="1"/>
              <a:ext cx="5000459" cy="1425992"/>
              <a:chOff x="7186272" y="0"/>
              <a:chExt cx="5005729" cy="1427495"/>
            </a:xfrm>
          </p:grpSpPr>
          <p:sp>
            <p:nvSpPr>
              <p:cNvPr id="281" name="Google Shape;281;p2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2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283" name="Google Shape;283;p27"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Cover">
  <p:cSld name="Cover 3">
    <p:spTree>
      <p:nvGrpSpPr>
        <p:cNvPr id="1" name="Shape 284"/>
        <p:cNvGrpSpPr/>
        <p:nvPr/>
      </p:nvGrpSpPr>
      <p:grpSpPr>
        <a:xfrm>
          <a:off x="0" y="0"/>
          <a:ext cx="0" cy="0"/>
          <a:chOff x="0" y="0"/>
          <a:chExt cx="0" cy="0"/>
        </a:xfrm>
      </p:grpSpPr>
      <p:sp>
        <p:nvSpPr>
          <p:cNvPr id="285" name="Google Shape;285;p28"/>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28"/>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28"/>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8" name="Google Shape;288;p28"/>
          <p:cNvSpPr>
            <a:spLocks noGrp="1"/>
          </p:cNvSpPr>
          <p:nvPr>
            <p:ph type="pic" idx="2"/>
          </p:nvPr>
        </p:nvSpPr>
        <p:spPr>
          <a:xfrm>
            <a:off x="7118684" y="233915"/>
            <a:ext cx="5073316" cy="5943600"/>
          </a:xfrm>
          <a:prstGeom prst="rect">
            <a:avLst/>
          </a:prstGeom>
          <a:noFill/>
          <a:ln>
            <a:noFill/>
          </a:ln>
        </p:spPr>
      </p:sp>
      <p:grpSp>
        <p:nvGrpSpPr>
          <p:cNvPr id="289" name="Google Shape;289;p28"/>
          <p:cNvGrpSpPr/>
          <p:nvPr/>
        </p:nvGrpSpPr>
        <p:grpSpPr>
          <a:xfrm>
            <a:off x="0" y="5020348"/>
            <a:ext cx="12192000" cy="1837653"/>
            <a:chOff x="0" y="5020348"/>
            <a:chExt cx="12192000" cy="1837653"/>
          </a:xfrm>
        </p:grpSpPr>
        <p:sp>
          <p:nvSpPr>
            <p:cNvPr id="290" name="Google Shape;290;p2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28"/>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2" name="Google Shape;292;p2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Divider">
  <p:cSld name="Divider 4">
    <p:bg>
      <p:bgPr>
        <a:solidFill>
          <a:schemeClr val="lt2"/>
        </a:solidFill>
        <a:effectLst/>
      </p:bgPr>
    </p:bg>
    <p:spTree>
      <p:nvGrpSpPr>
        <p:cNvPr id="1" name="Shape 293"/>
        <p:cNvGrpSpPr/>
        <p:nvPr/>
      </p:nvGrpSpPr>
      <p:grpSpPr>
        <a:xfrm>
          <a:off x="0" y="0"/>
          <a:ext cx="0" cy="0"/>
          <a:chOff x="0" y="0"/>
          <a:chExt cx="0" cy="0"/>
        </a:xfrm>
      </p:grpSpPr>
      <p:grpSp>
        <p:nvGrpSpPr>
          <p:cNvPr id="294" name="Google Shape;294;p29"/>
          <p:cNvGrpSpPr/>
          <p:nvPr/>
        </p:nvGrpSpPr>
        <p:grpSpPr>
          <a:xfrm>
            <a:off x="0" y="5020347"/>
            <a:ext cx="12192000" cy="1837653"/>
            <a:chOff x="0" y="5020347"/>
            <a:chExt cx="12192000" cy="1837653"/>
          </a:xfrm>
        </p:grpSpPr>
        <p:sp>
          <p:nvSpPr>
            <p:cNvPr id="295" name="Google Shape;295;p29"/>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2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9"/>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8" name="Google Shape;298;p2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299" name="Google Shape;299;p29"/>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29"/>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Photo Slide">
  <p:cSld name="Photo Slide 3">
    <p:spTree>
      <p:nvGrpSpPr>
        <p:cNvPr id="1" name="Shape 301"/>
        <p:cNvGrpSpPr/>
        <p:nvPr/>
      </p:nvGrpSpPr>
      <p:grpSpPr>
        <a:xfrm>
          <a:off x="0" y="0"/>
          <a:ext cx="0" cy="0"/>
          <a:chOff x="0" y="0"/>
          <a:chExt cx="0" cy="0"/>
        </a:xfrm>
      </p:grpSpPr>
      <p:sp>
        <p:nvSpPr>
          <p:cNvPr id="302" name="Google Shape;302;p30"/>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3" name="Google Shape;303;p30"/>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304" name="Google Shape;304;p30"/>
          <p:cNvGrpSpPr/>
          <p:nvPr/>
        </p:nvGrpSpPr>
        <p:grpSpPr>
          <a:xfrm>
            <a:off x="0" y="5379426"/>
            <a:ext cx="2807368" cy="753891"/>
            <a:chOff x="0" y="5379426"/>
            <a:chExt cx="2807368" cy="753891"/>
          </a:xfrm>
        </p:grpSpPr>
        <p:sp>
          <p:nvSpPr>
            <p:cNvPr id="305" name="Google Shape;305;p30"/>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30"/>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7" name="Google Shape;307;p30"/>
          <p:cNvSpPr>
            <a:spLocks noGrp="1"/>
          </p:cNvSpPr>
          <p:nvPr>
            <p:ph type="pic" idx="2"/>
          </p:nvPr>
        </p:nvSpPr>
        <p:spPr>
          <a:xfrm>
            <a:off x="2807368" y="457202"/>
            <a:ext cx="8915400" cy="5943598"/>
          </a:xfrm>
          <a:prstGeom prst="rect">
            <a:avLst/>
          </a:prstGeom>
          <a:noFill/>
          <a:ln>
            <a:noFill/>
          </a:ln>
        </p:spPr>
      </p:sp>
      <p:pic>
        <p:nvPicPr>
          <p:cNvPr id="308" name="Google Shape;308;p3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Quotation">
  <p:cSld name="Quotation 3">
    <p:spTree>
      <p:nvGrpSpPr>
        <p:cNvPr id="1" name="Shape 309"/>
        <p:cNvGrpSpPr/>
        <p:nvPr/>
      </p:nvGrpSpPr>
      <p:grpSpPr>
        <a:xfrm>
          <a:off x="0" y="0"/>
          <a:ext cx="0" cy="0"/>
          <a:chOff x="0" y="0"/>
          <a:chExt cx="0" cy="0"/>
        </a:xfrm>
      </p:grpSpPr>
      <p:sp>
        <p:nvSpPr>
          <p:cNvPr id="310" name="Google Shape;310;p3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3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3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3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14" name="Google Shape;314;p3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15" name="Google Shape;315;p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16" name="Google Shape;316;p31"/>
          <p:cNvGrpSpPr/>
          <p:nvPr/>
        </p:nvGrpSpPr>
        <p:grpSpPr>
          <a:xfrm>
            <a:off x="7191542" y="1"/>
            <a:ext cx="5000459" cy="1425992"/>
            <a:chOff x="7191542" y="1"/>
            <a:chExt cx="5000459" cy="1425992"/>
          </a:xfrm>
        </p:grpSpPr>
        <p:pic>
          <p:nvPicPr>
            <p:cNvPr id="317" name="Google Shape;317;p3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318" name="Google Shape;318;p31"/>
            <p:cNvGrpSpPr/>
            <p:nvPr/>
          </p:nvGrpSpPr>
          <p:grpSpPr>
            <a:xfrm>
              <a:off x="7191542" y="1"/>
              <a:ext cx="5000459" cy="1425992"/>
              <a:chOff x="7186272" y="0"/>
              <a:chExt cx="5005729" cy="1427495"/>
            </a:xfrm>
          </p:grpSpPr>
          <p:sp>
            <p:nvSpPr>
              <p:cNvPr id="319" name="Google Shape;319;p3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3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21" name="Google Shape;321;p31"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Quotation">
  <p:cSld name="Quotation 3">
    <p:spTree>
      <p:nvGrpSpPr>
        <p:cNvPr id="1" name="Shape 309"/>
        <p:cNvGrpSpPr/>
        <p:nvPr/>
      </p:nvGrpSpPr>
      <p:grpSpPr>
        <a:xfrm>
          <a:off x="0" y="0"/>
          <a:ext cx="0" cy="0"/>
          <a:chOff x="0" y="0"/>
          <a:chExt cx="0" cy="0"/>
        </a:xfrm>
      </p:grpSpPr>
      <p:sp>
        <p:nvSpPr>
          <p:cNvPr id="310" name="Google Shape;310;p3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3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3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3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14" name="Google Shape;314;p3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15" name="Google Shape;315;p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16" name="Google Shape;316;p31"/>
          <p:cNvGrpSpPr/>
          <p:nvPr/>
        </p:nvGrpSpPr>
        <p:grpSpPr>
          <a:xfrm>
            <a:off x="7191542" y="1"/>
            <a:ext cx="5000459" cy="1425992"/>
            <a:chOff x="7191542" y="1"/>
            <a:chExt cx="5000459" cy="1425992"/>
          </a:xfrm>
        </p:grpSpPr>
        <p:pic>
          <p:nvPicPr>
            <p:cNvPr id="317" name="Google Shape;317;p3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318" name="Google Shape;318;p31"/>
            <p:cNvGrpSpPr/>
            <p:nvPr/>
          </p:nvGrpSpPr>
          <p:grpSpPr>
            <a:xfrm>
              <a:off x="7191542" y="1"/>
              <a:ext cx="5000459" cy="1425992"/>
              <a:chOff x="7186272" y="0"/>
              <a:chExt cx="5005729" cy="1427495"/>
            </a:xfrm>
          </p:grpSpPr>
          <p:sp>
            <p:nvSpPr>
              <p:cNvPr id="319" name="Google Shape;319;p3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3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21" name="Google Shape;321;p31"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Two Content">
  <p:cSld name="Two Content 3">
    <p:spTree>
      <p:nvGrpSpPr>
        <p:cNvPr id="1" name="Shape 322"/>
        <p:cNvGrpSpPr/>
        <p:nvPr/>
      </p:nvGrpSpPr>
      <p:grpSpPr>
        <a:xfrm>
          <a:off x="0" y="0"/>
          <a:ext cx="0" cy="0"/>
          <a:chOff x="0" y="0"/>
          <a:chExt cx="0" cy="0"/>
        </a:xfrm>
      </p:grpSpPr>
      <p:sp>
        <p:nvSpPr>
          <p:cNvPr id="323" name="Google Shape;323;p3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32"/>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25" name="Google Shape;325;p32"/>
          <p:cNvGrpSpPr/>
          <p:nvPr/>
        </p:nvGrpSpPr>
        <p:grpSpPr>
          <a:xfrm>
            <a:off x="7191542" y="1"/>
            <a:ext cx="5000459" cy="1425992"/>
            <a:chOff x="7191542" y="1"/>
            <a:chExt cx="5000459" cy="1425992"/>
          </a:xfrm>
        </p:grpSpPr>
        <p:pic>
          <p:nvPicPr>
            <p:cNvPr id="326" name="Google Shape;326;p3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327" name="Google Shape;327;p32"/>
            <p:cNvGrpSpPr/>
            <p:nvPr/>
          </p:nvGrpSpPr>
          <p:grpSpPr>
            <a:xfrm>
              <a:off x="7191542" y="1"/>
              <a:ext cx="5000459" cy="1425992"/>
              <a:chOff x="7186272" y="0"/>
              <a:chExt cx="5005729" cy="1427495"/>
            </a:xfrm>
          </p:grpSpPr>
          <p:sp>
            <p:nvSpPr>
              <p:cNvPr id="328" name="Google Shape;328;p3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3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30" name="Google Shape;330;p32"/>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32"/>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32" name="Google Shape;332;p3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33" name="Google Shape;333;p3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4"/>
        <p:cNvGrpSpPr/>
        <p:nvPr/>
      </p:nvGrpSpPr>
      <p:grpSpPr>
        <a:xfrm>
          <a:off x="0" y="0"/>
          <a:ext cx="0" cy="0"/>
          <a:chOff x="0" y="0"/>
          <a:chExt cx="0" cy="0"/>
        </a:xfrm>
      </p:grpSpPr>
      <p:grpSp>
        <p:nvGrpSpPr>
          <p:cNvPr id="335" name="Google Shape;335;p33"/>
          <p:cNvGrpSpPr/>
          <p:nvPr/>
        </p:nvGrpSpPr>
        <p:grpSpPr>
          <a:xfrm>
            <a:off x="7191542" y="1"/>
            <a:ext cx="5000459" cy="1425992"/>
            <a:chOff x="7191542" y="1"/>
            <a:chExt cx="5000459" cy="1425992"/>
          </a:xfrm>
        </p:grpSpPr>
        <p:pic>
          <p:nvPicPr>
            <p:cNvPr id="336" name="Google Shape;336;p3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337" name="Google Shape;337;p33"/>
            <p:cNvGrpSpPr/>
            <p:nvPr/>
          </p:nvGrpSpPr>
          <p:grpSpPr>
            <a:xfrm>
              <a:off x="7191542" y="1"/>
              <a:ext cx="5000459" cy="1425992"/>
              <a:chOff x="7186272" y="0"/>
              <a:chExt cx="5005729" cy="1427495"/>
            </a:xfrm>
          </p:grpSpPr>
          <p:sp>
            <p:nvSpPr>
              <p:cNvPr id="338" name="Google Shape;338;p3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3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40" name="Google Shape;340;p3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33"/>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2" name="Google Shape;342;p33"/>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33"/>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4" name="Google Shape;344;p33"/>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3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46" name="Google Shape;346;p3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47" name="Google Shape;347;p3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8"/>
        <p:cNvGrpSpPr/>
        <p:nvPr/>
      </p:nvGrpSpPr>
      <p:grpSpPr>
        <a:xfrm>
          <a:off x="0" y="0"/>
          <a:ext cx="0" cy="0"/>
          <a:chOff x="0" y="0"/>
          <a:chExt cx="0" cy="0"/>
        </a:xfrm>
      </p:grpSpPr>
      <p:grpSp>
        <p:nvGrpSpPr>
          <p:cNvPr id="349" name="Google Shape;349;p34"/>
          <p:cNvGrpSpPr/>
          <p:nvPr/>
        </p:nvGrpSpPr>
        <p:grpSpPr>
          <a:xfrm>
            <a:off x="7191542" y="1"/>
            <a:ext cx="5000459" cy="1425992"/>
            <a:chOff x="7191542" y="1"/>
            <a:chExt cx="5000459" cy="1425992"/>
          </a:xfrm>
        </p:grpSpPr>
        <p:pic>
          <p:nvPicPr>
            <p:cNvPr id="350" name="Google Shape;350;p3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351" name="Google Shape;351;p34"/>
            <p:cNvGrpSpPr/>
            <p:nvPr/>
          </p:nvGrpSpPr>
          <p:grpSpPr>
            <a:xfrm>
              <a:off x="7191542" y="1"/>
              <a:ext cx="5000459" cy="1425992"/>
              <a:chOff x="7186272" y="0"/>
              <a:chExt cx="5005729" cy="1427495"/>
            </a:xfrm>
          </p:grpSpPr>
          <p:sp>
            <p:nvSpPr>
              <p:cNvPr id="352" name="Google Shape;352;p3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3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54" name="Google Shape;354;p3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3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56" name="Google Shape;356;p3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57" name="Google Shape;357;p3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End">
  <p:cSld name="End 2">
    <p:spTree>
      <p:nvGrpSpPr>
        <p:cNvPr id="1" name="Shape 358"/>
        <p:cNvGrpSpPr/>
        <p:nvPr/>
      </p:nvGrpSpPr>
      <p:grpSpPr>
        <a:xfrm>
          <a:off x="0" y="0"/>
          <a:ext cx="0" cy="0"/>
          <a:chOff x="0" y="0"/>
          <a:chExt cx="0" cy="0"/>
        </a:xfrm>
      </p:grpSpPr>
      <p:grpSp>
        <p:nvGrpSpPr>
          <p:cNvPr id="359" name="Google Shape;359;p35"/>
          <p:cNvGrpSpPr/>
          <p:nvPr/>
        </p:nvGrpSpPr>
        <p:grpSpPr>
          <a:xfrm>
            <a:off x="0" y="0"/>
            <a:ext cx="12192000" cy="2148830"/>
            <a:chOff x="0" y="0"/>
            <a:chExt cx="12192000" cy="2148830"/>
          </a:xfrm>
        </p:grpSpPr>
        <p:sp>
          <p:nvSpPr>
            <p:cNvPr id="360" name="Google Shape;360;p35"/>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35"/>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62" name="Google Shape;362;p35"/>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35"/>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35"/>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5" name="Google Shape;365;p3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366" name="Google Shape;366;p35"/>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2_Quotation">
  <p:cSld name="2_Quotation">
    <p:spTree>
      <p:nvGrpSpPr>
        <p:cNvPr id="1" name="Shape 367"/>
        <p:cNvGrpSpPr/>
        <p:nvPr/>
      </p:nvGrpSpPr>
      <p:grpSpPr>
        <a:xfrm>
          <a:off x="0" y="0"/>
          <a:ext cx="0" cy="0"/>
          <a:chOff x="0" y="0"/>
          <a:chExt cx="0" cy="0"/>
        </a:xfrm>
      </p:grpSpPr>
      <p:sp>
        <p:nvSpPr>
          <p:cNvPr id="368" name="Google Shape;368;p3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3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3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72" name="Google Shape;372;p3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73" name="Google Shape;373;p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74" name="Google Shape;374;p36"/>
          <p:cNvGrpSpPr/>
          <p:nvPr/>
        </p:nvGrpSpPr>
        <p:grpSpPr>
          <a:xfrm>
            <a:off x="7191542" y="1"/>
            <a:ext cx="5000459" cy="1425992"/>
            <a:chOff x="7191542" y="1"/>
            <a:chExt cx="5000459" cy="1425992"/>
          </a:xfrm>
        </p:grpSpPr>
        <p:pic>
          <p:nvPicPr>
            <p:cNvPr id="375" name="Google Shape;375;p3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376" name="Google Shape;376;p36"/>
            <p:cNvGrpSpPr/>
            <p:nvPr/>
          </p:nvGrpSpPr>
          <p:grpSpPr>
            <a:xfrm>
              <a:off x="7191542" y="1"/>
              <a:ext cx="5000459" cy="1425992"/>
              <a:chOff x="7186272" y="0"/>
              <a:chExt cx="5005729" cy="1427495"/>
            </a:xfrm>
          </p:grpSpPr>
          <p:sp>
            <p:nvSpPr>
              <p:cNvPr id="377" name="Google Shape;377;p3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3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79" name="Google Shape;379;p36"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3_Quotation">
  <p:cSld name="3_Quotation">
    <p:spTree>
      <p:nvGrpSpPr>
        <p:cNvPr id="1" name="Shape 380"/>
        <p:cNvGrpSpPr/>
        <p:nvPr/>
      </p:nvGrpSpPr>
      <p:grpSpPr>
        <a:xfrm>
          <a:off x="0" y="0"/>
          <a:ext cx="0" cy="0"/>
          <a:chOff x="0" y="0"/>
          <a:chExt cx="0" cy="0"/>
        </a:xfrm>
      </p:grpSpPr>
      <p:sp>
        <p:nvSpPr>
          <p:cNvPr id="381" name="Google Shape;381;p3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3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3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3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85" name="Google Shape;385;p3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86" name="Google Shape;386;p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87" name="Google Shape;387;p37"/>
          <p:cNvGrpSpPr/>
          <p:nvPr/>
        </p:nvGrpSpPr>
        <p:grpSpPr>
          <a:xfrm>
            <a:off x="7191542" y="1"/>
            <a:ext cx="5000459" cy="1425992"/>
            <a:chOff x="7191542" y="1"/>
            <a:chExt cx="5000459" cy="1425992"/>
          </a:xfrm>
        </p:grpSpPr>
        <p:pic>
          <p:nvPicPr>
            <p:cNvPr id="388" name="Google Shape;388;p3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389" name="Google Shape;389;p37"/>
            <p:cNvGrpSpPr/>
            <p:nvPr/>
          </p:nvGrpSpPr>
          <p:grpSpPr>
            <a:xfrm>
              <a:off x="7191542" y="1"/>
              <a:ext cx="5000459" cy="1425992"/>
              <a:chOff x="7186272" y="0"/>
              <a:chExt cx="5005729" cy="1427495"/>
            </a:xfrm>
          </p:grpSpPr>
          <p:sp>
            <p:nvSpPr>
              <p:cNvPr id="390" name="Google Shape;390;p3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3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92" name="Google Shape;392;p37"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2_Quotation">
  <p:cSld name="2_Quotation">
    <p:spTree>
      <p:nvGrpSpPr>
        <p:cNvPr id="1" name="Shape 367"/>
        <p:cNvGrpSpPr/>
        <p:nvPr/>
      </p:nvGrpSpPr>
      <p:grpSpPr>
        <a:xfrm>
          <a:off x="0" y="0"/>
          <a:ext cx="0" cy="0"/>
          <a:chOff x="0" y="0"/>
          <a:chExt cx="0" cy="0"/>
        </a:xfrm>
      </p:grpSpPr>
      <p:sp>
        <p:nvSpPr>
          <p:cNvPr id="368" name="Google Shape;368;p3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3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3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72" name="Google Shape;372;p3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73" name="Google Shape;373;p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74" name="Google Shape;374;p36"/>
          <p:cNvGrpSpPr/>
          <p:nvPr/>
        </p:nvGrpSpPr>
        <p:grpSpPr>
          <a:xfrm>
            <a:off x="7191542" y="1"/>
            <a:ext cx="5000459" cy="1425992"/>
            <a:chOff x="7191542" y="1"/>
            <a:chExt cx="5000459" cy="1425992"/>
          </a:xfrm>
        </p:grpSpPr>
        <p:pic>
          <p:nvPicPr>
            <p:cNvPr id="375" name="Google Shape;375;p3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376" name="Google Shape;376;p36"/>
            <p:cNvGrpSpPr/>
            <p:nvPr/>
          </p:nvGrpSpPr>
          <p:grpSpPr>
            <a:xfrm>
              <a:off x="7191542" y="1"/>
              <a:ext cx="5000459" cy="1425992"/>
              <a:chOff x="7186272" y="0"/>
              <a:chExt cx="5005729" cy="1427495"/>
            </a:xfrm>
          </p:grpSpPr>
          <p:sp>
            <p:nvSpPr>
              <p:cNvPr id="377" name="Google Shape;377;p3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3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79" name="Google Shape;379;p36"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3_Quotation">
  <p:cSld name="3_Quotation">
    <p:spTree>
      <p:nvGrpSpPr>
        <p:cNvPr id="1" name="Shape 380"/>
        <p:cNvGrpSpPr/>
        <p:nvPr/>
      </p:nvGrpSpPr>
      <p:grpSpPr>
        <a:xfrm>
          <a:off x="0" y="0"/>
          <a:ext cx="0" cy="0"/>
          <a:chOff x="0" y="0"/>
          <a:chExt cx="0" cy="0"/>
        </a:xfrm>
      </p:grpSpPr>
      <p:sp>
        <p:nvSpPr>
          <p:cNvPr id="381" name="Google Shape;381;p3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3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3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3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85" name="Google Shape;385;p3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86" name="Google Shape;386;p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87" name="Google Shape;387;p37"/>
          <p:cNvGrpSpPr/>
          <p:nvPr/>
        </p:nvGrpSpPr>
        <p:grpSpPr>
          <a:xfrm>
            <a:off x="7191542" y="1"/>
            <a:ext cx="5000459" cy="1425992"/>
            <a:chOff x="7191542" y="1"/>
            <a:chExt cx="5000459" cy="1425992"/>
          </a:xfrm>
        </p:grpSpPr>
        <p:pic>
          <p:nvPicPr>
            <p:cNvPr id="388" name="Google Shape;388;p3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389" name="Google Shape;389;p37"/>
            <p:cNvGrpSpPr/>
            <p:nvPr/>
          </p:nvGrpSpPr>
          <p:grpSpPr>
            <a:xfrm>
              <a:off x="7191542" y="1"/>
              <a:ext cx="5000459" cy="1425992"/>
              <a:chOff x="7186272" y="0"/>
              <a:chExt cx="5005729" cy="1427495"/>
            </a:xfrm>
          </p:grpSpPr>
          <p:sp>
            <p:nvSpPr>
              <p:cNvPr id="390" name="Google Shape;390;p3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3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92" name="Google Shape;392;p37"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Cover">
  <p:cSld name="Cover 4">
    <p:spTree>
      <p:nvGrpSpPr>
        <p:cNvPr id="1" name="Shape 393"/>
        <p:cNvGrpSpPr/>
        <p:nvPr/>
      </p:nvGrpSpPr>
      <p:grpSpPr>
        <a:xfrm>
          <a:off x="0" y="0"/>
          <a:ext cx="0" cy="0"/>
          <a:chOff x="0" y="0"/>
          <a:chExt cx="0" cy="0"/>
        </a:xfrm>
      </p:grpSpPr>
      <p:sp>
        <p:nvSpPr>
          <p:cNvPr id="394" name="Google Shape;394;p38"/>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38"/>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38"/>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7" name="Google Shape;397;p38"/>
          <p:cNvSpPr>
            <a:spLocks noGrp="1"/>
          </p:cNvSpPr>
          <p:nvPr>
            <p:ph type="pic" idx="2"/>
          </p:nvPr>
        </p:nvSpPr>
        <p:spPr>
          <a:xfrm>
            <a:off x="7118684" y="233915"/>
            <a:ext cx="5073316" cy="5943600"/>
          </a:xfrm>
          <a:prstGeom prst="rect">
            <a:avLst/>
          </a:prstGeom>
          <a:noFill/>
          <a:ln>
            <a:noFill/>
          </a:ln>
        </p:spPr>
      </p:sp>
      <p:grpSp>
        <p:nvGrpSpPr>
          <p:cNvPr id="398" name="Google Shape;398;p38"/>
          <p:cNvGrpSpPr/>
          <p:nvPr/>
        </p:nvGrpSpPr>
        <p:grpSpPr>
          <a:xfrm>
            <a:off x="0" y="5020348"/>
            <a:ext cx="12192000" cy="1837653"/>
            <a:chOff x="0" y="5020348"/>
            <a:chExt cx="12192000" cy="1837653"/>
          </a:xfrm>
        </p:grpSpPr>
        <p:sp>
          <p:nvSpPr>
            <p:cNvPr id="399" name="Google Shape;399;p3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38"/>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1" name="Google Shape;401;p3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Divider">
  <p:cSld name="Divider 5">
    <p:bg>
      <p:bgPr>
        <a:solidFill>
          <a:schemeClr val="lt2"/>
        </a:solidFill>
        <a:effectLst/>
      </p:bgPr>
    </p:bg>
    <p:spTree>
      <p:nvGrpSpPr>
        <p:cNvPr id="1" name="Shape 402"/>
        <p:cNvGrpSpPr/>
        <p:nvPr/>
      </p:nvGrpSpPr>
      <p:grpSpPr>
        <a:xfrm>
          <a:off x="0" y="0"/>
          <a:ext cx="0" cy="0"/>
          <a:chOff x="0" y="0"/>
          <a:chExt cx="0" cy="0"/>
        </a:xfrm>
      </p:grpSpPr>
      <p:grpSp>
        <p:nvGrpSpPr>
          <p:cNvPr id="403" name="Google Shape;403;p39"/>
          <p:cNvGrpSpPr/>
          <p:nvPr/>
        </p:nvGrpSpPr>
        <p:grpSpPr>
          <a:xfrm>
            <a:off x="0" y="5020347"/>
            <a:ext cx="12192000" cy="1837653"/>
            <a:chOff x="0" y="5020347"/>
            <a:chExt cx="12192000" cy="1837653"/>
          </a:xfrm>
        </p:grpSpPr>
        <p:sp>
          <p:nvSpPr>
            <p:cNvPr id="404" name="Google Shape;404;p39"/>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3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39"/>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7" name="Google Shape;407;p3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408" name="Google Shape;408;p39"/>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39"/>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Photo Slide">
  <p:cSld name="Photo Slide 4">
    <p:spTree>
      <p:nvGrpSpPr>
        <p:cNvPr id="1" name="Shape 410"/>
        <p:cNvGrpSpPr/>
        <p:nvPr/>
      </p:nvGrpSpPr>
      <p:grpSpPr>
        <a:xfrm>
          <a:off x="0" y="0"/>
          <a:ext cx="0" cy="0"/>
          <a:chOff x="0" y="0"/>
          <a:chExt cx="0" cy="0"/>
        </a:xfrm>
      </p:grpSpPr>
      <p:sp>
        <p:nvSpPr>
          <p:cNvPr id="411" name="Google Shape;411;p40"/>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2" name="Google Shape;412;p40"/>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413" name="Google Shape;413;p40"/>
          <p:cNvGrpSpPr/>
          <p:nvPr/>
        </p:nvGrpSpPr>
        <p:grpSpPr>
          <a:xfrm>
            <a:off x="0" y="5379426"/>
            <a:ext cx="2807368" cy="753891"/>
            <a:chOff x="0" y="5379426"/>
            <a:chExt cx="2807368" cy="753891"/>
          </a:xfrm>
        </p:grpSpPr>
        <p:sp>
          <p:nvSpPr>
            <p:cNvPr id="414" name="Google Shape;414;p40"/>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40"/>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6" name="Google Shape;416;p40"/>
          <p:cNvSpPr>
            <a:spLocks noGrp="1"/>
          </p:cNvSpPr>
          <p:nvPr>
            <p:ph type="pic" idx="2"/>
          </p:nvPr>
        </p:nvSpPr>
        <p:spPr>
          <a:xfrm>
            <a:off x="2807368" y="457202"/>
            <a:ext cx="8915400" cy="5943598"/>
          </a:xfrm>
          <a:prstGeom prst="rect">
            <a:avLst/>
          </a:prstGeom>
          <a:noFill/>
          <a:ln>
            <a:noFill/>
          </a:ln>
        </p:spPr>
      </p:sp>
      <p:pic>
        <p:nvPicPr>
          <p:cNvPr id="417" name="Google Shape;417;p4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Quotation">
  <p:cSld name="Quotation 4">
    <p:spTree>
      <p:nvGrpSpPr>
        <p:cNvPr id="1" name="Shape 418"/>
        <p:cNvGrpSpPr/>
        <p:nvPr/>
      </p:nvGrpSpPr>
      <p:grpSpPr>
        <a:xfrm>
          <a:off x="0" y="0"/>
          <a:ext cx="0" cy="0"/>
          <a:chOff x="0" y="0"/>
          <a:chExt cx="0" cy="0"/>
        </a:xfrm>
      </p:grpSpPr>
      <p:sp>
        <p:nvSpPr>
          <p:cNvPr id="419" name="Google Shape;419;p4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4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1" name="Google Shape;421;p4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p4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23" name="Google Shape;423;p4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24" name="Google Shape;424;p4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25" name="Google Shape;425;p41"/>
          <p:cNvGrpSpPr/>
          <p:nvPr/>
        </p:nvGrpSpPr>
        <p:grpSpPr>
          <a:xfrm>
            <a:off x="7191542" y="1"/>
            <a:ext cx="5000459" cy="1425992"/>
            <a:chOff x="7191542" y="1"/>
            <a:chExt cx="5000459" cy="1425992"/>
          </a:xfrm>
        </p:grpSpPr>
        <p:pic>
          <p:nvPicPr>
            <p:cNvPr id="426" name="Google Shape;426;p4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427" name="Google Shape;427;p41"/>
            <p:cNvGrpSpPr/>
            <p:nvPr/>
          </p:nvGrpSpPr>
          <p:grpSpPr>
            <a:xfrm>
              <a:off x="7191542" y="1"/>
              <a:ext cx="5000459" cy="1425992"/>
              <a:chOff x="7186272" y="0"/>
              <a:chExt cx="5005729" cy="1427495"/>
            </a:xfrm>
          </p:grpSpPr>
          <p:sp>
            <p:nvSpPr>
              <p:cNvPr id="428" name="Google Shape;428;p4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4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430" name="Google Shape;430;p41"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Quotation">
  <p:cSld name="Quotation 4">
    <p:spTree>
      <p:nvGrpSpPr>
        <p:cNvPr id="1" name="Shape 418"/>
        <p:cNvGrpSpPr/>
        <p:nvPr/>
      </p:nvGrpSpPr>
      <p:grpSpPr>
        <a:xfrm>
          <a:off x="0" y="0"/>
          <a:ext cx="0" cy="0"/>
          <a:chOff x="0" y="0"/>
          <a:chExt cx="0" cy="0"/>
        </a:xfrm>
      </p:grpSpPr>
      <p:sp>
        <p:nvSpPr>
          <p:cNvPr id="419" name="Google Shape;419;p4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4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1" name="Google Shape;421;p4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p4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23" name="Google Shape;423;p4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24" name="Google Shape;424;p4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25" name="Google Shape;425;p41"/>
          <p:cNvGrpSpPr/>
          <p:nvPr/>
        </p:nvGrpSpPr>
        <p:grpSpPr>
          <a:xfrm>
            <a:off x="7191542" y="1"/>
            <a:ext cx="5000459" cy="1425992"/>
            <a:chOff x="7191542" y="1"/>
            <a:chExt cx="5000459" cy="1425992"/>
          </a:xfrm>
        </p:grpSpPr>
        <p:pic>
          <p:nvPicPr>
            <p:cNvPr id="426" name="Google Shape;426;p4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427" name="Google Shape;427;p41"/>
            <p:cNvGrpSpPr/>
            <p:nvPr/>
          </p:nvGrpSpPr>
          <p:grpSpPr>
            <a:xfrm>
              <a:off x="7191542" y="1"/>
              <a:ext cx="5000459" cy="1425992"/>
              <a:chOff x="7186272" y="0"/>
              <a:chExt cx="5005729" cy="1427495"/>
            </a:xfrm>
          </p:grpSpPr>
          <p:sp>
            <p:nvSpPr>
              <p:cNvPr id="428" name="Google Shape;428;p4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4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430" name="Google Shape;430;p41"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431"/>
        <p:cNvGrpSpPr/>
        <p:nvPr/>
      </p:nvGrpSpPr>
      <p:grpSpPr>
        <a:xfrm>
          <a:off x="0" y="0"/>
          <a:ext cx="0" cy="0"/>
          <a:chOff x="0" y="0"/>
          <a:chExt cx="0" cy="0"/>
        </a:xfrm>
      </p:grpSpPr>
      <p:grpSp>
        <p:nvGrpSpPr>
          <p:cNvPr id="432" name="Google Shape;432;p42"/>
          <p:cNvGrpSpPr/>
          <p:nvPr/>
        </p:nvGrpSpPr>
        <p:grpSpPr>
          <a:xfrm>
            <a:off x="7191542" y="1"/>
            <a:ext cx="5000459" cy="1425992"/>
            <a:chOff x="7191542" y="1"/>
            <a:chExt cx="5000459" cy="1425992"/>
          </a:xfrm>
        </p:grpSpPr>
        <p:pic>
          <p:nvPicPr>
            <p:cNvPr id="433" name="Google Shape;433;p4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434" name="Google Shape;434;p42"/>
            <p:cNvGrpSpPr/>
            <p:nvPr/>
          </p:nvGrpSpPr>
          <p:grpSpPr>
            <a:xfrm>
              <a:off x="7191542" y="1"/>
              <a:ext cx="5000459" cy="1425992"/>
              <a:chOff x="7186272" y="0"/>
              <a:chExt cx="5005729" cy="1427495"/>
            </a:xfrm>
          </p:grpSpPr>
          <p:sp>
            <p:nvSpPr>
              <p:cNvPr id="435" name="Google Shape;435;p4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4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37" name="Google Shape;437;p4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42"/>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9" name="Google Shape;439;p42"/>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42"/>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1" name="Google Shape;441;p42"/>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4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43" name="Google Shape;443;p4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44" name="Google Shape;444;p4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445"/>
        <p:cNvGrpSpPr/>
        <p:nvPr/>
      </p:nvGrpSpPr>
      <p:grpSpPr>
        <a:xfrm>
          <a:off x="0" y="0"/>
          <a:ext cx="0" cy="0"/>
          <a:chOff x="0" y="0"/>
          <a:chExt cx="0" cy="0"/>
        </a:xfrm>
      </p:grpSpPr>
      <p:grpSp>
        <p:nvGrpSpPr>
          <p:cNvPr id="446" name="Google Shape;446;p43"/>
          <p:cNvGrpSpPr/>
          <p:nvPr/>
        </p:nvGrpSpPr>
        <p:grpSpPr>
          <a:xfrm>
            <a:off x="7191542" y="1"/>
            <a:ext cx="5000459" cy="1425992"/>
            <a:chOff x="7191542" y="1"/>
            <a:chExt cx="5000459" cy="1425992"/>
          </a:xfrm>
        </p:grpSpPr>
        <p:pic>
          <p:nvPicPr>
            <p:cNvPr id="447" name="Google Shape;447;p4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448" name="Google Shape;448;p43"/>
            <p:cNvGrpSpPr/>
            <p:nvPr/>
          </p:nvGrpSpPr>
          <p:grpSpPr>
            <a:xfrm>
              <a:off x="7191542" y="1"/>
              <a:ext cx="5000459" cy="1425992"/>
              <a:chOff x="7186272" y="0"/>
              <a:chExt cx="5005729" cy="1427495"/>
            </a:xfrm>
          </p:grpSpPr>
          <p:sp>
            <p:nvSpPr>
              <p:cNvPr id="449" name="Google Shape;449;p4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4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51" name="Google Shape;451;p4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2" name="Google Shape;452;p4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53" name="Google Shape;453;p4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54" name="Google Shape;454;p4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Cover">
  <p:cSld name="Cover 5">
    <p:spTree>
      <p:nvGrpSpPr>
        <p:cNvPr id="1" name="Shape 455"/>
        <p:cNvGrpSpPr/>
        <p:nvPr/>
      </p:nvGrpSpPr>
      <p:grpSpPr>
        <a:xfrm>
          <a:off x="0" y="0"/>
          <a:ext cx="0" cy="0"/>
          <a:chOff x="0" y="0"/>
          <a:chExt cx="0" cy="0"/>
        </a:xfrm>
      </p:grpSpPr>
      <p:sp>
        <p:nvSpPr>
          <p:cNvPr id="456" name="Google Shape;456;p44"/>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44"/>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8" name="Google Shape;458;p44"/>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9" name="Google Shape;459;p44"/>
          <p:cNvSpPr>
            <a:spLocks noGrp="1"/>
          </p:cNvSpPr>
          <p:nvPr>
            <p:ph type="pic" idx="2"/>
          </p:nvPr>
        </p:nvSpPr>
        <p:spPr>
          <a:xfrm>
            <a:off x="7118684" y="233915"/>
            <a:ext cx="5073316" cy="5943600"/>
          </a:xfrm>
          <a:prstGeom prst="rect">
            <a:avLst/>
          </a:prstGeom>
          <a:noFill/>
          <a:ln>
            <a:noFill/>
          </a:ln>
        </p:spPr>
      </p:sp>
      <p:grpSp>
        <p:nvGrpSpPr>
          <p:cNvPr id="460" name="Google Shape;460;p44"/>
          <p:cNvGrpSpPr/>
          <p:nvPr/>
        </p:nvGrpSpPr>
        <p:grpSpPr>
          <a:xfrm>
            <a:off x="0" y="5020348"/>
            <a:ext cx="12192000" cy="1837653"/>
            <a:chOff x="0" y="5020348"/>
            <a:chExt cx="12192000" cy="1837653"/>
          </a:xfrm>
        </p:grpSpPr>
        <p:sp>
          <p:nvSpPr>
            <p:cNvPr id="461" name="Google Shape;461;p4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44"/>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3" name="Google Shape;463;p4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Divider">
  <p:cSld name="Divider 6">
    <p:bg>
      <p:bgPr>
        <a:solidFill>
          <a:schemeClr val="lt2"/>
        </a:solidFill>
        <a:effectLst/>
      </p:bgPr>
    </p:bg>
    <p:spTree>
      <p:nvGrpSpPr>
        <p:cNvPr id="1" name="Shape 464"/>
        <p:cNvGrpSpPr/>
        <p:nvPr/>
      </p:nvGrpSpPr>
      <p:grpSpPr>
        <a:xfrm>
          <a:off x="0" y="0"/>
          <a:ext cx="0" cy="0"/>
          <a:chOff x="0" y="0"/>
          <a:chExt cx="0" cy="0"/>
        </a:xfrm>
      </p:grpSpPr>
      <p:grpSp>
        <p:nvGrpSpPr>
          <p:cNvPr id="465" name="Google Shape;465;p45"/>
          <p:cNvGrpSpPr/>
          <p:nvPr/>
        </p:nvGrpSpPr>
        <p:grpSpPr>
          <a:xfrm>
            <a:off x="0" y="5020347"/>
            <a:ext cx="12192000" cy="1837653"/>
            <a:chOff x="0" y="5020347"/>
            <a:chExt cx="12192000" cy="1837653"/>
          </a:xfrm>
        </p:grpSpPr>
        <p:sp>
          <p:nvSpPr>
            <p:cNvPr id="466" name="Google Shape;466;p45"/>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4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45"/>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9" name="Google Shape;469;p4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470" name="Google Shape;470;p45"/>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1" name="Google Shape;471;p45"/>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Photo Slide">
  <p:cSld name="Photo Slide 5">
    <p:spTree>
      <p:nvGrpSpPr>
        <p:cNvPr id="1" name="Shape 472"/>
        <p:cNvGrpSpPr/>
        <p:nvPr/>
      </p:nvGrpSpPr>
      <p:grpSpPr>
        <a:xfrm>
          <a:off x="0" y="0"/>
          <a:ext cx="0" cy="0"/>
          <a:chOff x="0" y="0"/>
          <a:chExt cx="0" cy="0"/>
        </a:xfrm>
      </p:grpSpPr>
      <p:sp>
        <p:nvSpPr>
          <p:cNvPr id="473" name="Google Shape;473;p4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74" name="Google Shape;474;p4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475" name="Google Shape;475;p46"/>
          <p:cNvGrpSpPr/>
          <p:nvPr/>
        </p:nvGrpSpPr>
        <p:grpSpPr>
          <a:xfrm>
            <a:off x="0" y="5379426"/>
            <a:ext cx="2807368" cy="753891"/>
            <a:chOff x="0" y="5379426"/>
            <a:chExt cx="2807368" cy="753891"/>
          </a:xfrm>
        </p:grpSpPr>
        <p:sp>
          <p:nvSpPr>
            <p:cNvPr id="476" name="Google Shape;476;p4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4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78" name="Google Shape;478;p46"/>
          <p:cNvSpPr>
            <a:spLocks noGrp="1"/>
          </p:cNvSpPr>
          <p:nvPr>
            <p:ph type="pic" idx="2"/>
          </p:nvPr>
        </p:nvSpPr>
        <p:spPr>
          <a:xfrm>
            <a:off x="2807368" y="457202"/>
            <a:ext cx="8915400" cy="5943598"/>
          </a:xfrm>
          <a:prstGeom prst="rect">
            <a:avLst/>
          </a:prstGeom>
          <a:noFill/>
          <a:ln>
            <a:noFill/>
          </a:ln>
        </p:spPr>
      </p:sp>
      <p:pic>
        <p:nvPicPr>
          <p:cNvPr id="479" name="Google Shape;479;p4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Quotation">
  <p:cSld name="Quotation 5">
    <p:spTree>
      <p:nvGrpSpPr>
        <p:cNvPr id="1" name="Shape 480"/>
        <p:cNvGrpSpPr/>
        <p:nvPr/>
      </p:nvGrpSpPr>
      <p:grpSpPr>
        <a:xfrm>
          <a:off x="0" y="0"/>
          <a:ext cx="0" cy="0"/>
          <a:chOff x="0" y="0"/>
          <a:chExt cx="0" cy="0"/>
        </a:xfrm>
      </p:grpSpPr>
      <p:sp>
        <p:nvSpPr>
          <p:cNvPr id="481" name="Google Shape;481;p4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4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4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4" name="Google Shape;484;p4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5" name="Google Shape;485;p4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86" name="Google Shape;486;p4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87" name="Google Shape;487;p47"/>
          <p:cNvGrpSpPr/>
          <p:nvPr/>
        </p:nvGrpSpPr>
        <p:grpSpPr>
          <a:xfrm>
            <a:off x="7191542" y="1"/>
            <a:ext cx="5000459" cy="1425992"/>
            <a:chOff x="7191542" y="1"/>
            <a:chExt cx="5000459" cy="1425992"/>
          </a:xfrm>
        </p:grpSpPr>
        <p:pic>
          <p:nvPicPr>
            <p:cNvPr id="488" name="Google Shape;488;p4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489" name="Google Shape;489;p47"/>
            <p:cNvGrpSpPr/>
            <p:nvPr/>
          </p:nvGrpSpPr>
          <p:grpSpPr>
            <a:xfrm>
              <a:off x="7191542" y="1"/>
              <a:ext cx="5000459" cy="1425992"/>
              <a:chOff x="7186272" y="0"/>
              <a:chExt cx="5005729" cy="1427495"/>
            </a:xfrm>
          </p:grpSpPr>
          <p:sp>
            <p:nvSpPr>
              <p:cNvPr id="490" name="Google Shape;490;p4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4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492" name="Google Shape;492;p47"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Quotation">
  <p:cSld name="Quotation 6">
    <p:spTree>
      <p:nvGrpSpPr>
        <p:cNvPr id="1" name="Shape 493"/>
        <p:cNvGrpSpPr/>
        <p:nvPr/>
      </p:nvGrpSpPr>
      <p:grpSpPr>
        <a:xfrm>
          <a:off x="0" y="0"/>
          <a:ext cx="0" cy="0"/>
          <a:chOff x="0" y="0"/>
          <a:chExt cx="0" cy="0"/>
        </a:xfrm>
      </p:grpSpPr>
      <p:sp>
        <p:nvSpPr>
          <p:cNvPr id="494" name="Google Shape;494;p4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4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6" name="Google Shape;496;p4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4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98" name="Google Shape;498;p4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99" name="Google Shape;499;p4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00" name="Google Shape;500;p48"/>
          <p:cNvGrpSpPr/>
          <p:nvPr/>
        </p:nvGrpSpPr>
        <p:grpSpPr>
          <a:xfrm>
            <a:off x="7191542" y="1"/>
            <a:ext cx="5000459" cy="1425992"/>
            <a:chOff x="7191542" y="1"/>
            <a:chExt cx="5000459" cy="1425992"/>
          </a:xfrm>
        </p:grpSpPr>
        <p:pic>
          <p:nvPicPr>
            <p:cNvPr id="501" name="Google Shape;501;p4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02" name="Google Shape;502;p48"/>
            <p:cNvGrpSpPr/>
            <p:nvPr/>
          </p:nvGrpSpPr>
          <p:grpSpPr>
            <a:xfrm>
              <a:off x="7191542" y="1"/>
              <a:ext cx="5000459" cy="1425992"/>
              <a:chOff x="7186272" y="0"/>
              <a:chExt cx="5005729" cy="1427495"/>
            </a:xfrm>
          </p:grpSpPr>
          <p:sp>
            <p:nvSpPr>
              <p:cNvPr id="503" name="Google Shape;503;p4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4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05" name="Google Shape;505;p48"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43765203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Two Content">
  <p:cSld name="Two Content 4">
    <p:spTree>
      <p:nvGrpSpPr>
        <p:cNvPr id="1" name="Shape 506"/>
        <p:cNvGrpSpPr/>
        <p:nvPr/>
      </p:nvGrpSpPr>
      <p:grpSpPr>
        <a:xfrm>
          <a:off x="0" y="0"/>
          <a:ext cx="0" cy="0"/>
          <a:chOff x="0" y="0"/>
          <a:chExt cx="0" cy="0"/>
        </a:xfrm>
      </p:grpSpPr>
      <p:sp>
        <p:nvSpPr>
          <p:cNvPr id="507" name="Google Shape;507;p4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8" name="Google Shape;508;p49"/>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09" name="Google Shape;509;p49"/>
          <p:cNvGrpSpPr/>
          <p:nvPr/>
        </p:nvGrpSpPr>
        <p:grpSpPr>
          <a:xfrm>
            <a:off x="7191542" y="1"/>
            <a:ext cx="5000459" cy="1425992"/>
            <a:chOff x="7191542" y="1"/>
            <a:chExt cx="5000459" cy="1425992"/>
          </a:xfrm>
        </p:grpSpPr>
        <p:pic>
          <p:nvPicPr>
            <p:cNvPr id="510" name="Google Shape;510;p4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11" name="Google Shape;511;p49"/>
            <p:cNvGrpSpPr/>
            <p:nvPr/>
          </p:nvGrpSpPr>
          <p:grpSpPr>
            <a:xfrm>
              <a:off x="7191542" y="1"/>
              <a:ext cx="5000459" cy="1425992"/>
              <a:chOff x="7186272" y="0"/>
              <a:chExt cx="5005729" cy="1427495"/>
            </a:xfrm>
          </p:grpSpPr>
          <p:sp>
            <p:nvSpPr>
              <p:cNvPr id="512" name="Google Shape;512;p4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4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14" name="Google Shape;514;p49"/>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49"/>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16" name="Google Shape;516;p4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17" name="Google Shape;517;p4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Comparison">
  <p:cSld name="Comparison 3">
    <p:spTree>
      <p:nvGrpSpPr>
        <p:cNvPr id="1" name="Shape 518"/>
        <p:cNvGrpSpPr/>
        <p:nvPr/>
      </p:nvGrpSpPr>
      <p:grpSpPr>
        <a:xfrm>
          <a:off x="0" y="0"/>
          <a:ext cx="0" cy="0"/>
          <a:chOff x="0" y="0"/>
          <a:chExt cx="0" cy="0"/>
        </a:xfrm>
      </p:grpSpPr>
      <p:grpSp>
        <p:nvGrpSpPr>
          <p:cNvPr id="519" name="Google Shape;519;p50"/>
          <p:cNvGrpSpPr/>
          <p:nvPr/>
        </p:nvGrpSpPr>
        <p:grpSpPr>
          <a:xfrm>
            <a:off x="7191542" y="1"/>
            <a:ext cx="5000459" cy="1425992"/>
            <a:chOff x="7191542" y="1"/>
            <a:chExt cx="5000459" cy="1425992"/>
          </a:xfrm>
        </p:grpSpPr>
        <p:pic>
          <p:nvPicPr>
            <p:cNvPr id="520" name="Google Shape;520;p5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21" name="Google Shape;521;p50"/>
            <p:cNvGrpSpPr/>
            <p:nvPr/>
          </p:nvGrpSpPr>
          <p:grpSpPr>
            <a:xfrm>
              <a:off x="7191542" y="1"/>
              <a:ext cx="5000459" cy="1425992"/>
              <a:chOff x="7186272" y="0"/>
              <a:chExt cx="5005729" cy="1427495"/>
            </a:xfrm>
          </p:grpSpPr>
          <p:sp>
            <p:nvSpPr>
              <p:cNvPr id="522" name="Google Shape;522;p5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5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24" name="Google Shape;524;p5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5" name="Google Shape;525;p50"/>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6" name="Google Shape;526;p50"/>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7" name="Google Shape;527;p50"/>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8" name="Google Shape;528;p50"/>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5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30" name="Google Shape;530;p5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31" name="Google Shape;531;p5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Title Only">
  <p:cSld name="Title Only 3">
    <p:spTree>
      <p:nvGrpSpPr>
        <p:cNvPr id="1" name="Shape 532"/>
        <p:cNvGrpSpPr/>
        <p:nvPr/>
      </p:nvGrpSpPr>
      <p:grpSpPr>
        <a:xfrm>
          <a:off x="0" y="0"/>
          <a:ext cx="0" cy="0"/>
          <a:chOff x="0" y="0"/>
          <a:chExt cx="0" cy="0"/>
        </a:xfrm>
      </p:grpSpPr>
      <p:grpSp>
        <p:nvGrpSpPr>
          <p:cNvPr id="533" name="Google Shape;533;p51"/>
          <p:cNvGrpSpPr/>
          <p:nvPr/>
        </p:nvGrpSpPr>
        <p:grpSpPr>
          <a:xfrm>
            <a:off x="7191542" y="1"/>
            <a:ext cx="5000459" cy="1425992"/>
            <a:chOff x="7191542" y="1"/>
            <a:chExt cx="5000459" cy="1425992"/>
          </a:xfrm>
        </p:grpSpPr>
        <p:pic>
          <p:nvPicPr>
            <p:cNvPr id="534" name="Google Shape;534;p5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35" name="Google Shape;535;p51"/>
            <p:cNvGrpSpPr/>
            <p:nvPr/>
          </p:nvGrpSpPr>
          <p:grpSpPr>
            <a:xfrm>
              <a:off x="7191542" y="1"/>
              <a:ext cx="5000459" cy="1425992"/>
              <a:chOff x="7186272" y="0"/>
              <a:chExt cx="5005729" cy="1427495"/>
            </a:xfrm>
          </p:grpSpPr>
          <p:sp>
            <p:nvSpPr>
              <p:cNvPr id="536" name="Google Shape;536;p5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5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38" name="Google Shape;538;p5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9" name="Google Shape;539;p5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40" name="Google Shape;540;p5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41" name="Google Shape;541;p5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End">
  <p:cSld name="End 3">
    <p:spTree>
      <p:nvGrpSpPr>
        <p:cNvPr id="1" name="Shape 542"/>
        <p:cNvGrpSpPr/>
        <p:nvPr/>
      </p:nvGrpSpPr>
      <p:grpSpPr>
        <a:xfrm>
          <a:off x="0" y="0"/>
          <a:ext cx="0" cy="0"/>
          <a:chOff x="0" y="0"/>
          <a:chExt cx="0" cy="0"/>
        </a:xfrm>
      </p:grpSpPr>
      <p:grpSp>
        <p:nvGrpSpPr>
          <p:cNvPr id="543" name="Google Shape;543;p52"/>
          <p:cNvGrpSpPr/>
          <p:nvPr/>
        </p:nvGrpSpPr>
        <p:grpSpPr>
          <a:xfrm>
            <a:off x="0" y="0"/>
            <a:ext cx="12192000" cy="2148830"/>
            <a:chOff x="0" y="0"/>
            <a:chExt cx="12192000" cy="2148830"/>
          </a:xfrm>
        </p:grpSpPr>
        <p:sp>
          <p:nvSpPr>
            <p:cNvPr id="544" name="Google Shape;544;p52"/>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52"/>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46" name="Google Shape;546;p52"/>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52"/>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8" name="Google Shape;548;p52"/>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9" name="Google Shape;549;p5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550" name="Google Shape;550;p52"/>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551"/>
        <p:cNvGrpSpPr/>
        <p:nvPr/>
      </p:nvGrpSpPr>
      <p:grpSpPr>
        <a:xfrm>
          <a:off x="0" y="0"/>
          <a:ext cx="0" cy="0"/>
          <a:chOff x="0" y="0"/>
          <a:chExt cx="0" cy="0"/>
        </a:xfrm>
      </p:grpSpPr>
      <p:sp>
        <p:nvSpPr>
          <p:cNvPr id="552" name="Google Shape;552;p5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53" name="Google Shape;553;p5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54" name="Google Shape;554;p5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55" name="Google Shape;555;p53"/>
          <p:cNvGrpSpPr/>
          <p:nvPr/>
        </p:nvGrpSpPr>
        <p:grpSpPr>
          <a:xfrm>
            <a:off x="7191542" y="1"/>
            <a:ext cx="5000459" cy="1425992"/>
            <a:chOff x="7191542" y="1"/>
            <a:chExt cx="5000459" cy="1425992"/>
          </a:xfrm>
        </p:grpSpPr>
        <p:pic>
          <p:nvPicPr>
            <p:cNvPr id="556" name="Google Shape;556;p5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57" name="Google Shape;557;p53"/>
            <p:cNvGrpSpPr/>
            <p:nvPr/>
          </p:nvGrpSpPr>
          <p:grpSpPr>
            <a:xfrm>
              <a:off x="7191542" y="1"/>
              <a:ext cx="5000459" cy="1425992"/>
              <a:chOff x="7186272" y="0"/>
              <a:chExt cx="5005729" cy="1427495"/>
            </a:xfrm>
          </p:grpSpPr>
          <p:sp>
            <p:nvSpPr>
              <p:cNvPr id="558" name="Google Shape;558;p5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5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560"/>
        <p:cNvGrpSpPr/>
        <p:nvPr/>
      </p:nvGrpSpPr>
      <p:grpSpPr>
        <a:xfrm>
          <a:off x="0" y="0"/>
          <a:ext cx="0" cy="0"/>
          <a:chOff x="0" y="0"/>
          <a:chExt cx="0" cy="0"/>
        </a:xfrm>
      </p:grpSpPr>
      <p:sp>
        <p:nvSpPr>
          <p:cNvPr id="561" name="Google Shape;561;p54"/>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2" name="Google Shape;562;p54"/>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563" name="Google Shape;563;p54"/>
          <p:cNvGrpSpPr/>
          <p:nvPr/>
        </p:nvGrpSpPr>
        <p:grpSpPr>
          <a:xfrm flipH="1">
            <a:off x="-1" y="1"/>
            <a:ext cx="6418725" cy="1509822"/>
            <a:chOff x="7522541" y="1"/>
            <a:chExt cx="4669459" cy="1098357"/>
          </a:xfrm>
        </p:grpSpPr>
        <p:sp>
          <p:nvSpPr>
            <p:cNvPr id="564" name="Google Shape;564;p54"/>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54"/>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66" name="Google Shape;566;p5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136525"/>
            <a:ext cx="1945206" cy="879974"/>
          </a:xfrm>
          <a:prstGeom prst="rect">
            <a:avLst/>
          </a:prstGeom>
          <a:noFill/>
          <a:ln>
            <a:noFill/>
          </a:ln>
        </p:spPr>
      </p:pic>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Cover">
  <p:cSld name="Cover 5">
    <p:spTree>
      <p:nvGrpSpPr>
        <p:cNvPr id="1" name="Shape 455"/>
        <p:cNvGrpSpPr/>
        <p:nvPr/>
      </p:nvGrpSpPr>
      <p:grpSpPr>
        <a:xfrm>
          <a:off x="0" y="0"/>
          <a:ext cx="0" cy="0"/>
          <a:chOff x="0" y="0"/>
          <a:chExt cx="0" cy="0"/>
        </a:xfrm>
      </p:grpSpPr>
      <p:sp>
        <p:nvSpPr>
          <p:cNvPr id="456" name="Google Shape;456;p44"/>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44"/>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8" name="Google Shape;458;p44"/>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9" name="Google Shape;459;p44"/>
          <p:cNvSpPr>
            <a:spLocks noGrp="1"/>
          </p:cNvSpPr>
          <p:nvPr>
            <p:ph type="pic" idx="2"/>
          </p:nvPr>
        </p:nvSpPr>
        <p:spPr>
          <a:xfrm>
            <a:off x="7118684" y="233915"/>
            <a:ext cx="5073316" cy="5943600"/>
          </a:xfrm>
          <a:prstGeom prst="rect">
            <a:avLst/>
          </a:prstGeom>
          <a:noFill/>
          <a:ln>
            <a:noFill/>
          </a:ln>
        </p:spPr>
      </p:sp>
      <p:grpSp>
        <p:nvGrpSpPr>
          <p:cNvPr id="460" name="Google Shape;460;p44"/>
          <p:cNvGrpSpPr/>
          <p:nvPr/>
        </p:nvGrpSpPr>
        <p:grpSpPr>
          <a:xfrm>
            <a:off x="0" y="5020348"/>
            <a:ext cx="12192000" cy="1837653"/>
            <a:chOff x="0" y="5020348"/>
            <a:chExt cx="12192000" cy="1837653"/>
          </a:xfrm>
        </p:grpSpPr>
        <p:sp>
          <p:nvSpPr>
            <p:cNvPr id="461" name="Google Shape;461;p4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44"/>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3" name="Google Shape;463;p4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Divider">
  <p:cSld name="Divider 6">
    <p:bg>
      <p:bgPr>
        <a:solidFill>
          <a:schemeClr val="lt2"/>
        </a:solidFill>
        <a:effectLst/>
      </p:bgPr>
    </p:bg>
    <p:spTree>
      <p:nvGrpSpPr>
        <p:cNvPr id="1" name="Shape 464"/>
        <p:cNvGrpSpPr/>
        <p:nvPr/>
      </p:nvGrpSpPr>
      <p:grpSpPr>
        <a:xfrm>
          <a:off x="0" y="0"/>
          <a:ext cx="0" cy="0"/>
          <a:chOff x="0" y="0"/>
          <a:chExt cx="0" cy="0"/>
        </a:xfrm>
      </p:grpSpPr>
      <p:grpSp>
        <p:nvGrpSpPr>
          <p:cNvPr id="465" name="Google Shape;465;p45"/>
          <p:cNvGrpSpPr/>
          <p:nvPr/>
        </p:nvGrpSpPr>
        <p:grpSpPr>
          <a:xfrm>
            <a:off x="0" y="5020347"/>
            <a:ext cx="12192000" cy="1837653"/>
            <a:chOff x="0" y="5020347"/>
            <a:chExt cx="12192000" cy="1837653"/>
          </a:xfrm>
        </p:grpSpPr>
        <p:sp>
          <p:nvSpPr>
            <p:cNvPr id="466" name="Google Shape;466;p45"/>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4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45"/>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9" name="Google Shape;469;p4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470" name="Google Shape;470;p45"/>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1" name="Google Shape;471;p45"/>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Photo Slide">
  <p:cSld name="Photo Slide 5">
    <p:spTree>
      <p:nvGrpSpPr>
        <p:cNvPr id="1" name="Shape 472"/>
        <p:cNvGrpSpPr/>
        <p:nvPr/>
      </p:nvGrpSpPr>
      <p:grpSpPr>
        <a:xfrm>
          <a:off x="0" y="0"/>
          <a:ext cx="0" cy="0"/>
          <a:chOff x="0" y="0"/>
          <a:chExt cx="0" cy="0"/>
        </a:xfrm>
      </p:grpSpPr>
      <p:sp>
        <p:nvSpPr>
          <p:cNvPr id="473" name="Google Shape;473;p4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74" name="Google Shape;474;p4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475" name="Google Shape;475;p46"/>
          <p:cNvGrpSpPr/>
          <p:nvPr/>
        </p:nvGrpSpPr>
        <p:grpSpPr>
          <a:xfrm>
            <a:off x="0" y="5379426"/>
            <a:ext cx="2807368" cy="753891"/>
            <a:chOff x="0" y="5379426"/>
            <a:chExt cx="2807368" cy="753891"/>
          </a:xfrm>
        </p:grpSpPr>
        <p:sp>
          <p:nvSpPr>
            <p:cNvPr id="476" name="Google Shape;476;p4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4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78" name="Google Shape;478;p46"/>
          <p:cNvSpPr>
            <a:spLocks noGrp="1"/>
          </p:cNvSpPr>
          <p:nvPr>
            <p:ph type="pic" idx="2"/>
          </p:nvPr>
        </p:nvSpPr>
        <p:spPr>
          <a:xfrm>
            <a:off x="2807368" y="457202"/>
            <a:ext cx="8915400" cy="5943598"/>
          </a:xfrm>
          <a:prstGeom prst="rect">
            <a:avLst/>
          </a:prstGeom>
          <a:noFill/>
          <a:ln>
            <a:noFill/>
          </a:ln>
        </p:spPr>
      </p:sp>
      <p:pic>
        <p:nvPicPr>
          <p:cNvPr id="479" name="Google Shape;479;p4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Quotation">
  <p:cSld name="Quotation 5">
    <p:spTree>
      <p:nvGrpSpPr>
        <p:cNvPr id="1" name="Shape 480"/>
        <p:cNvGrpSpPr/>
        <p:nvPr/>
      </p:nvGrpSpPr>
      <p:grpSpPr>
        <a:xfrm>
          <a:off x="0" y="0"/>
          <a:ext cx="0" cy="0"/>
          <a:chOff x="0" y="0"/>
          <a:chExt cx="0" cy="0"/>
        </a:xfrm>
      </p:grpSpPr>
      <p:sp>
        <p:nvSpPr>
          <p:cNvPr id="481" name="Google Shape;481;p4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4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4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4" name="Google Shape;484;p4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5" name="Google Shape;485;p4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86" name="Google Shape;486;p4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87" name="Google Shape;487;p47"/>
          <p:cNvGrpSpPr/>
          <p:nvPr/>
        </p:nvGrpSpPr>
        <p:grpSpPr>
          <a:xfrm>
            <a:off x="7191542" y="1"/>
            <a:ext cx="5000459" cy="1425992"/>
            <a:chOff x="7191542" y="1"/>
            <a:chExt cx="5000459" cy="1425992"/>
          </a:xfrm>
        </p:grpSpPr>
        <p:pic>
          <p:nvPicPr>
            <p:cNvPr id="488" name="Google Shape;488;p4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489" name="Google Shape;489;p47"/>
            <p:cNvGrpSpPr/>
            <p:nvPr/>
          </p:nvGrpSpPr>
          <p:grpSpPr>
            <a:xfrm>
              <a:off x="7191542" y="1"/>
              <a:ext cx="5000459" cy="1425992"/>
              <a:chOff x="7186272" y="0"/>
              <a:chExt cx="5005729" cy="1427495"/>
            </a:xfrm>
          </p:grpSpPr>
          <p:sp>
            <p:nvSpPr>
              <p:cNvPr id="490" name="Google Shape;490;p4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4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492" name="Google Shape;492;p47"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248355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Quotation">
  <p:cSld name="Quotation 6">
    <p:spTree>
      <p:nvGrpSpPr>
        <p:cNvPr id="1" name="Shape 493"/>
        <p:cNvGrpSpPr/>
        <p:nvPr/>
      </p:nvGrpSpPr>
      <p:grpSpPr>
        <a:xfrm>
          <a:off x="0" y="0"/>
          <a:ext cx="0" cy="0"/>
          <a:chOff x="0" y="0"/>
          <a:chExt cx="0" cy="0"/>
        </a:xfrm>
      </p:grpSpPr>
      <p:sp>
        <p:nvSpPr>
          <p:cNvPr id="494" name="Google Shape;494;p4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4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6" name="Google Shape;496;p4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4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98" name="Google Shape;498;p4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99" name="Google Shape;499;p4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00" name="Google Shape;500;p48"/>
          <p:cNvGrpSpPr/>
          <p:nvPr/>
        </p:nvGrpSpPr>
        <p:grpSpPr>
          <a:xfrm>
            <a:off x="7191542" y="1"/>
            <a:ext cx="5000459" cy="1425992"/>
            <a:chOff x="7191542" y="1"/>
            <a:chExt cx="5000459" cy="1425992"/>
          </a:xfrm>
        </p:grpSpPr>
        <p:pic>
          <p:nvPicPr>
            <p:cNvPr id="501" name="Google Shape;501;p4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02" name="Google Shape;502;p48"/>
            <p:cNvGrpSpPr/>
            <p:nvPr/>
          </p:nvGrpSpPr>
          <p:grpSpPr>
            <a:xfrm>
              <a:off x="7191542" y="1"/>
              <a:ext cx="5000459" cy="1425992"/>
              <a:chOff x="7186272" y="0"/>
              <a:chExt cx="5005729" cy="1427495"/>
            </a:xfrm>
          </p:grpSpPr>
          <p:sp>
            <p:nvSpPr>
              <p:cNvPr id="503" name="Google Shape;503;p4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4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05" name="Google Shape;505;p48"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Two Content">
  <p:cSld name="Two Content 4">
    <p:spTree>
      <p:nvGrpSpPr>
        <p:cNvPr id="1" name="Shape 506"/>
        <p:cNvGrpSpPr/>
        <p:nvPr/>
      </p:nvGrpSpPr>
      <p:grpSpPr>
        <a:xfrm>
          <a:off x="0" y="0"/>
          <a:ext cx="0" cy="0"/>
          <a:chOff x="0" y="0"/>
          <a:chExt cx="0" cy="0"/>
        </a:xfrm>
      </p:grpSpPr>
      <p:sp>
        <p:nvSpPr>
          <p:cNvPr id="507" name="Google Shape;507;p4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8" name="Google Shape;508;p49"/>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09" name="Google Shape;509;p49"/>
          <p:cNvGrpSpPr/>
          <p:nvPr/>
        </p:nvGrpSpPr>
        <p:grpSpPr>
          <a:xfrm>
            <a:off x="7191542" y="1"/>
            <a:ext cx="5000459" cy="1425992"/>
            <a:chOff x="7191542" y="1"/>
            <a:chExt cx="5000459" cy="1425992"/>
          </a:xfrm>
        </p:grpSpPr>
        <p:pic>
          <p:nvPicPr>
            <p:cNvPr id="510" name="Google Shape;510;p4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11" name="Google Shape;511;p49"/>
            <p:cNvGrpSpPr/>
            <p:nvPr/>
          </p:nvGrpSpPr>
          <p:grpSpPr>
            <a:xfrm>
              <a:off x="7191542" y="1"/>
              <a:ext cx="5000459" cy="1425992"/>
              <a:chOff x="7186272" y="0"/>
              <a:chExt cx="5005729" cy="1427495"/>
            </a:xfrm>
          </p:grpSpPr>
          <p:sp>
            <p:nvSpPr>
              <p:cNvPr id="512" name="Google Shape;512;p4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4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14" name="Google Shape;514;p49"/>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49"/>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16" name="Google Shape;516;p4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17" name="Google Shape;517;p4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Comparison">
  <p:cSld name="Comparison 3">
    <p:spTree>
      <p:nvGrpSpPr>
        <p:cNvPr id="1" name="Shape 518"/>
        <p:cNvGrpSpPr/>
        <p:nvPr/>
      </p:nvGrpSpPr>
      <p:grpSpPr>
        <a:xfrm>
          <a:off x="0" y="0"/>
          <a:ext cx="0" cy="0"/>
          <a:chOff x="0" y="0"/>
          <a:chExt cx="0" cy="0"/>
        </a:xfrm>
      </p:grpSpPr>
      <p:grpSp>
        <p:nvGrpSpPr>
          <p:cNvPr id="519" name="Google Shape;519;p50"/>
          <p:cNvGrpSpPr/>
          <p:nvPr/>
        </p:nvGrpSpPr>
        <p:grpSpPr>
          <a:xfrm>
            <a:off x="7191542" y="1"/>
            <a:ext cx="5000459" cy="1425992"/>
            <a:chOff x="7191542" y="1"/>
            <a:chExt cx="5000459" cy="1425992"/>
          </a:xfrm>
        </p:grpSpPr>
        <p:pic>
          <p:nvPicPr>
            <p:cNvPr id="520" name="Google Shape;520;p5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21" name="Google Shape;521;p50"/>
            <p:cNvGrpSpPr/>
            <p:nvPr/>
          </p:nvGrpSpPr>
          <p:grpSpPr>
            <a:xfrm>
              <a:off x="7191542" y="1"/>
              <a:ext cx="5000459" cy="1425992"/>
              <a:chOff x="7186272" y="0"/>
              <a:chExt cx="5005729" cy="1427495"/>
            </a:xfrm>
          </p:grpSpPr>
          <p:sp>
            <p:nvSpPr>
              <p:cNvPr id="522" name="Google Shape;522;p5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5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24" name="Google Shape;524;p5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5" name="Google Shape;525;p50"/>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6" name="Google Shape;526;p50"/>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7" name="Google Shape;527;p50"/>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8" name="Google Shape;528;p50"/>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5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30" name="Google Shape;530;p5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31" name="Google Shape;531;p5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Title Only">
  <p:cSld name="Title Only 3">
    <p:spTree>
      <p:nvGrpSpPr>
        <p:cNvPr id="1" name="Shape 532"/>
        <p:cNvGrpSpPr/>
        <p:nvPr/>
      </p:nvGrpSpPr>
      <p:grpSpPr>
        <a:xfrm>
          <a:off x="0" y="0"/>
          <a:ext cx="0" cy="0"/>
          <a:chOff x="0" y="0"/>
          <a:chExt cx="0" cy="0"/>
        </a:xfrm>
      </p:grpSpPr>
      <p:grpSp>
        <p:nvGrpSpPr>
          <p:cNvPr id="533" name="Google Shape;533;p51"/>
          <p:cNvGrpSpPr/>
          <p:nvPr/>
        </p:nvGrpSpPr>
        <p:grpSpPr>
          <a:xfrm>
            <a:off x="7191542" y="1"/>
            <a:ext cx="5000459" cy="1425992"/>
            <a:chOff x="7191542" y="1"/>
            <a:chExt cx="5000459" cy="1425992"/>
          </a:xfrm>
        </p:grpSpPr>
        <p:pic>
          <p:nvPicPr>
            <p:cNvPr id="534" name="Google Shape;534;p5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35" name="Google Shape;535;p51"/>
            <p:cNvGrpSpPr/>
            <p:nvPr/>
          </p:nvGrpSpPr>
          <p:grpSpPr>
            <a:xfrm>
              <a:off x="7191542" y="1"/>
              <a:ext cx="5000459" cy="1425992"/>
              <a:chOff x="7186272" y="0"/>
              <a:chExt cx="5005729" cy="1427495"/>
            </a:xfrm>
          </p:grpSpPr>
          <p:sp>
            <p:nvSpPr>
              <p:cNvPr id="536" name="Google Shape;536;p5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5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38" name="Google Shape;538;p5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9" name="Google Shape;539;p5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40" name="Google Shape;540;p5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41" name="Google Shape;541;p5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End">
  <p:cSld name="End 3">
    <p:spTree>
      <p:nvGrpSpPr>
        <p:cNvPr id="1" name="Shape 542"/>
        <p:cNvGrpSpPr/>
        <p:nvPr/>
      </p:nvGrpSpPr>
      <p:grpSpPr>
        <a:xfrm>
          <a:off x="0" y="0"/>
          <a:ext cx="0" cy="0"/>
          <a:chOff x="0" y="0"/>
          <a:chExt cx="0" cy="0"/>
        </a:xfrm>
      </p:grpSpPr>
      <p:grpSp>
        <p:nvGrpSpPr>
          <p:cNvPr id="543" name="Google Shape;543;p52"/>
          <p:cNvGrpSpPr/>
          <p:nvPr/>
        </p:nvGrpSpPr>
        <p:grpSpPr>
          <a:xfrm>
            <a:off x="0" y="0"/>
            <a:ext cx="12192000" cy="2148830"/>
            <a:chOff x="0" y="0"/>
            <a:chExt cx="12192000" cy="2148830"/>
          </a:xfrm>
        </p:grpSpPr>
        <p:sp>
          <p:nvSpPr>
            <p:cNvPr id="544" name="Google Shape;544;p52"/>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52"/>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46" name="Google Shape;546;p52"/>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52"/>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8" name="Google Shape;548;p52"/>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9" name="Google Shape;549;p5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550" name="Google Shape;550;p52"/>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551"/>
        <p:cNvGrpSpPr/>
        <p:nvPr/>
      </p:nvGrpSpPr>
      <p:grpSpPr>
        <a:xfrm>
          <a:off x="0" y="0"/>
          <a:ext cx="0" cy="0"/>
          <a:chOff x="0" y="0"/>
          <a:chExt cx="0" cy="0"/>
        </a:xfrm>
      </p:grpSpPr>
      <p:sp>
        <p:nvSpPr>
          <p:cNvPr id="552" name="Google Shape;552;p5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53" name="Google Shape;553;p5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54" name="Google Shape;554;p5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55" name="Google Shape;555;p53"/>
          <p:cNvGrpSpPr/>
          <p:nvPr/>
        </p:nvGrpSpPr>
        <p:grpSpPr>
          <a:xfrm>
            <a:off x="7191542" y="1"/>
            <a:ext cx="5000459" cy="1425992"/>
            <a:chOff x="7191542" y="1"/>
            <a:chExt cx="5000459" cy="1425992"/>
          </a:xfrm>
        </p:grpSpPr>
        <p:pic>
          <p:nvPicPr>
            <p:cNvPr id="556" name="Google Shape;556;p5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57" name="Google Shape;557;p53"/>
            <p:cNvGrpSpPr/>
            <p:nvPr/>
          </p:nvGrpSpPr>
          <p:grpSpPr>
            <a:xfrm>
              <a:off x="7191542" y="1"/>
              <a:ext cx="5000459" cy="1425992"/>
              <a:chOff x="7186272" y="0"/>
              <a:chExt cx="5005729" cy="1427495"/>
            </a:xfrm>
          </p:grpSpPr>
          <p:sp>
            <p:nvSpPr>
              <p:cNvPr id="558" name="Google Shape;558;p5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5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Divider">
  <p:cSld name="Divider 7">
    <p:bg>
      <p:bgPr>
        <a:solidFill>
          <a:schemeClr val="lt2"/>
        </a:solidFill>
        <a:effectLst/>
      </p:bgPr>
    </p:bg>
    <p:spTree>
      <p:nvGrpSpPr>
        <p:cNvPr id="1" name="Shape 567"/>
        <p:cNvGrpSpPr/>
        <p:nvPr/>
      </p:nvGrpSpPr>
      <p:grpSpPr>
        <a:xfrm>
          <a:off x="0" y="0"/>
          <a:ext cx="0" cy="0"/>
          <a:chOff x="0" y="0"/>
          <a:chExt cx="0" cy="0"/>
        </a:xfrm>
      </p:grpSpPr>
      <p:grpSp>
        <p:nvGrpSpPr>
          <p:cNvPr id="568" name="Google Shape;568;p55"/>
          <p:cNvGrpSpPr/>
          <p:nvPr/>
        </p:nvGrpSpPr>
        <p:grpSpPr>
          <a:xfrm>
            <a:off x="0" y="5020347"/>
            <a:ext cx="12192000" cy="1837653"/>
            <a:chOff x="0" y="5020347"/>
            <a:chExt cx="12192000" cy="1837653"/>
          </a:xfrm>
        </p:grpSpPr>
        <p:sp>
          <p:nvSpPr>
            <p:cNvPr id="569" name="Google Shape;569;p55"/>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5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55"/>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2" name="Google Shape;572;p5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573" name="Google Shape;573;p55"/>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4" name="Google Shape;574;p55"/>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Photo Slide">
  <p:cSld name="Photo Slide 6">
    <p:spTree>
      <p:nvGrpSpPr>
        <p:cNvPr id="1" name="Shape 575"/>
        <p:cNvGrpSpPr/>
        <p:nvPr/>
      </p:nvGrpSpPr>
      <p:grpSpPr>
        <a:xfrm>
          <a:off x="0" y="0"/>
          <a:ext cx="0" cy="0"/>
          <a:chOff x="0" y="0"/>
          <a:chExt cx="0" cy="0"/>
        </a:xfrm>
      </p:grpSpPr>
      <p:sp>
        <p:nvSpPr>
          <p:cNvPr id="576" name="Google Shape;576;p5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7" name="Google Shape;577;p5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578" name="Google Shape;578;p56"/>
          <p:cNvGrpSpPr/>
          <p:nvPr/>
        </p:nvGrpSpPr>
        <p:grpSpPr>
          <a:xfrm>
            <a:off x="0" y="5379426"/>
            <a:ext cx="2807368" cy="753891"/>
            <a:chOff x="0" y="5379426"/>
            <a:chExt cx="2807368" cy="753891"/>
          </a:xfrm>
        </p:grpSpPr>
        <p:sp>
          <p:nvSpPr>
            <p:cNvPr id="579" name="Google Shape;579;p5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5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1" name="Google Shape;581;p56"/>
          <p:cNvSpPr>
            <a:spLocks noGrp="1"/>
          </p:cNvSpPr>
          <p:nvPr>
            <p:ph type="pic" idx="2"/>
          </p:nvPr>
        </p:nvSpPr>
        <p:spPr>
          <a:xfrm>
            <a:off x="2807368" y="457202"/>
            <a:ext cx="8915400" cy="5943598"/>
          </a:xfrm>
          <a:prstGeom prst="rect">
            <a:avLst/>
          </a:prstGeom>
          <a:noFill/>
          <a:ln>
            <a:noFill/>
          </a:ln>
        </p:spPr>
      </p:sp>
      <p:pic>
        <p:nvPicPr>
          <p:cNvPr id="582" name="Google Shape;582;p5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Cover">
  <p:cSld name="Cover 6">
    <p:spTree>
      <p:nvGrpSpPr>
        <p:cNvPr id="1" name="Shape 583"/>
        <p:cNvGrpSpPr/>
        <p:nvPr/>
      </p:nvGrpSpPr>
      <p:grpSpPr>
        <a:xfrm>
          <a:off x="0" y="0"/>
          <a:ext cx="0" cy="0"/>
          <a:chOff x="0" y="0"/>
          <a:chExt cx="0" cy="0"/>
        </a:xfrm>
      </p:grpSpPr>
      <p:sp>
        <p:nvSpPr>
          <p:cNvPr id="584" name="Google Shape;584;p57"/>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57"/>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6" name="Google Shape;586;p57"/>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87" name="Google Shape;587;p57"/>
          <p:cNvSpPr>
            <a:spLocks noGrp="1"/>
          </p:cNvSpPr>
          <p:nvPr>
            <p:ph type="pic" idx="2"/>
          </p:nvPr>
        </p:nvSpPr>
        <p:spPr>
          <a:xfrm>
            <a:off x="7118684" y="233915"/>
            <a:ext cx="5073316" cy="5943600"/>
          </a:xfrm>
          <a:prstGeom prst="rect">
            <a:avLst/>
          </a:prstGeom>
          <a:noFill/>
          <a:ln>
            <a:noFill/>
          </a:ln>
        </p:spPr>
      </p:sp>
      <p:grpSp>
        <p:nvGrpSpPr>
          <p:cNvPr id="588" name="Google Shape;588;p57"/>
          <p:cNvGrpSpPr/>
          <p:nvPr/>
        </p:nvGrpSpPr>
        <p:grpSpPr>
          <a:xfrm>
            <a:off x="0" y="5020348"/>
            <a:ext cx="12192000" cy="1837653"/>
            <a:chOff x="0" y="5020348"/>
            <a:chExt cx="12192000" cy="1837653"/>
          </a:xfrm>
        </p:grpSpPr>
        <p:sp>
          <p:nvSpPr>
            <p:cNvPr id="589" name="Google Shape;589;p5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57"/>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1" name="Google Shape;591;p5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Title and Content">
  <p:cSld name="Title and Content 9">
    <p:spTree>
      <p:nvGrpSpPr>
        <p:cNvPr id="1" name="Shape 592"/>
        <p:cNvGrpSpPr/>
        <p:nvPr/>
      </p:nvGrpSpPr>
      <p:grpSpPr>
        <a:xfrm>
          <a:off x="0" y="0"/>
          <a:ext cx="0" cy="0"/>
          <a:chOff x="0" y="0"/>
          <a:chExt cx="0" cy="0"/>
        </a:xfrm>
      </p:grpSpPr>
      <p:grpSp>
        <p:nvGrpSpPr>
          <p:cNvPr id="593" name="Google Shape;593;p58"/>
          <p:cNvGrpSpPr/>
          <p:nvPr/>
        </p:nvGrpSpPr>
        <p:grpSpPr>
          <a:xfrm>
            <a:off x="7191542" y="1"/>
            <a:ext cx="5000459" cy="1425992"/>
            <a:chOff x="7191542" y="1"/>
            <a:chExt cx="5000459" cy="1425992"/>
          </a:xfrm>
        </p:grpSpPr>
        <p:pic>
          <p:nvPicPr>
            <p:cNvPr id="594" name="Google Shape;594;p5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595" name="Google Shape;595;p58"/>
            <p:cNvGrpSpPr/>
            <p:nvPr/>
          </p:nvGrpSpPr>
          <p:grpSpPr>
            <a:xfrm>
              <a:off x="7191542" y="1"/>
              <a:ext cx="5000459" cy="1425992"/>
              <a:chOff x="7186272" y="0"/>
              <a:chExt cx="5005729" cy="1427495"/>
            </a:xfrm>
          </p:grpSpPr>
          <p:sp>
            <p:nvSpPr>
              <p:cNvPr id="596" name="Google Shape;596;p5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5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98" name="Google Shape;598;p5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9" name="Google Shape;599;p58"/>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0" name="Google Shape;600;p5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01" name="Google Shape;601;p5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02" name="Google Shape;602;p5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034392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Two Content">
  <p:cSld name="Two Content 5">
    <p:spTree>
      <p:nvGrpSpPr>
        <p:cNvPr id="1" name="Shape 603"/>
        <p:cNvGrpSpPr/>
        <p:nvPr/>
      </p:nvGrpSpPr>
      <p:grpSpPr>
        <a:xfrm>
          <a:off x="0" y="0"/>
          <a:ext cx="0" cy="0"/>
          <a:chOff x="0" y="0"/>
          <a:chExt cx="0" cy="0"/>
        </a:xfrm>
      </p:grpSpPr>
      <p:sp>
        <p:nvSpPr>
          <p:cNvPr id="604" name="Google Shape;604;p5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5" name="Google Shape;605;p59"/>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06" name="Google Shape;606;p59"/>
          <p:cNvGrpSpPr/>
          <p:nvPr/>
        </p:nvGrpSpPr>
        <p:grpSpPr>
          <a:xfrm>
            <a:off x="7191542" y="1"/>
            <a:ext cx="5000459" cy="1425992"/>
            <a:chOff x="7191542" y="1"/>
            <a:chExt cx="5000459" cy="1425992"/>
          </a:xfrm>
        </p:grpSpPr>
        <p:pic>
          <p:nvPicPr>
            <p:cNvPr id="607" name="Google Shape;607;p5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608" name="Google Shape;608;p59"/>
            <p:cNvGrpSpPr/>
            <p:nvPr/>
          </p:nvGrpSpPr>
          <p:grpSpPr>
            <a:xfrm>
              <a:off x="7191542" y="1"/>
              <a:ext cx="5000459" cy="1425992"/>
              <a:chOff x="7186272" y="0"/>
              <a:chExt cx="5005729" cy="1427495"/>
            </a:xfrm>
          </p:grpSpPr>
          <p:sp>
            <p:nvSpPr>
              <p:cNvPr id="609" name="Google Shape;609;p5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5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11" name="Google Shape;611;p59"/>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2" name="Google Shape;612;p59"/>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13" name="Google Shape;613;p5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14" name="Google Shape;614;p5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Comparison">
  <p:cSld name="Comparison 4">
    <p:spTree>
      <p:nvGrpSpPr>
        <p:cNvPr id="1" name="Shape 615"/>
        <p:cNvGrpSpPr/>
        <p:nvPr/>
      </p:nvGrpSpPr>
      <p:grpSpPr>
        <a:xfrm>
          <a:off x="0" y="0"/>
          <a:ext cx="0" cy="0"/>
          <a:chOff x="0" y="0"/>
          <a:chExt cx="0" cy="0"/>
        </a:xfrm>
      </p:grpSpPr>
      <p:grpSp>
        <p:nvGrpSpPr>
          <p:cNvPr id="616" name="Google Shape;616;p60"/>
          <p:cNvGrpSpPr/>
          <p:nvPr/>
        </p:nvGrpSpPr>
        <p:grpSpPr>
          <a:xfrm>
            <a:off x="7191542" y="1"/>
            <a:ext cx="5000459" cy="1425992"/>
            <a:chOff x="7191542" y="1"/>
            <a:chExt cx="5000459" cy="1425992"/>
          </a:xfrm>
        </p:grpSpPr>
        <p:pic>
          <p:nvPicPr>
            <p:cNvPr id="617" name="Google Shape;617;p6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618" name="Google Shape;618;p60"/>
            <p:cNvGrpSpPr/>
            <p:nvPr/>
          </p:nvGrpSpPr>
          <p:grpSpPr>
            <a:xfrm>
              <a:off x="7191542" y="1"/>
              <a:ext cx="5000459" cy="1425992"/>
              <a:chOff x="7186272" y="0"/>
              <a:chExt cx="5005729" cy="1427495"/>
            </a:xfrm>
          </p:grpSpPr>
          <p:sp>
            <p:nvSpPr>
              <p:cNvPr id="619" name="Google Shape;619;p6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6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21" name="Google Shape;621;p6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2" name="Google Shape;622;p60"/>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3" name="Google Shape;623;p60"/>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4" name="Google Shape;624;p60"/>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5" name="Google Shape;625;p60"/>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6" name="Google Shape;626;p6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27" name="Google Shape;627;p6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28" name="Google Shape;628;p6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Quotation">
  <p:cSld name="Quotation 7">
    <p:spTree>
      <p:nvGrpSpPr>
        <p:cNvPr id="1" name="Shape 629"/>
        <p:cNvGrpSpPr/>
        <p:nvPr/>
      </p:nvGrpSpPr>
      <p:grpSpPr>
        <a:xfrm>
          <a:off x="0" y="0"/>
          <a:ext cx="0" cy="0"/>
          <a:chOff x="0" y="0"/>
          <a:chExt cx="0" cy="0"/>
        </a:xfrm>
      </p:grpSpPr>
      <p:sp>
        <p:nvSpPr>
          <p:cNvPr id="630" name="Google Shape;630;p6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6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2" name="Google Shape;632;p6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3" name="Google Shape;633;p6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34" name="Google Shape;634;p6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35" name="Google Shape;635;p6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36" name="Google Shape;636;p61"/>
          <p:cNvGrpSpPr/>
          <p:nvPr/>
        </p:nvGrpSpPr>
        <p:grpSpPr>
          <a:xfrm>
            <a:off x="7191542" y="1"/>
            <a:ext cx="5000459" cy="1425992"/>
            <a:chOff x="7191542" y="1"/>
            <a:chExt cx="5000459" cy="1425992"/>
          </a:xfrm>
        </p:grpSpPr>
        <p:pic>
          <p:nvPicPr>
            <p:cNvPr id="637" name="Google Shape;637;p6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638" name="Google Shape;638;p61"/>
            <p:cNvGrpSpPr/>
            <p:nvPr/>
          </p:nvGrpSpPr>
          <p:grpSpPr>
            <a:xfrm>
              <a:off x="7191542" y="1"/>
              <a:ext cx="5000459" cy="1425992"/>
              <a:chOff x="7186272" y="0"/>
              <a:chExt cx="5005729" cy="1427495"/>
            </a:xfrm>
          </p:grpSpPr>
          <p:sp>
            <p:nvSpPr>
              <p:cNvPr id="639" name="Google Shape;639;p6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6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641" name="Google Shape;641;p61"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Quotation">
  <p:cSld name="Quotation 7">
    <p:spTree>
      <p:nvGrpSpPr>
        <p:cNvPr id="1" name="Shape 629"/>
        <p:cNvGrpSpPr/>
        <p:nvPr/>
      </p:nvGrpSpPr>
      <p:grpSpPr>
        <a:xfrm>
          <a:off x="0" y="0"/>
          <a:ext cx="0" cy="0"/>
          <a:chOff x="0" y="0"/>
          <a:chExt cx="0" cy="0"/>
        </a:xfrm>
      </p:grpSpPr>
      <p:sp>
        <p:nvSpPr>
          <p:cNvPr id="630" name="Google Shape;630;p6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6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2" name="Google Shape;632;p6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3" name="Google Shape;633;p6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34" name="Google Shape;634;p6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35" name="Google Shape;635;p6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36" name="Google Shape;636;p61"/>
          <p:cNvGrpSpPr/>
          <p:nvPr/>
        </p:nvGrpSpPr>
        <p:grpSpPr>
          <a:xfrm>
            <a:off x="7191542" y="1"/>
            <a:ext cx="5000459" cy="1425992"/>
            <a:chOff x="7191542" y="1"/>
            <a:chExt cx="5000459" cy="1425992"/>
          </a:xfrm>
        </p:grpSpPr>
        <p:pic>
          <p:nvPicPr>
            <p:cNvPr id="637" name="Google Shape;637;p6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638" name="Google Shape;638;p61"/>
            <p:cNvGrpSpPr/>
            <p:nvPr/>
          </p:nvGrpSpPr>
          <p:grpSpPr>
            <a:xfrm>
              <a:off x="7191542" y="1"/>
              <a:ext cx="5000459" cy="1425992"/>
              <a:chOff x="7186272" y="0"/>
              <a:chExt cx="5005729" cy="1427495"/>
            </a:xfrm>
          </p:grpSpPr>
          <p:sp>
            <p:nvSpPr>
              <p:cNvPr id="639" name="Google Shape;639;p6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6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641" name="Google Shape;641;p61"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End">
  <p:cSld name="End 4">
    <p:spTree>
      <p:nvGrpSpPr>
        <p:cNvPr id="1" name="Shape 642"/>
        <p:cNvGrpSpPr/>
        <p:nvPr/>
      </p:nvGrpSpPr>
      <p:grpSpPr>
        <a:xfrm>
          <a:off x="0" y="0"/>
          <a:ext cx="0" cy="0"/>
          <a:chOff x="0" y="0"/>
          <a:chExt cx="0" cy="0"/>
        </a:xfrm>
      </p:grpSpPr>
      <p:grpSp>
        <p:nvGrpSpPr>
          <p:cNvPr id="643" name="Google Shape;643;p62"/>
          <p:cNvGrpSpPr/>
          <p:nvPr/>
        </p:nvGrpSpPr>
        <p:grpSpPr>
          <a:xfrm>
            <a:off x="0" y="0"/>
            <a:ext cx="12192000" cy="2148830"/>
            <a:chOff x="0" y="0"/>
            <a:chExt cx="12192000" cy="2148830"/>
          </a:xfrm>
        </p:grpSpPr>
        <p:sp>
          <p:nvSpPr>
            <p:cNvPr id="644" name="Google Shape;644;p62"/>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62"/>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46" name="Google Shape;646;p62"/>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7" name="Google Shape;647;p62"/>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8" name="Google Shape;648;p62"/>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9" name="Google Shape;649;p6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650" name="Google Shape;650;p62"/>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Title Only">
  <p:cSld name="Title Only 4">
    <p:spTree>
      <p:nvGrpSpPr>
        <p:cNvPr id="1" name="Shape 651"/>
        <p:cNvGrpSpPr/>
        <p:nvPr/>
      </p:nvGrpSpPr>
      <p:grpSpPr>
        <a:xfrm>
          <a:off x="0" y="0"/>
          <a:ext cx="0" cy="0"/>
          <a:chOff x="0" y="0"/>
          <a:chExt cx="0" cy="0"/>
        </a:xfrm>
      </p:grpSpPr>
      <p:grpSp>
        <p:nvGrpSpPr>
          <p:cNvPr id="652" name="Google Shape;652;p63"/>
          <p:cNvGrpSpPr/>
          <p:nvPr/>
        </p:nvGrpSpPr>
        <p:grpSpPr>
          <a:xfrm>
            <a:off x="7191542" y="1"/>
            <a:ext cx="5000459" cy="1425992"/>
            <a:chOff x="7191542" y="1"/>
            <a:chExt cx="5000459" cy="1425992"/>
          </a:xfrm>
        </p:grpSpPr>
        <p:pic>
          <p:nvPicPr>
            <p:cNvPr id="653" name="Google Shape;653;p6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654" name="Google Shape;654;p63"/>
            <p:cNvGrpSpPr/>
            <p:nvPr/>
          </p:nvGrpSpPr>
          <p:grpSpPr>
            <a:xfrm>
              <a:off x="7191542" y="1"/>
              <a:ext cx="5000459" cy="1425992"/>
              <a:chOff x="7186272" y="0"/>
              <a:chExt cx="5005729" cy="1427495"/>
            </a:xfrm>
          </p:grpSpPr>
          <p:sp>
            <p:nvSpPr>
              <p:cNvPr id="655" name="Google Shape;655;p6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6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57" name="Google Shape;657;p6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8" name="Google Shape;658;p6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59" name="Google Shape;659;p6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60" name="Google Shape;660;p6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End">
  <p:cSld name="End 5">
    <p:spTree>
      <p:nvGrpSpPr>
        <p:cNvPr id="1" name="Shape 661"/>
        <p:cNvGrpSpPr/>
        <p:nvPr/>
      </p:nvGrpSpPr>
      <p:grpSpPr>
        <a:xfrm>
          <a:off x="0" y="0"/>
          <a:ext cx="0" cy="0"/>
          <a:chOff x="0" y="0"/>
          <a:chExt cx="0" cy="0"/>
        </a:xfrm>
      </p:grpSpPr>
      <p:grpSp>
        <p:nvGrpSpPr>
          <p:cNvPr id="662" name="Google Shape;662;p64"/>
          <p:cNvGrpSpPr/>
          <p:nvPr/>
        </p:nvGrpSpPr>
        <p:grpSpPr>
          <a:xfrm>
            <a:off x="0" y="0"/>
            <a:ext cx="12192000" cy="2148830"/>
            <a:chOff x="0" y="0"/>
            <a:chExt cx="12192000" cy="2148830"/>
          </a:xfrm>
        </p:grpSpPr>
        <p:sp>
          <p:nvSpPr>
            <p:cNvPr id="663" name="Google Shape;663;p64"/>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64"/>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65" name="Google Shape;665;p64"/>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6" name="Google Shape;666;p64"/>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7" name="Google Shape;667;p64"/>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68" name="Google Shape;668;p6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669" name="Google Shape;669;p64"/>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Blank">
  <p:cSld name="Blank 3">
    <p:spTree>
      <p:nvGrpSpPr>
        <p:cNvPr id="1" name="Shape 670"/>
        <p:cNvGrpSpPr/>
        <p:nvPr/>
      </p:nvGrpSpPr>
      <p:grpSpPr>
        <a:xfrm>
          <a:off x="0" y="0"/>
          <a:ext cx="0" cy="0"/>
          <a:chOff x="0" y="0"/>
          <a:chExt cx="0" cy="0"/>
        </a:xfrm>
      </p:grpSpPr>
      <p:sp>
        <p:nvSpPr>
          <p:cNvPr id="671" name="Google Shape;671;p6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72" name="Google Shape;672;p6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73" name="Google Shape;673;p6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74" name="Google Shape;674;p65"/>
          <p:cNvGrpSpPr/>
          <p:nvPr/>
        </p:nvGrpSpPr>
        <p:grpSpPr>
          <a:xfrm>
            <a:off x="7191542" y="1"/>
            <a:ext cx="5000459" cy="1425992"/>
            <a:chOff x="7191542" y="1"/>
            <a:chExt cx="5000459" cy="1425992"/>
          </a:xfrm>
        </p:grpSpPr>
        <p:pic>
          <p:nvPicPr>
            <p:cNvPr id="675" name="Google Shape;675;p6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676" name="Google Shape;676;p65"/>
            <p:cNvGrpSpPr/>
            <p:nvPr/>
          </p:nvGrpSpPr>
          <p:grpSpPr>
            <a:xfrm>
              <a:off x="7191542" y="1"/>
              <a:ext cx="5000459" cy="1425992"/>
              <a:chOff x="7186272" y="0"/>
              <a:chExt cx="5005729" cy="1427495"/>
            </a:xfrm>
          </p:grpSpPr>
          <p:sp>
            <p:nvSpPr>
              <p:cNvPr id="677" name="Google Shape;677;p6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6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Quotation">
  <p:cSld name="Quotation 8">
    <p:spTree>
      <p:nvGrpSpPr>
        <p:cNvPr id="1" name="Shape 679"/>
        <p:cNvGrpSpPr/>
        <p:nvPr/>
      </p:nvGrpSpPr>
      <p:grpSpPr>
        <a:xfrm>
          <a:off x="0" y="0"/>
          <a:ext cx="0" cy="0"/>
          <a:chOff x="0" y="0"/>
          <a:chExt cx="0" cy="0"/>
        </a:xfrm>
      </p:grpSpPr>
      <p:sp>
        <p:nvSpPr>
          <p:cNvPr id="680" name="Google Shape;680;p6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1" name="Google Shape;681;p6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2" name="Google Shape;682;p6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3" name="Google Shape;683;p6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84" name="Google Shape;684;p6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85" name="Google Shape;685;p6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86" name="Google Shape;686;p66"/>
          <p:cNvGrpSpPr/>
          <p:nvPr/>
        </p:nvGrpSpPr>
        <p:grpSpPr>
          <a:xfrm>
            <a:off x="7191542" y="1"/>
            <a:ext cx="5000459" cy="1425992"/>
            <a:chOff x="7191542" y="1"/>
            <a:chExt cx="5000459" cy="1425992"/>
          </a:xfrm>
        </p:grpSpPr>
        <p:pic>
          <p:nvPicPr>
            <p:cNvPr id="687" name="Google Shape;687;p6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688" name="Google Shape;688;p66"/>
            <p:cNvGrpSpPr/>
            <p:nvPr/>
          </p:nvGrpSpPr>
          <p:grpSpPr>
            <a:xfrm>
              <a:off x="7191542" y="1"/>
              <a:ext cx="5000459" cy="1425992"/>
              <a:chOff x="7186272" y="0"/>
              <a:chExt cx="5005729" cy="1427495"/>
            </a:xfrm>
          </p:grpSpPr>
          <p:sp>
            <p:nvSpPr>
              <p:cNvPr id="689" name="Google Shape;689;p6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6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691" name="Google Shape;691;p66"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Quotation">
  <p:cSld name="Quotation 8">
    <p:spTree>
      <p:nvGrpSpPr>
        <p:cNvPr id="1" name="Shape 679"/>
        <p:cNvGrpSpPr/>
        <p:nvPr/>
      </p:nvGrpSpPr>
      <p:grpSpPr>
        <a:xfrm>
          <a:off x="0" y="0"/>
          <a:ext cx="0" cy="0"/>
          <a:chOff x="0" y="0"/>
          <a:chExt cx="0" cy="0"/>
        </a:xfrm>
      </p:grpSpPr>
      <p:sp>
        <p:nvSpPr>
          <p:cNvPr id="680" name="Google Shape;680;p6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1" name="Google Shape;681;p6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2" name="Google Shape;682;p6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3" name="Google Shape;683;p6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84" name="Google Shape;684;p6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85" name="Google Shape;685;p6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86" name="Google Shape;686;p66"/>
          <p:cNvGrpSpPr/>
          <p:nvPr/>
        </p:nvGrpSpPr>
        <p:grpSpPr>
          <a:xfrm>
            <a:off x="7191542" y="1"/>
            <a:ext cx="5000459" cy="1425992"/>
            <a:chOff x="7191542" y="1"/>
            <a:chExt cx="5000459" cy="1425992"/>
          </a:xfrm>
        </p:grpSpPr>
        <p:pic>
          <p:nvPicPr>
            <p:cNvPr id="687" name="Google Shape;687;p6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688" name="Google Shape;688;p66"/>
            <p:cNvGrpSpPr/>
            <p:nvPr/>
          </p:nvGrpSpPr>
          <p:grpSpPr>
            <a:xfrm>
              <a:off x="7191542" y="1"/>
              <a:ext cx="5000459" cy="1425992"/>
              <a:chOff x="7186272" y="0"/>
              <a:chExt cx="5005729" cy="1427495"/>
            </a:xfrm>
          </p:grpSpPr>
          <p:sp>
            <p:nvSpPr>
              <p:cNvPr id="689" name="Google Shape;689;p6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6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691" name="Google Shape;691;p66"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Cover">
  <p:cSld name="Cover 7">
    <p:spTree>
      <p:nvGrpSpPr>
        <p:cNvPr id="1" name="Shape 692"/>
        <p:cNvGrpSpPr/>
        <p:nvPr/>
      </p:nvGrpSpPr>
      <p:grpSpPr>
        <a:xfrm>
          <a:off x="0" y="0"/>
          <a:ext cx="0" cy="0"/>
          <a:chOff x="0" y="0"/>
          <a:chExt cx="0" cy="0"/>
        </a:xfrm>
      </p:grpSpPr>
      <p:sp>
        <p:nvSpPr>
          <p:cNvPr id="693" name="Google Shape;693;p67"/>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4" name="Google Shape;694;p67"/>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5" name="Google Shape;695;p67"/>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96" name="Google Shape;696;p67"/>
          <p:cNvSpPr>
            <a:spLocks noGrp="1"/>
          </p:cNvSpPr>
          <p:nvPr>
            <p:ph type="pic" idx="2"/>
          </p:nvPr>
        </p:nvSpPr>
        <p:spPr>
          <a:xfrm>
            <a:off x="7118684" y="233915"/>
            <a:ext cx="5073316" cy="5943600"/>
          </a:xfrm>
          <a:prstGeom prst="rect">
            <a:avLst/>
          </a:prstGeom>
          <a:noFill/>
          <a:ln>
            <a:noFill/>
          </a:ln>
        </p:spPr>
      </p:sp>
      <p:grpSp>
        <p:nvGrpSpPr>
          <p:cNvPr id="697" name="Google Shape;697;p67"/>
          <p:cNvGrpSpPr/>
          <p:nvPr/>
        </p:nvGrpSpPr>
        <p:grpSpPr>
          <a:xfrm>
            <a:off x="0" y="5020348"/>
            <a:ext cx="12192000" cy="1837653"/>
            <a:chOff x="0" y="5020348"/>
            <a:chExt cx="12192000" cy="1837653"/>
          </a:xfrm>
        </p:grpSpPr>
        <p:sp>
          <p:nvSpPr>
            <p:cNvPr id="698" name="Google Shape;698;p6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67"/>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00" name="Google Shape;700;p6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Divider">
  <p:cSld name="Divider 8">
    <p:bg>
      <p:bgPr>
        <a:solidFill>
          <a:schemeClr val="lt2"/>
        </a:solidFill>
        <a:effectLst/>
      </p:bgPr>
    </p:bg>
    <p:spTree>
      <p:nvGrpSpPr>
        <p:cNvPr id="1" name="Shape 701"/>
        <p:cNvGrpSpPr/>
        <p:nvPr/>
      </p:nvGrpSpPr>
      <p:grpSpPr>
        <a:xfrm>
          <a:off x="0" y="0"/>
          <a:ext cx="0" cy="0"/>
          <a:chOff x="0" y="0"/>
          <a:chExt cx="0" cy="0"/>
        </a:xfrm>
      </p:grpSpPr>
      <p:grpSp>
        <p:nvGrpSpPr>
          <p:cNvPr id="702" name="Google Shape;702;p68"/>
          <p:cNvGrpSpPr/>
          <p:nvPr/>
        </p:nvGrpSpPr>
        <p:grpSpPr>
          <a:xfrm>
            <a:off x="0" y="5020347"/>
            <a:ext cx="12192000" cy="1837653"/>
            <a:chOff x="0" y="5020347"/>
            <a:chExt cx="12192000" cy="1837653"/>
          </a:xfrm>
        </p:grpSpPr>
        <p:sp>
          <p:nvSpPr>
            <p:cNvPr id="703" name="Google Shape;703;p68"/>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4" name="Google Shape;704;p6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5" name="Google Shape;705;p68"/>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06" name="Google Shape;706;p6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707" name="Google Shape;707;p68"/>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8" name="Google Shape;708;p68"/>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Photo Slide">
  <p:cSld name="Photo Slide 7">
    <p:spTree>
      <p:nvGrpSpPr>
        <p:cNvPr id="1" name="Shape 709"/>
        <p:cNvGrpSpPr/>
        <p:nvPr/>
      </p:nvGrpSpPr>
      <p:grpSpPr>
        <a:xfrm>
          <a:off x="0" y="0"/>
          <a:ext cx="0" cy="0"/>
          <a:chOff x="0" y="0"/>
          <a:chExt cx="0" cy="0"/>
        </a:xfrm>
      </p:grpSpPr>
      <p:sp>
        <p:nvSpPr>
          <p:cNvPr id="710" name="Google Shape;710;p69"/>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1" name="Google Shape;711;p69"/>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712" name="Google Shape;712;p69"/>
          <p:cNvGrpSpPr/>
          <p:nvPr/>
        </p:nvGrpSpPr>
        <p:grpSpPr>
          <a:xfrm>
            <a:off x="0" y="5379426"/>
            <a:ext cx="2807368" cy="753891"/>
            <a:chOff x="0" y="5379426"/>
            <a:chExt cx="2807368" cy="753891"/>
          </a:xfrm>
        </p:grpSpPr>
        <p:sp>
          <p:nvSpPr>
            <p:cNvPr id="713" name="Google Shape;713;p69"/>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p69"/>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15" name="Google Shape;715;p69"/>
          <p:cNvSpPr>
            <a:spLocks noGrp="1"/>
          </p:cNvSpPr>
          <p:nvPr>
            <p:ph type="pic" idx="2"/>
          </p:nvPr>
        </p:nvSpPr>
        <p:spPr>
          <a:xfrm>
            <a:off x="2807368" y="457202"/>
            <a:ext cx="8915400" cy="5943598"/>
          </a:xfrm>
          <a:prstGeom prst="rect">
            <a:avLst/>
          </a:prstGeom>
          <a:noFill/>
          <a:ln>
            <a:noFill/>
          </a:ln>
        </p:spPr>
      </p:sp>
      <p:pic>
        <p:nvPicPr>
          <p:cNvPr id="716" name="Google Shape;716;p6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Quotation">
  <p:cSld name="Quotation 9">
    <p:spTree>
      <p:nvGrpSpPr>
        <p:cNvPr id="1" name="Shape 717"/>
        <p:cNvGrpSpPr/>
        <p:nvPr/>
      </p:nvGrpSpPr>
      <p:grpSpPr>
        <a:xfrm>
          <a:off x="0" y="0"/>
          <a:ext cx="0" cy="0"/>
          <a:chOff x="0" y="0"/>
          <a:chExt cx="0" cy="0"/>
        </a:xfrm>
      </p:grpSpPr>
      <p:sp>
        <p:nvSpPr>
          <p:cNvPr id="718" name="Google Shape;718;p7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9" name="Google Shape;719;p7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0" name="Google Shape;720;p7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1" name="Google Shape;721;p7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22" name="Google Shape;722;p7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23" name="Google Shape;723;p7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24" name="Google Shape;724;p70"/>
          <p:cNvGrpSpPr/>
          <p:nvPr/>
        </p:nvGrpSpPr>
        <p:grpSpPr>
          <a:xfrm>
            <a:off x="7191542" y="1"/>
            <a:ext cx="5000459" cy="1425992"/>
            <a:chOff x="7191542" y="1"/>
            <a:chExt cx="5000459" cy="1425992"/>
          </a:xfrm>
        </p:grpSpPr>
        <p:pic>
          <p:nvPicPr>
            <p:cNvPr id="725" name="Google Shape;725;p7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726" name="Google Shape;726;p70"/>
            <p:cNvGrpSpPr/>
            <p:nvPr/>
          </p:nvGrpSpPr>
          <p:grpSpPr>
            <a:xfrm>
              <a:off x="7191542" y="1"/>
              <a:ext cx="5000459" cy="1425992"/>
              <a:chOff x="7186272" y="0"/>
              <a:chExt cx="5005729" cy="1427495"/>
            </a:xfrm>
          </p:grpSpPr>
          <p:sp>
            <p:nvSpPr>
              <p:cNvPr id="727" name="Google Shape;727;p7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7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729" name="Google Shape;729;p70"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Quotation">
  <p:cSld name="Quotation 10">
    <p:spTree>
      <p:nvGrpSpPr>
        <p:cNvPr id="1" name="Shape 730"/>
        <p:cNvGrpSpPr/>
        <p:nvPr/>
      </p:nvGrpSpPr>
      <p:grpSpPr>
        <a:xfrm>
          <a:off x="0" y="0"/>
          <a:ext cx="0" cy="0"/>
          <a:chOff x="0" y="0"/>
          <a:chExt cx="0" cy="0"/>
        </a:xfrm>
      </p:grpSpPr>
      <p:sp>
        <p:nvSpPr>
          <p:cNvPr id="731" name="Google Shape;731;p7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2" name="Google Shape;732;p7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3" name="Google Shape;733;p7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4" name="Google Shape;734;p7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35" name="Google Shape;735;p7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36" name="Google Shape;736;p7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37" name="Google Shape;737;p71"/>
          <p:cNvGrpSpPr/>
          <p:nvPr/>
        </p:nvGrpSpPr>
        <p:grpSpPr>
          <a:xfrm>
            <a:off x="7191542" y="1"/>
            <a:ext cx="5000459" cy="1425992"/>
            <a:chOff x="7191542" y="1"/>
            <a:chExt cx="5000459" cy="1425992"/>
          </a:xfrm>
        </p:grpSpPr>
        <p:pic>
          <p:nvPicPr>
            <p:cNvPr id="738" name="Google Shape;738;p7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739" name="Google Shape;739;p71"/>
            <p:cNvGrpSpPr/>
            <p:nvPr/>
          </p:nvGrpSpPr>
          <p:grpSpPr>
            <a:xfrm>
              <a:off x="7191542" y="1"/>
              <a:ext cx="5000459" cy="1425992"/>
              <a:chOff x="7186272" y="0"/>
              <a:chExt cx="5005729" cy="1427495"/>
            </a:xfrm>
          </p:grpSpPr>
          <p:sp>
            <p:nvSpPr>
              <p:cNvPr id="740" name="Google Shape;740;p7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1" name="Google Shape;741;p7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742" name="Google Shape;742;p71"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Quotation">
  <p:cSld name="Quotation 9">
    <p:spTree>
      <p:nvGrpSpPr>
        <p:cNvPr id="1" name="Shape 717"/>
        <p:cNvGrpSpPr/>
        <p:nvPr/>
      </p:nvGrpSpPr>
      <p:grpSpPr>
        <a:xfrm>
          <a:off x="0" y="0"/>
          <a:ext cx="0" cy="0"/>
          <a:chOff x="0" y="0"/>
          <a:chExt cx="0" cy="0"/>
        </a:xfrm>
      </p:grpSpPr>
      <p:sp>
        <p:nvSpPr>
          <p:cNvPr id="718" name="Google Shape;718;p7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9" name="Google Shape;719;p7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0" name="Google Shape;720;p7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1" name="Google Shape;721;p7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22" name="Google Shape;722;p7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23" name="Google Shape;723;p7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24" name="Google Shape;724;p70"/>
          <p:cNvGrpSpPr/>
          <p:nvPr/>
        </p:nvGrpSpPr>
        <p:grpSpPr>
          <a:xfrm>
            <a:off x="7191542" y="1"/>
            <a:ext cx="5000459" cy="1425992"/>
            <a:chOff x="7191542" y="1"/>
            <a:chExt cx="5000459" cy="1425992"/>
          </a:xfrm>
        </p:grpSpPr>
        <p:pic>
          <p:nvPicPr>
            <p:cNvPr id="725" name="Google Shape;725;p7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726" name="Google Shape;726;p70"/>
            <p:cNvGrpSpPr/>
            <p:nvPr/>
          </p:nvGrpSpPr>
          <p:grpSpPr>
            <a:xfrm>
              <a:off x="7191542" y="1"/>
              <a:ext cx="5000459" cy="1425992"/>
              <a:chOff x="7186272" y="0"/>
              <a:chExt cx="5005729" cy="1427495"/>
            </a:xfrm>
          </p:grpSpPr>
          <p:sp>
            <p:nvSpPr>
              <p:cNvPr id="727" name="Google Shape;727;p7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7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729" name="Google Shape;729;p70"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Quotation">
  <p:cSld name="Quotation 10">
    <p:spTree>
      <p:nvGrpSpPr>
        <p:cNvPr id="1" name="Shape 730"/>
        <p:cNvGrpSpPr/>
        <p:nvPr/>
      </p:nvGrpSpPr>
      <p:grpSpPr>
        <a:xfrm>
          <a:off x="0" y="0"/>
          <a:ext cx="0" cy="0"/>
          <a:chOff x="0" y="0"/>
          <a:chExt cx="0" cy="0"/>
        </a:xfrm>
      </p:grpSpPr>
      <p:sp>
        <p:nvSpPr>
          <p:cNvPr id="731" name="Google Shape;731;p7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2" name="Google Shape;732;p7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3" name="Google Shape;733;p7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4" name="Google Shape;734;p7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35" name="Google Shape;735;p7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36" name="Google Shape;736;p7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37" name="Google Shape;737;p71"/>
          <p:cNvGrpSpPr/>
          <p:nvPr/>
        </p:nvGrpSpPr>
        <p:grpSpPr>
          <a:xfrm>
            <a:off x="7191542" y="1"/>
            <a:ext cx="5000459" cy="1425992"/>
            <a:chOff x="7191542" y="1"/>
            <a:chExt cx="5000459" cy="1425992"/>
          </a:xfrm>
        </p:grpSpPr>
        <p:pic>
          <p:nvPicPr>
            <p:cNvPr id="738" name="Google Shape;738;p7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739" name="Google Shape;739;p71"/>
            <p:cNvGrpSpPr/>
            <p:nvPr/>
          </p:nvGrpSpPr>
          <p:grpSpPr>
            <a:xfrm>
              <a:off x="7191542" y="1"/>
              <a:ext cx="5000459" cy="1425992"/>
              <a:chOff x="7186272" y="0"/>
              <a:chExt cx="5005729" cy="1427495"/>
            </a:xfrm>
          </p:grpSpPr>
          <p:sp>
            <p:nvSpPr>
              <p:cNvPr id="740" name="Google Shape;740;p7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1" name="Google Shape;741;p7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742" name="Google Shape;742;p71"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Title and Content">
  <p:cSld name="Title and Content 10">
    <p:spTree>
      <p:nvGrpSpPr>
        <p:cNvPr id="1" name="Shape 743"/>
        <p:cNvGrpSpPr/>
        <p:nvPr/>
      </p:nvGrpSpPr>
      <p:grpSpPr>
        <a:xfrm>
          <a:off x="0" y="0"/>
          <a:ext cx="0" cy="0"/>
          <a:chOff x="0" y="0"/>
          <a:chExt cx="0" cy="0"/>
        </a:xfrm>
      </p:grpSpPr>
      <p:grpSp>
        <p:nvGrpSpPr>
          <p:cNvPr id="744" name="Google Shape;744;p72"/>
          <p:cNvGrpSpPr/>
          <p:nvPr/>
        </p:nvGrpSpPr>
        <p:grpSpPr>
          <a:xfrm>
            <a:off x="7191542" y="1"/>
            <a:ext cx="5000459" cy="1425992"/>
            <a:chOff x="7191542" y="1"/>
            <a:chExt cx="5000459" cy="1425992"/>
          </a:xfrm>
        </p:grpSpPr>
        <p:pic>
          <p:nvPicPr>
            <p:cNvPr id="745" name="Google Shape;745;p7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746" name="Google Shape;746;p72"/>
            <p:cNvGrpSpPr/>
            <p:nvPr/>
          </p:nvGrpSpPr>
          <p:grpSpPr>
            <a:xfrm>
              <a:off x="7191542" y="1"/>
              <a:ext cx="5000459" cy="1425992"/>
              <a:chOff x="7186272" y="0"/>
              <a:chExt cx="5005729" cy="1427495"/>
            </a:xfrm>
          </p:grpSpPr>
          <p:sp>
            <p:nvSpPr>
              <p:cNvPr id="747" name="Google Shape;747;p7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7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49" name="Google Shape;749;p7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0" name="Google Shape;750;p7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1" name="Google Shape;751;p7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52" name="Google Shape;752;p7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53" name="Google Shape;753;p7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Two Content">
  <p:cSld name="Two Content 6">
    <p:spTree>
      <p:nvGrpSpPr>
        <p:cNvPr id="1" name="Shape 754"/>
        <p:cNvGrpSpPr/>
        <p:nvPr/>
      </p:nvGrpSpPr>
      <p:grpSpPr>
        <a:xfrm>
          <a:off x="0" y="0"/>
          <a:ext cx="0" cy="0"/>
          <a:chOff x="0" y="0"/>
          <a:chExt cx="0" cy="0"/>
        </a:xfrm>
      </p:grpSpPr>
      <p:sp>
        <p:nvSpPr>
          <p:cNvPr id="755" name="Google Shape;755;p7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6" name="Google Shape;756;p73"/>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57" name="Google Shape;757;p73"/>
          <p:cNvGrpSpPr/>
          <p:nvPr/>
        </p:nvGrpSpPr>
        <p:grpSpPr>
          <a:xfrm>
            <a:off x="7191542" y="1"/>
            <a:ext cx="5000459" cy="1425992"/>
            <a:chOff x="7191542" y="1"/>
            <a:chExt cx="5000459" cy="1425992"/>
          </a:xfrm>
        </p:grpSpPr>
        <p:pic>
          <p:nvPicPr>
            <p:cNvPr id="758" name="Google Shape;758;p7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759" name="Google Shape;759;p73"/>
            <p:cNvGrpSpPr/>
            <p:nvPr/>
          </p:nvGrpSpPr>
          <p:grpSpPr>
            <a:xfrm>
              <a:off x="7191542" y="1"/>
              <a:ext cx="5000459" cy="1425992"/>
              <a:chOff x="7186272" y="0"/>
              <a:chExt cx="5005729" cy="1427495"/>
            </a:xfrm>
          </p:grpSpPr>
          <p:sp>
            <p:nvSpPr>
              <p:cNvPr id="760" name="Google Shape;760;p7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7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62" name="Google Shape;762;p73"/>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3" name="Google Shape;763;p73"/>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64" name="Google Shape;764;p7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65" name="Google Shape;765;p7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Comparison">
  <p:cSld name="Comparison 5">
    <p:spTree>
      <p:nvGrpSpPr>
        <p:cNvPr id="1" name="Shape 766"/>
        <p:cNvGrpSpPr/>
        <p:nvPr/>
      </p:nvGrpSpPr>
      <p:grpSpPr>
        <a:xfrm>
          <a:off x="0" y="0"/>
          <a:ext cx="0" cy="0"/>
          <a:chOff x="0" y="0"/>
          <a:chExt cx="0" cy="0"/>
        </a:xfrm>
      </p:grpSpPr>
      <p:grpSp>
        <p:nvGrpSpPr>
          <p:cNvPr id="767" name="Google Shape;767;p74"/>
          <p:cNvGrpSpPr/>
          <p:nvPr/>
        </p:nvGrpSpPr>
        <p:grpSpPr>
          <a:xfrm>
            <a:off x="7191542" y="1"/>
            <a:ext cx="5000459" cy="1425992"/>
            <a:chOff x="7191542" y="1"/>
            <a:chExt cx="5000459" cy="1425992"/>
          </a:xfrm>
        </p:grpSpPr>
        <p:pic>
          <p:nvPicPr>
            <p:cNvPr id="768" name="Google Shape;768;p7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769" name="Google Shape;769;p74"/>
            <p:cNvGrpSpPr/>
            <p:nvPr/>
          </p:nvGrpSpPr>
          <p:grpSpPr>
            <a:xfrm>
              <a:off x="7191542" y="1"/>
              <a:ext cx="5000459" cy="1425992"/>
              <a:chOff x="7186272" y="0"/>
              <a:chExt cx="5005729" cy="1427495"/>
            </a:xfrm>
          </p:grpSpPr>
          <p:sp>
            <p:nvSpPr>
              <p:cNvPr id="770" name="Google Shape;770;p7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1" name="Google Shape;771;p7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72" name="Google Shape;772;p7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3" name="Google Shape;773;p74"/>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4" name="Google Shape;774;p74"/>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5" name="Google Shape;775;p74"/>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6" name="Google Shape;776;p74"/>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7" name="Google Shape;777;p7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78" name="Google Shape;778;p7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79" name="Google Shape;779;p7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Title Only">
  <p:cSld name="Title Only 5">
    <p:spTree>
      <p:nvGrpSpPr>
        <p:cNvPr id="1" name="Shape 780"/>
        <p:cNvGrpSpPr/>
        <p:nvPr/>
      </p:nvGrpSpPr>
      <p:grpSpPr>
        <a:xfrm>
          <a:off x="0" y="0"/>
          <a:ext cx="0" cy="0"/>
          <a:chOff x="0" y="0"/>
          <a:chExt cx="0" cy="0"/>
        </a:xfrm>
      </p:grpSpPr>
      <p:grpSp>
        <p:nvGrpSpPr>
          <p:cNvPr id="781" name="Google Shape;781;p75"/>
          <p:cNvGrpSpPr/>
          <p:nvPr/>
        </p:nvGrpSpPr>
        <p:grpSpPr>
          <a:xfrm>
            <a:off x="7191542" y="1"/>
            <a:ext cx="5000459" cy="1425992"/>
            <a:chOff x="7191542" y="1"/>
            <a:chExt cx="5000459" cy="1425992"/>
          </a:xfrm>
        </p:grpSpPr>
        <p:pic>
          <p:nvPicPr>
            <p:cNvPr id="782" name="Google Shape;782;p7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783" name="Google Shape;783;p75"/>
            <p:cNvGrpSpPr/>
            <p:nvPr/>
          </p:nvGrpSpPr>
          <p:grpSpPr>
            <a:xfrm>
              <a:off x="7191542" y="1"/>
              <a:ext cx="5000459" cy="1425992"/>
              <a:chOff x="7186272" y="0"/>
              <a:chExt cx="5005729" cy="1427495"/>
            </a:xfrm>
          </p:grpSpPr>
          <p:sp>
            <p:nvSpPr>
              <p:cNvPr id="784" name="Google Shape;784;p7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5" name="Google Shape;785;p7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86" name="Google Shape;786;p7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7" name="Google Shape;787;p7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88" name="Google Shape;788;p7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89" name="Google Shape;789;p7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matchingName="End">
  <p:cSld name="End 6">
    <p:spTree>
      <p:nvGrpSpPr>
        <p:cNvPr id="1" name="Shape 790"/>
        <p:cNvGrpSpPr/>
        <p:nvPr/>
      </p:nvGrpSpPr>
      <p:grpSpPr>
        <a:xfrm>
          <a:off x="0" y="0"/>
          <a:ext cx="0" cy="0"/>
          <a:chOff x="0" y="0"/>
          <a:chExt cx="0" cy="0"/>
        </a:xfrm>
      </p:grpSpPr>
      <p:grpSp>
        <p:nvGrpSpPr>
          <p:cNvPr id="791" name="Google Shape;791;p76"/>
          <p:cNvGrpSpPr/>
          <p:nvPr/>
        </p:nvGrpSpPr>
        <p:grpSpPr>
          <a:xfrm>
            <a:off x="0" y="0"/>
            <a:ext cx="12192000" cy="2148830"/>
            <a:chOff x="0" y="0"/>
            <a:chExt cx="12192000" cy="2148830"/>
          </a:xfrm>
        </p:grpSpPr>
        <p:sp>
          <p:nvSpPr>
            <p:cNvPr id="792" name="Google Shape;792;p76"/>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3" name="Google Shape;793;p76"/>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94" name="Google Shape;794;p76"/>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5" name="Google Shape;795;p76"/>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6" name="Google Shape;796;p76"/>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7" name="Google Shape;797;p7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798" name="Google Shape;798;p76"/>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matchingName="Blank">
  <p:cSld name="Blank 4">
    <p:spTree>
      <p:nvGrpSpPr>
        <p:cNvPr id="1" name="Shape 799"/>
        <p:cNvGrpSpPr/>
        <p:nvPr/>
      </p:nvGrpSpPr>
      <p:grpSpPr>
        <a:xfrm>
          <a:off x="0" y="0"/>
          <a:ext cx="0" cy="0"/>
          <a:chOff x="0" y="0"/>
          <a:chExt cx="0" cy="0"/>
        </a:xfrm>
      </p:grpSpPr>
      <p:sp>
        <p:nvSpPr>
          <p:cNvPr id="800" name="Google Shape;800;p7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01" name="Google Shape;801;p7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02" name="Google Shape;802;p7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03" name="Google Shape;803;p77"/>
          <p:cNvGrpSpPr/>
          <p:nvPr/>
        </p:nvGrpSpPr>
        <p:grpSpPr>
          <a:xfrm>
            <a:off x="7191542" y="1"/>
            <a:ext cx="5000459" cy="1425992"/>
            <a:chOff x="7191542" y="1"/>
            <a:chExt cx="5000459" cy="1425992"/>
          </a:xfrm>
        </p:grpSpPr>
        <p:pic>
          <p:nvPicPr>
            <p:cNvPr id="804" name="Google Shape;804;p7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805" name="Google Shape;805;p77"/>
            <p:cNvGrpSpPr/>
            <p:nvPr/>
          </p:nvGrpSpPr>
          <p:grpSpPr>
            <a:xfrm>
              <a:off x="7191542" y="1"/>
              <a:ext cx="5000459" cy="1425992"/>
              <a:chOff x="7186272" y="0"/>
              <a:chExt cx="5005729" cy="1427495"/>
            </a:xfrm>
          </p:grpSpPr>
          <p:sp>
            <p:nvSpPr>
              <p:cNvPr id="806" name="Google Shape;806;p7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7" name="Google Shape;807;p7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Cover">
  <p:cSld name="Cover 8">
    <p:spTree>
      <p:nvGrpSpPr>
        <p:cNvPr id="1" name="Shape 808"/>
        <p:cNvGrpSpPr/>
        <p:nvPr/>
      </p:nvGrpSpPr>
      <p:grpSpPr>
        <a:xfrm>
          <a:off x="0" y="0"/>
          <a:ext cx="0" cy="0"/>
          <a:chOff x="0" y="0"/>
          <a:chExt cx="0" cy="0"/>
        </a:xfrm>
      </p:grpSpPr>
      <p:sp>
        <p:nvSpPr>
          <p:cNvPr id="809" name="Google Shape;809;p78"/>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0" name="Google Shape;810;p78"/>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1" name="Google Shape;811;p78"/>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2" name="Google Shape;812;p78"/>
          <p:cNvSpPr>
            <a:spLocks noGrp="1"/>
          </p:cNvSpPr>
          <p:nvPr>
            <p:ph type="pic" idx="2"/>
          </p:nvPr>
        </p:nvSpPr>
        <p:spPr>
          <a:xfrm>
            <a:off x="7118684" y="233915"/>
            <a:ext cx="5073316" cy="5943600"/>
          </a:xfrm>
          <a:prstGeom prst="rect">
            <a:avLst/>
          </a:prstGeom>
          <a:noFill/>
          <a:ln>
            <a:noFill/>
          </a:ln>
        </p:spPr>
      </p:sp>
      <p:grpSp>
        <p:nvGrpSpPr>
          <p:cNvPr id="813" name="Google Shape;813;p78"/>
          <p:cNvGrpSpPr/>
          <p:nvPr/>
        </p:nvGrpSpPr>
        <p:grpSpPr>
          <a:xfrm>
            <a:off x="0" y="5020348"/>
            <a:ext cx="12192000" cy="1837653"/>
            <a:chOff x="0" y="5020348"/>
            <a:chExt cx="12192000" cy="1837653"/>
          </a:xfrm>
        </p:grpSpPr>
        <p:sp>
          <p:nvSpPr>
            <p:cNvPr id="814" name="Google Shape;814;p7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5" name="Google Shape;815;p78"/>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16" name="Google Shape;816;p7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Divider">
  <p:cSld name="Divider 9">
    <p:bg>
      <p:bgPr>
        <a:solidFill>
          <a:schemeClr val="lt2"/>
        </a:solidFill>
        <a:effectLst/>
      </p:bgPr>
    </p:bg>
    <p:spTree>
      <p:nvGrpSpPr>
        <p:cNvPr id="1" name="Shape 817"/>
        <p:cNvGrpSpPr/>
        <p:nvPr/>
      </p:nvGrpSpPr>
      <p:grpSpPr>
        <a:xfrm>
          <a:off x="0" y="0"/>
          <a:ext cx="0" cy="0"/>
          <a:chOff x="0" y="0"/>
          <a:chExt cx="0" cy="0"/>
        </a:xfrm>
      </p:grpSpPr>
      <p:grpSp>
        <p:nvGrpSpPr>
          <p:cNvPr id="818" name="Google Shape;818;p79"/>
          <p:cNvGrpSpPr/>
          <p:nvPr/>
        </p:nvGrpSpPr>
        <p:grpSpPr>
          <a:xfrm>
            <a:off x="0" y="5020347"/>
            <a:ext cx="12192000" cy="1837653"/>
            <a:chOff x="0" y="5020347"/>
            <a:chExt cx="12192000" cy="1837653"/>
          </a:xfrm>
        </p:grpSpPr>
        <p:sp>
          <p:nvSpPr>
            <p:cNvPr id="819" name="Google Shape;819;p79"/>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0" name="Google Shape;820;p7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1" name="Google Shape;821;p79"/>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2" name="Google Shape;822;p7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823" name="Google Shape;823;p79"/>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4" name="Google Shape;824;p79"/>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matchingName="Quotation">
  <p:cSld name="Quotation 11">
    <p:spTree>
      <p:nvGrpSpPr>
        <p:cNvPr id="1" name="Shape 825"/>
        <p:cNvGrpSpPr/>
        <p:nvPr/>
      </p:nvGrpSpPr>
      <p:grpSpPr>
        <a:xfrm>
          <a:off x="0" y="0"/>
          <a:ext cx="0" cy="0"/>
          <a:chOff x="0" y="0"/>
          <a:chExt cx="0" cy="0"/>
        </a:xfrm>
      </p:grpSpPr>
      <p:sp>
        <p:nvSpPr>
          <p:cNvPr id="826" name="Google Shape;826;p8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7" name="Google Shape;827;p8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8" name="Google Shape;828;p8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9" name="Google Shape;829;p8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30" name="Google Shape;830;p8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31" name="Google Shape;831;p8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32" name="Google Shape;832;p80"/>
          <p:cNvGrpSpPr/>
          <p:nvPr/>
        </p:nvGrpSpPr>
        <p:grpSpPr>
          <a:xfrm>
            <a:off x="7191542" y="1"/>
            <a:ext cx="5000459" cy="1425992"/>
            <a:chOff x="7191542" y="1"/>
            <a:chExt cx="5000459" cy="1425992"/>
          </a:xfrm>
        </p:grpSpPr>
        <p:pic>
          <p:nvPicPr>
            <p:cNvPr id="833" name="Google Shape;833;p8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834" name="Google Shape;834;p80"/>
            <p:cNvGrpSpPr/>
            <p:nvPr/>
          </p:nvGrpSpPr>
          <p:grpSpPr>
            <a:xfrm>
              <a:off x="7191542" y="1"/>
              <a:ext cx="5000459" cy="1425992"/>
              <a:chOff x="7186272" y="0"/>
              <a:chExt cx="5005729" cy="1427495"/>
            </a:xfrm>
          </p:grpSpPr>
          <p:sp>
            <p:nvSpPr>
              <p:cNvPr id="835" name="Google Shape;835;p8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6" name="Google Shape;836;p8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837" name="Google Shape;837;p80"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matchingName="Quotation">
  <p:cSld name="Quotation 11">
    <p:spTree>
      <p:nvGrpSpPr>
        <p:cNvPr id="1" name="Shape 825"/>
        <p:cNvGrpSpPr/>
        <p:nvPr/>
      </p:nvGrpSpPr>
      <p:grpSpPr>
        <a:xfrm>
          <a:off x="0" y="0"/>
          <a:ext cx="0" cy="0"/>
          <a:chOff x="0" y="0"/>
          <a:chExt cx="0" cy="0"/>
        </a:xfrm>
      </p:grpSpPr>
      <p:sp>
        <p:nvSpPr>
          <p:cNvPr id="826" name="Google Shape;826;p8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7" name="Google Shape;827;p8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8" name="Google Shape;828;p8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9" name="Google Shape;829;p8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30" name="Google Shape;830;p8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31" name="Google Shape;831;p8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32" name="Google Shape;832;p80"/>
          <p:cNvGrpSpPr/>
          <p:nvPr/>
        </p:nvGrpSpPr>
        <p:grpSpPr>
          <a:xfrm>
            <a:off x="7191542" y="1"/>
            <a:ext cx="5000459" cy="1425992"/>
            <a:chOff x="7191542" y="1"/>
            <a:chExt cx="5000459" cy="1425992"/>
          </a:xfrm>
        </p:grpSpPr>
        <p:pic>
          <p:nvPicPr>
            <p:cNvPr id="833" name="Google Shape;833;p8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834" name="Google Shape;834;p80"/>
            <p:cNvGrpSpPr/>
            <p:nvPr/>
          </p:nvGrpSpPr>
          <p:grpSpPr>
            <a:xfrm>
              <a:off x="7191542" y="1"/>
              <a:ext cx="5000459" cy="1425992"/>
              <a:chOff x="7186272" y="0"/>
              <a:chExt cx="5005729" cy="1427495"/>
            </a:xfrm>
          </p:grpSpPr>
          <p:sp>
            <p:nvSpPr>
              <p:cNvPr id="835" name="Google Shape;835;p8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6" name="Google Shape;836;p8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837" name="Google Shape;837;p80"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matchingName="Title and Content">
  <p:cSld name="Title and Content 11">
    <p:spTree>
      <p:nvGrpSpPr>
        <p:cNvPr id="1" name="Shape 838"/>
        <p:cNvGrpSpPr/>
        <p:nvPr/>
      </p:nvGrpSpPr>
      <p:grpSpPr>
        <a:xfrm>
          <a:off x="0" y="0"/>
          <a:ext cx="0" cy="0"/>
          <a:chOff x="0" y="0"/>
          <a:chExt cx="0" cy="0"/>
        </a:xfrm>
      </p:grpSpPr>
      <p:grpSp>
        <p:nvGrpSpPr>
          <p:cNvPr id="839" name="Google Shape;839;p81"/>
          <p:cNvGrpSpPr/>
          <p:nvPr/>
        </p:nvGrpSpPr>
        <p:grpSpPr>
          <a:xfrm>
            <a:off x="7191542" y="1"/>
            <a:ext cx="5000459" cy="1425992"/>
            <a:chOff x="7191542" y="1"/>
            <a:chExt cx="5000459" cy="1425992"/>
          </a:xfrm>
        </p:grpSpPr>
        <p:pic>
          <p:nvPicPr>
            <p:cNvPr id="840" name="Google Shape;840;p8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841" name="Google Shape;841;p81"/>
            <p:cNvGrpSpPr/>
            <p:nvPr/>
          </p:nvGrpSpPr>
          <p:grpSpPr>
            <a:xfrm>
              <a:off x="7191542" y="1"/>
              <a:ext cx="5000459" cy="1425992"/>
              <a:chOff x="7186272" y="0"/>
              <a:chExt cx="5005729" cy="1427495"/>
            </a:xfrm>
          </p:grpSpPr>
          <p:sp>
            <p:nvSpPr>
              <p:cNvPr id="842" name="Google Shape;842;p8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3" name="Google Shape;843;p8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44" name="Google Shape;844;p8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5" name="Google Shape;845;p8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6" name="Google Shape;846;p8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47" name="Google Shape;847;p8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48" name="Google Shape;848;p8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Two Content">
  <p:cSld name="Two Content 7">
    <p:spTree>
      <p:nvGrpSpPr>
        <p:cNvPr id="1" name="Shape 849"/>
        <p:cNvGrpSpPr/>
        <p:nvPr/>
      </p:nvGrpSpPr>
      <p:grpSpPr>
        <a:xfrm>
          <a:off x="0" y="0"/>
          <a:ext cx="0" cy="0"/>
          <a:chOff x="0" y="0"/>
          <a:chExt cx="0" cy="0"/>
        </a:xfrm>
      </p:grpSpPr>
      <p:sp>
        <p:nvSpPr>
          <p:cNvPr id="850" name="Google Shape;850;p8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1" name="Google Shape;851;p82"/>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52" name="Google Shape;852;p82"/>
          <p:cNvGrpSpPr/>
          <p:nvPr/>
        </p:nvGrpSpPr>
        <p:grpSpPr>
          <a:xfrm>
            <a:off x="7191542" y="1"/>
            <a:ext cx="5000459" cy="1425992"/>
            <a:chOff x="7191542" y="1"/>
            <a:chExt cx="5000459" cy="1425992"/>
          </a:xfrm>
        </p:grpSpPr>
        <p:pic>
          <p:nvPicPr>
            <p:cNvPr id="853" name="Google Shape;853;p8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854" name="Google Shape;854;p82"/>
            <p:cNvGrpSpPr/>
            <p:nvPr/>
          </p:nvGrpSpPr>
          <p:grpSpPr>
            <a:xfrm>
              <a:off x="7191542" y="1"/>
              <a:ext cx="5000459" cy="1425992"/>
              <a:chOff x="7186272" y="0"/>
              <a:chExt cx="5005729" cy="1427495"/>
            </a:xfrm>
          </p:grpSpPr>
          <p:sp>
            <p:nvSpPr>
              <p:cNvPr id="855" name="Google Shape;855;p8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6" name="Google Shape;856;p8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57" name="Google Shape;857;p82"/>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8" name="Google Shape;858;p82"/>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59" name="Google Shape;859;p8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60" name="Google Shape;860;p8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Comparison">
  <p:cSld name="Comparison 6">
    <p:spTree>
      <p:nvGrpSpPr>
        <p:cNvPr id="1" name="Shape 861"/>
        <p:cNvGrpSpPr/>
        <p:nvPr/>
      </p:nvGrpSpPr>
      <p:grpSpPr>
        <a:xfrm>
          <a:off x="0" y="0"/>
          <a:ext cx="0" cy="0"/>
          <a:chOff x="0" y="0"/>
          <a:chExt cx="0" cy="0"/>
        </a:xfrm>
      </p:grpSpPr>
      <p:grpSp>
        <p:nvGrpSpPr>
          <p:cNvPr id="862" name="Google Shape;862;p83"/>
          <p:cNvGrpSpPr/>
          <p:nvPr/>
        </p:nvGrpSpPr>
        <p:grpSpPr>
          <a:xfrm>
            <a:off x="7191542" y="1"/>
            <a:ext cx="5000459" cy="1425992"/>
            <a:chOff x="7191542" y="1"/>
            <a:chExt cx="5000459" cy="1425992"/>
          </a:xfrm>
        </p:grpSpPr>
        <p:pic>
          <p:nvPicPr>
            <p:cNvPr id="863" name="Google Shape;863;p8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864" name="Google Shape;864;p83"/>
            <p:cNvGrpSpPr/>
            <p:nvPr/>
          </p:nvGrpSpPr>
          <p:grpSpPr>
            <a:xfrm>
              <a:off x="7191542" y="1"/>
              <a:ext cx="5000459" cy="1425992"/>
              <a:chOff x="7186272" y="0"/>
              <a:chExt cx="5005729" cy="1427495"/>
            </a:xfrm>
          </p:grpSpPr>
          <p:sp>
            <p:nvSpPr>
              <p:cNvPr id="865" name="Google Shape;865;p8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6" name="Google Shape;866;p8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67" name="Google Shape;867;p8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8" name="Google Shape;868;p83"/>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9" name="Google Shape;869;p83"/>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0" name="Google Shape;870;p83"/>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1" name="Google Shape;871;p83"/>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2" name="Google Shape;872;p8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73" name="Google Shape;873;p8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74" name="Google Shape;874;p8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4787916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Photo Slide">
  <p:cSld name="Photo Slide 8">
    <p:spTree>
      <p:nvGrpSpPr>
        <p:cNvPr id="1" name="Shape 875"/>
        <p:cNvGrpSpPr/>
        <p:nvPr/>
      </p:nvGrpSpPr>
      <p:grpSpPr>
        <a:xfrm>
          <a:off x="0" y="0"/>
          <a:ext cx="0" cy="0"/>
          <a:chOff x="0" y="0"/>
          <a:chExt cx="0" cy="0"/>
        </a:xfrm>
      </p:grpSpPr>
      <p:sp>
        <p:nvSpPr>
          <p:cNvPr id="876" name="Google Shape;876;p84"/>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77" name="Google Shape;877;p84"/>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878" name="Google Shape;878;p84"/>
          <p:cNvGrpSpPr/>
          <p:nvPr/>
        </p:nvGrpSpPr>
        <p:grpSpPr>
          <a:xfrm>
            <a:off x="0" y="5379426"/>
            <a:ext cx="2807368" cy="753891"/>
            <a:chOff x="0" y="5379426"/>
            <a:chExt cx="2807368" cy="753891"/>
          </a:xfrm>
        </p:grpSpPr>
        <p:sp>
          <p:nvSpPr>
            <p:cNvPr id="879" name="Google Shape;879;p84"/>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0" name="Google Shape;880;p84"/>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81" name="Google Shape;881;p84"/>
          <p:cNvSpPr>
            <a:spLocks noGrp="1"/>
          </p:cNvSpPr>
          <p:nvPr>
            <p:ph type="pic" idx="2"/>
          </p:nvPr>
        </p:nvSpPr>
        <p:spPr>
          <a:xfrm>
            <a:off x="2807368" y="457202"/>
            <a:ext cx="8915400" cy="5943598"/>
          </a:xfrm>
          <a:prstGeom prst="rect">
            <a:avLst/>
          </a:prstGeom>
          <a:noFill/>
          <a:ln>
            <a:noFill/>
          </a:ln>
        </p:spPr>
      </p:sp>
      <p:pic>
        <p:nvPicPr>
          <p:cNvPr id="882" name="Google Shape;882;p8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End">
  <p:cSld name="End 7">
    <p:spTree>
      <p:nvGrpSpPr>
        <p:cNvPr id="1" name="Shape 883"/>
        <p:cNvGrpSpPr/>
        <p:nvPr/>
      </p:nvGrpSpPr>
      <p:grpSpPr>
        <a:xfrm>
          <a:off x="0" y="0"/>
          <a:ext cx="0" cy="0"/>
          <a:chOff x="0" y="0"/>
          <a:chExt cx="0" cy="0"/>
        </a:xfrm>
      </p:grpSpPr>
      <p:grpSp>
        <p:nvGrpSpPr>
          <p:cNvPr id="884" name="Google Shape;884;p85"/>
          <p:cNvGrpSpPr/>
          <p:nvPr/>
        </p:nvGrpSpPr>
        <p:grpSpPr>
          <a:xfrm>
            <a:off x="0" y="0"/>
            <a:ext cx="12192000" cy="2148830"/>
            <a:chOff x="0" y="0"/>
            <a:chExt cx="12192000" cy="2148830"/>
          </a:xfrm>
        </p:grpSpPr>
        <p:sp>
          <p:nvSpPr>
            <p:cNvPr id="885" name="Google Shape;885;p85"/>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6" name="Google Shape;886;p85"/>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87" name="Google Shape;887;p85"/>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8" name="Google Shape;888;p85"/>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9" name="Google Shape;889;p85"/>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90" name="Google Shape;890;p8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891" name="Google Shape;891;p85"/>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matchingName="Blank">
  <p:cSld name="Blank 5">
    <p:spTree>
      <p:nvGrpSpPr>
        <p:cNvPr id="1" name="Shape 892"/>
        <p:cNvGrpSpPr/>
        <p:nvPr/>
      </p:nvGrpSpPr>
      <p:grpSpPr>
        <a:xfrm>
          <a:off x="0" y="0"/>
          <a:ext cx="0" cy="0"/>
          <a:chOff x="0" y="0"/>
          <a:chExt cx="0" cy="0"/>
        </a:xfrm>
      </p:grpSpPr>
      <p:sp>
        <p:nvSpPr>
          <p:cNvPr id="893" name="Google Shape;893;p8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94" name="Google Shape;894;p8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95" name="Google Shape;895;p8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96" name="Google Shape;896;p86"/>
          <p:cNvGrpSpPr/>
          <p:nvPr/>
        </p:nvGrpSpPr>
        <p:grpSpPr>
          <a:xfrm>
            <a:off x="7191542" y="1"/>
            <a:ext cx="5000459" cy="1425992"/>
            <a:chOff x="7191542" y="1"/>
            <a:chExt cx="5000459" cy="1425992"/>
          </a:xfrm>
        </p:grpSpPr>
        <p:pic>
          <p:nvPicPr>
            <p:cNvPr id="897" name="Google Shape;897;p8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898" name="Google Shape;898;p86"/>
            <p:cNvGrpSpPr/>
            <p:nvPr/>
          </p:nvGrpSpPr>
          <p:grpSpPr>
            <a:xfrm>
              <a:off x="7191542" y="1"/>
              <a:ext cx="5000459" cy="1425992"/>
              <a:chOff x="7186272" y="0"/>
              <a:chExt cx="5005729" cy="1427495"/>
            </a:xfrm>
          </p:grpSpPr>
          <p:sp>
            <p:nvSpPr>
              <p:cNvPr id="899" name="Google Shape;899;p8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0" name="Google Shape;900;p8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matchingName="Title Only">
  <p:cSld name="Title Only 6">
    <p:spTree>
      <p:nvGrpSpPr>
        <p:cNvPr id="1" name="Shape 901"/>
        <p:cNvGrpSpPr/>
        <p:nvPr/>
      </p:nvGrpSpPr>
      <p:grpSpPr>
        <a:xfrm>
          <a:off x="0" y="0"/>
          <a:ext cx="0" cy="0"/>
          <a:chOff x="0" y="0"/>
          <a:chExt cx="0" cy="0"/>
        </a:xfrm>
      </p:grpSpPr>
      <p:grpSp>
        <p:nvGrpSpPr>
          <p:cNvPr id="902" name="Google Shape;902;p87"/>
          <p:cNvGrpSpPr/>
          <p:nvPr/>
        </p:nvGrpSpPr>
        <p:grpSpPr>
          <a:xfrm>
            <a:off x="7191542" y="1"/>
            <a:ext cx="5000459" cy="1425992"/>
            <a:chOff x="7191542" y="1"/>
            <a:chExt cx="5000459" cy="1425992"/>
          </a:xfrm>
        </p:grpSpPr>
        <p:pic>
          <p:nvPicPr>
            <p:cNvPr id="903" name="Google Shape;903;p8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904" name="Google Shape;904;p87"/>
            <p:cNvGrpSpPr/>
            <p:nvPr/>
          </p:nvGrpSpPr>
          <p:grpSpPr>
            <a:xfrm>
              <a:off x="7191542" y="1"/>
              <a:ext cx="5000459" cy="1425992"/>
              <a:chOff x="7186272" y="0"/>
              <a:chExt cx="5005729" cy="1427495"/>
            </a:xfrm>
          </p:grpSpPr>
          <p:sp>
            <p:nvSpPr>
              <p:cNvPr id="905" name="Google Shape;905;p8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6" name="Google Shape;906;p8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07" name="Google Shape;907;p8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8" name="Google Shape;908;p8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09" name="Google Shape;909;p8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10" name="Google Shape;910;p8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matchingName="Cover B">
  <p:cSld name="Cover B 2">
    <p:spTree>
      <p:nvGrpSpPr>
        <p:cNvPr id="1" name="Shape 911"/>
        <p:cNvGrpSpPr/>
        <p:nvPr/>
      </p:nvGrpSpPr>
      <p:grpSpPr>
        <a:xfrm>
          <a:off x="0" y="0"/>
          <a:ext cx="0" cy="0"/>
          <a:chOff x="0" y="0"/>
          <a:chExt cx="0" cy="0"/>
        </a:xfrm>
      </p:grpSpPr>
      <p:sp>
        <p:nvSpPr>
          <p:cNvPr id="912" name="Google Shape;912;p88"/>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3" name="Google Shape;913;p88"/>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914" name="Google Shape;914;p88"/>
          <p:cNvGrpSpPr/>
          <p:nvPr/>
        </p:nvGrpSpPr>
        <p:grpSpPr>
          <a:xfrm flipH="1">
            <a:off x="-1" y="1"/>
            <a:ext cx="6418725" cy="1509822"/>
            <a:chOff x="7522541" y="1"/>
            <a:chExt cx="4669459" cy="1098357"/>
          </a:xfrm>
        </p:grpSpPr>
        <p:sp>
          <p:nvSpPr>
            <p:cNvPr id="915" name="Google Shape;915;p88"/>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6" name="Google Shape;916;p88"/>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917" name="Google Shape;917;p8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136525"/>
            <a:ext cx="1945206" cy="879974"/>
          </a:xfrm>
          <a:prstGeom prst="rect">
            <a:avLst/>
          </a:prstGeom>
          <a:noFill/>
          <a:ln>
            <a:noFill/>
          </a:ln>
        </p:spPr>
      </p:pic>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matchingName="Quotation">
  <p:cSld name="Quotation 12">
    <p:spTree>
      <p:nvGrpSpPr>
        <p:cNvPr id="1" name="Shape 918"/>
        <p:cNvGrpSpPr/>
        <p:nvPr/>
      </p:nvGrpSpPr>
      <p:grpSpPr>
        <a:xfrm>
          <a:off x="0" y="0"/>
          <a:ext cx="0" cy="0"/>
          <a:chOff x="0" y="0"/>
          <a:chExt cx="0" cy="0"/>
        </a:xfrm>
      </p:grpSpPr>
      <p:sp>
        <p:nvSpPr>
          <p:cNvPr id="919" name="Google Shape;919;p8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0" name="Google Shape;920;p8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1" name="Google Shape;921;p8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2" name="Google Shape;922;p8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23" name="Google Shape;923;p8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24" name="Google Shape;924;p8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25" name="Google Shape;925;p89"/>
          <p:cNvGrpSpPr/>
          <p:nvPr/>
        </p:nvGrpSpPr>
        <p:grpSpPr>
          <a:xfrm>
            <a:off x="7191542" y="1"/>
            <a:ext cx="5000459" cy="1425992"/>
            <a:chOff x="7191542" y="1"/>
            <a:chExt cx="5000459" cy="1425992"/>
          </a:xfrm>
        </p:grpSpPr>
        <p:pic>
          <p:nvPicPr>
            <p:cNvPr id="926" name="Google Shape;926;p8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927" name="Google Shape;927;p89"/>
            <p:cNvGrpSpPr/>
            <p:nvPr/>
          </p:nvGrpSpPr>
          <p:grpSpPr>
            <a:xfrm>
              <a:off x="7191542" y="1"/>
              <a:ext cx="5000459" cy="1425992"/>
              <a:chOff x="7186272" y="0"/>
              <a:chExt cx="5005729" cy="1427495"/>
            </a:xfrm>
          </p:grpSpPr>
          <p:sp>
            <p:nvSpPr>
              <p:cNvPr id="928" name="Google Shape;928;p8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9" name="Google Shape;929;p8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30" name="Google Shape;930;p89"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matchingName="3_Quotation">
  <p:cSld name="3_Quotation 2">
    <p:spTree>
      <p:nvGrpSpPr>
        <p:cNvPr id="1" name="Shape 931"/>
        <p:cNvGrpSpPr/>
        <p:nvPr/>
      </p:nvGrpSpPr>
      <p:grpSpPr>
        <a:xfrm>
          <a:off x="0" y="0"/>
          <a:ext cx="0" cy="0"/>
          <a:chOff x="0" y="0"/>
          <a:chExt cx="0" cy="0"/>
        </a:xfrm>
      </p:grpSpPr>
      <p:sp>
        <p:nvSpPr>
          <p:cNvPr id="932" name="Google Shape;932;p9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3" name="Google Shape;933;p9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4" name="Google Shape;934;p9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5" name="Google Shape;935;p9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36" name="Google Shape;936;p9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37" name="Google Shape;937;p9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38" name="Google Shape;938;p90"/>
          <p:cNvGrpSpPr/>
          <p:nvPr/>
        </p:nvGrpSpPr>
        <p:grpSpPr>
          <a:xfrm>
            <a:off x="7191542" y="1"/>
            <a:ext cx="5000459" cy="1425992"/>
            <a:chOff x="7191542" y="1"/>
            <a:chExt cx="5000459" cy="1425992"/>
          </a:xfrm>
        </p:grpSpPr>
        <p:pic>
          <p:nvPicPr>
            <p:cNvPr id="939" name="Google Shape;939;p9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940" name="Google Shape;940;p90"/>
            <p:cNvGrpSpPr/>
            <p:nvPr/>
          </p:nvGrpSpPr>
          <p:grpSpPr>
            <a:xfrm>
              <a:off x="7191542" y="1"/>
              <a:ext cx="5000459" cy="1425992"/>
              <a:chOff x="7186272" y="0"/>
              <a:chExt cx="5005729" cy="1427495"/>
            </a:xfrm>
          </p:grpSpPr>
          <p:sp>
            <p:nvSpPr>
              <p:cNvPr id="941" name="Google Shape;941;p9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2" name="Google Shape;942;p9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43" name="Google Shape;943;p90"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matchingName="Quotation">
  <p:cSld name="Quotation 13">
    <p:spTree>
      <p:nvGrpSpPr>
        <p:cNvPr id="1" name="Shape 944"/>
        <p:cNvGrpSpPr/>
        <p:nvPr/>
      </p:nvGrpSpPr>
      <p:grpSpPr>
        <a:xfrm>
          <a:off x="0" y="0"/>
          <a:ext cx="0" cy="0"/>
          <a:chOff x="0" y="0"/>
          <a:chExt cx="0" cy="0"/>
        </a:xfrm>
      </p:grpSpPr>
      <p:sp>
        <p:nvSpPr>
          <p:cNvPr id="945" name="Google Shape;945;p9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6" name="Google Shape;946;p9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7" name="Google Shape;947;p9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8" name="Google Shape;948;p9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9" name="Google Shape;949;p9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50" name="Google Shape;950;p9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51" name="Google Shape;951;p91"/>
          <p:cNvGrpSpPr/>
          <p:nvPr/>
        </p:nvGrpSpPr>
        <p:grpSpPr>
          <a:xfrm>
            <a:off x="7191542" y="1"/>
            <a:ext cx="5000459" cy="1425992"/>
            <a:chOff x="7191542" y="1"/>
            <a:chExt cx="5000459" cy="1425992"/>
          </a:xfrm>
        </p:grpSpPr>
        <p:pic>
          <p:nvPicPr>
            <p:cNvPr id="952" name="Google Shape;952;p9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953" name="Google Shape;953;p91"/>
            <p:cNvGrpSpPr/>
            <p:nvPr/>
          </p:nvGrpSpPr>
          <p:grpSpPr>
            <a:xfrm>
              <a:off x="7191542" y="1"/>
              <a:ext cx="5000459" cy="1425992"/>
              <a:chOff x="7186272" y="0"/>
              <a:chExt cx="5005729" cy="1427495"/>
            </a:xfrm>
          </p:grpSpPr>
          <p:sp>
            <p:nvSpPr>
              <p:cNvPr id="954" name="Google Shape;954;p9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5" name="Google Shape;955;p9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56" name="Google Shape;956;p91"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matchingName="Quotation">
  <p:cSld name="Quotation 12">
    <p:spTree>
      <p:nvGrpSpPr>
        <p:cNvPr id="1" name="Shape 918"/>
        <p:cNvGrpSpPr/>
        <p:nvPr/>
      </p:nvGrpSpPr>
      <p:grpSpPr>
        <a:xfrm>
          <a:off x="0" y="0"/>
          <a:ext cx="0" cy="0"/>
          <a:chOff x="0" y="0"/>
          <a:chExt cx="0" cy="0"/>
        </a:xfrm>
      </p:grpSpPr>
      <p:sp>
        <p:nvSpPr>
          <p:cNvPr id="919" name="Google Shape;919;p8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0" name="Google Shape;920;p8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1" name="Google Shape;921;p8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2" name="Google Shape;922;p8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23" name="Google Shape;923;p8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24" name="Google Shape;924;p8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25" name="Google Shape;925;p89"/>
          <p:cNvGrpSpPr/>
          <p:nvPr/>
        </p:nvGrpSpPr>
        <p:grpSpPr>
          <a:xfrm>
            <a:off x="7191542" y="1"/>
            <a:ext cx="5000459" cy="1425992"/>
            <a:chOff x="7191542" y="1"/>
            <a:chExt cx="5000459" cy="1425992"/>
          </a:xfrm>
        </p:grpSpPr>
        <p:pic>
          <p:nvPicPr>
            <p:cNvPr id="926" name="Google Shape;926;p8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927" name="Google Shape;927;p89"/>
            <p:cNvGrpSpPr/>
            <p:nvPr/>
          </p:nvGrpSpPr>
          <p:grpSpPr>
            <a:xfrm>
              <a:off x="7191542" y="1"/>
              <a:ext cx="5000459" cy="1425992"/>
              <a:chOff x="7186272" y="0"/>
              <a:chExt cx="5005729" cy="1427495"/>
            </a:xfrm>
          </p:grpSpPr>
          <p:sp>
            <p:nvSpPr>
              <p:cNvPr id="928" name="Google Shape;928;p8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9" name="Google Shape;929;p8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30" name="Google Shape;930;p89"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matchingName="3_Quotation">
  <p:cSld name="3_Quotation 2">
    <p:spTree>
      <p:nvGrpSpPr>
        <p:cNvPr id="1" name="Shape 931"/>
        <p:cNvGrpSpPr/>
        <p:nvPr/>
      </p:nvGrpSpPr>
      <p:grpSpPr>
        <a:xfrm>
          <a:off x="0" y="0"/>
          <a:ext cx="0" cy="0"/>
          <a:chOff x="0" y="0"/>
          <a:chExt cx="0" cy="0"/>
        </a:xfrm>
      </p:grpSpPr>
      <p:sp>
        <p:nvSpPr>
          <p:cNvPr id="932" name="Google Shape;932;p9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3" name="Google Shape;933;p9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4" name="Google Shape;934;p9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5" name="Google Shape;935;p9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36" name="Google Shape;936;p9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37" name="Google Shape;937;p9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38" name="Google Shape;938;p90"/>
          <p:cNvGrpSpPr/>
          <p:nvPr/>
        </p:nvGrpSpPr>
        <p:grpSpPr>
          <a:xfrm>
            <a:off x="7191542" y="1"/>
            <a:ext cx="5000459" cy="1425992"/>
            <a:chOff x="7191542" y="1"/>
            <a:chExt cx="5000459" cy="1425992"/>
          </a:xfrm>
        </p:grpSpPr>
        <p:pic>
          <p:nvPicPr>
            <p:cNvPr id="939" name="Google Shape;939;p9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940" name="Google Shape;940;p90"/>
            <p:cNvGrpSpPr/>
            <p:nvPr/>
          </p:nvGrpSpPr>
          <p:grpSpPr>
            <a:xfrm>
              <a:off x="7191542" y="1"/>
              <a:ext cx="5000459" cy="1425992"/>
              <a:chOff x="7186272" y="0"/>
              <a:chExt cx="5005729" cy="1427495"/>
            </a:xfrm>
          </p:grpSpPr>
          <p:sp>
            <p:nvSpPr>
              <p:cNvPr id="941" name="Google Shape;941;p9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2" name="Google Shape;942;p9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43" name="Google Shape;943;p90"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930269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matchingName="Quotation">
  <p:cSld name="Quotation 13">
    <p:spTree>
      <p:nvGrpSpPr>
        <p:cNvPr id="1" name="Shape 944"/>
        <p:cNvGrpSpPr/>
        <p:nvPr/>
      </p:nvGrpSpPr>
      <p:grpSpPr>
        <a:xfrm>
          <a:off x="0" y="0"/>
          <a:ext cx="0" cy="0"/>
          <a:chOff x="0" y="0"/>
          <a:chExt cx="0" cy="0"/>
        </a:xfrm>
      </p:grpSpPr>
      <p:sp>
        <p:nvSpPr>
          <p:cNvPr id="945" name="Google Shape;945;p9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6" name="Google Shape;946;p9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7" name="Google Shape;947;p9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8" name="Google Shape;948;p9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9" name="Google Shape;949;p9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50" name="Google Shape;950;p9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51" name="Google Shape;951;p91"/>
          <p:cNvGrpSpPr/>
          <p:nvPr/>
        </p:nvGrpSpPr>
        <p:grpSpPr>
          <a:xfrm>
            <a:off x="7191542" y="1"/>
            <a:ext cx="5000459" cy="1425992"/>
            <a:chOff x="7191542" y="1"/>
            <a:chExt cx="5000459" cy="1425992"/>
          </a:xfrm>
        </p:grpSpPr>
        <p:pic>
          <p:nvPicPr>
            <p:cNvPr id="952" name="Google Shape;952;p9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953" name="Google Shape;953;p91"/>
            <p:cNvGrpSpPr/>
            <p:nvPr/>
          </p:nvGrpSpPr>
          <p:grpSpPr>
            <a:xfrm>
              <a:off x="7191542" y="1"/>
              <a:ext cx="5000459" cy="1425992"/>
              <a:chOff x="7186272" y="0"/>
              <a:chExt cx="5005729" cy="1427495"/>
            </a:xfrm>
          </p:grpSpPr>
          <p:sp>
            <p:nvSpPr>
              <p:cNvPr id="954" name="Google Shape;954;p9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5" name="Google Shape;955;p9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56" name="Google Shape;956;p91"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957"/>
        <p:cNvGrpSpPr/>
        <p:nvPr/>
      </p:nvGrpSpPr>
      <p:grpSpPr>
        <a:xfrm>
          <a:off x="0" y="0"/>
          <a:ext cx="0" cy="0"/>
          <a:chOff x="0" y="0"/>
          <a:chExt cx="0" cy="0"/>
        </a:xfrm>
      </p:grpSpPr>
      <p:sp>
        <p:nvSpPr>
          <p:cNvPr id="958" name="Google Shape;958;p92"/>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9" name="Google Shape;959;p92"/>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60" name="Google Shape;960;p9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0" y="5041899"/>
            <a:ext cx="12192000" cy="1816100"/>
          </a:xfrm>
          <a:prstGeom prst="rect">
            <a:avLst/>
          </a:prstGeom>
          <a:noFill/>
          <a:ln>
            <a:noFill/>
          </a:ln>
        </p:spPr>
      </p:pic>
      <p:sp>
        <p:nvSpPr>
          <p:cNvPr id="961" name="Google Shape;961;p92"/>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62" name="Google Shape;962;p9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13956" y="5564123"/>
            <a:ext cx="2025383" cy="911351"/>
          </a:xfrm>
          <a:prstGeom prst="rect">
            <a:avLst/>
          </a:prstGeom>
          <a:noFill/>
          <a:ln>
            <a:noFill/>
          </a:ln>
        </p:spPr>
      </p:pic>
      <p:sp>
        <p:nvSpPr>
          <p:cNvPr id="963" name="Google Shape;963;p92"/>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4" name="Google Shape;964;p92"/>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5" name="Google Shape;965;p92"/>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966" name="Google Shape;966;p92"/>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91949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7" name="Google Shape;967;p92"/>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91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8" name="Google Shape;968;p92"/>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buNone/>
              <a:defRPr sz="1200" b="0" i="0">
                <a:solidFill>
                  <a:srgbClr val="929599"/>
                </a:solidFill>
                <a:latin typeface="Arial"/>
                <a:ea typeface="Arial"/>
                <a:cs typeface="Arial"/>
                <a:sym typeface="Arial"/>
              </a:defRPr>
            </a:lvl1pPr>
            <a:lvl2pPr marL="38100" marR="0" lvl="1" indent="0" algn="r">
              <a:lnSpc>
                <a:spcPct val="118750"/>
              </a:lnSpc>
              <a:spcBef>
                <a:spcPts val="0"/>
              </a:spcBef>
              <a:buNone/>
              <a:defRPr sz="1200" b="0" i="0">
                <a:solidFill>
                  <a:srgbClr val="929599"/>
                </a:solidFill>
                <a:latin typeface="Arial"/>
                <a:ea typeface="Arial"/>
                <a:cs typeface="Arial"/>
                <a:sym typeface="Arial"/>
              </a:defRPr>
            </a:lvl2pPr>
            <a:lvl3pPr marL="38100" marR="0" lvl="2" indent="0" algn="r">
              <a:lnSpc>
                <a:spcPct val="118750"/>
              </a:lnSpc>
              <a:spcBef>
                <a:spcPts val="0"/>
              </a:spcBef>
              <a:buNone/>
              <a:defRPr sz="1200" b="0" i="0">
                <a:solidFill>
                  <a:srgbClr val="929599"/>
                </a:solidFill>
                <a:latin typeface="Arial"/>
                <a:ea typeface="Arial"/>
                <a:cs typeface="Arial"/>
                <a:sym typeface="Arial"/>
              </a:defRPr>
            </a:lvl3pPr>
            <a:lvl4pPr marL="38100" marR="0" lvl="3" indent="0" algn="r">
              <a:lnSpc>
                <a:spcPct val="118750"/>
              </a:lnSpc>
              <a:spcBef>
                <a:spcPts val="0"/>
              </a:spcBef>
              <a:buNone/>
              <a:defRPr sz="1200" b="0" i="0">
                <a:solidFill>
                  <a:srgbClr val="929599"/>
                </a:solidFill>
                <a:latin typeface="Arial"/>
                <a:ea typeface="Arial"/>
                <a:cs typeface="Arial"/>
                <a:sym typeface="Arial"/>
              </a:defRPr>
            </a:lvl4pPr>
            <a:lvl5pPr marL="38100" marR="0" lvl="4" indent="0" algn="r">
              <a:lnSpc>
                <a:spcPct val="118750"/>
              </a:lnSpc>
              <a:spcBef>
                <a:spcPts val="0"/>
              </a:spcBef>
              <a:buNone/>
              <a:defRPr sz="1200" b="0" i="0">
                <a:solidFill>
                  <a:srgbClr val="929599"/>
                </a:solidFill>
                <a:latin typeface="Arial"/>
                <a:ea typeface="Arial"/>
                <a:cs typeface="Arial"/>
                <a:sym typeface="Arial"/>
              </a:defRPr>
            </a:lvl5pPr>
            <a:lvl6pPr marL="38100" marR="0" lvl="5" indent="0" algn="r">
              <a:lnSpc>
                <a:spcPct val="118750"/>
              </a:lnSpc>
              <a:spcBef>
                <a:spcPts val="0"/>
              </a:spcBef>
              <a:buNone/>
              <a:defRPr sz="1200" b="0" i="0">
                <a:solidFill>
                  <a:srgbClr val="929599"/>
                </a:solidFill>
                <a:latin typeface="Arial"/>
                <a:ea typeface="Arial"/>
                <a:cs typeface="Arial"/>
                <a:sym typeface="Arial"/>
              </a:defRPr>
            </a:lvl6pPr>
            <a:lvl7pPr marL="38100" marR="0" lvl="6" indent="0" algn="r">
              <a:lnSpc>
                <a:spcPct val="118750"/>
              </a:lnSpc>
              <a:spcBef>
                <a:spcPts val="0"/>
              </a:spcBef>
              <a:buNone/>
              <a:defRPr sz="1200" b="0" i="0">
                <a:solidFill>
                  <a:srgbClr val="929599"/>
                </a:solidFill>
                <a:latin typeface="Arial"/>
                <a:ea typeface="Arial"/>
                <a:cs typeface="Arial"/>
                <a:sym typeface="Arial"/>
              </a:defRPr>
            </a:lvl7pPr>
            <a:lvl8pPr marL="38100" marR="0" lvl="7" indent="0" algn="r">
              <a:lnSpc>
                <a:spcPct val="118750"/>
              </a:lnSpc>
              <a:spcBef>
                <a:spcPts val="0"/>
              </a:spcBef>
              <a:buNone/>
              <a:defRPr sz="1200" b="0" i="0">
                <a:solidFill>
                  <a:srgbClr val="929599"/>
                </a:solidFill>
                <a:latin typeface="Arial"/>
                <a:ea typeface="Arial"/>
                <a:cs typeface="Arial"/>
                <a:sym typeface="Arial"/>
              </a:defRPr>
            </a:lvl8pPr>
            <a:lvl9pPr marL="38100" marR="0" lvl="8" indent="0" algn="r">
              <a:lnSpc>
                <a:spcPct val="118750"/>
              </a:lnSpc>
              <a:spcBef>
                <a:spcPts val="0"/>
              </a:spcBef>
              <a:buNone/>
              <a:defRPr sz="1200" b="0" i="0">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2_Quotation">
  <p:cSld name="2_Quotation 2">
    <p:spTree>
      <p:nvGrpSpPr>
        <p:cNvPr id="1" name="Shape 969"/>
        <p:cNvGrpSpPr/>
        <p:nvPr/>
      </p:nvGrpSpPr>
      <p:grpSpPr>
        <a:xfrm>
          <a:off x="0" y="0"/>
          <a:ext cx="0" cy="0"/>
          <a:chOff x="0" y="0"/>
          <a:chExt cx="0" cy="0"/>
        </a:xfrm>
      </p:grpSpPr>
      <p:sp>
        <p:nvSpPr>
          <p:cNvPr id="970" name="Google Shape;970;p9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1" name="Google Shape;971;p9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2" name="Google Shape;972;p9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3" name="Google Shape;973;p9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74" name="Google Shape;974;p9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75" name="Google Shape;975;p9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76" name="Google Shape;976;p93"/>
          <p:cNvGrpSpPr/>
          <p:nvPr/>
        </p:nvGrpSpPr>
        <p:grpSpPr>
          <a:xfrm>
            <a:off x="7191542" y="1"/>
            <a:ext cx="5000459" cy="1425992"/>
            <a:chOff x="7191542" y="1"/>
            <a:chExt cx="5000459" cy="1425992"/>
          </a:xfrm>
        </p:grpSpPr>
        <p:pic>
          <p:nvPicPr>
            <p:cNvPr id="977" name="Google Shape;977;p9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978" name="Google Shape;978;p93"/>
            <p:cNvGrpSpPr/>
            <p:nvPr/>
          </p:nvGrpSpPr>
          <p:grpSpPr>
            <a:xfrm>
              <a:off x="7191542" y="1"/>
              <a:ext cx="5000459" cy="1425992"/>
              <a:chOff x="7186272" y="0"/>
              <a:chExt cx="5005729" cy="1427495"/>
            </a:xfrm>
          </p:grpSpPr>
          <p:sp>
            <p:nvSpPr>
              <p:cNvPr id="979" name="Google Shape;979;p9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0" name="Google Shape;980;p9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81" name="Google Shape;981;p93"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matchingName="2_Quotation">
  <p:cSld name="2_Quotation 2">
    <p:spTree>
      <p:nvGrpSpPr>
        <p:cNvPr id="1" name="Shape 969"/>
        <p:cNvGrpSpPr/>
        <p:nvPr/>
      </p:nvGrpSpPr>
      <p:grpSpPr>
        <a:xfrm>
          <a:off x="0" y="0"/>
          <a:ext cx="0" cy="0"/>
          <a:chOff x="0" y="0"/>
          <a:chExt cx="0" cy="0"/>
        </a:xfrm>
      </p:grpSpPr>
      <p:sp>
        <p:nvSpPr>
          <p:cNvPr id="970" name="Google Shape;970;p9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1" name="Google Shape;971;p9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2" name="Google Shape;972;p9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3" name="Google Shape;973;p9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74" name="Google Shape;974;p9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75" name="Google Shape;975;p9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76" name="Google Shape;976;p93"/>
          <p:cNvGrpSpPr/>
          <p:nvPr/>
        </p:nvGrpSpPr>
        <p:grpSpPr>
          <a:xfrm>
            <a:off x="7191542" y="1"/>
            <a:ext cx="5000459" cy="1425992"/>
            <a:chOff x="7191542" y="1"/>
            <a:chExt cx="5000459" cy="1425992"/>
          </a:xfrm>
        </p:grpSpPr>
        <p:pic>
          <p:nvPicPr>
            <p:cNvPr id="977" name="Google Shape;977;p9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978" name="Google Shape;978;p93"/>
            <p:cNvGrpSpPr/>
            <p:nvPr/>
          </p:nvGrpSpPr>
          <p:grpSpPr>
            <a:xfrm>
              <a:off x="7191542" y="1"/>
              <a:ext cx="5000459" cy="1425992"/>
              <a:chOff x="7186272" y="0"/>
              <a:chExt cx="5005729" cy="1427495"/>
            </a:xfrm>
          </p:grpSpPr>
          <p:sp>
            <p:nvSpPr>
              <p:cNvPr id="979" name="Google Shape;979;p9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0" name="Google Shape;980;p9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81" name="Google Shape;981;p93"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matchingName="Cover">
  <p:cSld name="Cover 9">
    <p:spTree>
      <p:nvGrpSpPr>
        <p:cNvPr id="1" name="Shape 982"/>
        <p:cNvGrpSpPr/>
        <p:nvPr/>
      </p:nvGrpSpPr>
      <p:grpSpPr>
        <a:xfrm>
          <a:off x="0" y="0"/>
          <a:ext cx="0" cy="0"/>
          <a:chOff x="0" y="0"/>
          <a:chExt cx="0" cy="0"/>
        </a:xfrm>
      </p:grpSpPr>
      <p:sp>
        <p:nvSpPr>
          <p:cNvPr id="983" name="Google Shape;983;p94"/>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4" name="Google Shape;984;p94"/>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5" name="Google Shape;985;p94"/>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86" name="Google Shape;986;p94"/>
          <p:cNvSpPr>
            <a:spLocks noGrp="1"/>
          </p:cNvSpPr>
          <p:nvPr>
            <p:ph type="pic" idx="2"/>
          </p:nvPr>
        </p:nvSpPr>
        <p:spPr>
          <a:xfrm>
            <a:off x="7118684" y="233915"/>
            <a:ext cx="5073316" cy="5943600"/>
          </a:xfrm>
          <a:prstGeom prst="rect">
            <a:avLst/>
          </a:prstGeom>
          <a:noFill/>
          <a:ln>
            <a:noFill/>
          </a:ln>
        </p:spPr>
      </p:sp>
      <p:grpSp>
        <p:nvGrpSpPr>
          <p:cNvPr id="987" name="Google Shape;987;p94"/>
          <p:cNvGrpSpPr/>
          <p:nvPr/>
        </p:nvGrpSpPr>
        <p:grpSpPr>
          <a:xfrm>
            <a:off x="0" y="5020348"/>
            <a:ext cx="12192000" cy="1837653"/>
            <a:chOff x="0" y="5020348"/>
            <a:chExt cx="12192000" cy="1837653"/>
          </a:xfrm>
        </p:grpSpPr>
        <p:sp>
          <p:nvSpPr>
            <p:cNvPr id="988" name="Google Shape;988;p9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9" name="Google Shape;989;p94"/>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0" name="Google Shape;990;p9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matchingName="Divider">
  <p:cSld name="Divider 10">
    <p:bg>
      <p:bgPr>
        <a:solidFill>
          <a:schemeClr val="lt2"/>
        </a:solidFill>
        <a:effectLst/>
      </p:bgPr>
    </p:bg>
    <p:spTree>
      <p:nvGrpSpPr>
        <p:cNvPr id="1" name="Shape 991"/>
        <p:cNvGrpSpPr/>
        <p:nvPr/>
      </p:nvGrpSpPr>
      <p:grpSpPr>
        <a:xfrm>
          <a:off x="0" y="0"/>
          <a:ext cx="0" cy="0"/>
          <a:chOff x="0" y="0"/>
          <a:chExt cx="0" cy="0"/>
        </a:xfrm>
      </p:grpSpPr>
      <p:grpSp>
        <p:nvGrpSpPr>
          <p:cNvPr id="992" name="Google Shape;992;p95"/>
          <p:cNvGrpSpPr/>
          <p:nvPr/>
        </p:nvGrpSpPr>
        <p:grpSpPr>
          <a:xfrm>
            <a:off x="0" y="5020347"/>
            <a:ext cx="12192000" cy="1837653"/>
            <a:chOff x="0" y="5020347"/>
            <a:chExt cx="12192000" cy="1837653"/>
          </a:xfrm>
        </p:grpSpPr>
        <p:sp>
          <p:nvSpPr>
            <p:cNvPr id="993" name="Google Shape;993;p95"/>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4" name="Google Shape;994;p9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5" name="Google Shape;995;p95"/>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6" name="Google Shape;996;p9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997" name="Google Shape;997;p95"/>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8" name="Google Shape;998;p95"/>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matchingName="Photo Slide">
  <p:cSld name="Photo Slide 9">
    <p:spTree>
      <p:nvGrpSpPr>
        <p:cNvPr id="1" name="Shape 999"/>
        <p:cNvGrpSpPr/>
        <p:nvPr/>
      </p:nvGrpSpPr>
      <p:grpSpPr>
        <a:xfrm>
          <a:off x="0" y="0"/>
          <a:ext cx="0" cy="0"/>
          <a:chOff x="0" y="0"/>
          <a:chExt cx="0" cy="0"/>
        </a:xfrm>
      </p:grpSpPr>
      <p:sp>
        <p:nvSpPr>
          <p:cNvPr id="1000" name="Google Shape;1000;p9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01" name="Google Shape;1001;p9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002" name="Google Shape;1002;p96"/>
          <p:cNvGrpSpPr/>
          <p:nvPr/>
        </p:nvGrpSpPr>
        <p:grpSpPr>
          <a:xfrm>
            <a:off x="0" y="5379426"/>
            <a:ext cx="2807368" cy="753891"/>
            <a:chOff x="0" y="5379426"/>
            <a:chExt cx="2807368" cy="753891"/>
          </a:xfrm>
        </p:grpSpPr>
        <p:sp>
          <p:nvSpPr>
            <p:cNvPr id="1003" name="Google Shape;1003;p9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4" name="Google Shape;1004;p9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05" name="Google Shape;1005;p96"/>
          <p:cNvSpPr>
            <a:spLocks noGrp="1"/>
          </p:cNvSpPr>
          <p:nvPr>
            <p:ph type="pic" idx="2"/>
          </p:nvPr>
        </p:nvSpPr>
        <p:spPr>
          <a:xfrm>
            <a:off x="2807368" y="457202"/>
            <a:ext cx="8915400" cy="5943598"/>
          </a:xfrm>
          <a:prstGeom prst="rect">
            <a:avLst/>
          </a:prstGeom>
          <a:noFill/>
          <a:ln>
            <a:noFill/>
          </a:ln>
        </p:spPr>
      </p:sp>
      <p:pic>
        <p:nvPicPr>
          <p:cNvPr id="1006" name="Google Shape;1006;p9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matchingName="Quotation">
  <p:cSld name="Quotation 14">
    <p:spTree>
      <p:nvGrpSpPr>
        <p:cNvPr id="1" name="Shape 1007"/>
        <p:cNvGrpSpPr/>
        <p:nvPr/>
      </p:nvGrpSpPr>
      <p:grpSpPr>
        <a:xfrm>
          <a:off x="0" y="0"/>
          <a:ext cx="0" cy="0"/>
          <a:chOff x="0" y="0"/>
          <a:chExt cx="0" cy="0"/>
        </a:xfrm>
      </p:grpSpPr>
      <p:sp>
        <p:nvSpPr>
          <p:cNvPr id="1008" name="Google Shape;1008;p9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9" name="Google Shape;1009;p9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0" name="Google Shape;1010;p9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1" name="Google Shape;1011;p9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12" name="Google Shape;1012;p9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13" name="Google Shape;1013;p9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14" name="Google Shape;1014;p97"/>
          <p:cNvGrpSpPr/>
          <p:nvPr/>
        </p:nvGrpSpPr>
        <p:grpSpPr>
          <a:xfrm>
            <a:off x="7191542" y="1"/>
            <a:ext cx="5000459" cy="1425992"/>
            <a:chOff x="7191542" y="1"/>
            <a:chExt cx="5000459" cy="1425992"/>
          </a:xfrm>
        </p:grpSpPr>
        <p:pic>
          <p:nvPicPr>
            <p:cNvPr id="1015" name="Google Shape;1015;p9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016" name="Google Shape;1016;p97"/>
            <p:cNvGrpSpPr/>
            <p:nvPr/>
          </p:nvGrpSpPr>
          <p:grpSpPr>
            <a:xfrm>
              <a:off x="7191542" y="1"/>
              <a:ext cx="5000459" cy="1425992"/>
              <a:chOff x="7186272" y="0"/>
              <a:chExt cx="5005729" cy="1427495"/>
            </a:xfrm>
          </p:grpSpPr>
          <p:sp>
            <p:nvSpPr>
              <p:cNvPr id="1017" name="Google Shape;1017;p9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8" name="Google Shape;1018;p9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019" name="Google Shape;1019;p97"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matchingName="Quotation">
  <p:cSld name="Quotation 14">
    <p:spTree>
      <p:nvGrpSpPr>
        <p:cNvPr id="1" name="Shape 1007"/>
        <p:cNvGrpSpPr/>
        <p:nvPr/>
      </p:nvGrpSpPr>
      <p:grpSpPr>
        <a:xfrm>
          <a:off x="0" y="0"/>
          <a:ext cx="0" cy="0"/>
          <a:chOff x="0" y="0"/>
          <a:chExt cx="0" cy="0"/>
        </a:xfrm>
      </p:grpSpPr>
      <p:sp>
        <p:nvSpPr>
          <p:cNvPr id="1008" name="Google Shape;1008;p9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9" name="Google Shape;1009;p9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0" name="Google Shape;1010;p9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1" name="Google Shape;1011;p9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12" name="Google Shape;1012;p9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13" name="Google Shape;1013;p9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14" name="Google Shape;1014;p97"/>
          <p:cNvGrpSpPr/>
          <p:nvPr/>
        </p:nvGrpSpPr>
        <p:grpSpPr>
          <a:xfrm>
            <a:off x="7191542" y="1"/>
            <a:ext cx="5000459" cy="1425992"/>
            <a:chOff x="7191542" y="1"/>
            <a:chExt cx="5000459" cy="1425992"/>
          </a:xfrm>
        </p:grpSpPr>
        <p:pic>
          <p:nvPicPr>
            <p:cNvPr id="1015" name="Google Shape;1015;p9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016" name="Google Shape;1016;p97"/>
            <p:cNvGrpSpPr/>
            <p:nvPr/>
          </p:nvGrpSpPr>
          <p:grpSpPr>
            <a:xfrm>
              <a:off x="7191542" y="1"/>
              <a:ext cx="5000459" cy="1425992"/>
              <a:chOff x="7186272" y="0"/>
              <a:chExt cx="5005729" cy="1427495"/>
            </a:xfrm>
          </p:grpSpPr>
          <p:sp>
            <p:nvSpPr>
              <p:cNvPr id="1017" name="Google Shape;1017;p9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8" name="Google Shape;1018;p9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019" name="Google Shape;1019;p97"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matchingName="Title and Content">
  <p:cSld name="Title and Content 12">
    <p:spTree>
      <p:nvGrpSpPr>
        <p:cNvPr id="1" name="Shape 1020"/>
        <p:cNvGrpSpPr/>
        <p:nvPr/>
      </p:nvGrpSpPr>
      <p:grpSpPr>
        <a:xfrm>
          <a:off x="0" y="0"/>
          <a:ext cx="0" cy="0"/>
          <a:chOff x="0" y="0"/>
          <a:chExt cx="0" cy="0"/>
        </a:xfrm>
      </p:grpSpPr>
      <p:grpSp>
        <p:nvGrpSpPr>
          <p:cNvPr id="1021" name="Google Shape;1021;p98"/>
          <p:cNvGrpSpPr/>
          <p:nvPr/>
        </p:nvGrpSpPr>
        <p:grpSpPr>
          <a:xfrm>
            <a:off x="7191542" y="1"/>
            <a:ext cx="5000459" cy="1425992"/>
            <a:chOff x="7191542" y="1"/>
            <a:chExt cx="5000459" cy="1425992"/>
          </a:xfrm>
        </p:grpSpPr>
        <p:pic>
          <p:nvPicPr>
            <p:cNvPr id="1022" name="Google Shape;1022;p9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023" name="Google Shape;1023;p98"/>
            <p:cNvGrpSpPr/>
            <p:nvPr/>
          </p:nvGrpSpPr>
          <p:grpSpPr>
            <a:xfrm>
              <a:off x="7191542" y="1"/>
              <a:ext cx="5000459" cy="1425992"/>
              <a:chOff x="7186272" y="0"/>
              <a:chExt cx="5005729" cy="1427495"/>
            </a:xfrm>
          </p:grpSpPr>
          <p:sp>
            <p:nvSpPr>
              <p:cNvPr id="1024" name="Google Shape;1024;p9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5" name="Google Shape;1025;p9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26" name="Google Shape;1026;p9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98"/>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8" name="Google Shape;1028;p9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29" name="Google Shape;1029;p9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30" name="Google Shape;1030;p9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3542031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matchingName="Two Content">
  <p:cSld name="Two Content 8">
    <p:spTree>
      <p:nvGrpSpPr>
        <p:cNvPr id="1" name="Shape 1031"/>
        <p:cNvGrpSpPr/>
        <p:nvPr/>
      </p:nvGrpSpPr>
      <p:grpSpPr>
        <a:xfrm>
          <a:off x="0" y="0"/>
          <a:ext cx="0" cy="0"/>
          <a:chOff x="0" y="0"/>
          <a:chExt cx="0" cy="0"/>
        </a:xfrm>
      </p:grpSpPr>
      <p:sp>
        <p:nvSpPr>
          <p:cNvPr id="1032" name="Google Shape;1032;p9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3" name="Google Shape;1033;p99"/>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34" name="Google Shape;1034;p99"/>
          <p:cNvGrpSpPr/>
          <p:nvPr/>
        </p:nvGrpSpPr>
        <p:grpSpPr>
          <a:xfrm>
            <a:off x="7191542" y="1"/>
            <a:ext cx="5000459" cy="1425992"/>
            <a:chOff x="7191542" y="1"/>
            <a:chExt cx="5000459" cy="1425992"/>
          </a:xfrm>
        </p:grpSpPr>
        <p:pic>
          <p:nvPicPr>
            <p:cNvPr id="1035" name="Google Shape;1035;p9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036" name="Google Shape;1036;p99"/>
            <p:cNvGrpSpPr/>
            <p:nvPr/>
          </p:nvGrpSpPr>
          <p:grpSpPr>
            <a:xfrm>
              <a:off x="7191542" y="1"/>
              <a:ext cx="5000459" cy="1425992"/>
              <a:chOff x="7186272" y="0"/>
              <a:chExt cx="5005729" cy="1427495"/>
            </a:xfrm>
          </p:grpSpPr>
          <p:sp>
            <p:nvSpPr>
              <p:cNvPr id="1037" name="Google Shape;1037;p9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8" name="Google Shape;1038;p9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39" name="Google Shape;1039;p99"/>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0" name="Google Shape;1040;p99"/>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41" name="Google Shape;1041;p9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42" name="Google Shape;1042;p9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matchingName="Comparison">
  <p:cSld name="Comparison 7">
    <p:spTree>
      <p:nvGrpSpPr>
        <p:cNvPr id="1" name="Shape 1043"/>
        <p:cNvGrpSpPr/>
        <p:nvPr/>
      </p:nvGrpSpPr>
      <p:grpSpPr>
        <a:xfrm>
          <a:off x="0" y="0"/>
          <a:ext cx="0" cy="0"/>
          <a:chOff x="0" y="0"/>
          <a:chExt cx="0" cy="0"/>
        </a:xfrm>
      </p:grpSpPr>
      <p:grpSp>
        <p:nvGrpSpPr>
          <p:cNvPr id="1044" name="Google Shape;1044;p100"/>
          <p:cNvGrpSpPr/>
          <p:nvPr/>
        </p:nvGrpSpPr>
        <p:grpSpPr>
          <a:xfrm>
            <a:off x="7191542" y="1"/>
            <a:ext cx="5000459" cy="1425992"/>
            <a:chOff x="7191542" y="1"/>
            <a:chExt cx="5000459" cy="1425992"/>
          </a:xfrm>
        </p:grpSpPr>
        <p:pic>
          <p:nvPicPr>
            <p:cNvPr id="1045" name="Google Shape;1045;p10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046" name="Google Shape;1046;p100"/>
            <p:cNvGrpSpPr/>
            <p:nvPr/>
          </p:nvGrpSpPr>
          <p:grpSpPr>
            <a:xfrm>
              <a:off x="7191542" y="1"/>
              <a:ext cx="5000459" cy="1425992"/>
              <a:chOff x="7186272" y="0"/>
              <a:chExt cx="5005729" cy="1427495"/>
            </a:xfrm>
          </p:grpSpPr>
          <p:sp>
            <p:nvSpPr>
              <p:cNvPr id="1047" name="Google Shape;1047;p10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8" name="Google Shape;1048;p10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49" name="Google Shape;1049;p10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0" name="Google Shape;1050;p100"/>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1" name="Google Shape;1051;p100"/>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2" name="Google Shape;1052;p100"/>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3" name="Google Shape;1053;p100"/>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4" name="Google Shape;1054;p10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55" name="Google Shape;1055;p10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56" name="Google Shape;1056;p10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matchingName="Title Only">
  <p:cSld name="Title Only 7">
    <p:spTree>
      <p:nvGrpSpPr>
        <p:cNvPr id="1" name="Shape 1057"/>
        <p:cNvGrpSpPr/>
        <p:nvPr/>
      </p:nvGrpSpPr>
      <p:grpSpPr>
        <a:xfrm>
          <a:off x="0" y="0"/>
          <a:ext cx="0" cy="0"/>
          <a:chOff x="0" y="0"/>
          <a:chExt cx="0" cy="0"/>
        </a:xfrm>
      </p:grpSpPr>
      <p:grpSp>
        <p:nvGrpSpPr>
          <p:cNvPr id="1058" name="Google Shape;1058;p101"/>
          <p:cNvGrpSpPr/>
          <p:nvPr/>
        </p:nvGrpSpPr>
        <p:grpSpPr>
          <a:xfrm>
            <a:off x="7191542" y="1"/>
            <a:ext cx="5000459" cy="1425992"/>
            <a:chOff x="7191542" y="1"/>
            <a:chExt cx="5000459" cy="1425992"/>
          </a:xfrm>
        </p:grpSpPr>
        <p:pic>
          <p:nvPicPr>
            <p:cNvPr id="1059" name="Google Shape;1059;p10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060" name="Google Shape;1060;p101"/>
            <p:cNvGrpSpPr/>
            <p:nvPr/>
          </p:nvGrpSpPr>
          <p:grpSpPr>
            <a:xfrm>
              <a:off x="7191542" y="1"/>
              <a:ext cx="5000459" cy="1425992"/>
              <a:chOff x="7186272" y="0"/>
              <a:chExt cx="5005729" cy="1427495"/>
            </a:xfrm>
          </p:grpSpPr>
          <p:sp>
            <p:nvSpPr>
              <p:cNvPr id="1061" name="Google Shape;1061;p10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2" name="Google Shape;1062;p10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63" name="Google Shape;1063;p10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4" name="Google Shape;1064;p10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65" name="Google Shape;1065;p10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66" name="Google Shape;1066;p10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matchingName="End">
  <p:cSld name="End 8">
    <p:spTree>
      <p:nvGrpSpPr>
        <p:cNvPr id="1" name="Shape 1067"/>
        <p:cNvGrpSpPr/>
        <p:nvPr/>
      </p:nvGrpSpPr>
      <p:grpSpPr>
        <a:xfrm>
          <a:off x="0" y="0"/>
          <a:ext cx="0" cy="0"/>
          <a:chOff x="0" y="0"/>
          <a:chExt cx="0" cy="0"/>
        </a:xfrm>
      </p:grpSpPr>
      <p:grpSp>
        <p:nvGrpSpPr>
          <p:cNvPr id="1068" name="Google Shape;1068;p102"/>
          <p:cNvGrpSpPr/>
          <p:nvPr/>
        </p:nvGrpSpPr>
        <p:grpSpPr>
          <a:xfrm>
            <a:off x="0" y="0"/>
            <a:ext cx="12192000" cy="2148830"/>
            <a:chOff x="0" y="0"/>
            <a:chExt cx="12192000" cy="2148830"/>
          </a:xfrm>
        </p:grpSpPr>
        <p:sp>
          <p:nvSpPr>
            <p:cNvPr id="1069" name="Google Shape;1069;p102"/>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102"/>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71" name="Google Shape;1071;p102"/>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2" name="Google Shape;1072;p102"/>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3" name="Google Shape;1073;p102"/>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74" name="Google Shape;1074;p10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1075" name="Google Shape;1075;p102"/>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matchingName="Blank">
  <p:cSld name="Blank 6">
    <p:spTree>
      <p:nvGrpSpPr>
        <p:cNvPr id="1" name="Shape 1076"/>
        <p:cNvGrpSpPr/>
        <p:nvPr/>
      </p:nvGrpSpPr>
      <p:grpSpPr>
        <a:xfrm>
          <a:off x="0" y="0"/>
          <a:ext cx="0" cy="0"/>
          <a:chOff x="0" y="0"/>
          <a:chExt cx="0" cy="0"/>
        </a:xfrm>
      </p:grpSpPr>
      <p:sp>
        <p:nvSpPr>
          <p:cNvPr id="1077" name="Google Shape;1077;p10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78" name="Google Shape;1078;p10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79" name="Google Shape;1079;p10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80" name="Google Shape;1080;p103"/>
          <p:cNvGrpSpPr/>
          <p:nvPr/>
        </p:nvGrpSpPr>
        <p:grpSpPr>
          <a:xfrm>
            <a:off x="7191542" y="1"/>
            <a:ext cx="5000459" cy="1425992"/>
            <a:chOff x="7191542" y="1"/>
            <a:chExt cx="5000459" cy="1425992"/>
          </a:xfrm>
        </p:grpSpPr>
        <p:pic>
          <p:nvPicPr>
            <p:cNvPr id="1081" name="Google Shape;1081;p10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082" name="Google Shape;1082;p103"/>
            <p:cNvGrpSpPr/>
            <p:nvPr/>
          </p:nvGrpSpPr>
          <p:grpSpPr>
            <a:xfrm>
              <a:off x="7191542" y="1"/>
              <a:ext cx="5000459" cy="1425992"/>
              <a:chOff x="7186272" y="0"/>
              <a:chExt cx="5005729" cy="1427495"/>
            </a:xfrm>
          </p:grpSpPr>
          <p:sp>
            <p:nvSpPr>
              <p:cNvPr id="1083" name="Google Shape;1083;p10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10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matchingName="Cover">
  <p:cSld name="Cover 10">
    <p:spTree>
      <p:nvGrpSpPr>
        <p:cNvPr id="1" name="Shape 1085"/>
        <p:cNvGrpSpPr/>
        <p:nvPr/>
      </p:nvGrpSpPr>
      <p:grpSpPr>
        <a:xfrm>
          <a:off x="0" y="0"/>
          <a:ext cx="0" cy="0"/>
          <a:chOff x="0" y="0"/>
          <a:chExt cx="0" cy="0"/>
        </a:xfrm>
      </p:grpSpPr>
      <p:sp>
        <p:nvSpPr>
          <p:cNvPr id="1086" name="Google Shape;1086;p104"/>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7" name="Google Shape;1087;p104"/>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8" name="Google Shape;1088;p104"/>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89" name="Google Shape;1089;p104"/>
          <p:cNvSpPr>
            <a:spLocks noGrp="1"/>
          </p:cNvSpPr>
          <p:nvPr>
            <p:ph type="pic" idx="2"/>
          </p:nvPr>
        </p:nvSpPr>
        <p:spPr>
          <a:xfrm>
            <a:off x="7118684" y="233915"/>
            <a:ext cx="5073316" cy="5943600"/>
          </a:xfrm>
          <a:prstGeom prst="rect">
            <a:avLst/>
          </a:prstGeom>
          <a:noFill/>
          <a:ln>
            <a:noFill/>
          </a:ln>
        </p:spPr>
      </p:sp>
      <p:grpSp>
        <p:nvGrpSpPr>
          <p:cNvPr id="1090" name="Google Shape;1090;p104"/>
          <p:cNvGrpSpPr/>
          <p:nvPr/>
        </p:nvGrpSpPr>
        <p:grpSpPr>
          <a:xfrm>
            <a:off x="0" y="5020348"/>
            <a:ext cx="12192000" cy="1837653"/>
            <a:chOff x="0" y="5020348"/>
            <a:chExt cx="12192000" cy="1837653"/>
          </a:xfrm>
        </p:grpSpPr>
        <p:sp>
          <p:nvSpPr>
            <p:cNvPr id="1091" name="Google Shape;1091;p10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2" name="Google Shape;1092;p104"/>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93" name="Google Shape;1093;p10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matchingName="Divider">
  <p:cSld name="Divider 11">
    <p:bg>
      <p:bgPr>
        <a:solidFill>
          <a:schemeClr val="lt2"/>
        </a:solidFill>
        <a:effectLst/>
      </p:bgPr>
    </p:bg>
    <p:spTree>
      <p:nvGrpSpPr>
        <p:cNvPr id="1" name="Shape 1094"/>
        <p:cNvGrpSpPr/>
        <p:nvPr/>
      </p:nvGrpSpPr>
      <p:grpSpPr>
        <a:xfrm>
          <a:off x="0" y="0"/>
          <a:ext cx="0" cy="0"/>
          <a:chOff x="0" y="0"/>
          <a:chExt cx="0" cy="0"/>
        </a:xfrm>
      </p:grpSpPr>
      <p:grpSp>
        <p:nvGrpSpPr>
          <p:cNvPr id="1095" name="Google Shape;1095;p105"/>
          <p:cNvGrpSpPr/>
          <p:nvPr/>
        </p:nvGrpSpPr>
        <p:grpSpPr>
          <a:xfrm>
            <a:off x="0" y="5020347"/>
            <a:ext cx="12192000" cy="1837653"/>
            <a:chOff x="0" y="5020347"/>
            <a:chExt cx="12192000" cy="1837653"/>
          </a:xfrm>
        </p:grpSpPr>
        <p:sp>
          <p:nvSpPr>
            <p:cNvPr id="1096" name="Google Shape;1096;p105"/>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7" name="Google Shape;1097;p10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8" name="Google Shape;1098;p105"/>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99" name="Google Shape;1099;p10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100" name="Google Shape;1100;p105"/>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1" name="Google Shape;1101;p105"/>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matchingName="Photo Slide">
  <p:cSld name="Photo Slide 10">
    <p:spTree>
      <p:nvGrpSpPr>
        <p:cNvPr id="1" name="Shape 1102"/>
        <p:cNvGrpSpPr/>
        <p:nvPr/>
      </p:nvGrpSpPr>
      <p:grpSpPr>
        <a:xfrm>
          <a:off x="0" y="0"/>
          <a:ext cx="0" cy="0"/>
          <a:chOff x="0" y="0"/>
          <a:chExt cx="0" cy="0"/>
        </a:xfrm>
      </p:grpSpPr>
      <p:sp>
        <p:nvSpPr>
          <p:cNvPr id="1103" name="Google Shape;1103;p10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04" name="Google Shape;1104;p10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105" name="Google Shape;1105;p106"/>
          <p:cNvGrpSpPr/>
          <p:nvPr/>
        </p:nvGrpSpPr>
        <p:grpSpPr>
          <a:xfrm>
            <a:off x="0" y="5379426"/>
            <a:ext cx="2807368" cy="753891"/>
            <a:chOff x="0" y="5379426"/>
            <a:chExt cx="2807368" cy="753891"/>
          </a:xfrm>
        </p:grpSpPr>
        <p:sp>
          <p:nvSpPr>
            <p:cNvPr id="1106" name="Google Shape;1106;p10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7" name="Google Shape;1107;p10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8" name="Google Shape;1108;p106"/>
          <p:cNvSpPr>
            <a:spLocks noGrp="1"/>
          </p:cNvSpPr>
          <p:nvPr>
            <p:ph type="pic" idx="2"/>
          </p:nvPr>
        </p:nvSpPr>
        <p:spPr>
          <a:xfrm>
            <a:off x="2807368" y="457202"/>
            <a:ext cx="8915400" cy="5943598"/>
          </a:xfrm>
          <a:prstGeom prst="rect">
            <a:avLst/>
          </a:prstGeom>
          <a:noFill/>
          <a:ln>
            <a:noFill/>
          </a:ln>
        </p:spPr>
      </p:sp>
      <p:pic>
        <p:nvPicPr>
          <p:cNvPr id="1109" name="Google Shape;1109;p10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matchingName="Quotation">
  <p:cSld name="Quotation 15">
    <p:spTree>
      <p:nvGrpSpPr>
        <p:cNvPr id="1" name="Shape 1110"/>
        <p:cNvGrpSpPr/>
        <p:nvPr/>
      </p:nvGrpSpPr>
      <p:grpSpPr>
        <a:xfrm>
          <a:off x="0" y="0"/>
          <a:ext cx="0" cy="0"/>
          <a:chOff x="0" y="0"/>
          <a:chExt cx="0" cy="0"/>
        </a:xfrm>
      </p:grpSpPr>
      <p:sp>
        <p:nvSpPr>
          <p:cNvPr id="1111" name="Google Shape;1111;p10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2" name="Google Shape;1112;p10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3" name="Google Shape;1113;p10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4" name="Google Shape;1114;p10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15" name="Google Shape;1115;p10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16" name="Google Shape;1116;p10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117" name="Google Shape;1117;p107"/>
          <p:cNvGrpSpPr/>
          <p:nvPr/>
        </p:nvGrpSpPr>
        <p:grpSpPr>
          <a:xfrm>
            <a:off x="7191542" y="1"/>
            <a:ext cx="5000459" cy="1425992"/>
            <a:chOff x="7191542" y="1"/>
            <a:chExt cx="5000459" cy="1425992"/>
          </a:xfrm>
        </p:grpSpPr>
        <p:pic>
          <p:nvPicPr>
            <p:cNvPr id="1118" name="Google Shape;1118;p10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19" name="Google Shape;1119;p107"/>
            <p:cNvGrpSpPr/>
            <p:nvPr/>
          </p:nvGrpSpPr>
          <p:grpSpPr>
            <a:xfrm>
              <a:off x="7191542" y="1"/>
              <a:ext cx="5000459" cy="1425992"/>
              <a:chOff x="7186272" y="0"/>
              <a:chExt cx="5005729" cy="1427495"/>
            </a:xfrm>
          </p:grpSpPr>
          <p:sp>
            <p:nvSpPr>
              <p:cNvPr id="1120" name="Google Shape;1120;p10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10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122" name="Google Shape;1122;p107"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matchingName="Title and Content">
  <p:cSld name="Title and Content 13">
    <p:spTree>
      <p:nvGrpSpPr>
        <p:cNvPr id="1" name="Shape 1123"/>
        <p:cNvGrpSpPr/>
        <p:nvPr/>
      </p:nvGrpSpPr>
      <p:grpSpPr>
        <a:xfrm>
          <a:off x="0" y="0"/>
          <a:ext cx="0" cy="0"/>
          <a:chOff x="0" y="0"/>
          <a:chExt cx="0" cy="0"/>
        </a:xfrm>
      </p:grpSpPr>
      <p:grpSp>
        <p:nvGrpSpPr>
          <p:cNvPr id="1124" name="Google Shape;1124;p108"/>
          <p:cNvGrpSpPr/>
          <p:nvPr/>
        </p:nvGrpSpPr>
        <p:grpSpPr>
          <a:xfrm>
            <a:off x="7191542" y="1"/>
            <a:ext cx="5000459" cy="1425992"/>
            <a:chOff x="7191542" y="1"/>
            <a:chExt cx="5000459" cy="1425992"/>
          </a:xfrm>
        </p:grpSpPr>
        <p:pic>
          <p:nvPicPr>
            <p:cNvPr id="1125" name="Google Shape;1125;p10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26" name="Google Shape;1126;p108"/>
            <p:cNvGrpSpPr/>
            <p:nvPr/>
          </p:nvGrpSpPr>
          <p:grpSpPr>
            <a:xfrm>
              <a:off x="7191542" y="1"/>
              <a:ext cx="5000459" cy="1425992"/>
              <a:chOff x="7186272" y="0"/>
              <a:chExt cx="5005729" cy="1427495"/>
            </a:xfrm>
          </p:grpSpPr>
          <p:sp>
            <p:nvSpPr>
              <p:cNvPr id="1127" name="Google Shape;1127;p10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10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29" name="Google Shape;1129;p10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0" name="Google Shape;1130;p108"/>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1" name="Google Shape;1131;p10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32" name="Google Shape;1132;p10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33" name="Google Shape;1133;p10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6585255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matchingName="Two Content">
  <p:cSld name="Two Content 9">
    <p:spTree>
      <p:nvGrpSpPr>
        <p:cNvPr id="1" name="Shape 1134"/>
        <p:cNvGrpSpPr/>
        <p:nvPr/>
      </p:nvGrpSpPr>
      <p:grpSpPr>
        <a:xfrm>
          <a:off x="0" y="0"/>
          <a:ext cx="0" cy="0"/>
          <a:chOff x="0" y="0"/>
          <a:chExt cx="0" cy="0"/>
        </a:xfrm>
      </p:grpSpPr>
      <p:sp>
        <p:nvSpPr>
          <p:cNvPr id="1135" name="Google Shape;1135;p10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6" name="Google Shape;1136;p109"/>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37" name="Google Shape;1137;p109"/>
          <p:cNvGrpSpPr/>
          <p:nvPr/>
        </p:nvGrpSpPr>
        <p:grpSpPr>
          <a:xfrm>
            <a:off x="7191542" y="1"/>
            <a:ext cx="5000459" cy="1425992"/>
            <a:chOff x="7191542" y="1"/>
            <a:chExt cx="5000459" cy="1425992"/>
          </a:xfrm>
        </p:grpSpPr>
        <p:pic>
          <p:nvPicPr>
            <p:cNvPr id="1138" name="Google Shape;1138;p10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39" name="Google Shape;1139;p109"/>
            <p:cNvGrpSpPr/>
            <p:nvPr/>
          </p:nvGrpSpPr>
          <p:grpSpPr>
            <a:xfrm>
              <a:off x="7191542" y="1"/>
              <a:ext cx="5000459" cy="1425992"/>
              <a:chOff x="7186272" y="0"/>
              <a:chExt cx="5005729" cy="1427495"/>
            </a:xfrm>
          </p:grpSpPr>
          <p:sp>
            <p:nvSpPr>
              <p:cNvPr id="1140" name="Google Shape;1140;p10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10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42" name="Google Shape;1142;p109"/>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3" name="Google Shape;1143;p109"/>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44" name="Google Shape;1144;p10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45" name="Google Shape;1145;p10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matchingName="Comparison">
  <p:cSld name="Comparison 8">
    <p:spTree>
      <p:nvGrpSpPr>
        <p:cNvPr id="1" name="Shape 1146"/>
        <p:cNvGrpSpPr/>
        <p:nvPr/>
      </p:nvGrpSpPr>
      <p:grpSpPr>
        <a:xfrm>
          <a:off x="0" y="0"/>
          <a:ext cx="0" cy="0"/>
          <a:chOff x="0" y="0"/>
          <a:chExt cx="0" cy="0"/>
        </a:xfrm>
      </p:grpSpPr>
      <p:grpSp>
        <p:nvGrpSpPr>
          <p:cNvPr id="1147" name="Google Shape;1147;p110"/>
          <p:cNvGrpSpPr/>
          <p:nvPr/>
        </p:nvGrpSpPr>
        <p:grpSpPr>
          <a:xfrm>
            <a:off x="7191542" y="1"/>
            <a:ext cx="5000459" cy="1425992"/>
            <a:chOff x="7191542" y="1"/>
            <a:chExt cx="5000459" cy="1425992"/>
          </a:xfrm>
        </p:grpSpPr>
        <p:pic>
          <p:nvPicPr>
            <p:cNvPr id="1148" name="Google Shape;1148;p11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49" name="Google Shape;1149;p110"/>
            <p:cNvGrpSpPr/>
            <p:nvPr/>
          </p:nvGrpSpPr>
          <p:grpSpPr>
            <a:xfrm>
              <a:off x="7191542" y="1"/>
              <a:ext cx="5000459" cy="1425992"/>
              <a:chOff x="7186272" y="0"/>
              <a:chExt cx="5005729" cy="1427495"/>
            </a:xfrm>
          </p:grpSpPr>
          <p:sp>
            <p:nvSpPr>
              <p:cNvPr id="1150" name="Google Shape;1150;p11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1" name="Google Shape;1151;p11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52" name="Google Shape;1152;p11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3" name="Google Shape;1153;p110"/>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4" name="Google Shape;1154;p110"/>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5" name="Google Shape;1155;p110"/>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6" name="Google Shape;1156;p110"/>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7" name="Google Shape;1157;p11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58" name="Google Shape;1158;p11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59" name="Google Shape;1159;p11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Title Only">
  <p:cSld name="Title Only 8">
    <p:spTree>
      <p:nvGrpSpPr>
        <p:cNvPr id="1" name="Shape 1160"/>
        <p:cNvGrpSpPr/>
        <p:nvPr/>
      </p:nvGrpSpPr>
      <p:grpSpPr>
        <a:xfrm>
          <a:off x="0" y="0"/>
          <a:ext cx="0" cy="0"/>
          <a:chOff x="0" y="0"/>
          <a:chExt cx="0" cy="0"/>
        </a:xfrm>
      </p:grpSpPr>
      <p:grpSp>
        <p:nvGrpSpPr>
          <p:cNvPr id="1161" name="Google Shape;1161;p111"/>
          <p:cNvGrpSpPr/>
          <p:nvPr/>
        </p:nvGrpSpPr>
        <p:grpSpPr>
          <a:xfrm>
            <a:off x="7191542" y="1"/>
            <a:ext cx="5000459" cy="1425992"/>
            <a:chOff x="7191542" y="1"/>
            <a:chExt cx="5000459" cy="1425992"/>
          </a:xfrm>
        </p:grpSpPr>
        <p:pic>
          <p:nvPicPr>
            <p:cNvPr id="1162" name="Google Shape;1162;p11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63" name="Google Shape;1163;p111"/>
            <p:cNvGrpSpPr/>
            <p:nvPr/>
          </p:nvGrpSpPr>
          <p:grpSpPr>
            <a:xfrm>
              <a:off x="7191542" y="1"/>
              <a:ext cx="5000459" cy="1425992"/>
              <a:chOff x="7186272" y="0"/>
              <a:chExt cx="5005729" cy="1427495"/>
            </a:xfrm>
          </p:grpSpPr>
          <p:sp>
            <p:nvSpPr>
              <p:cNvPr id="1164" name="Google Shape;1164;p11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5" name="Google Shape;1165;p11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66" name="Google Shape;1166;p11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7" name="Google Shape;1167;p11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68" name="Google Shape;1168;p11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69" name="Google Shape;1169;p1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matchingName="End">
  <p:cSld name="End 9">
    <p:spTree>
      <p:nvGrpSpPr>
        <p:cNvPr id="1" name="Shape 1170"/>
        <p:cNvGrpSpPr/>
        <p:nvPr/>
      </p:nvGrpSpPr>
      <p:grpSpPr>
        <a:xfrm>
          <a:off x="0" y="0"/>
          <a:ext cx="0" cy="0"/>
          <a:chOff x="0" y="0"/>
          <a:chExt cx="0" cy="0"/>
        </a:xfrm>
      </p:grpSpPr>
      <p:grpSp>
        <p:nvGrpSpPr>
          <p:cNvPr id="1171" name="Google Shape;1171;p112"/>
          <p:cNvGrpSpPr/>
          <p:nvPr/>
        </p:nvGrpSpPr>
        <p:grpSpPr>
          <a:xfrm>
            <a:off x="0" y="0"/>
            <a:ext cx="12192000" cy="2148830"/>
            <a:chOff x="0" y="0"/>
            <a:chExt cx="12192000" cy="2148830"/>
          </a:xfrm>
        </p:grpSpPr>
        <p:sp>
          <p:nvSpPr>
            <p:cNvPr id="1172" name="Google Shape;1172;p112"/>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3" name="Google Shape;1173;p112"/>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74" name="Google Shape;1174;p112"/>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5" name="Google Shape;1175;p112"/>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6" name="Google Shape;1176;p112"/>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77" name="Google Shape;1177;p11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1178" name="Google Shape;1178;p112"/>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Blank">
  <p:cSld name="Blank 7">
    <p:spTree>
      <p:nvGrpSpPr>
        <p:cNvPr id="1" name="Shape 1179"/>
        <p:cNvGrpSpPr/>
        <p:nvPr/>
      </p:nvGrpSpPr>
      <p:grpSpPr>
        <a:xfrm>
          <a:off x="0" y="0"/>
          <a:ext cx="0" cy="0"/>
          <a:chOff x="0" y="0"/>
          <a:chExt cx="0" cy="0"/>
        </a:xfrm>
      </p:grpSpPr>
      <p:sp>
        <p:nvSpPr>
          <p:cNvPr id="1180" name="Google Shape;1180;p1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81" name="Google Shape;1181;p11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82" name="Google Shape;1182;p11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183" name="Google Shape;1183;p113"/>
          <p:cNvGrpSpPr/>
          <p:nvPr/>
        </p:nvGrpSpPr>
        <p:grpSpPr>
          <a:xfrm>
            <a:off x="7191542" y="1"/>
            <a:ext cx="5000459" cy="1425992"/>
            <a:chOff x="7191542" y="1"/>
            <a:chExt cx="5000459" cy="1425992"/>
          </a:xfrm>
        </p:grpSpPr>
        <p:pic>
          <p:nvPicPr>
            <p:cNvPr id="1184" name="Google Shape;1184;p11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85" name="Google Shape;1185;p113"/>
            <p:cNvGrpSpPr/>
            <p:nvPr/>
          </p:nvGrpSpPr>
          <p:grpSpPr>
            <a:xfrm>
              <a:off x="7191542" y="1"/>
              <a:ext cx="5000459" cy="1425992"/>
              <a:chOff x="7186272" y="0"/>
              <a:chExt cx="5005729" cy="1427495"/>
            </a:xfrm>
          </p:grpSpPr>
          <p:sp>
            <p:nvSpPr>
              <p:cNvPr id="1186" name="Google Shape;1186;p11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7" name="Google Shape;1187;p11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matchingName="3_Quotation">
  <p:cSld name="3_Quotation 3">
    <p:spTree>
      <p:nvGrpSpPr>
        <p:cNvPr id="1" name="Shape 1188"/>
        <p:cNvGrpSpPr/>
        <p:nvPr/>
      </p:nvGrpSpPr>
      <p:grpSpPr>
        <a:xfrm>
          <a:off x="0" y="0"/>
          <a:ext cx="0" cy="0"/>
          <a:chOff x="0" y="0"/>
          <a:chExt cx="0" cy="0"/>
        </a:xfrm>
      </p:grpSpPr>
      <p:sp>
        <p:nvSpPr>
          <p:cNvPr id="1189" name="Google Shape;1189;p11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0" name="Google Shape;1190;p11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1" name="Google Shape;1191;p11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2" name="Google Shape;1192;p11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93" name="Google Shape;1193;p11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94" name="Google Shape;1194;p11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195" name="Google Shape;1195;p114"/>
          <p:cNvGrpSpPr/>
          <p:nvPr/>
        </p:nvGrpSpPr>
        <p:grpSpPr>
          <a:xfrm>
            <a:off x="7191542" y="1"/>
            <a:ext cx="5000459" cy="1425992"/>
            <a:chOff x="7191542" y="1"/>
            <a:chExt cx="5000459" cy="1425992"/>
          </a:xfrm>
        </p:grpSpPr>
        <p:pic>
          <p:nvPicPr>
            <p:cNvPr id="1196" name="Google Shape;1196;p11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97" name="Google Shape;1197;p114"/>
            <p:cNvGrpSpPr/>
            <p:nvPr/>
          </p:nvGrpSpPr>
          <p:grpSpPr>
            <a:xfrm>
              <a:off x="7191542" y="1"/>
              <a:ext cx="5000459" cy="1425992"/>
              <a:chOff x="7186272" y="0"/>
              <a:chExt cx="5005729" cy="1427495"/>
            </a:xfrm>
          </p:grpSpPr>
          <p:sp>
            <p:nvSpPr>
              <p:cNvPr id="1198" name="Google Shape;1198;p11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9" name="Google Shape;1199;p11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200" name="Google Shape;1200;p114"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matchingName="Cover">
  <p:cSld name="Cover 10">
    <p:spTree>
      <p:nvGrpSpPr>
        <p:cNvPr id="1" name="Shape 1085"/>
        <p:cNvGrpSpPr/>
        <p:nvPr/>
      </p:nvGrpSpPr>
      <p:grpSpPr>
        <a:xfrm>
          <a:off x="0" y="0"/>
          <a:ext cx="0" cy="0"/>
          <a:chOff x="0" y="0"/>
          <a:chExt cx="0" cy="0"/>
        </a:xfrm>
      </p:grpSpPr>
      <p:sp>
        <p:nvSpPr>
          <p:cNvPr id="1086" name="Google Shape;1086;p104"/>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7" name="Google Shape;1087;p104"/>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8" name="Google Shape;1088;p104"/>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89" name="Google Shape;1089;p104"/>
          <p:cNvSpPr>
            <a:spLocks noGrp="1"/>
          </p:cNvSpPr>
          <p:nvPr>
            <p:ph type="pic" idx="2"/>
          </p:nvPr>
        </p:nvSpPr>
        <p:spPr>
          <a:xfrm>
            <a:off x="7118684" y="233915"/>
            <a:ext cx="5073316" cy="5943600"/>
          </a:xfrm>
          <a:prstGeom prst="rect">
            <a:avLst/>
          </a:prstGeom>
          <a:noFill/>
          <a:ln>
            <a:noFill/>
          </a:ln>
        </p:spPr>
      </p:sp>
      <p:grpSp>
        <p:nvGrpSpPr>
          <p:cNvPr id="1090" name="Google Shape;1090;p104"/>
          <p:cNvGrpSpPr/>
          <p:nvPr/>
        </p:nvGrpSpPr>
        <p:grpSpPr>
          <a:xfrm>
            <a:off x="0" y="5020348"/>
            <a:ext cx="12192000" cy="1837653"/>
            <a:chOff x="0" y="5020348"/>
            <a:chExt cx="12192000" cy="1837653"/>
          </a:xfrm>
        </p:grpSpPr>
        <p:sp>
          <p:nvSpPr>
            <p:cNvPr id="1091" name="Google Shape;1091;p10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2" name="Google Shape;1092;p104"/>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93" name="Google Shape;1093;p10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matchingName="Divider">
  <p:cSld name="Divider 11">
    <p:bg>
      <p:bgPr>
        <a:solidFill>
          <a:schemeClr val="lt2"/>
        </a:solidFill>
        <a:effectLst/>
      </p:bgPr>
    </p:bg>
    <p:spTree>
      <p:nvGrpSpPr>
        <p:cNvPr id="1" name="Shape 1094"/>
        <p:cNvGrpSpPr/>
        <p:nvPr/>
      </p:nvGrpSpPr>
      <p:grpSpPr>
        <a:xfrm>
          <a:off x="0" y="0"/>
          <a:ext cx="0" cy="0"/>
          <a:chOff x="0" y="0"/>
          <a:chExt cx="0" cy="0"/>
        </a:xfrm>
      </p:grpSpPr>
      <p:grpSp>
        <p:nvGrpSpPr>
          <p:cNvPr id="1095" name="Google Shape;1095;p105"/>
          <p:cNvGrpSpPr/>
          <p:nvPr/>
        </p:nvGrpSpPr>
        <p:grpSpPr>
          <a:xfrm>
            <a:off x="0" y="5020347"/>
            <a:ext cx="12192000" cy="1837653"/>
            <a:chOff x="0" y="5020347"/>
            <a:chExt cx="12192000" cy="1837653"/>
          </a:xfrm>
        </p:grpSpPr>
        <p:sp>
          <p:nvSpPr>
            <p:cNvPr id="1096" name="Google Shape;1096;p105"/>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7" name="Google Shape;1097;p10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8" name="Google Shape;1098;p105"/>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99" name="Google Shape;1099;p10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100" name="Google Shape;1100;p105"/>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1" name="Google Shape;1101;p105"/>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matchingName="Photo Slide">
  <p:cSld name="Photo Slide 10">
    <p:spTree>
      <p:nvGrpSpPr>
        <p:cNvPr id="1" name="Shape 1102"/>
        <p:cNvGrpSpPr/>
        <p:nvPr/>
      </p:nvGrpSpPr>
      <p:grpSpPr>
        <a:xfrm>
          <a:off x="0" y="0"/>
          <a:ext cx="0" cy="0"/>
          <a:chOff x="0" y="0"/>
          <a:chExt cx="0" cy="0"/>
        </a:xfrm>
      </p:grpSpPr>
      <p:sp>
        <p:nvSpPr>
          <p:cNvPr id="1103" name="Google Shape;1103;p10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04" name="Google Shape;1104;p10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105" name="Google Shape;1105;p106"/>
          <p:cNvGrpSpPr/>
          <p:nvPr/>
        </p:nvGrpSpPr>
        <p:grpSpPr>
          <a:xfrm>
            <a:off x="0" y="5379426"/>
            <a:ext cx="2807368" cy="753891"/>
            <a:chOff x="0" y="5379426"/>
            <a:chExt cx="2807368" cy="753891"/>
          </a:xfrm>
        </p:grpSpPr>
        <p:sp>
          <p:nvSpPr>
            <p:cNvPr id="1106" name="Google Shape;1106;p10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7" name="Google Shape;1107;p10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8" name="Google Shape;1108;p106"/>
          <p:cNvSpPr>
            <a:spLocks noGrp="1"/>
          </p:cNvSpPr>
          <p:nvPr>
            <p:ph type="pic" idx="2"/>
          </p:nvPr>
        </p:nvSpPr>
        <p:spPr>
          <a:xfrm>
            <a:off x="2807368" y="457202"/>
            <a:ext cx="8915400" cy="5943598"/>
          </a:xfrm>
          <a:prstGeom prst="rect">
            <a:avLst/>
          </a:prstGeom>
          <a:noFill/>
          <a:ln>
            <a:noFill/>
          </a:ln>
        </p:spPr>
      </p:sp>
      <p:pic>
        <p:nvPicPr>
          <p:cNvPr id="1109" name="Google Shape;1109;p10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Quotation">
  <p:cSld name="Quotation 15">
    <p:spTree>
      <p:nvGrpSpPr>
        <p:cNvPr id="1" name="Shape 1110"/>
        <p:cNvGrpSpPr/>
        <p:nvPr/>
      </p:nvGrpSpPr>
      <p:grpSpPr>
        <a:xfrm>
          <a:off x="0" y="0"/>
          <a:ext cx="0" cy="0"/>
          <a:chOff x="0" y="0"/>
          <a:chExt cx="0" cy="0"/>
        </a:xfrm>
      </p:grpSpPr>
      <p:sp>
        <p:nvSpPr>
          <p:cNvPr id="1111" name="Google Shape;1111;p10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2" name="Google Shape;1112;p10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3" name="Google Shape;1113;p10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4" name="Google Shape;1114;p10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15" name="Google Shape;1115;p10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16" name="Google Shape;1116;p10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117" name="Google Shape;1117;p107"/>
          <p:cNvGrpSpPr/>
          <p:nvPr/>
        </p:nvGrpSpPr>
        <p:grpSpPr>
          <a:xfrm>
            <a:off x="7191542" y="1"/>
            <a:ext cx="5000459" cy="1425992"/>
            <a:chOff x="7191542" y="1"/>
            <a:chExt cx="5000459" cy="1425992"/>
          </a:xfrm>
        </p:grpSpPr>
        <p:pic>
          <p:nvPicPr>
            <p:cNvPr id="1118" name="Google Shape;1118;p10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19" name="Google Shape;1119;p107"/>
            <p:cNvGrpSpPr/>
            <p:nvPr/>
          </p:nvGrpSpPr>
          <p:grpSpPr>
            <a:xfrm>
              <a:off x="7191542" y="1"/>
              <a:ext cx="5000459" cy="1425992"/>
              <a:chOff x="7186272" y="0"/>
              <a:chExt cx="5005729" cy="1427495"/>
            </a:xfrm>
          </p:grpSpPr>
          <p:sp>
            <p:nvSpPr>
              <p:cNvPr id="1120" name="Google Shape;1120;p10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10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122" name="Google Shape;1122;p107"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622829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matchingName="Title and Content">
  <p:cSld name="Title and Content 13">
    <p:spTree>
      <p:nvGrpSpPr>
        <p:cNvPr id="1" name="Shape 1123"/>
        <p:cNvGrpSpPr/>
        <p:nvPr/>
      </p:nvGrpSpPr>
      <p:grpSpPr>
        <a:xfrm>
          <a:off x="0" y="0"/>
          <a:ext cx="0" cy="0"/>
          <a:chOff x="0" y="0"/>
          <a:chExt cx="0" cy="0"/>
        </a:xfrm>
      </p:grpSpPr>
      <p:grpSp>
        <p:nvGrpSpPr>
          <p:cNvPr id="1124" name="Google Shape;1124;p108"/>
          <p:cNvGrpSpPr/>
          <p:nvPr/>
        </p:nvGrpSpPr>
        <p:grpSpPr>
          <a:xfrm>
            <a:off x="7191542" y="1"/>
            <a:ext cx="5000459" cy="1425992"/>
            <a:chOff x="7191542" y="1"/>
            <a:chExt cx="5000459" cy="1425992"/>
          </a:xfrm>
        </p:grpSpPr>
        <p:pic>
          <p:nvPicPr>
            <p:cNvPr id="1125" name="Google Shape;1125;p10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26" name="Google Shape;1126;p108"/>
            <p:cNvGrpSpPr/>
            <p:nvPr/>
          </p:nvGrpSpPr>
          <p:grpSpPr>
            <a:xfrm>
              <a:off x="7191542" y="1"/>
              <a:ext cx="5000459" cy="1425992"/>
              <a:chOff x="7186272" y="0"/>
              <a:chExt cx="5005729" cy="1427495"/>
            </a:xfrm>
          </p:grpSpPr>
          <p:sp>
            <p:nvSpPr>
              <p:cNvPr id="1127" name="Google Shape;1127;p10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10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29" name="Google Shape;1129;p10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0" name="Google Shape;1130;p108"/>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1" name="Google Shape;1131;p10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32" name="Google Shape;1132;p10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33" name="Google Shape;1133;p10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Two Content">
  <p:cSld name="Two Content 9">
    <p:spTree>
      <p:nvGrpSpPr>
        <p:cNvPr id="1" name="Shape 1134"/>
        <p:cNvGrpSpPr/>
        <p:nvPr/>
      </p:nvGrpSpPr>
      <p:grpSpPr>
        <a:xfrm>
          <a:off x="0" y="0"/>
          <a:ext cx="0" cy="0"/>
          <a:chOff x="0" y="0"/>
          <a:chExt cx="0" cy="0"/>
        </a:xfrm>
      </p:grpSpPr>
      <p:sp>
        <p:nvSpPr>
          <p:cNvPr id="1135" name="Google Shape;1135;p10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6" name="Google Shape;1136;p109"/>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37" name="Google Shape;1137;p109"/>
          <p:cNvGrpSpPr/>
          <p:nvPr/>
        </p:nvGrpSpPr>
        <p:grpSpPr>
          <a:xfrm>
            <a:off x="7191542" y="1"/>
            <a:ext cx="5000459" cy="1425992"/>
            <a:chOff x="7191542" y="1"/>
            <a:chExt cx="5000459" cy="1425992"/>
          </a:xfrm>
        </p:grpSpPr>
        <p:pic>
          <p:nvPicPr>
            <p:cNvPr id="1138" name="Google Shape;1138;p10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39" name="Google Shape;1139;p109"/>
            <p:cNvGrpSpPr/>
            <p:nvPr/>
          </p:nvGrpSpPr>
          <p:grpSpPr>
            <a:xfrm>
              <a:off x="7191542" y="1"/>
              <a:ext cx="5000459" cy="1425992"/>
              <a:chOff x="7186272" y="0"/>
              <a:chExt cx="5005729" cy="1427495"/>
            </a:xfrm>
          </p:grpSpPr>
          <p:sp>
            <p:nvSpPr>
              <p:cNvPr id="1140" name="Google Shape;1140;p10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10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42" name="Google Shape;1142;p109"/>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3" name="Google Shape;1143;p109"/>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44" name="Google Shape;1144;p10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45" name="Google Shape;1145;p10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matchingName="Comparison">
  <p:cSld name="Comparison 8">
    <p:spTree>
      <p:nvGrpSpPr>
        <p:cNvPr id="1" name="Shape 1146"/>
        <p:cNvGrpSpPr/>
        <p:nvPr/>
      </p:nvGrpSpPr>
      <p:grpSpPr>
        <a:xfrm>
          <a:off x="0" y="0"/>
          <a:ext cx="0" cy="0"/>
          <a:chOff x="0" y="0"/>
          <a:chExt cx="0" cy="0"/>
        </a:xfrm>
      </p:grpSpPr>
      <p:grpSp>
        <p:nvGrpSpPr>
          <p:cNvPr id="1147" name="Google Shape;1147;p110"/>
          <p:cNvGrpSpPr/>
          <p:nvPr/>
        </p:nvGrpSpPr>
        <p:grpSpPr>
          <a:xfrm>
            <a:off x="7191542" y="1"/>
            <a:ext cx="5000459" cy="1425992"/>
            <a:chOff x="7191542" y="1"/>
            <a:chExt cx="5000459" cy="1425992"/>
          </a:xfrm>
        </p:grpSpPr>
        <p:pic>
          <p:nvPicPr>
            <p:cNvPr id="1148" name="Google Shape;1148;p11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49" name="Google Shape;1149;p110"/>
            <p:cNvGrpSpPr/>
            <p:nvPr/>
          </p:nvGrpSpPr>
          <p:grpSpPr>
            <a:xfrm>
              <a:off x="7191542" y="1"/>
              <a:ext cx="5000459" cy="1425992"/>
              <a:chOff x="7186272" y="0"/>
              <a:chExt cx="5005729" cy="1427495"/>
            </a:xfrm>
          </p:grpSpPr>
          <p:sp>
            <p:nvSpPr>
              <p:cNvPr id="1150" name="Google Shape;1150;p11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1" name="Google Shape;1151;p11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52" name="Google Shape;1152;p11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3" name="Google Shape;1153;p110"/>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4" name="Google Shape;1154;p110"/>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5" name="Google Shape;1155;p110"/>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6" name="Google Shape;1156;p110"/>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7" name="Google Shape;1157;p11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58" name="Google Shape;1158;p11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59" name="Google Shape;1159;p11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Title Only">
  <p:cSld name="Title Only 8">
    <p:spTree>
      <p:nvGrpSpPr>
        <p:cNvPr id="1" name="Shape 1160"/>
        <p:cNvGrpSpPr/>
        <p:nvPr/>
      </p:nvGrpSpPr>
      <p:grpSpPr>
        <a:xfrm>
          <a:off x="0" y="0"/>
          <a:ext cx="0" cy="0"/>
          <a:chOff x="0" y="0"/>
          <a:chExt cx="0" cy="0"/>
        </a:xfrm>
      </p:grpSpPr>
      <p:grpSp>
        <p:nvGrpSpPr>
          <p:cNvPr id="1161" name="Google Shape;1161;p111"/>
          <p:cNvGrpSpPr/>
          <p:nvPr/>
        </p:nvGrpSpPr>
        <p:grpSpPr>
          <a:xfrm>
            <a:off x="7191542" y="1"/>
            <a:ext cx="5000459" cy="1425992"/>
            <a:chOff x="7191542" y="1"/>
            <a:chExt cx="5000459" cy="1425992"/>
          </a:xfrm>
        </p:grpSpPr>
        <p:pic>
          <p:nvPicPr>
            <p:cNvPr id="1162" name="Google Shape;1162;p11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63" name="Google Shape;1163;p111"/>
            <p:cNvGrpSpPr/>
            <p:nvPr/>
          </p:nvGrpSpPr>
          <p:grpSpPr>
            <a:xfrm>
              <a:off x="7191542" y="1"/>
              <a:ext cx="5000459" cy="1425992"/>
              <a:chOff x="7186272" y="0"/>
              <a:chExt cx="5005729" cy="1427495"/>
            </a:xfrm>
          </p:grpSpPr>
          <p:sp>
            <p:nvSpPr>
              <p:cNvPr id="1164" name="Google Shape;1164;p11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5" name="Google Shape;1165;p11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66" name="Google Shape;1166;p11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7" name="Google Shape;1167;p11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68" name="Google Shape;1168;p11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69" name="Google Shape;1169;p1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End">
  <p:cSld name="End 9">
    <p:spTree>
      <p:nvGrpSpPr>
        <p:cNvPr id="1" name="Shape 1170"/>
        <p:cNvGrpSpPr/>
        <p:nvPr/>
      </p:nvGrpSpPr>
      <p:grpSpPr>
        <a:xfrm>
          <a:off x="0" y="0"/>
          <a:ext cx="0" cy="0"/>
          <a:chOff x="0" y="0"/>
          <a:chExt cx="0" cy="0"/>
        </a:xfrm>
      </p:grpSpPr>
      <p:grpSp>
        <p:nvGrpSpPr>
          <p:cNvPr id="1171" name="Google Shape;1171;p112"/>
          <p:cNvGrpSpPr/>
          <p:nvPr/>
        </p:nvGrpSpPr>
        <p:grpSpPr>
          <a:xfrm>
            <a:off x="0" y="0"/>
            <a:ext cx="12192000" cy="2148830"/>
            <a:chOff x="0" y="0"/>
            <a:chExt cx="12192000" cy="2148830"/>
          </a:xfrm>
        </p:grpSpPr>
        <p:sp>
          <p:nvSpPr>
            <p:cNvPr id="1172" name="Google Shape;1172;p112"/>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3" name="Google Shape;1173;p112"/>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74" name="Google Shape;1174;p112"/>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5" name="Google Shape;1175;p112"/>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6" name="Google Shape;1176;p112"/>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77" name="Google Shape;1177;p11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1178" name="Google Shape;1178;p112"/>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Blank">
  <p:cSld name="Blank 7">
    <p:spTree>
      <p:nvGrpSpPr>
        <p:cNvPr id="1" name="Shape 1179"/>
        <p:cNvGrpSpPr/>
        <p:nvPr/>
      </p:nvGrpSpPr>
      <p:grpSpPr>
        <a:xfrm>
          <a:off x="0" y="0"/>
          <a:ext cx="0" cy="0"/>
          <a:chOff x="0" y="0"/>
          <a:chExt cx="0" cy="0"/>
        </a:xfrm>
      </p:grpSpPr>
      <p:sp>
        <p:nvSpPr>
          <p:cNvPr id="1180" name="Google Shape;1180;p1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81" name="Google Shape;1181;p11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82" name="Google Shape;1182;p11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183" name="Google Shape;1183;p113"/>
          <p:cNvGrpSpPr/>
          <p:nvPr/>
        </p:nvGrpSpPr>
        <p:grpSpPr>
          <a:xfrm>
            <a:off x="7191542" y="1"/>
            <a:ext cx="5000459" cy="1425992"/>
            <a:chOff x="7191542" y="1"/>
            <a:chExt cx="5000459" cy="1425992"/>
          </a:xfrm>
        </p:grpSpPr>
        <p:pic>
          <p:nvPicPr>
            <p:cNvPr id="1184" name="Google Shape;1184;p11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85" name="Google Shape;1185;p113"/>
            <p:cNvGrpSpPr/>
            <p:nvPr/>
          </p:nvGrpSpPr>
          <p:grpSpPr>
            <a:xfrm>
              <a:off x="7191542" y="1"/>
              <a:ext cx="5000459" cy="1425992"/>
              <a:chOff x="7186272" y="0"/>
              <a:chExt cx="5005729" cy="1427495"/>
            </a:xfrm>
          </p:grpSpPr>
          <p:sp>
            <p:nvSpPr>
              <p:cNvPr id="1186" name="Google Shape;1186;p11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7" name="Google Shape;1187;p11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3_Quotation">
  <p:cSld name="3_Quotation 3">
    <p:spTree>
      <p:nvGrpSpPr>
        <p:cNvPr id="1" name="Shape 1188"/>
        <p:cNvGrpSpPr/>
        <p:nvPr/>
      </p:nvGrpSpPr>
      <p:grpSpPr>
        <a:xfrm>
          <a:off x="0" y="0"/>
          <a:ext cx="0" cy="0"/>
          <a:chOff x="0" y="0"/>
          <a:chExt cx="0" cy="0"/>
        </a:xfrm>
      </p:grpSpPr>
      <p:sp>
        <p:nvSpPr>
          <p:cNvPr id="1189" name="Google Shape;1189;p11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0" name="Google Shape;1190;p11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1" name="Google Shape;1191;p11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2" name="Google Shape;1192;p11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93" name="Google Shape;1193;p11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94" name="Google Shape;1194;p11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195" name="Google Shape;1195;p114"/>
          <p:cNvGrpSpPr/>
          <p:nvPr/>
        </p:nvGrpSpPr>
        <p:grpSpPr>
          <a:xfrm>
            <a:off x="7191542" y="1"/>
            <a:ext cx="5000459" cy="1425992"/>
            <a:chOff x="7191542" y="1"/>
            <a:chExt cx="5000459" cy="1425992"/>
          </a:xfrm>
        </p:grpSpPr>
        <p:pic>
          <p:nvPicPr>
            <p:cNvPr id="1196" name="Google Shape;1196;p11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197" name="Google Shape;1197;p114"/>
            <p:cNvGrpSpPr/>
            <p:nvPr/>
          </p:nvGrpSpPr>
          <p:grpSpPr>
            <a:xfrm>
              <a:off x="7191542" y="1"/>
              <a:ext cx="5000459" cy="1425992"/>
              <a:chOff x="7186272" y="0"/>
              <a:chExt cx="5005729" cy="1427495"/>
            </a:xfrm>
          </p:grpSpPr>
          <p:sp>
            <p:nvSpPr>
              <p:cNvPr id="1198" name="Google Shape;1198;p11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9" name="Google Shape;1199;p11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200" name="Google Shape;1200;p114"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1"/>
        <p:cNvGrpSpPr/>
        <p:nvPr/>
      </p:nvGrpSpPr>
      <p:grpSpPr>
        <a:xfrm>
          <a:off x="0" y="0"/>
          <a:ext cx="0" cy="0"/>
          <a:chOff x="0" y="0"/>
          <a:chExt cx="0" cy="0"/>
        </a:xfrm>
      </p:grpSpPr>
      <p:sp>
        <p:nvSpPr>
          <p:cNvPr id="1202" name="Google Shape;1202;p1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1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400"/>
              <a:buNone/>
              <a:defRPr sz="2400"/>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4" name="Google Shape;1204;p11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5" name="Google Shape;1205;p11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6" name="Google Shape;1206;p11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p:spTree>
      <p:nvGrpSpPr>
        <p:cNvPr id="1" name="Shape 1207"/>
        <p:cNvGrpSpPr/>
        <p:nvPr/>
      </p:nvGrpSpPr>
      <p:grpSpPr>
        <a:xfrm>
          <a:off x="0" y="0"/>
          <a:ext cx="0" cy="0"/>
          <a:chOff x="0" y="0"/>
          <a:chExt cx="0" cy="0"/>
        </a:xfrm>
      </p:grpSpPr>
      <p:sp>
        <p:nvSpPr>
          <p:cNvPr id="1208" name="Google Shape;1208;p116"/>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9" name="Google Shape;1209;p116"/>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0" name="Google Shape;1210;p11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1" name="Google Shape;1211;p11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2" name="Google Shape;1212;p11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3" name="Google Shape;1213;p116"/>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14" name="Google Shape;1214;p116"/>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15" name="Google Shape;1215;p116"/>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16" name="Google Shape;1216;p11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2">
    <p:spTree>
      <p:nvGrpSpPr>
        <p:cNvPr id="1" name="Shape 1217"/>
        <p:cNvGrpSpPr/>
        <p:nvPr/>
      </p:nvGrpSpPr>
      <p:grpSpPr>
        <a:xfrm>
          <a:off x="0" y="0"/>
          <a:ext cx="0" cy="0"/>
          <a:chOff x="0" y="0"/>
          <a:chExt cx="0" cy="0"/>
        </a:xfrm>
      </p:grpSpPr>
      <p:sp>
        <p:nvSpPr>
          <p:cNvPr id="1218" name="Google Shape;1218;p117"/>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9" name="Google Shape;1219;p117"/>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11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1" name="Google Shape;1221;p11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11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3" name="Google Shape;1223;p117"/>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24" name="Google Shape;1224;p117"/>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25" name="Google Shape;1225;p117"/>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26" name="Google Shape;1226;p11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824036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p:spTree>
      <p:nvGrpSpPr>
        <p:cNvPr id="1" name="Shape 1227"/>
        <p:cNvGrpSpPr/>
        <p:nvPr/>
      </p:nvGrpSpPr>
      <p:grpSpPr>
        <a:xfrm>
          <a:off x="0" y="0"/>
          <a:ext cx="0" cy="0"/>
          <a:chOff x="0" y="0"/>
          <a:chExt cx="0" cy="0"/>
        </a:xfrm>
      </p:grpSpPr>
      <p:sp>
        <p:nvSpPr>
          <p:cNvPr id="1228" name="Google Shape;1228;p118"/>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9" name="Google Shape;1229;p11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30" name="Google Shape;1230;p11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31" name="Google Shape;1231;p118"/>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32" name="Google Shape;1232;p11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33"/>
        <p:cNvGrpSpPr/>
        <p:nvPr/>
      </p:nvGrpSpPr>
      <p:grpSpPr>
        <a:xfrm>
          <a:off x="0" y="0"/>
          <a:ext cx="0" cy="0"/>
          <a:chOff x="0" y="0"/>
          <a:chExt cx="0" cy="0"/>
        </a:xfrm>
      </p:grpSpPr>
      <p:sp>
        <p:nvSpPr>
          <p:cNvPr id="1234" name="Google Shape;1234;p11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1235" name="Google Shape;1235;p11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
        <p:nvSpPr>
          <p:cNvPr id="1236" name="Google Shape;1236;p11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37" name="Google Shape;1237;p119"/>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8" name="Google Shape;1238;p119"/>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p:spTree>
      <p:nvGrpSpPr>
        <p:cNvPr id="1" name="Shape 1239"/>
        <p:cNvGrpSpPr/>
        <p:nvPr/>
      </p:nvGrpSpPr>
      <p:grpSpPr>
        <a:xfrm>
          <a:off x="0" y="0"/>
          <a:ext cx="0" cy="0"/>
          <a:chOff x="0" y="0"/>
          <a:chExt cx="0" cy="0"/>
        </a:xfrm>
      </p:grpSpPr>
      <p:sp>
        <p:nvSpPr>
          <p:cNvPr id="1240" name="Google Shape;1240;p12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41" name="Google Shape;1241;p12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42" name="Google Shape;1242;p120"/>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3" name="Google Shape;1243;p120"/>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4" name="Google Shape;1244;p120"/>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45" name="Google Shape;1245;p12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3">
    <p:spTree>
      <p:nvGrpSpPr>
        <p:cNvPr id="1" name="Shape 1246"/>
        <p:cNvGrpSpPr/>
        <p:nvPr/>
      </p:nvGrpSpPr>
      <p:grpSpPr>
        <a:xfrm>
          <a:off x="0" y="0"/>
          <a:ext cx="0" cy="0"/>
          <a:chOff x="0" y="0"/>
          <a:chExt cx="0" cy="0"/>
        </a:xfrm>
      </p:grpSpPr>
      <p:sp>
        <p:nvSpPr>
          <p:cNvPr id="1247" name="Google Shape;1247;p121"/>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8" name="Google Shape;1248;p121"/>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9" name="Google Shape;1249;p12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0" name="Google Shape;1250;p12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1" name="Google Shape;1251;p12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52" name="Google Shape;1252;p121"/>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53" name="Google Shape;1253;p121"/>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54" name="Google Shape;1254;p121"/>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55" name="Google Shape;1255;p12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2">
    <p:spTree>
      <p:nvGrpSpPr>
        <p:cNvPr id="1" name="Shape 1256"/>
        <p:cNvGrpSpPr/>
        <p:nvPr/>
      </p:nvGrpSpPr>
      <p:grpSpPr>
        <a:xfrm>
          <a:off x="0" y="0"/>
          <a:ext cx="0" cy="0"/>
          <a:chOff x="0" y="0"/>
          <a:chExt cx="0" cy="0"/>
        </a:xfrm>
      </p:grpSpPr>
      <p:sp>
        <p:nvSpPr>
          <p:cNvPr id="1257" name="Google Shape;1257;p122"/>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8" name="Google Shape;1258;p12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59" name="Google Shape;1259;p12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60" name="Google Shape;1260;p122"/>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61" name="Google Shape;1261;p12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1262"/>
        <p:cNvGrpSpPr/>
        <p:nvPr/>
      </p:nvGrpSpPr>
      <p:grpSpPr>
        <a:xfrm>
          <a:off x="0" y="0"/>
          <a:ext cx="0" cy="0"/>
          <a:chOff x="0" y="0"/>
          <a:chExt cx="0" cy="0"/>
        </a:xfrm>
      </p:grpSpPr>
      <p:sp>
        <p:nvSpPr>
          <p:cNvPr id="1263" name="Google Shape;1263;p12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1264" name="Google Shape;1264;p12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
        <p:nvSpPr>
          <p:cNvPr id="1265" name="Google Shape;1265;p12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66" name="Google Shape;1266;p123"/>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7" name="Google Shape;1267;p123"/>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2">
    <p:spTree>
      <p:nvGrpSpPr>
        <p:cNvPr id="1" name="Shape 1268"/>
        <p:cNvGrpSpPr/>
        <p:nvPr/>
      </p:nvGrpSpPr>
      <p:grpSpPr>
        <a:xfrm>
          <a:off x="0" y="0"/>
          <a:ext cx="0" cy="0"/>
          <a:chOff x="0" y="0"/>
          <a:chExt cx="0" cy="0"/>
        </a:xfrm>
      </p:grpSpPr>
      <p:sp>
        <p:nvSpPr>
          <p:cNvPr id="1269" name="Google Shape;1269;p124"/>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70" name="Google Shape;1270;p124"/>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71" name="Google Shape;1271;p124"/>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2" name="Google Shape;1272;p124"/>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3" name="Google Shape;1273;p124"/>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74" name="Google Shape;1274;p12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4">
    <p:spTree>
      <p:nvGrpSpPr>
        <p:cNvPr id="1" name="Shape 1275"/>
        <p:cNvGrpSpPr/>
        <p:nvPr/>
      </p:nvGrpSpPr>
      <p:grpSpPr>
        <a:xfrm>
          <a:off x="0" y="0"/>
          <a:ext cx="0" cy="0"/>
          <a:chOff x="0" y="0"/>
          <a:chExt cx="0" cy="0"/>
        </a:xfrm>
      </p:grpSpPr>
      <p:sp>
        <p:nvSpPr>
          <p:cNvPr id="1276" name="Google Shape;1276;p125"/>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7" name="Google Shape;1277;p125"/>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8" name="Google Shape;1278;p12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9" name="Google Shape;1279;p12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0" name="Google Shape;1280;p12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81" name="Google Shape;1281;p125"/>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82" name="Google Shape;1282;p125"/>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83" name="Google Shape;1283;p125"/>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84" name="Google Shape;1284;p12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3">
    <p:spTree>
      <p:nvGrpSpPr>
        <p:cNvPr id="1" name="Shape 1285"/>
        <p:cNvGrpSpPr/>
        <p:nvPr/>
      </p:nvGrpSpPr>
      <p:grpSpPr>
        <a:xfrm>
          <a:off x="0" y="0"/>
          <a:ext cx="0" cy="0"/>
          <a:chOff x="0" y="0"/>
          <a:chExt cx="0" cy="0"/>
        </a:xfrm>
      </p:grpSpPr>
      <p:sp>
        <p:nvSpPr>
          <p:cNvPr id="1286" name="Google Shape;1286;p126"/>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7" name="Google Shape;1287;p12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88" name="Google Shape;1288;p12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89" name="Google Shape;1289;p126"/>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0" name="Google Shape;1290;p12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matchingName="1_Title and Content">
  <p:cSld name="1_Title and Content 3">
    <p:spTree>
      <p:nvGrpSpPr>
        <p:cNvPr id="1" name="Shape 1291"/>
        <p:cNvGrpSpPr/>
        <p:nvPr/>
      </p:nvGrpSpPr>
      <p:grpSpPr>
        <a:xfrm>
          <a:off x="0" y="0"/>
          <a:ext cx="0" cy="0"/>
          <a:chOff x="0" y="0"/>
          <a:chExt cx="0" cy="0"/>
        </a:xfrm>
      </p:grpSpPr>
      <p:sp>
        <p:nvSpPr>
          <p:cNvPr id="1292" name="Google Shape;1292;p12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1293" name="Google Shape;1293;p12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
        <p:nvSpPr>
          <p:cNvPr id="1294" name="Google Shape;1294;p12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95" name="Google Shape;1295;p127"/>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6" name="Google Shape;1296;p127"/>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3">
    <p:spTree>
      <p:nvGrpSpPr>
        <p:cNvPr id="1" name="Shape 1297"/>
        <p:cNvGrpSpPr/>
        <p:nvPr/>
      </p:nvGrpSpPr>
      <p:grpSpPr>
        <a:xfrm>
          <a:off x="0" y="0"/>
          <a:ext cx="0" cy="0"/>
          <a:chOff x="0" y="0"/>
          <a:chExt cx="0" cy="0"/>
        </a:xfrm>
      </p:grpSpPr>
      <p:sp>
        <p:nvSpPr>
          <p:cNvPr id="1298" name="Google Shape;1298;p12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299" name="Google Shape;1299;p12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00" name="Google Shape;1300;p128"/>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1" name="Google Shape;1301;p128"/>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2" name="Google Shape;1302;p128"/>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03" name="Google Shape;1303;p12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5">
    <p:spTree>
      <p:nvGrpSpPr>
        <p:cNvPr id="1" name="Shape 1304"/>
        <p:cNvGrpSpPr/>
        <p:nvPr/>
      </p:nvGrpSpPr>
      <p:grpSpPr>
        <a:xfrm>
          <a:off x="0" y="0"/>
          <a:ext cx="0" cy="0"/>
          <a:chOff x="0" y="0"/>
          <a:chExt cx="0" cy="0"/>
        </a:xfrm>
      </p:grpSpPr>
      <p:sp>
        <p:nvSpPr>
          <p:cNvPr id="1305" name="Google Shape;1305;p129"/>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6" name="Google Shape;1306;p129"/>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7" name="Google Shape;1307;p12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8" name="Google Shape;1308;p1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9" name="Google Shape;1309;p1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0" name="Google Shape;1310;p129"/>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11" name="Google Shape;1311;p129"/>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12" name="Google Shape;1312;p129"/>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3" name="Google Shape;1313;p12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6">
    <p:spTree>
      <p:nvGrpSpPr>
        <p:cNvPr id="1" name="Shape 1314"/>
        <p:cNvGrpSpPr/>
        <p:nvPr/>
      </p:nvGrpSpPr>
      <p:grpSpPr>
        <a:xfrm>
          <a:off x="0" y="0"/>
          <a:ext cx="0" cy="0"/>
          <a:chOff x="0" y="0"/>
          <a:chExt cx="0" cy="0"/>
        </a:xfrm>
      </p:grpSpPr>
      <p:sp>
        <p:nvSpPr>
          <p:cNvPr id="1315" name="Google Shape;1315;p130"/>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6" name="Google Shape;1316;p130"/>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7" name="Google Shape;1317;p13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8" name="Google Shape;1318;p13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9" name="Google Shape;1319;p13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0" name="Google Shape;1320;p130"/>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21" name="Google Shape;1321;p130"/>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22" name="Google Shape;1322;p130"/>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23" name="Google Shape;1323;p13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4">
    <p:spTree>
      <p:nvGrpSpPr>
        <p:cNvPr id="1" name="Shape 1324"/>
        <p:cNvGrpSpPr/>
        <p:nvPr/>
      </p:nvGrpSpPr>
      <p:grpSpPr>
        <a:xfrm>
          <a:off x="0" y="0"/>
          <a:ext cx="0" cy="0"/>
          <a:chOff x="0" y="0"/>
          <a:chExt cx="0" cy="0"/>
        </a:xfrm>
      </p:grpSpPr>
      <p:sp>
        <p:nvSpPr>
          <p:cNvPr id="1325" name="Google Shape;1325;p131"/>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6" name="Google Shape;1326;p13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27" name="Google Shape;1327;p13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28" name="Google Shape;1328;p131"/>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29" name="Google Shape;1329;p13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matchingName="1_Title and Content">
  <p:cSld name="1_Title and Content 4">
    <p:spTree>
      <p:nvGrpSpPr>
        <p:cNvPr id="1" name="Shape 1330"/>
        <p:cNvGrpSpPr/>
        <p:nvPr/>
      </p:nvGrpSpPr>
      <p:grpSpPr>
        <a:xfrm>
          <a:off x="0" y="0"/>
          <a:ext cx="0" cy="0"/>
          <a:chOff x="0" y="0"/>
          <a:chExt cx="0" cy="0"/>
        </a:xfrm>
      </p:grpSpPr>
      <p:sp>
        <p:nvSpPr>
          <p:cNvPr id="1331" name="Google Shape;1331;p13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1332" name="Google Shape;1332;p13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
        <p:nvSpPr>
          <p:cNvPr id="1333" name="Google Shape;1333;p13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34" name="Google Shape;1334;p132"/>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5" name="Google Shape;1335;p132"/>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4">
    <p:spTree>
      <p:nvGrpSpPr>
        <p:cNvPr id="1" name="Shape 1336"/>
        <p:cNvGrpSpPr/>
        <p:nvPr/>
      </p:nvGrpSpPr>
      <p:grpSpPr>
        <a:xfrm>
          <a:off x="0" y="0"/>
          <a:ext cx="0" cy="0"/>
          <a:chOff x="0" y="0"/>
          <a:chExt cx="0" cy="0"/>
        </a:xfrm>
      </p:grpSpPr>
      <p:sp>
        <p:nvSpPr>
          <p:cNvPr id="1337" name="Google Shape;1337;p13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38" name="Google Shape;1338;p13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39" name="Google Shape;1339;p133"/>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0" name="Google Shape;1340;p133"/>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133"/>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42" name="Google Shape;1342;p13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7">
    <p:spTree>
      <p:nvGrpSpPr>
        <p:cNvPr id="1" name="Shape 1343"/>
        <p:cNvGrpSpPr/>
        <p:nvPr/>
      </p:nvGrpSpPr>
      <p:grpSpPr>
        <a:xfrm>
          <a:off x="0" y="0"/>
          <a:ext cx="0" cy="0"/>
          <a:chOff x="0" y="0"/>
          <a:chExt cx="0" cy="0"/>
        </a:xfrm>
      </p:grpSpPr>
      <p:sp>
        <p:nvSpPr>
          <p:cNvPr id="1344" name="Google Shape;1344;p134"/>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134"/>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6" name="Google Shape;1346;p13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7" name="Google Shape;1347;p13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8" name="Google Shape;1348;p13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49" name="Google Shape;1349;p134"/>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50" name="Google Shape;1350;p134"/>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51" name="Google Shape;1351;p134"/>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2" name="Google Shape;1352;p13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5">
    <p:spTree>
      <p:nvGrpSpPr>
        <p:cNvPr id="1" name="Shape 1353"/>
        <p:cNvGrpSpPr/>
        <p:nvPr/>
      </p:nvGrpSpPr>
      <p:grpSpPr>
        <a:xfrm>
          <a:off x="0" y="0"/>
          <a:ext cx="0" cy="0"/>
          <a:chOff x="0" y="0"/>
          <a:chExt cx="0" cy="0"/>
        </a:xfrm>
      </p:grpSpPr>
      <p:sp>
        <p:nvSpPr>
          <p:cNvPr id="1354" name="Google Shape;1354;p135"/>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5" name="Google Shape;1355;p13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56" name="Google Shape;1356;p13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57" name="Google Shape;1357;p135"/>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8" name="Google Shape;1358;p13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matchingName="1_Title and Content">
  <p:cSld name="1_Title and Content 5">
    <p:spTree>
      <p:nvGrpSpPr>
        <p:cNvPr id="1" name="Shape 1359"/>
        <p:cNvGrpSpPr/>
        <p:nvPr/>
      </p:nvGrpSpPr>
      <p:grpSpPr>
        <a:xfrm>
          <a:off x="0" y="0"/>
          <a:ext cx="0" cy="0"/>
          <a:chOff x="0" y="0"/>
          <a:chExt cx="0" cy="0"/>
        </a:xfrm>
      </p:grpSpPr>
      <p:sp>
        <p:nvSpPr>
          <p:cNvPr id="1360" name="Google Shape;1360;p13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1361" name="Google Shape;1361;p13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
        <p:nvSpPr>
          <p:cNvPr id="1362" name="Google Shape;1362;p13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63" name="Google Shape;1363;p136"/>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4" name="Google Shape;1364;p136"/>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5">
    <p:spTree>
      <p:nvGrpSpPr>
        <p:cNvPr id="1" name="Shape 1365"/>
        <p:cNvGrpSpPr/>
        <p:nvPr/>
      </p:nvGrpSpPr>
      <p:grpSpPr>
        <a:xfrm>
          <a:off x="0" y="0"/>
          <a:ext cx="0" cy="0"/>
          <a:chOff x="0" y="0"/>
          <a:chExt cx="0" cy="0"/>
        </a:xfrm>
      </p:grpSpPr>
      <p:sp>
        <p:nvSpPr>
          <p:cNvPr id="1366" name="Google Shape;1366;p13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67" name="Google Shape;1367;p13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68" name="Google Shape;1368;p137"/>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9" name="Google Shape;1369;p137"/>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0" name="Google Shape;1370;p137"/>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71" name="Google Shape;1371;p13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6">
    <p:spTree>
      <p:nvGrpSpPr>
        <p:cNvPr id="1" name="Shape 1372"/>
        <p:cNvGrpSpPr/>
        <p:nvPr/>
      </p:nvGrpSpPr>
      <p:grpSpPr>
        <a:xfrm>
          <a:off x="0" y="0"/>
          <a:ext cx="0" cy="0"/>
          <a:chOff x="0" y="0"/>
          <a:chExt cx="0" cy="0"/>
        </a:xfrm>
      </p:grpSpPr>
      <p:sp>
        <p:nvSpPr>
          <p:cNvPr id="1373" name="Google Shape;1373;p138"/>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4" name="Google Shape;1374;p13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75" name="Google Shape;1375;p13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76" name="Google Shape;1376;p138"/>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77" name="Google Shape;1377;p13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matchingName="1_Title and Content">
  <p:cSld name="1_Title and Content 6">
    <p:spTree>
      <p:nvGrpSpPr>
        <p:cNvPr id="1" name="Shape 1378"/>
        <p:cNvGrpSpPr/>
        <p:nvPr/>
      </p:nvGrpSpPr>
      <p:grpSpPr>
        <a:xfrm>
          <a:off x="0" y="0"/>
          <a:ext cx="0" cy="0"/>
          <a:chOff x="0" y="0"/>
          <a:chExt cx="0" cy="0"/>
        </a:xfrm>
      </p:grpSpPr>
      <p:sp>
        <p:nvSpPr>
          <p:cNvPr id="1379" name="Google Shape;1379;p13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1380" name="Google Shape;1380;p13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
        <p:nvSpPr>
          <p:cNvPr id="1381" name="Google Shape;1381;p13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82" name="Google Shape;1382;p139"/>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3" name="Google Shape;1383;p139"/>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6">
    <p:spTree>
      <p:nvGrpSpPr>
        <p:cNvPr id="1" name="Shape 1384"/>
        <p:cNvGrpSpPr/>
        <p:nvPr/>
      </p:nvGrpSpPr>
      <p:grpSpPr>
        <a:xfrm>
          <a:off x="0" y="0"/>
          <a:ext cx="0" cy="0"/>
          <a:chOff x="0" y="0"/>
          <a:chExt cx="0" cy="0"/>
        </a:xfrm>
      </p:grpSpPr>
      <p:sp>
        <p:nvSpPr>
          <p:cNvPr id="1385" name="Google Shape;1385;p14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86" name="Google Shape;1386;p14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87" name="Google Shape;1387;p140"/>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8" name="Google Shape;1388;p140"/>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9" name="Google Shape;1389;p140"/>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90" name="Google Shape;1390;p14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5">
    <p:spTree>
      <p:nvGrpSpPr>
        <p:cNvPr id="1" name="Shape 1304"/>
        <p:cNvGrpSpPr/>
        <p:nvPr/>
      </p:nvGrpSpPr>
      <p:grpSpPr>
        <a:xfrm>
          <a:off x="0" y="0"/>
          <a:ext cx="0" cy="0"/>
          <a:chOff x="0" y="0"/>
          <a:chExt cx="0" cy="0"/>
        </a:xfrm>
      </p:grpSpPr>
      <p:sp>
        <p:nvSpPr>
          <p:cNvPr id="1305" name="Google Shape;1305;p129"/>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6" name="Google Shape;1306;p129"/>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7" name="Google Shape;1307;p12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8" name="Google Shape;1308;p1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9" name="Google Shape;1309;p1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0" name="Google Shape;1310;p129"/>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11" name="Google Shape;1311;p129"/>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12" name="Google Shape;1312;p129"/>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3" name="Google Shape;1313;p12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6">
    <p:spTree>
      <p:nvGrpSpPr>
        <p:cNvPr id="1" name="Shape 1314"/>
        <p:cNvGrpSpPr/>
        <p:nvPr/>
      </p:nvGrpSpPr>
      <p:grpSpPr>
        <a:xfrm>
          <a:off x="0" y="0"/>
          <a:ext cx="0" cy="0"/>
          <a:chOff x="0" y="0"/>
          <a:chExt cx="0" cy="0"/>
        </a:xfrm>
      </p:grpSpPr>
      <p:sp>
        <p:nvSpPr>
          <p:cNvPr id="1315" name="Google Shape;1315;p130"/>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6" name="Google Shape;1316;p130"/>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7" name="Google Shape;1317;p13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8" name="Google Shape;1318;p13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9" name="Google Shape;1319;p13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0" name="Google Shape;1320;p130"/>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21" name="Google Shape;1321;p130"/>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22" name="Google Shape;1322;p130"/>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23" name="Google Shape;1323;p13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4">
    <p:spTree>
      <p:nvGrpSpPr>
        <p:cNvPr id="1" name="Shape 1324"/>
        <p:cNvGrpSpPr/>
        <p:nvPr/>
      </p:nvGrpSpPr>
      <p:grpSpPr>
        <a:xfrm>
          <a:off x="0" y="0"/>
          <a:ext cx="0" cy="0"/>
          <a:chOff x="0" y="0"/>
          <a:chExt cx="0" cy="0"/>
        </a:xfrm>
      </p:grpSpPr>
      <p:sp>
        <p:nvSpPr>
          <p:cNvPr id="1325" name="Google Shape;1325;p131"/>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6" name="Google Shape;1326;p13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27" name="Google Shape;1327;p13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28" name="Google Shape;1328;p131"/>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29" name="Google Shape;1329;p13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matchingName="1_Title and Content">
  <p:cSld name="1_Title and Content 4">
    <p:spTree>
      <p:nvGrpSpPr>
        <p:cNvPr id="1" name="Shape 1330"/>
        <p:cNvGrpSpPr/>
        <p:nvPr/>
      </p:nvGrpSpPr>
      <p:grpSpPr>
        <a:xfrm>
          <a:off x="0" y="0"/>
          <a:ext cx="0" cy="0"/>
          <a:chOff x="0" y="0"/>
          <a:chExt cx="0" cy="0"/>
        </a:xfrm>
      </p:grpSpPr>
      <p:sp>
        <p:nvSpPr>
          <p:cNvPr id="1331" name="Google Shape;1331;p13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1332" name="Google Shape;1332;p13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
        <p:nvSpPr>
          <p:cNvPr id="1333" name="Google Shape;1333;p13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34" name="Google Shape;1334;p132"/>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5" name="Google Shape;1335;p132"/>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4">
    <p:spTree>
      <p:nvGrpSpPr>
        <p:cNvPr id="1" name="Shape 1336"/>
        <p:cNvGrpSpPr/>
        <p:nvPr/>
      </p:nvGrpSpPr>
      <p:grpSpPr>
        <a:xfrm>
          <a:off x="0" y="0"/>
          <a:ext cx="0" cy="0"/>
          <a:chOff x="0" y="0"/>
          <a:chExt cx="0" cy="0"/>
        </a:xfrm>
      </p:grpSpPr>
      <p:sp>
        <p:nvSpPr>
          <p:cNvPr id="1337" name="Google Shape;1337;p13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38" name="Google Shape;1338;p13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39" name="Google Shape;1339;p133"/>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0" name="Google Shape;1340;p133"/>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133"/>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42" name="Google Shape;1342;p13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7">
    <p:spTree>
      <p:nvGrpSpPr>
        <p:cNvPr id="1" name="Shape 1343"/>
        <p:cNvGrpSpPr/>
        <p:nvPr/>
      </p:nvGrpSpPr>
      <p:grpSpPr>
        <a:xfrm>
          <a:off x="0" y="0"/>
          <a:ext cx="0" cy="0"/>
          <a:chOff x="0" y="0"/>
          <a:chExt cx="0" cy="0"/>
        </a:xfrm>
      </p:grpSpPr>
      <p:sp>
        <p:nvSpPr>
          <p:cNvPr id="1344" name="Google Shape;1344;p134"/>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134"/>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6" name="Google Shape;1346;p13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7" name="Google Shape;1347;p13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8" name="Google Shape;1348;p13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49" name="Google Shape;1349;p134"/>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50" name="Google Shape;1350;p134"/>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51" name="Google Shape;1351;p134"/>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2" name="Google Shape;1352;p13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5">
    <p:spTree>
      <p:nvGrpSpPr>
        <p:cNvPr id="1" name="Shape 1353"/>
        <p:cNvGrpSpPr/>
        <p:nvPr/>
      </p:nvGrpSpPr>
      <p:grpSpPr>
        <a:xfrm>
          <a:off x="0" y="0"/>
          <a:ext cx="0" cy="0"/>
          <a:chOff x="0" y="0"/>
          <a:chExt cx="0" cy="0"/>
        </a:xfrm>
      </p:grpSpPr>
      <p:sp>
        <p:nvSpPr>
          <p:cNvPr id="1354" name="Google Shape;1354;p135"/>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5" name="Google Shape;1355;p13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56" name="Google Shape;1356;p13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57" name="Google Shape;1357;p135"/>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8" name="Google Shape;1358;p13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matchingName="1_Title and Content">
  <p:cSld name="1_Title and Content 5">
    <p:spTree>
      <p:nvGrpSpPr>
        <p:cNvPr id="1" name="Shape 1359"/>
        <p:cNvGrpSpPr/>
        <p:nvPr/>
      </p:nvGrpSpPr>
      <p:grpSpPr>
        <a:xfrm>
          <a:off x="0" y="0"/>
          <a:ext cx="0" cy="0"/>
          <a:chOff x="0" y="0"/>
          <a:chExt cx="0" cy="0"/>
        </a:xfrm>
      </p:grpSpPr>
      <p:sp>
        <p:nvSpPr>
          <p:cNvPr id="1360" name="Google Shape;1360;p13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1361" name="Google Shape;1361;p13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
        <p:nvSpPr>
          <p:cNvPr id="1362" name="Google Shape;1362;p13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63" name="Google Shape;1363;p136"/>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4" name="Google Shape;1364;p136"/>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5">
    <p:spTree>
      <p:nvGrpSpPr>
        <p:cNvPr id="1" name="Shape 1365"/>
        <p:cNvGrpSpPr/>
        <p:nvPr/>
      </p:nvGrpSpPr>
      <p:grpSpPr>
        <a:xfrm>
          <a:off x="0" y="0"/>
          <a:ext cx="0" cy="0"/>
          <a:chOff x="0" y="0"/>
          <a:chExt cx="0" cy="0"/>
        </a:xfrm>
      </p:grpSpPr>
      <p:sp>
        <p:nvSpPr>
          <p:cNvPr id="1366" name="Google Shape;1366;p13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67" name="Google Shape;1367;p13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68" name="Google Shape;1368;p137"/>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9" name="Google Shape;1369;p137"/>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0" name="Google Shape;1370;p137"/>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71" name="Google Shape;1371;p13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matchingName="Cover">
  <p:cSld name="Cover 11">
    <p:spTree>
      <p:nvGrpSpPr>
        <p:cNvPr id="1" name="Shape 1391"/>
        <p:cNvGrpSpPr/>
        <p:nvPr/>
      </p:nvGrpSpPr>
      <p:grpSpPr>
        <a:xfrm>
          <a:off x="0" y="0"/>
          <a:ext cx="0" cy="0"/>
          <a:chOff x="0" y="0"/>
          <a:chExt cx="0" cy="0"/>
        </a:xfrm>
      </p:grpSpPr>
      <p:sp>
        <p:nvSpPr>
          <p:cNvPr id="1392" name="Google Shape;1392;p141"/>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3" name="Google Shape;1393;p141"/>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4" name="Google Shape;1394;p141"/>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95" name="Google Shape;1395;p141"/>
          <p:cNvSpPr>
            <a:spLocks noGrp="1"/>
          </p:cNvSpPr>
          <p:nvPr>
            <p:ph type="pic" idx="2"/>
          </p:nvPr>
        </p:nvSpPr>
        <p:spPr>
          <a:xfrm>
            <a:off x="7118684" y="233915"/>
            <a:ext cx="5073316" cy="5943600"/>
          </a:xfrm>
          <a:prstGeom prst="rect">
            <a:avLst/>
          </a:prstGeom>
          <a:noFill/>
          <a:ln>
            <a:noFill/>
          </a:ln>
        </p:spPr>
      </p:sp>
      <p:grpSp>
        <p:nvGrpSpPr>
          <p:cNvPr id="1396" name="Google Shape;1396;p141"/>
          <p:cNvGrpSpPr/>
          <p:nvPr/>
        </p:nvGrpSpPr>
        <p:grpSpPr>
          <a:xfrm>
            <a:off x="0" y="5020348"/>
            <a:ext cx="12192000" cy="1837653"/>
            <a:chOff x="0" y="5020348"/>
            <a:chExt cx="12192000" cy="1837653"/>
          </a:xfrm>
        </p:grpSpPr>
        <p:sp>
          <p:nvSpPr>
            <p:cNvPr id="1397" name="Google Shape;1397;p14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8" name="Google Shape;1398;p141"/>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9" name="Google Shape;1399;p14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matchingName="Divider">
  <p:cSld name="Divider 12">
    <p:bg>
      <p:bgPr>
        <a:solidFill>
          <a:schemeClr val="lt2"/>
        </a:solidFill>
        <a:effectLst/>
      </p:bgPr>
    </p:bg>
    <p:spTree>
      <p:nvGrpSpPr>
        <p:cNvPr id="1" name="Shape 1400"/>
        <p:cNvGrpSpPr/>
        <p:nvPr/>
      </p:nvGrpSpPr>
      <p:grpSpPr>
        <a:xfrm>
          <a:off x="0" y="0"/>
          <a:ext cx="0" cy="0"/>
          <a:chOff x="0" y="0"/>
          <a:chExt cx="0" cy="0"/>
        </a:xfrm>
      </p:grpSpPr>
      <p:grpSp>
        <p:nvGrpSpPr>
          <p:cNvPr id="1401" name="Google Shape;1401;p142"/>
          <p:cNvGrpSpPr/>
          <p:nvPr/>
        </p:nvGrpSpPr>
        <p:grpSpPr>
          <a:xfrm>
            <a:off x="0" y="5020347"/>
            <a:ext cx="12192000" cy="1837653"/>
            <a:chOff x="0" y="5020347"/>
            <a:chExt cx="12192000" cy="1837653"/>
          </a:xfrm>
        </p:grpSpPr>
        <p:sp>
          <p:nvSpPr>
            <p:cNvPr id="1402" name="Google Shape;1402;p142"/>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3" name="Google Shape;1403;p14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4" name="Google Shape;1404;p142"/>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5" name="Google Shape;1405;p14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406" name="Google Shape;1406;p142"/>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7" name="Google Shape;1407;p142"/>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matchingName="Photo Slide">
  <p:cSld name="Photo Slide 11">
    <p:spTree>
      <p:nvGrpSpPr>
        <p:cNvPr id="1" name="Shape 1408"/>
        <p:cNvGrpSpPr/>
        <p:nvPr/>
      </p:nvGrpSpPr>
      <p:grpSpPr>
        <a:xfrm>
          <a:off x="0" y="0"/>
          <a:ext cx="0" cy="0"/>
          <a:chOff x="0" y="0"/>
          <a:chExt cx="0" cy="0"/>
        </a:xfrm>
      </p:grpSpPr>
      <p:sp>
        <p:nvSpPr>
          <p:cNvPr id="1409" name="Google Shape;1409;p143"/>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10" name="Google Shape;1410;p143"/>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411" name="Google Shape;1411;p143"/>
          <p:cNvGrpSpPr/>
          <p:nvPr/>
        </p:nvGrpSpPr>
        <p:grpSpPr>
          <a:xfrm>
            <a:off x="0" y="5379426"/>
            <a:ext cx="2807368" cy="753891"/>
            <a:chOff x="0" y="5379426"/>
            <a:chExt cx="2807368" cy="753891"/>
          </a:xfrm>
        </p:grpSpPr>
        <p:sp>
          <p:nvSpPr>
            <p:cNvPr id="1412" name="Google Shape;1412;p143"/>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3" name="Google Shape;1413;p143"/>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14" name="Google Shape;1414;p143"/>
          <p:cNvSpPr>
            <a:spLocks noGrp="1"/>
          </p:cNvSpPr>
          <p:nvPr>
            <p:ph type="pic" idx="2"/>
          </p:nvPr>
        </p:nvSpPr>
        <p:spPr>
          <a:xfrm>
            <a:off x="2807368" y="457202"/>
            <a:ext cx="8915400" cy="5943598"/>
          </a:xfrm>
          <a:prstGeom prst="rect">
            <a:avLst/>
          </a:prstGeom>
          <a:noFill/>
          <a:ln>
            <a:noFill/>
          </a:ln>
        </p:spPr>
      </p:sp>
      <p:pic>
        <p:nvPicPr>
          <p:cNvPr id="1415" name="Google Shape;1415;p14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matchingName="Quotation">
  <p:cSld name="Quotation 16">
    <p:spTree>
      <p:nvGrpSpPr>
        <p:cNvPr id="1" name="Shape 1416"/>
        <p:cNvGrpSpPr/>
        <p:nvPr/>
      </p:nvGrpSpPr>
      <p:grpSpPr>
        <a:xfrm>
          <a:off x="0" y="0"/>
          <a:ext cx="0" cy="0"/>
          <a:chOff x="0" y="0"/>
          <a:chExt cx="0" cy="0"/>
        </a:xfrm>
      </p:grpSpPr>
      <p:sp>
        <p:nvSpPr>
          <p:cNvPr id="1417" name="Google Shape;1417;p14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8" name="Google Shape;1418;p14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9" name="Google Shape;1419;p14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0" name="Google Shape;1420;p14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21" name="Google Shape;1421;p14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22" name="Google Shape;1422;p14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423" name="Google Shape;1423;p144"/>
          <p:cNvGrpSpPr/>
          <p:nvPr/>
        </p:nvGrpSpPr>
        <p:grpSpPr>
          <a:xfrm>
            <a:off x="7191542" y="1"/>
            <a:ext cx="5000459" cy="1425992"/>
            <a:chOff x="7191542" y="1"/>
            <a:chExt cx="5000459" cy="1425992"/>
          </a:xfrm>
        </p:grpSpPr>
        <p:pic>
          <p:nvPicPr>
            <p:cNvPr id="1424" name="Google Shape;1424;p14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425" name="Google Shape;1425;p144"/>
            <p:cNvGrpSpPr/>
            <p:nvPr/>
          </p:nvGrpSpPr>
          <p:grpSpPr>
            <a:xfrm>
              <a:off x="7191542" y="1"/>
              <a:ext cx="5000459" cy="1425992"/>
              <a:chOff x="7186272" y="0"/>
              <a:chExt cx="5005729" cy="1427495"/>
            </a:xfrm>
          </p:grpSpPr>
          <p:sp>
            <p:nvSpPr>
              <p:cNvPr id="1426" name="Google Shape;1426;p14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7" name="Google Shape;1427;p14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428" name="Google Shape;1428;p144"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matchingName="Quotation">
  <p:cSld name="Quotation 16">
    <p:spTree>
      <p:nvGrpSpPr>
        <p:cNvPr id="1" name="Shape 1416"/>
        <p:cNvGrpSpPr/>
        <p:nvPr/>
      </p:nvGrpSpPr>
      <p:grpSpPr>
        <a:xfrm>
          <a:off x="0" y="0"/>
          <a:ext cx="0" cy="0"/>
          <a:chOff x="0" y="0"/>
          <a:chExt cx="0" cy="0"/>
        </a:xfrm>
      </p:grpSpPr>
      <p:sp>
        <p:nvSpPr>
          <p:cNvPr id="1417" name="Google Shape;1417;p14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8" name="Google Shape;1418;p14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9" name="Google Shape;1419;p14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0" name="Google Shape;1420;p14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21" name="Google Shape;1421;p14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22" name="Google Shape;1422;p14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423" name="Google Shape;1423;p144"/>
          <p:cNvGrpSpPr/>
          <p:nvPr/>
        </p:nvGrpSpPr>
        <p:grpSpPr>
          <a:xfrm>
            <a:off x="7191542" y="1"/>
            <a:ext cx="5000459" cy="1425992"/>
            <a:chOff x="7191542" y="1"/>
            <a:chExt cx="5000459" cy="1425992"/>
          </a:xfrm>
        </p:grpSpPr>
        <p:pic>
          <p:nvPicPr>
            <p:cNvPr id="1424" name="Google Shape;1424;p14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425" name="Google Shape;1425;p144"/>
            <p:cNvGrpSpPr/>
            <p:nvPr/>
          </p:nvGrpSpPr>
          <p:grpSpPr>
            <a:xfrm>
              <a:off x="7191542" y="1"/>
              <a:ext cx="5000459" cy="1425992"/>
              <a:chOff x="7186272" y="0"/>
              <a:chExt cx="5005729" cy="1427495"/>
            </a:xfrm>
          </p:grpSpPr>
          <p:sp>
            <p:nvSpPr>
              <p:cNvPr id="1426" name="Google Shape;1426;p14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7" name="Google Shape;1427;p14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428" name="Google Shape;1428;p144"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matchingName="Two Content">
  <p:cSld name="Two Content 10">
    <p:spTree>
      <p:nvGrpSpPr>
        <p:cNvPr id="1" name="Shape 1429"/>
        <p:cNvGrpSpPr/>
        <p:nvPr/>
      </p:nvGrpSpPr>
      <p:grpSpPr>
        <a:xfrm>
          <a:off x="0" y="0"/>
          <a:ext cx="0" cy="0"/>
          <a:chOff x="0" y="0"/>
          <a:chExt cx="0" cy="0"/>
        </a:xfrm>
      </p:grpSpPr>
      <p:sp>
        <p:nvSpPr>
          <p:cNvPr id="1430" name="Google Shape;1430;p14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1" name="Google Shape;1431;p145"/>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32" name="Google Shape;1432;p145"/>
          <p:cNvGrpSpPr/>
          <p:nvPr/>
        </p:nvGrpSpPr>
        <p:grpSpPr>
          <a:xfrm>
            <a:off x="7191542" y="1"/>
            <a:ext cx="5000459" cy="1425992"/>
            <a:chOff x="7191542" y="1"/>
            <a:chExt cx="5000459" cy="1425992"/>
          </a:xfrm>
        </p:grpSpPr>
        <p:pic>
          <p:nvPicPr>
            <p:cNvPr id="1433" name="Google Shape;1433;p14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434" name="Google Shape;1434;p145"/>
            <p:cNvGrpSpPr/>
            <p:nvPr/>
          </p:nvGrpSpPr>
          <p:grpSpPr>
            <a:xfrm>
              <a:off x="7191542" y="1"/>
              <a:ext cx="5000459" cy="1425992"/>
              <a:chOff x="7186272" y="0"/>
              <a:chExt cx="5005729" cy="1427495"/>
            </a:xfrm>
          </p:grpSpPr>
          <p:sp>
            <p:nvSpPr>
              <p:cNvPr id="1435" name="Google Shape;1435;p14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6" name="Google Shape;1436;p14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37" name="Google Shape;1437;p145"/>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8" name="Google Shape;1438;p145"/>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39" name="Google Shape;1439;p14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40" name="Google Shape;1440;p14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matchingName="Comparison">
  <p:cSld name="Comparison 9">
    <p:spTree>
      <p:nvGrpSpPr>
        <p:cNvPr id="1" name="Shape 1441"/>
        <p:cNvGrpSpPr/>
        <p:nvPr/>
      </p:nvGrpSpPr>
      <p:grpSpPr>
        <a:xfrm>
          <a:off x="0" y="0"/>
          <a:ext cx="0" cy="0"/>
          <a:chOff x="0" y="0"/>
          <a:chExt cx="0" cy="0"/>
        </a:xfrm>
      </p:grpSpPr>
      <p:grpSp>
        <p:nvGrpSpPr>
          <p:cNvPr id="1442" name="Google Shape;1442;p146"/>
          <p:cNvGrpSpPr/>
          <p:nvPr/>
        </p:nvGrpSpPr>
        <p:grpSpPr>
          <a:xfrm>
            <a:off x="7191542" y="1"/>
            <a:ext cx="5000459" cy="1425992"/>
            <a:chOff x="7191542" y="1"/>
            <a:chExt cx="5000459" cy="1425992"/>
          </a:xfrm>
        </p:grpSpPr>
        <p:pic>
          <p:nvPicPr>
            <p:cNvPr id="1443" name="Google Shape;1443;p14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444" name="Google Shape;1444;p146"/>
            <p:cNvGrpSpPr/>
            <p:nvPr/>
          </p:nvGrpSpPr>
          <p:grpSpPr>
            <a:xfrm>
              <a:off x="7191542" y="1"/>
              <a:ext cx="5000459" cy="1425992"/>
              <a:chOff x="7186272" y="0"/>
              <a:chExt cx="5005729" cy="1427495"/>
            </a:xfrm>
          </p:grpSpPr>
          <p:sp>
            <p:nvSpPr>
              <p:cNvPr id="1445" name="Google Shape;1445;p14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6" name="Google Shape;1446;p14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47" name="Google Shape;1447;p14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8" name="Google Shape;1448;p146"/>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9" name="Google Shape;1449;p146"/>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0" name="Google Shape;1450;p146"/>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1" name="Google Shape;1451;p146"/>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2" name="Google Shape;1452;p14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53" name="Google Shape;1453;p14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54" name="Google Shape;1454;p14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matchingName="Title Only">
  <p:cSld name="Title Only 9">
    <p:spTree>
      <p:nvGrpSpPr>
        <p:cNvPr id="1" name="Shape 1455"/>
        <p:cNvGrpSpPr/>
        <p:nvPr/>
      </p:nvGrpSpPr>
      <p:grpSpPr>
        <a:xfrm>
          <a:off x="0" y="0"/>
          <a:ext cx="0" cy="0"/>
          <a:chOff x="0" y="0"/>
          <a:chExt cx="0" cy="0"/>
        </a:xfrm>
      </p:grpSpPr>
      <p:grpSp>
        <p:nvGrpSpPr>
          <p:cNvPr id="1456" name="Google Shape;1456;p147"/>
          <p:cNvGrpSpPr/>
          <p:nvPr/>
        </p:nvGrpSpPr>
        <p:grpSpPr>
          <a:xfrm>
            <a:off x="7191542" y="1"/>
            <a:ext cx="5000459" cy="1425992"/>
            <a:chOff x="7191542" y="1"/>
            <a:chExt cx="5000459" cy="1425992"/>
          </a:xfrm>
        </p:grpSpPr>
        <p:pic>
          <p:nvPicPr>
            <p:cNvPr id="1457" name="Google Shape;1457;p14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458" name="Google Shape;1458;p147"/>
            <p:cNvGrpSpPr/>
            <p:nvPr/>
          </p:nvGrpSpPr>
          <p:grpSpPr>
            <a:xfrm>
              <a:off x="7191542" y="1"/>
              <a:ext cx="5000459" cy="1425992"/>
              <a:chOff x="7186272" y="0"/>
              <a:chExt cx="5005729" cy="1427495"/>
            </a:xfrm>
          </p:grpSpPr>
          <p:sp>
            <p:nvSpPr>
              <p:cNvPr id="1459" name="Google Shape;1459;p14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0" name="Google Shape;1460;p14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61" name="Google Shape;1461;p14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2" name="Google Shape;1462;p14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63" name="Google Shape;1463;p14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64" name="Google Shape;1464;p14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matchingName="End">
  <p:cSld name="End 10">
    <p:spTree>
      <p:nvGrpSpPr>
        <p:cNvPr id="1" name="Shape 1465"/>
        <p:cNvGrpSpPr/>
        <p:nvPr/>
      </p:nvGrpSpPr>
      <p:grpSpPr>
        <a:xfrm>
          <a:off x="0" y="0"/>
          <a:ext cx="0" cy="0"/>
          <a:chOff x="0" y="0"/>
          <a:chExt cx="0" cy="0"/>
        </a:xfrm>
      </p:grpSpPr>
      <p:grpSp>
        <p:nvGrpSpPr>
          <p:cNvPr id="1466" name="Google Shape;1466;p148"/>
          <p:cNvGrpSpPr/>
          <p:nvPr/>
        </p:nvGrpSpPr>
        <p:grpSpPr>
          <a:xfrm>
            <a:off x="0" y="0"/>
            <a:ext cx="12192000" cy="2148830"/>
            <a:chOff x="0" y="0"/>
            <a:chExt cx="12192000" cy="2148830"/>
          </a:xfrm>
        </p:grpSpPr>
        <p:sp>
          <p:nvSpPr>
            <p:cNvPr id="1467" name="Google Shape;1467;p148"/>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8" name="Google Shape;1468;p148"/>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69" name="Google Shape;1469;p148"/>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0" name="Google Shape;1470;p148"/>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1" name="Google Shape;1471;p148"/>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72" name="Google Shape;1472;p14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1473" name="Google Shape;1473;p148"/>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matchingName="Blank">
  <p:cSld name="Blank 8">
    <p:spTree>
      <p:nvGrpSpPr>
        <p:cNvPr id="1" name="Shape 1474"/>
        <p:cNvGrpSpPr/>
        <p:nvPr/>
      </p:nvGrpSpPr>
      <p:grpSpPr>
        <a:xfrm>
          <a:off x="0" y="0"/>
          <a:ext cx="0" cy="0"/>
          <a:chOff x="0" y="0"/>
          <a:chExt cx="0" cy="0"/>
        </a:xfrm>
      </p:grpSpPr>
      <p:sp>
        <p:nvSpPr>
          <p:cNvPr id="1475" name="Google Shape;1475;p14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76" name="Google Shape;1476;p14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77" name="Google Shape;1477;p14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478" name="Google Shape;1478;p149"/>
          <p:cNvGrpSpPr/>
          <p:nvPr/>
        </p:nvGrpSpPr>
        <p:grpSpPr>
          <a:xfrm>
            <a:off x="7191542" y="1"/>
            <a:ext cx="5000459" cy="1425992"/>
            <a:chOff x="7191542" y="1"/>
            <a:chExt cx="5000459" cy="1425992"/>
          </a:xfrm>
        </p:grpSpPr>
        <p:pic>
          <p:nvPicPr>
            <p:cNvPr id="1479" name="Google Shape;1479;p14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480" name="Google Shape;1480;p149"/>
            <p:cNvGrpSpPr/>
            <p:nvPr/>
          </p:nvGrpSpPr>
          <p:grpSpPr>
            <a:xfrm>
              <a:off x="7191542" y="1"/>
              <a:ext cx="5000459" cy="1425992"/>
              <a:chOff x="7186272" y="0"/>
              <a:chExt cx="5005729" cy="1427495"/>
            </a:xfrm>
          </p:grpSpPr>
          <p:sp>
            <p:nvSpPr>
              <p:cNvPr id="1481" name="Google Shape;1481;p14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2" name="Google Shape;1482;p14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matchingName="Cover">
  <p:cSld name="Cover 12">
    <p:spTree>
      <p:nvGrpSpPr>
        <p:cNvPr id="1" name="Shape 1483"/>
        <p:cNvGrpSpPr/>
        <p:nvPr/>
      </p:nvGrpSpPr>
      <p:grpSpPr>
        <a:xfrm>
          <a:off x="0" y="0"/>
          <a:ext cx="0" cy="0"/>
          <a:chOff x="0" y="0"/>
          <a:chExt cx="0" cy="0"/>
        </a:xfrm>
      </p:grpSpPr>
      <p:sp>
        <p:nvSpPr>
          <p:cNvPr id="1484" name="Google Shape;1484;p150"/>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5" name="Google Shape;1485;p150"/>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6" name="Google Shape;1486;p150"/>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87" name="Google Shape;1487;p150"/>
          <p:cNvSpPr>
            <a:spLocks noGrp="1"/>
          </p:cNvSpPr>
          <p:nvPr>
            <p:ph type="pic" idx="2"/>
          </p:nvPr>
        </p:nvSpPr>
        <p:spPr>
          <a:xfrm>
            <a:off x="7118684" y="233915"/>
            <a:ext cx="5073316" cy="5943600"/>
          </a:xfrm>
          <a:prstGeom prst="rect">
            <a:avLst/>
          </a:prstGeom>
          <a:noFill/>
          <a:ln>
            <a:noFill/>
          </a:ln>
        </p:spPr>
      </p:sp>
      <p:grpSp>
        <p:nvGrpSpPr>
          <p:cNvPr id="1488" name="Google Shape;1488;p150"/>
          <p:cNvGrpSpPr/>
          <p:nvPr/>
        </p:nvGrpSpPr>
        <p:grpSpPr>
          <a:xfrm>
            <a:off x="0" y="5020348"/>
            <a:ext cx="12192000" cy="1837653"/>
            <a:chOff x="0" y="5020348"/>
            <a:chExt cx="12192000" cy="1837653"/>
          </a:xfrm>
        </p:grpSpPr>
        <p:sp>
          <p:nvSpPr>
            <p:cNvPr id="1489" name="Google Shape;1489;p15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0" name="Google Shape;1490;p150"/>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91" name="Google Shape;1491;p15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matchingName="Divider">
  <p:cSld name="Divider 13">
    <p:bg>
      <p:bgPr>
        <a:solidFill>
          <a:schemeClr val="lt2"/>
        </a:solidFill>
        <a:effectLst/>
      </p:bgPr>
    </p:bg>
    <p:spTree>
      <p:nvGrpSpPr>
        <p:cNvPr id="1" name="Shape 1492"/>
        <p:cNvGrpSpPr/>
        <p:nvPr/>
      </p:nvGrpSpPr>
      <p:grpSpPr>
        <a:xfrm>
          <a:off x="0" y="0"/>
          <a:ext cx="0" cy="0"/>
          <a:chOff x="0" y="0"/>
          <a:chExt cx="0" cy="0"/>
        </a:xfrm>
      </p:grpSpPr>
      <p:grpSp>
        <p:nvGrpSpPr>
          <p:cNvPr id="1493" name="Google Shape;1493;p151"/>
          <p:cNvGrpSpPr/>
          <p:nvPr/>
        </p:nvGrpSpPr>
        <p:grpSpPr>
          <a:xfrm>
            <a:off x="0" y="5020347"/>
            <a:ext cx="12192000" cy="1837653"/>
            <a:chOff x="0" y="5020347"/>
            <a:chExt cx="12192000" cy="1837653"/>
          </a:xfrm>
        </p:grpSpPr>
        <p:sp>
          <p:nvSpPr>
            <p:cNvPr id="1494" name="Google Shape;1494;p151"/>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5" name="Google Shape;1495;p15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6" name="Google Shape;1496;p151"/>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97" name="Google Shape;1497;p15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498" name="Google Shape;1498;p151"/>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9" name="Google Shape;1499;p151"/>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matchingName="Photo Slide">
  <p:cSld name="Photo Slide 12">
    <p:spTree>
      <p:nvGrpSpPr>
        <p:cNvPr id="1" name="Shape 1500"/>
        <p:cNvGrpSpPr/>
        <p:nvPr/>
      </p:nvGrpSpPr>
      <p:grpSpPr>
        <a:xfrm>
          <a:off x="0" y="0"/>
          <a:ext cx="0" cy="0"/>
          <a:chOff x="0" y="0"/>
          <a:chExt cx="0" cy="0"/>
        </a:xfrm>
      </p:grpSpPr>
      <p:sp>
        <p:nvSpPr>
          <p:cNvPr id="1501" name="Google Shape;1501;p152"/>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02" name="Google Shape;1502;p152"/>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503" name="Google Shape;1503;p152"/>
          <p:cNvGrpSpPr/>
          <p:nvPr/>
        </p:nvGrpSpPr>
        <p:grpSpPr>
          <a:xfrm>
            <a:off x="0" y="5379426"/>
            <a:ext cx="2807368" cy="753891"/>
            <a:chOff x="0" y="5379426"/>
            <a:chExt cx="2807368" cy="753891"/>
          </a:xfrm>
        </p:grpSpPr>
        <p:sp>
          <p:nvSpPr>
            <p:cNvPr id="1504" name="Google Shape;1504;p152"/>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5" name="Google Shape;1505;p152"/>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06" name="Google Shape;1506;p152"/>
          <p:cNvSpPr>
            <a:spLocks noGrp="1"/>
          </p:cNvSpPr>
          <p:nvPr>
            <p:ph type="pic" idx="2"/>
          </p:nvPr>
        </p:nvSpPr>
        <p:spPr>
          <a:xfrm>
            <a:off x="2807368" y="457202"/>
            <a:ext cx="8915400" cy="5943598"/>
          </a:xfrm>
          <a:prstGeom prst="rect">
            <a:avLst/>
          </a:prstGeom>
          <a:noFill/>
          <a:ln>
            <a:noFill/>
          </a:ln>
        </p:spPr>
      </p:sp>
      <p:pic>
        <p:nvPicPr>
          <p:cNvPr id="1507" name="Google Shape;1507;p15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matchingName="Quotation">
  <p:cSld name="Quotation 17">
    <p:spTree>
      <p:nvGrpSpPr>
        <p:cNvPr id="1" name="Shape 1508"/>
        <p:cNvGrpSpPr/>
        <p:nvPr/>
      </p:nvGrpSpPr>
      <p:grpSpPr>
        <a:xfrm>
          <a:off x="0" y="0"/>
          <a:ext cx="0" cy="0"/>
          <a:chOff x="0" y="0"/>
          <a:chExt cx="0" cy="0"/>
        </a:xfrm>
      </p:grpSpPr>
      <p:sp>
        <p:nvSpPr>
          <p:cNvPr id="1509" name="Google Shape;1509;p15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0" name="Google Shape;1510;p15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1" name="Google Shape;1511;p15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2" name="Google Shape;1512;p15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13" name="Google Shape;1513;p15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14" name="Google Shape;1514;p15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515" name="Google Shape;1515;p153"/>
          <p:cNvGrpSpPr/>
          <p:nvPr/>
        </p:nvGrpSpPr>
        <p:grpSpPr>
          <a:xfrm>
            <a:off x="7191542" y="1"/>
            <a:ext cx="5000459" cy="1425992"/>
            <a:chOff x="7191542" y="1"/>
            <a:chExt cx="5000459" cy="1425992"/>
          </a:xfrm>
        </p:grpSpPr>
        <p:pic>
          <p:nvPicPr>
            <p:cNvPr id="1516" name="Google Shape;1516;p15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517" name="Google Shape;1517;p153"/>
            <p:cNvGrpSpPr/>
            <p:nvPr/>
          </p:nvGrpSpPr>
          <p:grpSpPr>
            <a:xfrm>
              <a:off x="7191542" y="1"/>
              <a:ext cx="5000459" cy="1425992"/>
              <a:chOff x="7186272" y="0"/>
              <a:chExt cx="5005729" cy="1427495"/>
            </a:xfrm>
          </p:grpSpPr>
          <p:sp>
            <p:nvSpPr>
              <p:cNvPr id="1518" name="Google Shape;1518;p15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9" name="Google Shape;1519;p15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520" name="Google Shape;1520;p153"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matchingName="Quotation">
  <p:cSld name="Quotation 17">
    <p:spTree>
      <p:nvGrpSpPr>
        <p:cNvPr id="1" name="Shape 1508"/>
        <p:cNvGrpSpPr/>
        <p:nvPr/>
      </p:nvGrpSpPr>
      <p:grpSpPr>
        <a:xfrm>
          <a:off x="0" y="0"/>
          <a:ext cx="0" cy="0"/>
          <a:chOff x="0" y="0"/>
          <a:chExt cx="0" cy="0"/>
        </a:xfrm>
      </p:grpSpPr>
      <p:sp>
        <p:nvSpPr>
          <p:cNvPr id="1509" name="Google Shape;1509;p15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0" name="Google Shape;1510;p15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1" name="Google Shape;1511;p15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2" name="Google Shape;1512;p15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13" name="Google Shape;1513;p15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14" name="Google Shape;1514;p15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515" name="Google Shape;1515;p153"/>
          <p:cNvGrpSpPr/>
          <p:nvPr/>
        </p:nvGrpSpPr>
        <p:grpSpPr>
          <a:xfrm>
            <a:off x="7191542" y="1"/>
            <a:ext cx="5000459" cy="1425992"/>
            <a:chOff x="7191542" y="1"/>
            <a:chExt cx="5000459" cy="1425992"/>
          </a:xfrm>
        </p:grpSpPr>
        <p:pic>
          <p:nvPicPr>
            <p:cNvPr id="1516" name="Google Shape;1516;p15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517" name="Google Shape;1517;p153"/>
            <p:cNvGrpSpPr/>
            <p:nvPr/>
          </p:nvGrpSpPr>
          <p:grpSpPr>
            <a:xfrm>
              <a:off x="7191542" y="1"/>
              <a:ext cx="5000459" cy="1425992"/>
              <a:chOff x="7186272" y="0"/>
              <a:chExt cx="5005729" cy="1427495"/>
            </a:xfrm>
          </p:grpSpPr>
          <p:sp>
            <p:nvSpPr>
              <p:cNvPr id="1518" name="Google Shape;1518;p15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9" name="Google Shape;1519;p15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520" name="Google Shape;1520;p153"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matchingName="Title and Content">
  <p:cSld name="Title and Content 14">
    <p:spTree>
      <p:nvGrpSpPr>
        <p:cNvPr id="1" name="Shape 1521"/>
        <p:cNvGrpSpPr/>
        <p:nvPr/>
      </p:nvGrpSpPr>
      <p:grpSpPr>
        <a:xfrm>
          <a:off x="0" y="0"/>
          <a:ext cx="0" cy="0"/>
          <a:chOff x="0" y="0"/>
          <a:chExt cx="0" cy="0"/>
        </a:xfrm>
      </p:grpSpPr>
      <p:grpSp>
        <p:nvGrpSpPr>
          <p:cNvPr id="1522" name="Google Shape;1522;p154"/>
          <p:cNvGrpSpPr/>
          <p:nvPr/>
        </p:nvGrpSpPr>
        <p:grpSpPr>
          <a:xfrm>
            <a:off x="7191542" y="1"/>
            <a:ext cx="5000459" cy="1425992"/>
            <a:chOff x="7191542" y="1"/>
            <a:chExt cx="5000459" cy="1425992"/>
          </a:xfrm>
        </p:grpSpPr>
        <p:pic>
          <p:nvPicPr>
            <p:cNvPr id="1523" name="Google Shape;1523;p15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524" name="Google Shape;1524;p154"/>
            <p:cNvGrpSpPr/>
            <p:nvPr/>
          </p:nvGrpSpPr>
          <p:grpSpPr>
            <a:xfrm>
              <a:off x="7191542" y="1"/>
              <a:ext cx="5000459" cy="1425992"/>
              <a:chOff x="7186272" y="0"/>
              <a:chExt cx="5005729" cy="1427495"/>
            </a:xfrm>
          </p:grpSpPr>
          <p:sp>
            <p:nvSpPr>
              <p:cNvPr id="1525" name="Google Shape;1525;p15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6" name="Google Shape;1526;p15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27" name="Google Shape;1527;p15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8" name="Google Shape;1528;p154"/>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9" name="Google Shape;1529;p15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30" name="Google Shape;1530;p15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31" name="Google Shape;1531;p15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matchingName="Two Content">
  <p:cSld name="Two Content 11">
    <p:spTree>
      <p:nvGrpSpPr>
        <p:cNvPr id="1" name="Shape 1532"/>
        <p:cNvGrpSpPr/>
        <p:nvPr/>
      </p:nvGrpSpPr>
      <p:grpSpPr>
        <a:xfrm>
          <a:off x="0" y="0"/>
          <a:ext cx="0" cy="0"/>
          <a:chOff x="0" y="0"/>
          <a:chExt cx="0" cy="0"/>
        </a:xfrm>
      </p:grpSpPr>
      <p:sp>
        <p:nvSpPr>
          <p:cNvPr id="1533" name="Google Shape;1533;p15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4" name="Google Shape;1534;p155"/>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35" name="Google Shape;1535;p155"/>
          <p:cNvGrpSpPr/>
          <p:nvPr/>
        </p:nvGrpSpPr>
        <p:grpSpPr>
          <a:xfrm>
            <a:off x="7191542" y="1"/>
            <a:ext cx="5000459" cy="1425992"/>
            <a:chOff x="7191542" y="1"/>
            <a:chExt cx="5000459" cy="1425992"/>
          </a:xfrm>
        </p:grpSpPr>
        <p:pic>
          <p:nvPicPr>
            <p:cNvPr id="1536" name="Google Shape;1536;p15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537" name="Google Shape;1537;p155"/>
            <p:cNvGrpSpPr/>
            <p:nvPr/>
          </p:nvGrpSpPr>
          <p:grpSpPr>
            <a:xfrm>
              <a:off x="7191542" y="1"/>
              <a:ext cx="5000459" cy="1425992"/>
              <a:chOff x="7186272" y="0"/>
              <a:chExt cx="5005729" cy="1427495"/>
            </a:xfrm>
          </p:grpSpPr>
          <p:sp>
            <p:nvSpPr>
              <p:cNvPr id="1538" name="Google Shape;1538;p15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9" name="Google Shape;1539;p15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40" name="Google Shape;1540;p155"/>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1" name="Google Shape;1541;p155"/>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42" name="Google Shape;1542;p15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43" name="Google Shape;1543;p15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matchingName="Comparison">
  <p:cSld name="Comparison 10">
    <p:spTree>
      <p:nvGrpSpPr>
        <p:cNvPr id="1" name="Shape 1544"/>
        <p:cNvGrpSpPr/>
        <p:nvPr/>
      </p:nvGrpSpPr>
      <p:grpSpPr>
        <a:xfrm>
          <a:off x="0" y="0"/>
          <a:ext cx="0" cy="0"/>
          <a:chOff x="0" y="0"/>
          <a:chExt cx="0" cy="0"/>
        </a:xfrm>
      </p:grpSpPr>
      <p:grpSp>
        <p:nvGrpSpPr>
          <p:cNvPr id="1545" name="Google Shape;1545;p156"/>
          <p:cNvGrpSpPr/>
          <p:nvPr/>
        </p:nvGrpSpPr>
        <p:grpSpPr>
          <a:xfrm>
            <a:off x="7191542" y="1"/>
            <a:ext cx="5000459" cy="1425992"/>
            <a:chOff x="7191542" y="1"/>
            <a:chExt cx="5000459" cy="1425992"/>
          </a:xfrm>
        </p:grpSpPr>
        <p:pic>
          <p:nvPicPr>
            <p:cNvPr id="1546" name="Google Shape;1546;p15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547" name="Google Shape;1547;p156"/>
            <p:cNvGrpSpPr/>
            <p:nvPr/>
          </p:nvGrpSpPr>
          <p:grpSpPr>
            <a:xfrm>
              <a:off x="7191542" y="1"/>
              <a:ext cx="5000459" cy="1425992"/>
              <a:chOff x="7186272" y="0"/>
              <a:chExt cx="5005729" cy="1427495"/>
            </a:xfrm>
          </p:grpSpPr>
          <p:sp>
            <p:nvSpPr>
              <p:cNvPr id="1548" name="Google Shape;1548;p15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9" name="Google Shape;1549;p15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50" name="Google Shape;1550;p15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1" name="Google Shape;1551;p156"/>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2" name="Google Shape;1552;p156"/>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3" name="Google Shape;1553;p156"/>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4" name="Google Shape;1554;p156"/>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5" name="Google Shape;1555;p15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56" name="Google Shape;1556;p15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57" name="Google Shape;1557;p15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matchingName="Title Only">
  <p:cSld name="Title Only 10">
    <p:spTree>
      <p:nvGrpSpPr>
        <p:cNvPr id="1" name="Shape 1558"/>
        <p:cNvGrpSpPr/>
        <p:nvPr/>
      </p:nvGrpSpPr>
      <p:grpSpPr>
        <a:xfrm>
          <a:off x="0" y="0"/>
          <a:ext cx="0" cy="0"/>
          <a:chOff x="0" y="0"/>
          <a:chExt cx="0" cy="0"/>
        </a:xfrm>
      </p:grpSpPr>
      <p:grpSp>
        <p:nvGrpSpPr>
          <p:cNvPr id="1559" name="Google Shape;1559;p157"/>
          <p:cNvGrpSpPr/>
          <p:nvPr/>
        </p:nvGrpSpPr>
        <p:grpSpPr>
          <a:xfrm>
            <a:off x="7191542" y="1"/>
            <a:ext cx="5000459" cy="1425992"/>
            <a:chOff x="7191542" y="1"/>
            <a:chExt cx="5000459" cy="1425992"/>
          </a:xfrm>
        </p:grpSpPr>
        <p:pic>
          <p:nvPicPr>
            <p:cNvPr id="1560" name="Google Shape;1560;p15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561" name="Google Shape;1561;p157"/>
            <p:cNvGrpSpPr/>
            <p:nvPr/>
          </p:nvGrpSpPr>
          <p:grpSpPr>
            <a:xfrm>
              <a:off x="7191542" y="1"/>
              <a:ext cx="5000459" cy="1425992"/>
              <a:chOff x="7186272" y="0"/>
              <a:chExt cx="5005729" cy="1427495"/>
            </a:xfrm>
          </p:grpSpPr>
          <p:sp>
            <p:nvSpPr>
              <p:cNvPr id="1562" name="Google Shape;1562;p15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3" name="Google Shape;1563;p15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64" name="Google Shape;1564;p15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5" name="Google Shape;1565;p15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66" name="Google Shape;1566;p15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67" name="Google Shape;1567;p15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matchingName="End">
  <p:cSld name="End 11">
    <p:spTree>
      <p:nvGrpSpPr>
        <p:cNvPr id="1" name="Shape 1568"/>
        <p:cNvGrpSpPr/>
        <p:nvPr/>
      </p:nvGrpSpPr>
      <p:grpSpPr>
        <a:xfrm>
          <a:off x="0" y="0"/>
          <a:ext cx="0" cy="0"/>
          <a:chOff x="0" y="0"/>
          <a:chExt cx="0" cy="0"/>
        </a:xfrm>
      </p:grpSpPr>
      <p:grpSp>
        <p:nvGrpSpPr>
          <p:cNvPr id="1569" name="Google Shape;1569;p158"/>
          <p:cNvGrpSpPr/>
          <p:nvPr/>
        </p:nvGrpSpPr>
        <p:grpSpPr>
          <a:xfrm>
            <a:off x="0" y="0"/>
            <a:ext cx="12192000" cy="2148830"/>
            <a:chOff x="0" y="0"/>
            <a:chExt cx="12192000" cy="2148830"/>
          </a:xfrm>
        </p:grpSpPr>
        <p:sp>
          <p:nvSpPr>
            <p:cNvPr id="1570" name="Google Shape;1570;p158"/>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1" name="Google Shape;1571;p158"/>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572" name="Google Shape;1572;p158"/>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3" name="Google Shape;1573;p158"/>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4" name="Google Shape;1574;p158"/>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75" name="Google Shape;1575;p15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1576" name="Google Shape;1576;p158"/>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matchingName="Blank">
  <p:cSld name="Blank 9">
    <p:spTree>
      <p:nvGrpSpPr>
        <p:cNvPr id="1" name="Shape 1577"/>
        <p:cNvGrpSpPr/>
        <p:nvPr/>
      </p:nvGrpSpPr>
      <p:grpSpPr>
        <a:xfrm>
          <a:off x="0" y="0"/>
          <a:ext cx="0" cy="0"/>
          <a:chOff x="0" y="0"/>
          <a:chExt cx="0" cy="0"/>
        </a:xfrm>
      </p:grpSpPr>
      <p:sp>
        <p:nvSpPr>
          <p:cNvPr id="1578" name="Google Shape;1578;p15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79" name="Google Shape;1579;p15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80" name="Google Shape;1580;p15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581" name="Google Shape;1581;p159"/>
          <p:cNvGrpSpPr/>
          <p:nvPr/>
        </p:nvGrpSpPr>
        <p:grpSpPr>
          <a:xfrm>
            <a:off x="7191542" y="1"/>
            <a:ext cx="5000459" cy="1425992"/>
            <a:chOff x="7191542" y="1"/>
            <a:chExt cx="5000459" cy="1425992"/>
          </a:xfrm>
        </p:grpSpPr>
        <p:pic>
          <p:nvPicPr>
            <p:cNvPr id="1582" name="Google Shape;1582;p15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583" name="Google Shape;1583;p159"/>
            <p:cNvGrpSpPr/>
            <p:nvPr/>
          </p:nvGrpSpPr>
          <p:grpSpPr>
            <a:xfrm>
              <a:off x="7191542" y="1"/>
              <a:ext cx="5000459" cy="1425992"/>
              <a:chOff x="7186272" y="0"/>
              <a:chExt cx="5005729" cy="1427495"/>
            </a:xfrm>
          </p:grpSpPr>
          <p:sp>
            <p:nvSpPr>
              <p:cNvPr id="1584" name="Google Shape;1584;p15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5" name="Google Shape;1585;p15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586"/>
        <p:cNvGrpSpPr/>
        <p:nvPr/>
      </p:nvGrpSpPr>
      <p:grpSpPr>
        <a:xfrm>
          <a:off x="0" y="0"/>
          <a:ext cx="0" cy="0"/>
          <a:chOff x="0" y="0"/>
          <a:chExt cx="0" cy="0"/>
        </a:xfrm>
      </p:grpSpPr>
      <p:sp>
        <p:nvSpPr>
          <p:cNvPr id="1587" name="Google Shape;1587;p160"/>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588" name="Google Shape;1588;p16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945967" y="408518"/>
            <a:ext cx="3706284" cy="1813983"/>
          </a:xfrm>
          <a:prstGeom prst="rect">
            <a:avLst/>
          </a:prstGeom>
          <a:noFill/>
          <a:ln>
            <a:noFill/>
          </a:ln>
        </p:spPr>
      </p:pic>
      <p:grpSp>
        <p:nvGrpSpPr>
          <p:cNvPr id="1589" name="Google Shape;1589;p160"/>
          <p:cNvGrpSpPr/>
          <p:nvPr/>
        </p:nvGrpSpPr>
        <p:grpSpPr>
          <a:xfrm>
            <a:off x="0" y="0"/>
            <a:ext cx="1862667" cy="6629400"/>
            <a:chOff x="-15876" y="0"/>
            <a:chExt cx="1927803" cy="6858000"/>
          </a:xfrm>
        </p:grpSpPr>
        <p:sp>
          <p:nvSpPr>
            <p:cNvPr id="1590" name="Google Shape;1590;p160"/>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591" name="Google Shape;1591;p160"/>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5876" y="0"/>
              <a:ext cx="1927803" cy="6858000"/>
            </a:xfrm>
            <a:prstGeom prst="rect">
              <a:avLst/>
            </a:prstGeom>
            <a:solidFill>
              <a:schemeClr val="dk2"/>
            </a:solidFill>
            <a:ln>
              <a:noFill/>
            </a:ln>
          </p:spPr>
        </p:pic>
      </p:grpSp>
      <p:sp>
        <p:nvSpPr>
          <p:cNvPr id="1592" name="Google Shape;1592;p160"/>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93" name="Google Shape;1593;p160"/>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4" name="Google Shape;1594;p160"/>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5" name="Google Shape;1595;p160"/>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586"/>
        <p:cNvGrpSpPr/>
        <p:nvPr/>
      </p:nvGrpSpPr>
      <p:grpSpPr>
        <a:xfrm>
          <a:off x="0" y="0"/>
          <a:ext cx="0" cy="0"/>
          <a:chOff x="0" y="0"/>
          <a:chExt cx="0" cy="0"/>
        </a:xfrm>
      </p:grpSpPr>
      <p:sp>
        <p:nvSpPr>
          <p:cNvPr id="1587" name="Google Shape;1587;p160"/>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588" name="Google Shape;1588;p16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945967" y="408518"/>
            <a:ext cx="3706284" cy="1813983"/>
          </a:xfrm>
          <a:prstGeom prst="rect">
            <a:avLst/>
          </a:prstGeom>
          <a:noFill/>
          <a:ln>
            <a:noFill/>
          </a:ln>
        </p:spPr>
      </p:pic>
      <p:grpSp>
        <p:nvGrpSpPr>
          <p:cNvPr id="1589" name="Google Shape;1589;p160"/>
          <p:cNvGrpSpPr/>
          <p:nvPr/>
        </p:nvGrpSpPr>
        <p:grpSpPr>
          <a:xfrm>
            <a:off x="0" y="0"/>
            <a:ext cx="1862667" cy="6629400"/>
            <a:chOff x="-15876" y="0"/>
            <a:chExt cx="1927803" cy="6858000"/>
          </a:xfrm>
        </p:grpSpPr>
        <p:sp>
          <p:nvSpPr>
            <p:cNvPr id="1590" name="Google Shape;1590;p160"/>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591" name="Google Shape;1591;p160"/>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5876" y="0"/>
              <a:ext cx="1927803" cy="6858000"/>
            </a:xfrm>
            <a:prstGeom prst="rect">
              <a:avLst/>
            </a:prstGeom>
            <a:solidFill>
              <a:schemeClr val="dk2"/>
            </a:solidFill>
            <a:ln>
              <a:noFill/>
            </a:ln>
          </p:spPr>
        </p:pic>
      </p:grpSp>
      <p:sp>
        <p:nvSpPr>
          <p:cNvPr id="1592" name="Google Shape;1592;p160"/>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93" name="Google Shape;1593;p160"/>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4" name="Google Shape;1594;p160"/>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5" name="Google Shape;1595;p160"/>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586"/>
        <p:cNvGrpSpPr/>
        <p:nvPr/>
      </p:nvGrpSpPr>
      <p:grpSpPr>
        <a:xfrm>
          <a:off x="0" y="0"/>
          <a:ext cx="0" cy="0"/>
          <a:chOff x="0" y="0"/>
          <a:chExt cx="0" cy="0"/>
        </a:xfrm>
      </p:grpSpPr>
      <p:sp>
        <p:nvSpPr>
          <p:cNvPr id="1587" name="Google Shape;1587;p160"/>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588" name="Google Shape;1588;p16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945967" y="408518"/>
            <a:ext cx="3706284" cy="1813983"/>
          </a:xfrm>
          <a:prstGeom prst="rect">
            <a:avLst/>
          </a:prstGeom>
          <a:noFill/>
          <a:ln>
            <a:noFill/>
          </a:ln>
        </p:spPr>
      </p:pic>
      <p:grpSp>
        <p:nvGrpSpPr>
          <p:cNvPr id="1589" name="Google Shape;1589;p160"/>
          <p:cNvGrpSpPr/>
          <p:nvPr/>
        </p:nvGrpSpPr>
        <p:grpSpPr>
          <a:xfrm>
            <a:off x="0" y="0"/>
            <a:ext cx="1862667" cy="6629400"/>
            <a:chOff x="-15876" y="0"/>
            <a:chExt cx="1927803" cy="6858000"/>
          </a:xfrm>
        </p:grpSpPr>
        <p:sp>
          <p:nvSpPr>
            <p:cNvPr id="1590" name="Google Shape;1590;p160"/>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591" name="Google Shape;1591;p160"/>
            <p:cNvPicPr preferRelativeResize="0"/>
            <p:nvPr/>
          </p:nvPicPr>
          <p:blipFill rotWithShape="1">
            <a:blip r:embed="rId3">
              <a:alphaModFix/>
              <a:extLst>
                <a:ext uri="{28A0092B-C50C-407E-A947-70E740481C1C}">
                  <a14:useLocalDpi xmlns:a14="http://schemas.microsoft.com/office/drawing/2010/main" val="0"/>
                </a:ext>
              </a:extLst>
            </a:blip>
            <a:srcRect l="7219" t="16937" r="72250" b="20588"/>
            <a:stretch/>
          </p:blipFill>
          <p:spPr>
            <a:xfrm>
              <a:off x="-15876" y="0"/>
              <a:ext cx="1927803" cy="6858000"/>
            </a:xfrm>
            <a:prstGeom prst="rect">
              <a:avLst/>
            </a:prstGeom>
            <a:solidFill>
              <a:schemeClr val="dk2"/>
            </a:solidFill>
            <a:ln>
              <a:noFill/>
            </a:ln>
          </p:spPr>
        </p:pic>
      </p:grpSp>
      <p:sp>
        <p:nvSpPr>
          <p:cNvPr id="1592" name="Google Shape;1592;p160"/>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93" name="Google Shape;1593;p160"/>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4" name="Google Shape;1594;p160"/>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5" name="Google Shape;1595;p160"/>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matchingName="Table of Content">
  <p:cSld name="Table of Content">
    <p:spTree>
      <p:nvGrpSpPr>
        <p:cNvPr id="1" name="Shape 1596"/>
        <p:cNvGrpSpPr/>
        <p:nvPr/>
      </p:nvGrpSpPr>
      <p:grpSpPr>
        <a:xfrm>
          <a:off x="0" y="0"/>
          <a:ext cx="0" cy="0"/>
          <a:chOff x="0" y="0"/>
          <a:chExt cx="0" cy="0"/>
        </a:xfrm>
      </p:grpSpPr>
      <p:sp>
        <p:nvSpPr>
          <p:cNvPr id="1597" name="Google Shape;1597;p161"/>
          <p:cNvSpPr/>
          <p:nvPr/>
        </p:nvSpPr>
        <p:spPr>
          <a:xfrm>
            <a:off x="-10584" y="6620933"/>
            <a:ext cx="12213168" cy="237067"/>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598" name="Google Shape;1598;p161"/>
          <p:cNvSpPr txBox="1">
            <a:spLocks noGrp="1"/>
          </p:cNvSpPr>
          <p:nvPr>
            <p:ph type="title"/>
          </p:nvPr>
        </p:nvSpPr>
        <p:spPr>
          <a:xfrm>
            <a:off x="218114" y="224840"/>
            <a:ext cx="11715725" cy="569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933"/>
              <a:buFont typeface="Calibri"/>
              <a:buNone/>
              <a:defRPr sz="2933">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9" name="Google Shape;1599;p161"/>
          <p:cNvSpPr txBox="1">
            <a:spLocks noGrp="1"/>
          </p:cNvSpPr>
          <p:nvPr>
            <p:ph type="body" idx="1"/>
          </p:nvPr>
        </p:nvSpPr>
        <p:spPr>
          <a:xfrm>
            <a:off x="218114" y="917197"/>
            <a:ext cx="11715725" cy="4958671"/>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Font typeface="Noto Sans Symbols"/>
              <a:buChar char="▪"/>
              <a:defRPr sz="1867" b="1"/>
            </a:lvl1pPr>
            <a:lvl2pPr marL="914400" lvl="1" indent="-347154" algn="l">
              <a:lnSpc>
                <a:spcPct val="100000"/>
              </a:lnSpc>
              <a:spcBef>
                <a:spcPts val="1000"/>
              </a:spcBef>
              <a:spcAft>
                <a:spcPts val="0"/>
              </a:spcAft>
              <a:buSzPts val="1867"/>
              <a:buFont typeface="Arial"/>
              <a:buChar char="̶"/>
              <a:defRPr sz="1867"/>
            </a:lvl2pPr>
            <a:lvl3pPr marL="1371600" lvl="2" indent="-347154" algn="l">
              <a:lnSpc>
                <a:spcPct val="100000"/>
              </a:lnSpc>
              <a:spcBef>
                <a:spcPts val="1000"/>
              </a:spcBef>
              <a:spcAft>
                <a:spcPts val="0"/>
              </a:spcAft>
              <a:buSzPts val="1867"/>
              <a:buFont typeface="Arial"/>
              <a:buChar char="•"/>
              <a:defRPr sz="1867"/>
            </a:lvl3pPr>
            <a:lvl4pPr marL="1828800" lvl="3" indent="-347154" algn="l">
              <a:lnSpc>
                <a:spcPct val="100000"/>
              </a:lnSpc>
              <a:spcBef>
                <a:spcPts val="1000"/>
              </a:spcBef>
              <a:spcAft>
                <a:spcPts val="0"/>
              </a:spcAft>
              <a:buSzPts val="1867"/>
              <a:buFont typeface="Noto Sans Symbols"/>
              <a:buChar char="✔"/>
              <a:defRPr sz="1867"/>
            </a:lvl4pPr>
            <a:lvl5pPr marL="2286000" lvl="4" indent="-347154" algn="l">
              <a:lnSpc>
                <a:spcPct val="100000"/>
              </a:lnSpc>
              <a:spcBef>
                <a:spcPts val="1000"/>
              </a:spcBef>
              <a:spcAft>
                <a:spcPts val="0"/>
              </a:spcAft>
              <a:buSzPts val="1867"/>
              <a:buChar char="•"/>
              <a:defRPr sz="1867"/>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0" name="Google Shape;1600;p161"/>
          <p:cNvSpPr txBox="1">
            <a:spLocks noGrp="1"/>
          </p:cNvSpPr>
          <p:nvPr>
            <p:ph type="body" idx="2"/>
          </p:nvPr>
        </p:nvSpPr>
        <p:spPr>
          <a:xfrm>
            <a:off x="3858937" y="5969001"/>
            <a:ext cx="8074903" cy="649817"/>
          </a:xfrm>
          <a:prstGeom prst="rect">
            <a:avLst/>
          </a:prstGeom>
          <a:noFill/>
          <a:ln>
            <a:noFill/>
          </a:ln>
        </p:spPr>
        <p:txBody>
          <a:bodyPr spcFirstLastPara="1" wrap="square" lIns="91425" tIns="45700" rIns="91425" bIns="45700" anchor="b" anchorCtr="0">
            <a:noAutofit/>
          </a:bodyPr>
          <a:lstStyle>
            <a:lvl1pPr marL="457200" lvl="0" indent="-313245" algn="l">
              <a:lnSpc>
                <a:spcPct val="100000"/>
              </a:lnSpc>
              <a:spcBef>
                <a:spcPts val="1000"/>
              </a:spcBef>
              <a:spcAft>
                <a:spcPts val="0"/>
              </a:spcAft>
              <a:buSzPts val="1333"/>
              <a:buChar char="•"/>
              <a:defRPr sz="1333" b="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1" name="Google Shape;1601;p16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67">
                <a:solidFill>
                  <a:schemeClr val="lt1"/>
                </a:solidFill>
                <a:latin typeface="Calibri"/>
                <a:ea typeface="Calibri"/>
                <a:cs typeface="Calibri"/>
                <a:sym typeface="Calibri"/>
              </a:defRPr>
            </a:lvl1pPr>
            <a:lvl2pPr marL="0" marR="0" lvl="1" indent="0" algn="r">
              <a:spcBef>
                <a:spcPts val="0"/>
              </a:spcBef>
              <a:buNone/>
              <a:defRPr sz="1467">
                <a:solidFill>
                  <a:schemeClr val="lt1"/>
                </a:solidFill>
                <a:latin typeface="Calibri"/>
                <a:ea typeface="Calibri"/>
                <a:cs typeface="Calibri"/>
                <a:sym typeface="Calibri"/>
              </a:defRPr>
            </a:lvl2pPr>
            <a:lvl3pPr marL="0" marR="0" lvl="2" indent="0" algn="r">
              <a:spcBef>
                <a:spcPts val="0"/>
              </a:spcBef>
              <a:buNone/>
              <a:defRPr sz="1467">
                <a:solidFill>
                  <a:schemeClr val="lt1"/>
                </a:solidFill>
                <a:latin typeface="Calibri"/>
                <a:ea typeface="Calibri"/>
                <a:cs typeface="Calibri"/>
                <a:sym typeface="Calibri"/>
              </a:defRPr>
            </a:lvl3pPr>
            <a:lvl4pPr marL="0" marR="0" lvl="3" indent="0" algn="r">
              <a:spcBef>
                <a:spcPts val="0"/>
              </a:spcBef>
              <a:buNone/>
              <a:defRPr sz="1467">
                <a:solidFill>
                  <a:schemeClr val="lt1"/>
                </a:solidFill>
                <a:latin typeface="Calibri"/>
                <a:ea typeface="Calibri"/>
                <a:cs typeface="Calibri"/>
                <a:sym typeface="Calibri"/>
              </a:defRPr>
            </a:lvl4pPr>
            <a:lvl5pPr marL="0" marR="0" lvl="4" indent="0" algn="r">
              <a:spcBef>
                <a:spcPts val="0"/>
              </a:spcBef>
              <a:buNone/>
              <a:defRPr sz="1467">
                <a:solidFill>
                  <a:schemeClr val="lt1"/>
                </a:solidFill>
                <a:latin typeface="Calibri"/>
                <a:ea typeface="Calibri"/>
                <a:cs typeface="Calibri"/>
                <a:sym typeface="Calibri"/>
              </a:defRPr>
            </a:lvl5pPr>
            <a:lvl6pPr marL="0" marR="0" lvl="5" indent="0" algn="r">
              <a:spcBef>
                <a:spcPts val="0"/>
              </a:spcBef>
              <a:buNone/>
              <a:defRPr sz="1467">
                <a:solidFill>
                  <a:schemeClr val="lt1"/>
                </a:solidFill>
                <a:latin typeface="Calibri"/>
                <a:ea typeface="Calibri"/>
                <a:cs typeface="Calibri"/>
                <a:sym typeface="Calibri"/>
              </a:defRPr>
            </a:lvl6pPr>
            <a:lvl7pPr marL="0" marR="0" lvl="6" indent="0" algn="r">
              <a:spcBef>
                <a:spcPts val="0"/>
              </a:spcBef>
              <a:buNone/>
              <a:defRPr sz="1467">
                <a:solidFill>
                  <a:schemeClr val="lt1"/>
                </a:solidFill>
                <a:latin typeface="Calibri"/>
                <a:ea typeface="Calibri"/>
                <a:cs typeface="Calibri"/>
                <a:sym typeface="Calibri"/>
              </a:defRPr>
            </a:lvl7pPr>
            <a:lvl8pPr marL="0" marR="0" lvl="7" indent="0" algn="r">
              <a:spcBef>
                <a:spcPts val="0"/>
              </a:spcBef>
              <a:buNone/>
              <a:defRPr sz="1467">
                <a:solidFill>
                  <a:schemeClr val="lt1"/>
                </a:solidFill>
                <a:latin typeface="Calibri"/>
                <a:ea typeface="Calibri"/>
                <a:cs typeface="Calibri"/>
                <a:sym typeface="Calibri"/>
              </a:defRPr>
            </a:lvl8pPr>
            <a:lvl9pPr marL="0" marR="0" lvl="8" indent="0" algn="r">
              <a:spcBef>
                <a:spcPts val="0"/>
              </a:spcBef>
              <a:buNone/>
              <a:defRPr sz="1467">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02" name="Google Shape;1602;p161" descr="M:\Marketing Communication and Referral Access\Luis\newbrand\UCM_logo\master\horizontal\UCM_Logo_Master_Brand_Horizontal_Tagline_rgb.jp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01601" y="5969000"/>
            <a:ext cx="3704343" cy="651933"/>
          </a:xfrm>
          <a:prstGeom prst="rect">
            <a:avLst/>
          </a:prstGeom>
          <a:noFill/>
          <a:ln>
            <a:noFill/>
          </a:ln>
        </p:spPr>
      </p:pic>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8">
    <p:spTree>
      <p:nvGrpSpPr>
        <p:cNvPr id="1" name="Shape 1603"/>
        <p:cNvGrpSpPr/>
        <p:nvPr/>
      </p:nvGrpSpPr>
      <p:grpSpPr>
        <a:xfrm>
          <a:off x="0" y="0"/>
          <a:ext cx="0" cy="0"/>
          <a:chOff x="0" y="0"/>
          <a:chExt cx="0" cy="0"/>
        </a:xfrm>
      </p:grpSpPr>
      <p:sp>
        <p:nvSpPr>
          <p:cNvPr id="1604" name="Google Shape;1604;p162"/>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5" name="Google Shape;1605;p162"/>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6" name="Google Shape;1606;p16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7" name="Google Shape;1607;p16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8" name="Google Shape;1608;p16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09" name="Google Shape;1609;p162"/>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10" name="Google Shape;1610;p162"/>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11" name="Google Shape;1611;p162"/>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2" name="Google Shape;1612;p16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2">
    <p:spTree>
      <p:nvGrpSpPr>
        <p:cNvPr id="1" name="Shape 1613"/>
        <p:cNvGrpSpPr/>
        <p:nvPr/>
      </p:nvGrpSpPr>
      <p:grpSpPr>
        <a:xfrm>
          <a:off x="0" y="0"/>
          <a:ext cx="0" cy="0"/>
          <a:chOff x="0" y="0"/>
          <a:chExt cx="0" cy="0"/>
        </a:xfrm>
      </p:grpSpPr>
      <p:sp>
        <p:nvSpPr>
          <p:cNvPr id="1614" name="Google Shape;1614;p163"/>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615" name="Google Shape;1615;p16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945967" y="408518"/>
            <a:ext cx="3706284" cy="1813983"/>
          </a:xfrm>
          <a:prstGeom prst="rect">
            <a:avLst/>
          </a:prstGeom>
          <a:noFill/>
          <a:ln>
            <a:noFill/>
          </a:ln>
        </p:spPr>
      </p:pic>
      <p:grpSp>
        <p:nvGrpSpPr>
          <p:cNvPr id="1616" name="Google Shape;1616;p163"/>
          <p:cNvGrpSpPr/>
          <p:nvPr/>
        </p:nvGrpSpPr>
        <p:grpSpPr>
          <a:xfrm>
            <a:off x="0" y="0"/>
            <a:ext cx="1862667" cy="6629400"/>
            <a:chOff x="-15876" y="0"/>
            <a:chExt cx="1927803" cy="6858000"/>
          </a:xfrm>
        </p:grpSpPr>
        <p:sp>
          <p:nvSpPr>
            <p:cNvPr id="1617" name="Google Shape;1617;p163"/>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618" name="Google Shape;1618;p163"/>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5876" y="0"/>
              <a:ext cx="1927803" cy="6858000"/>
            </a:xfrm>
            <a:prstGeom prst="rect">
              <a:avLst/>
            </a:prstGeom>
            <a:solidFill>
              <a:schemeClr val="dk2"/>
            </a:solidFill>
            <a:ln>
              <a:noFill/>
            </a:ln>
          </p:spPr>
        </p:pic>
      </p:grpSp>
      <p:sp>
        <p:nvSpPr>
          <p:cNvPr id="1619" name="Google Shape;1619;p163"/>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620" name="Google Shape;1620;p163"/>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1" name="Google Shape;1621;p163"/>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2" name="Google Shape;1622;p163"/>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matchingName="Table of Content">
  <p:cSld name="Table of Content 2">
    <p:spTree>
      <p:nvGrpSpPr>
        <p:cNvPr id="1" name="Shape 1623"/>
        <p:cNvGrpSpPr/>
        <p:nvPr/>
      </p:nvGrpSpPr>
      <p:grpSpPr>
        <a:xfrm>
          <a:off x="0" y="0"/>
          <a:ext cx="0" cy="0"/>
          <a:chOff x="0" y="0"/>
          <a:chExt cx="0" cy="0"/>
        </a:xfrm>
      </p:grpSpPr>
      <p:sp>
        <p:nvSpPr>
          <p:cNvPr id="1624" name="Google Shape;1624;p164"/>
          <p:cNvSpPr/>
          <p:nvPr/>
        </p:nvSpPr>
        <p:spPr>
          <a:xfrm>
            <a:off x="-10584" y="6620933"/>
            <a:ext cx="12213168" cy="237067"/>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25" name="Google Shape;1625;p164"/>
          <p:cNvSpPr txBox="1">
            <a:spLocks noGrp="1"/>
          </p:cNvSpPr>
          <p:nvPr>
            <p:ph type="title"/>
          </p:nvPr>
        </p:nvSpPr>
        <p:spPr>
          <a:xfrm>
            <a:off x="218114" y="224840"/>
            <a:ext cx="11715725" cy="569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933"/>
              <a:buFont typeface="Calibri"/>
              <a:buNone/>
              <a:defRPr sz="2933">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6" name="Google Shape;1626;p164"/>
          <p:cNvSpPr txBox="1">
            <a:spLocks noGrp="1"/>
          </p:cNvSpPr>
          <p:nvPr>
            <p:ph type="body" idx="1"/>
          </p:nvPr>
        </p:nvSpPr>
        <p:spPr>
          <a:xfrm>
            <a:off x="218114" y="917197"/>
            <a:ext cx="11715725" cy="4958671"/>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Font typeface="Noto Sans Symbols"/>
              <a:buChar char="▪"/>
              <a:defRPr sz="1867" b="1"/>
            </a:lvl1pPr>
            <a:lvl2pPr marL="914400" lvl="1" indent="-347154" algn="l">
              <a:lnSpc>
                <a:spcPct val="100000"/>
              </a:lnSpc>
              <a:spcBef>
                <a:spcPts val="1000"/>
              </a:spcBef>
              <a:spcAft>
                <a:spcPts val="0"/>
              </a:spcAft>
              <a:buSzPts val="1867"/>
              <a:buFont typeface="Arial"/>
              <a:buChar char="̶"/>
              <a:defRPr sz="1867"/>
            </a:lvl2pPr>
            <a:lvl3pPr marL="1371600" lvl="2" indent="-347154" algn="l">
              <a:lnSpc>
                <a:spcPct val="100000"/>
              </a:lnSpc>
              <a:spcBef>
                <a:spcPts val="1000"/>
              </a:spcBef>
              <a:spcAft>
                <a:spcPts val="0"/>
              </a:spcAft>
              <a:buSzPts val="1867"/>
              <a:buFont typeface="Arial"/>
              <a:buChar char="•"/>
              <a:defRPr sz="1867"/>
            </a:lvl3pPr>
            <a:lvl4pPr marL="1828800" lvl="3" indent="-347154" algn="l">
              <a:lnSpc>
                <a:spcPct val="100000"/>
              </a:lnSpc>
              <a:spcBef>
                <a:spcPts val="1000"/>
              </a:spcBef>
              <a:spcAft>
                <a:spcPts val="0"/>
              </a:spcAft>
              <a:buSzPts val="1867"/>
              <a:buFont typeface="Noto Sans Symbols"/>
              <a:buChar char="✔"/>
              <a:defRPr sz="1867"/>
            </a:lvl4pPr>
            <a:lvl5pPr marL="2286000" lvl="4" indent="-347154" algn="l">
              <a:lnSpc>
                <a:spcPct val="100000"/>
              </a:lnSpc>
              <a:spcBef>
                <a:spcPts val="1000"/>
              </a:spcBef>
              <a:spcAft>
                <a:spcPts val="0"/>
              </a:spcAft>
              <a:buSzPts val="1867"/>
              <a:buChar char="•"/>
              <a:defRPr sz="1867"/>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7" name="Google Shape;1627;p164"/>
          <p:cNvSpPr txBox="1">
            <a:spLocks noGrp="1"/>
          </p:cNvSpPr>
          <p:nvPr>
            <p:ph type="body" idx="2"/>
          </p:nvPr>
        </p:nvSpPr>
        <p:spPr>
          <a:xfrm>
            <a:off x="3858937" y="5969001"/>
            <a:ext cx="8074903" cy="649817"/>
          </a:xfrm>
          <a:prstGeom prst="rect">
            <a:avLst/>
          </a:prstGeom>
          <a:noFill/>
          <a:ln>
            <a:noFill/>
          </a:ln>
        </p:spPr>
        <p:txBody>
          <a:bodyPr spcFirstLastPara="1" wrap="square" lIns="91425" tIns="45700" rIns="91425" bIns="45700" anchor="b" anchorCtr="0">
            <a:noAutofit/>
          </a:bodyPr>
          <a:lstStyle>
            <a:lvl1pPr marL="457200" lvl="0" indent="-313245" algn="l">
              <a:lnSpc>
                <a:spcPct val="100000"/>
              </a:lnSpc>
              <a:spcBef>
                <a:spcPts val="1000"/>
              </a:spcBef>
              <a:spcAft>
                <a:spcPts val="0"/>
              </a:spcAft>
              <a:buSzPts val="1333"/>
              <a:buChar char="•"/>
              <a:defRPr sz="1333" b="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8" name="Google Shape;1628;p16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67">
                <a:solidFill>
                  <a:schemeClr val="lt1"/>
                </a:solidFill>
                <a:latin typeface="Calibri"/>
                <a:ea typeface="Calibri"/>
                <a:cs typeface="Calibri"/>
                <a:sym typeface="Calibri"/>
              </a:defRPr>
            </a:lvl1pPr>
            <a:lvl2pPr marL="0" marR="0" lvl="1" indent="0" algn="r">
              <a:spcBef>
                <a:spcPts val="0"/>
              </a:spcBef>
              <a:buNone/>
              <a:defRPr sz="1467">
                <a:solidFill>
                  <a:schemeClr val="lt1"/>
                </a:solidFill>
                <a:latin typeface="Calibri"/>
                <a:ea typeface="Calibri"/>
                <a:cs typeface="Calibri"/>
                <a:sym typeface="Calibri"/>
              </a:defRPr>
            </a:lvl2pPr>
            <a:lvl3pPr marL="0" marR="0" lvl="2" indent="0" algn="r">
              <a:spcBef>
                <a:spcPts val="0"/>
              </a:spcBef>
              <a:buNone/>
              <a:defRPr sz="1467">
                <a:solidFill>
                  <a:schemeClr val="lt1"/>
                </a:solidFill>
                <a:latin typeface="Calibri"/>
                <a:ea typeface="Calibri"/>
                <a:cs typeface="Calibri"/>
                <a:sym typeface="Calibri"/>
              </a:defRPr>
            </a:lvl3pPr>
            <a:lvl4pPr marL="0" marR="0" lvl="3" indent="0" algn="r">
              <a:spcBef>
                <a:spcPts val="0"/>
              </a:spcBef>
              <a:buNone/>
              <a:defRPr sz="1467">
                <a:solidFill>
                  <a:schemeClr val="lt1"/>
                </a:solidFill>
                <a:latin typeface="Calibri"/>
                <a:ea typeface="Calibri"/>
                <a:cs typeface="Calibri"/>
                <a:sym typeface="Calibri"/>
              </a:defRPr>
            </a:lvl4pPr>
            <a:lvl5pPr marL="0" marR="0" lvl="4" indent="0" algn="r">
              <a:spcBef>
                <a:spcPts val="0"/>
              </a:spcBef>
              <a:buNone/>
              <a:defRPr sz="1467">
                <a:solidFill>
                  <a:schemeClr val="lt1"/>
                </a:solidFill>
                <a:latin typeface="Calibri"/>
                <a:ea typeface="Calibri"/>
                <a:cs typeface="Calibri"/>
                <a:sym typeface="Calibri"/>
              </a:defRPr>
            </a:lvl5pPr>
            <a:lvl6pPr marL="0" marR="0" lvl="5" indent="0" algn="r">
              <a:spcBef>
                <a:spcPts val="0"/>
              </a:spcBef>
              <a:buNone/>
              <a:defRPr sz="1467">
                <a:solidFill>
                  <a:schemeClr val="lt1"/>
                </a:solidFill>
                <a:latin typeface="Calibri"/>
                <a:ea typeface="Calibri"/>
                <a:cs typeface="Calibri"/>
                <a:sym typeface="Calibri"/>
              </a:defRPr>
            </a:lvl6pPr>
            <a:lvl7pPr marL="0" marR="0" lvl="6" indent="0" algn="r">
              <a:spcBef>
                <a:spcPts val="0"/>
              </a:spcBef>
              <a:buNone/>
              <a:defRPr sz="1467">
                <a:solidFill>
                  <a:schemeClr val="lt1"/>
                </a:solidFill>
                <a:latin typeface="Calibri"/>
                <a:ea typeface="Calibri"/>
                <a:cs typeface="Calibri"/>
                <a:sym typeface="Calibri"/>
              </a:defRPr>
            </a:lvl7pPr>
            <a:lvl8pPr marL="0" marR="0" lvl="7" indent="0" algn="r">
              <a:spcBef>
                <a:spcPts val="0"/>
              </a:spcBef>
              <a:buNone/>
              <a:defRPr sz="1467">
                <a:solidFill>
                  <a:schemeClr val="lt1"/>
                </a:solidFill>
                <a:latin typeface="Calibri"/>
                <a:ea typeface="Calibri"/>
                <a:cs typeface="Calibri"/>
                <a:sym typeface="Calibri"/>
              </a:defRPr>
            </a:lvl8pPr>
            <a:lvl9pPr marL="0" marR="0" lvl="8" indent="0" algn="r">
              <a:spcBef>
                <a:spcPts val="0"/>
              </a:spcBef>
              <a:buNone/>
              <a:defRPr sz="1467">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29" name="Google Shape;1629;p164" descr="M:\Marketing Communication and Referral Access\Luis\newbrand\UCM_logo\master\horizontal\UCM_Logo_Master_Brand_Horizontal_Tagline_rgb.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101601" y="5969000"/>
            <a:ext cx="3704343" cy="65193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9">
    <p:spTree>
      <p:nvGrpSpPr>
        <p:cNvPr id="1" name="Shape 1630"/>
        <p:cNvGrpSpPr/>
        <p:nvPr/>
      </p:nvGrpSpPr>
      <p:grpSpPr>
        <a:xfrm>
          <a:off x="0" y="0"/>
          <a:ext cx="0" cy="0"/>
          <a:chOff x="0" y="0"/>
          <a:chExt cx="0" cy="0"/>
        </a:xfrm>
      </p:grpSpPr>
      <p:sp>
        <p:nvSpPr>
          <p:cNvPr id="1631" name="Google Shape;1631;p165"/>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2" name="Google Shape;1632;p165"/>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3" name="Google Shape;1633;p16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4" name="Google Shape;1634;p16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5" name="Google Shape;1635;p16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36" name="Google Shape;1636;p165"/>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37" name="Google Shape;1637;p165"/>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38" name="Google Shape;1638;p165"/>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39" name="Google Shape;1639;p16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7">
    <p:spTree>
      <p:nvGrpSpPr>
        <p:cNvPr id="1" name="Shape 1640"/>
        <p:cNvGrpSpPr/>
        <p:nvPr/>
      </p:nvGrpSpPr>
      <p:grpSpPr>
        <a:xfrm>
          <a:off x="0" y="0"/>
          <a:ext cx="0" cy="0"/>
          <a:chOff x="0" y="0"/>
          <a:chExt cx="0" cy="0"/>
        </a:xfrm>
      </p:grpSpPr>
      <p:sp>
        <p:nvSpPr>
          <p:cNvPr id="1641" name="Google Shape;1641;p166"/>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2" name="Google Shape;1642;p16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643" name="Google Shape;1643;p16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644" name="Google Shape;1644;p166"/>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45" name="Google Shape;1645;p16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matchingName="1_Title and Content">
  <p:cSld name="1_Title and Content 7">
    <p:spTree>
      <p:nvGrpSpPr>
        <p:cNvPr id="1" name="Shape 1646"/>
        <p:cNvGrpSpPr/>
        <p:nvPr/>
      </p:nvGrpSpPr>
      <p:grpSpPr>
        <a:xfrm>
          <a:off x="0" y="0"/>
          <a:ext cx="0" cy="0"/>
          <a:chOff x="0" y="0"/>
          <a:chExt cx="0" cy="0"/>
        </a:xfrm>
      </p:grpSpPr>
      <p:sp>
        <p:nvSpPr>
          <p:cNvPr id="1647" name="Google Shape;1647;p16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1648" name="Google Shape;1648;p16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
        <p:nvSpPr>
          <p:cNvPr id="1649" name="Google Shape;1649;p16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650" name="Google Shape;1650;p167"/>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1" name="Google Shape;1651;p167"/>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7">
    <p:spTree>
      <p:nvGrpSpPr>
        <p:cNvPr id="1" name="Shape 1652"/>
        <p:cNvGrpSpPr/>
        <p:nvPr/>
      </p:nvGrpSpPr>
      <p:grpSpPr>
        <a:xfrm>
          <a:off x="0" y="0"/>
          <a:ext cx="0" cy="0"/>
          <a:chOff x="0" y="0"/>
          <a:chExt cx="0" cy="0"/>
        </a:xfrm>
      </p:grpSpPr>
      <p:sp>
        <p:nvSpPr>
          <p:cNvPr id="1653" name="Google Shape;1653;p16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654" name="Google Shape;1654;p16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655" name="Google Shape;1655;p168"/>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6" name="Google Shape;1656;p168"/>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7" name="Google Shape;1657;p168"/>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58" name="Google Shape;1658;p16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2">
    <p:spTree>
      <p:nvGrpSpPr>
        <p:cNvPr id="1" name="Shape 1613"/>
        <p:cNvGrpSpPr/>
        <p:nvPr/>
      </p:nvGrpSpPr>
      <p:grpSpPr>
        <a:xfrm>
          <a:off x="0" y="0"/>
          <a:ext cx="0" cy="0"/>
          <a:chOff x="0" y="0"/>
          <a:chExt cx="0" cy="0"/>
        </a:xfrm>
      </p:grpSpPr>
      <p:sp>
        <p:nvSpPr>
          <p:cNvPr id="1614" name="Google Shape;1614;p163"/>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615" name="Google Shape;1615;p16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945967" y="408518"/>
            <a:ext cx="3706284" cy="1813983"/>
          </a:xfrm>
          <a:prstGeom prst="rect">
            <a:avLst/>
          </a:prstGeom>
          <a:noFill/>
          <a:ln>
            <a:noFill/>
          </a:ln>
        </p:spPr>
      </p:pic>
      <p:grpSp>
        <p:nvGrpSpPr>
          <p:cNvPr id="1616" name="Google Shape;1616;p163"/>
          <p:cNvGrpSpPr/>
          <p:nvPr/>
        </p:nvGrpSpPr>
        <p:grpSpPr>
          <a:xfrm>
            <a:off x="0" y="0"/>
            <a:ext cx="1862667" cy="6629400"/>
            <a:chOff x="-15876" y="0"/>
            <a:chExt cx="1927803" cy="6858000"/>
          </a:xfrm>
        </p:grpSpPr>
        <p:sp>
          <p:nvSpPr>
            <p:cNvPr id="1617" name="Google Shape;1617;p163"/>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618" name="Google Shape;1618;p163"/>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5876" y="0"/>
              <a:ext cx="1927803" cy="6858000"/>
            </a:xfrm>
            <a:prstGeom prst="rect">
              <a:avLst/>
            </a:prstGeom>
            <a:solidFill>
              <a:schemeClr val="dk2"/>
            </a:solidFill>
            <a:ln>
              <a:noFill/>
            </a:ln>
          </p:spPr>
        </p:pic>
      </p:grpSp>
      <p:sp>
        <p:nvSpPr>
          <p:cNvPr id="1619" name="Google Shape;1619;p163"/>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620" name="Google Shape;1620;p163"/>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1" name="Google Shape;1621;p163"/>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2" name="Google Shape;1622;p163"/>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9">
    <p:spTree>
      <p:nvGrpSpPr>
        <p:cNvPr id="1" name="Shape 1630"/>
        <p:cNvGrpSpPr/>
        <p:nvPr/>
      </p:nvGrpSpPr>
      <p:grpSpPr>
        <a:xfrm>
          <a:off x="0" y="0"/>
          <a:ext cx="0" cy="0"/>
          <a:chOff x="0" y="0"/>
          <a:chExt cx="0" cy="0"/>
        </a:xfrm>
      </p:grpSpPr>
      <p:sp>
        <p:nvSpPr>
          <p:cNvPr id="1631" name="Google Shape;1631;p165"/>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2" name="Google Shape;1632;p165"/>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3" name="Google Shape;1633;p16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4" name="Google Shape;1634;p16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5" name="Google Shape;1635;p16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36" name="Google Shape;1636;p165"/>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37" name="Google Shape;1637;p165"/>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38" name="Google Shape;1638;p165"/>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39" name="Google Shape;1639;p16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2829834" y="4178329"/>
            <a:ext cx="4395959" cy="1140163"/>
          </a:xfrm>
          <a:prstGeom prst="rect">
            <a:avLst/>
          </a:prstGeom>
          <a:noFill/>
          <a:ln>
            <a:noFill/>
          </a:ln>
        </p:spPr>
      </p:pic>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2">
    <p:spTree>
      <p:nvGrpSpPr>
        <p:cNvPr id="1" name="Shape 1613"/>
        <p:cNvGrpSpPr/>
        <p:nvPr/>
      </p:nvGrpSpPr>
      <p:grpSpPr>
        <a:xfrm>
          <a:off x="0" y="0"/>
          <a:ext cx="0" cy="0"/>
          <a:chOff x="0" y="0"/>
          <a:chExt cx="0" cy="0"/>
        </a:xfrm>
      </p:grpSpPr>
      <p:sp>
        <p:nvSpPr>
          <p:cNvPr id="1614" name="Google Shape;1614;p163"/>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615" name="Google Shape;1615;p16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945967" y="408518"/>
            <a:ext cx="3706284" cy="1813983"/>
          </a:xfrm>
          <a:prstGeom prst="rect">
            <a:avLst/>
          </a:prstGeom>
          <a:noFill/>
          <a:ln>
            <a:noFill/>
          </a:ln>
        </p:spPr>
      </p:pic>
      <p:grpSp>
        <p:nvGrpSpPr>
          <p:cNvPr id="1616" name="Google Shape;1616;p163"/>
          <p:cNvGrpSpPr/>
          <p:nvPr/>
        </p:nvGrpSpPr>
        <p:grpSpPr>
          <a:xfrm>
            <a:off x="0" y="0"/>
            <a:ext cx="1862667" cy="6629400"/>
            <a:chOff x="-15876" y="0"/>
            <a:chExt cx="1927803" cy="6858000"/>
          </a:xfrm>
        </p:grpSpPr>
        <p:sp>
          <p:nvSpPr>
            <p:cNvPr id="1617" name="Google Shape;1617;p163"/>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618" name="Google Shape;1618;p163"/>
            <p:cNvPicPr preferRelativeResize="0"/>
            <p:nvPr/>
          </p:nvPicPr>
          <p:blipFill rotWithShape="1">
            <a:blip r:embed="rId3">
              <a:alphaModFix/>
              <a:extLst>
                <a:ext uri="{28A0092B-C50C-407E-A947-70E740481C1C}">
                  <a14:useLocalDpi xmlns:a14="http://schemas.microsoft.com/office/drawing/2010/main" val="0"/>
                </a:ext>
              </a:extLst>
            </a:blip>
            <a:srcRect l="7219" t="16937" r="72250" b="20588"/>
            <a:stretch/>
          </p:blipFill>
          <p:spPr>
            <a:xfrm>
              <a:off x="-15876" y="0"/>
              <a:ext cx="1927803" cy="6858000"/>
            </a:xfrm>
            <a:prstGeom prst="rect">
              <a:avLst/>
            </a:prstGeom>
            <a:solidFill>
              <a:schemeClr val="dk2"/>
            </a:solidFill>
            <a:ln>
              <a:noFill/>
            </a:ln>
          </p:spPr>
        </p:pic>
      </p:grpSp>
      <p:sp>
        <p:nvSpPr>
          <p:cNvPr id="1619" name="Google Shape;1619;p163"/>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620" name="Google Shape;1620;p163"/>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1" name="Google Shape;1621;p163"/>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2" name="Google Shape;1622;p163"/>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59"/>
        <p:cNvGrpSpPr/>
        <p:nvPr/>
      </p:nvGrpSpPr>
      <p:grpSpPr>
        <a:xfrm>
          <a:off x="0" y="0"/>
          <a:ext cx="0" cy="0"/>
          <a:chOff x="0" y="0"/>
          <a:chExt cx="0" cy="0"/>
        </a:xfrm>
      </p:grpSpPr>
      <p:sp>
        <p:nvSpPr>
          <p:cNvPr id="1660" name="Google Shape;1660;p169"/>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1" name="Google Shape;1661;p16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000"/>
              <a:buNone/>
              <a:defRPr sz="2000">
                <a:solidFill>
                  <a:srgbClr val="919497"/>
                </a:solidFill>
              </a:defRPr>
            </a:lvl1pPr>
            <a:lvl2pPr marL="914400" lvl="1" indent="-228600" algn="l">
              <a:lnSpc>
                <a:spcPct val="100000"/>
              </a:lnSpc>
              <a:spcBef>
                <a:spcPts val="1000"/>
              </a:spcBef>
              <a:spcAft>
                <a:spcPts val="0"/>
              </a:spcAft>
              <a:buSzPts val="1800"/>
              <a:buNone/>
              <a:defRPr sz="1800">
                <a:solidFill>
                  <a:srgbClr val="919497"/>
                </a:solidFill>
              </a:defRPr>
            </a:lvl2pPr>
            <a:lvl3pPr marL="1371600" lvl="2" indent="-228600" algn="l">
              <a:lnSpc>
                <a:spcPct val="100000"/>
              </a:lnSpc>
              <a:spcBef>
                <a:spcPts val="1000"/>
              </a:spcBef>
              <a:spcAft>
                <a:spcPts val="0"/>
              </a:spcAft>
              <a:buSzPts val="1600"/>
              <a:buNone/>
              <a:defRPr sz="1600">
                <a:solidFill>
                  <a:srgbClr val="919497"/>
                </a:solidFill>
              </a:defRPr>
            </a:lvl3pPr>
            <a:lvl4pPr marL="1828800" lvl="3" indent="-228600" algn="l">
              <a:lnSpc>
                <a:spcPct val="100000"/>
              </a:lnSpc>
              <a:spcBef>
                <a:spcPts val="1000"/>
              </a:spcBef>
              <a:spcAft>
                <a:spcPts val="0"/>
              </a:spcAft>
              <a:buSzPts val="1400"/>
              <a:buNone/>
              <a:defRPr sz="1400">
                <a:solidFill>
                  <a:srgbClr val="919497"/>
                </a:solidFill>
              </a:defRPr>
            </a:lvl4pPr>
            <a:lvl5pPr marL="2286000" lvl="4" indent="-228600" algn="l">
              <a:lnSpc>
                <a:spcPct val="100000"/>
              </a:lnSpc>
              <a:spcBef>
                <a:spcPts val="1000"/>
              </a:spcBef>
              <a:spcAft>
                <a:spcPts val="0"/>
              </a:spcAft>
              <a:buSzPts val="1400"/>
              <a:buNone/>
              <a:defRPr sz="1400">
                <a:solidFill>
                  <a:srgbClr val="919497"/>
                </a:solidFill>
              </a:defRPr>
            </a:lvl5pPr>
            <a:lvl6pPr marL="2743200" lvl="5" indent="-228600" algn="l">
              <a:lnSpc>
                <a:spcPct val="90000"/>
              </a:lnSpc>
              <a:spcBef>
                <a:spcPts val="1000"/>
              </a:spcBef>
              <a:spcAft>
                <a:spcPts val="0"/>
              </a:spcAft>
              <a:buClr>
                <a:srgbClr val="919497"/>
              </a:buClr>
              <a:buSzPts val="1400"/>
              <a:buNone/>
              <a:defRPr sz="1400">
                <a:solidFill>
                  <a:srgbClr val="919497"/>
                </a:solidFill>
              </a:defRPr>
            </a:lvl6pPr>
            <a:lvl7pPr marL="3200400" lvl="6" indent="-228600" algn="l">
              <a:lnSpc>
                <a:spcPct val="90000"/>
              </a:lnSpc>
              <a:spcBef>
                <a:spcPts val="500"/>
              </a:spcBef>
              <a:spcAft>
                <a:spcPts val="0"/>
              </a:spcAft>
              <a:buClr>
                <a:srgbClr val="919497"/>
              </a:buClr>
              <a:buSzPts val="1400"/>
              <a:buNone/>
              <a:defRPr sz="1400">
                <a:solidFill>
                  <a:srgbClr val="919497"/>
                </a:solidFill>
              </a:defRPr>
            </a:lvl7pPr>
            <a:lvl8pPr marL="3657600" lvl="7" indent="-228600" algn="l">
              <a:lnSpc>
                <a:spcPct val="90000"/>
              </a:lnSpc>
              <a:spcBef>
                <a:spcPts val="500"/>
              </a:spcBef>
              <a:spcAft>
                <a:spcPts val="0"/>
              </a:spcAft>
              <a:buClr>
                <a:srgbClr val="919497"/>
              </a:buClr>
              <a:buSzPts val="1400"/>
              <a:buNone/>
              <a:defRPr sz="1400">
                <a:solidFill>
                  <a:srgbClr val="919497"/>
                </a:solidFill>
              </a:defRPr>
            </a:lvl8pPr>
            <a:lvl9pPr marL="4114800" lvl="8" indent="-228600" algn="l">
              <a:lnSpc>
                <a:spcPct val="90000"/>
              </a:lnSpc>
              <a:spcBef>
                <a:spcPts val="500"/>
              </a:spcBef>
              <a:spcAft>
                <a:spcPts val="0"/>
              </a:spcAft>
              <a:buClr>
                <a:srgbClr val="919497"/>
              </a:buClr>
              <a:buSzPts val="1400"/>
              <a:buNone/>
              <a:defRPr sz="1400">
                <a:solidFill>
                  <a:srgbClr val="919497"/>
                </a:solidFill>
              </a:defRPr>
            </a:lvl9pPr>
          </a:lstStyle>
          <a:p>
            <a:endParaRPr/>
          </a:p>
        </p:txBody>
      </p:sp>
      <p:sp>
        <p:nvSpPr>
          <p:cNvPr id="1662" name="Google Shape;1662;p16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3" name="Google Shape;1663;p16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4" name="Google Shape;1664;p16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919497"/>
                </a:solidFill>
                <a:latin typeface="Calibri"/>
                <a:ea typeface="Calibri"/>
                <a:cs typeface="Calibri"/>
                <a:sym typeface="Calibri"/>
              </a:defRPr>
            </a:lvl1pPr>
            <a:lvl2pPr marL="0" marR="0" lvl="1" indent="0" algn="r">
              <a:spcBef>
                <a:spcPts val="0"/>
              </a:spcBef>
              <a:buNone/>
              <a:defRPr sz="1200">
                <a:solidFill>
                  <a:srgbClr val="919497"/>
                </a:solidFill>
                <a:latin typeface="Calibri"/>
                <a:ea typeface="Calibri"/>
                <a:cs typeface="Calibri"/>
                <a:sym typeface="Calibri"/>
              </a:defRPr>
            </a:lvl2pPr>
            <a:lvl3pPr marL="0" marR="0" lvl="2" indent="0" algn="r">
              <a:spcBef>
                <a:spcPts val="0"/>
              </a:spcBef>
              <a:buNone/>
              <a:defRPr sz="1200">
                <a:solidFill>
                  <a:srgbClr val="919497"/>
                </a:solidFill>
                <a:latin typeface="Calibri"/>
                <a:ea typeface="Calibri"/>
                <a:cs typeface="Calibri"/>
                <a:sym typeface="Calibri"/>
              </a:defRPr>
            </a:lvl3pPr>
            <a:lvl4pPr marL="0" marR="0" lvl="3" indent="0" algn="r">
              <a:spcBef>
                <a:spcPts val="0"/>
              </a:spcBef>
              <a:buNone/>
              <a:defRPr sz="1200">
                <a:solidFill>
                  <a:srgbClr val="919497"/>
                </a:solidFill>
                <a:latin typeface="Calibri"/>
                <a:ea typeface="Calibri"/>
                <a:cs typeface="Calibri"/>
                <a:sym typeface="Calibri"/>
              </a:defRPr>
            </a:lvl4pPr>
            <a:lvl5pPr marL="0" marR="0" lvl="4" indent="0" algn="r">
              <a:spcBef>
                <a:spcPts val="0"/>
              </a:spcBef>
              <a:buNone/>
              <a:defRPr sz="1200">
                <a:solidFill>
                  <a:srgbClr val="919497"/>
                </a:solidFill>
                <a:latin typeface="Calibri"/>
                <a:ea typeface="Calibri"/>
                <a:cs typeface="Calibri"/>
                <a:sym typeface="Calibri"/>
              </a:defRPr>
            </a:lvl5pPr>
            <a:lvl6pPr marL="0" marR="0" lvl="5" indent="0" algn="r">
              <a:spcBef>
                <a:spcPts val="0"/>
              </a:spcBef>
              <a:buNone/>
              <a:defRPr sz="1200">
                <a:solidFill>
                  <a:srgbClr val="919497"/>
                </a:solidFill>
                <a:latin typeface="Calibri"/>
                <a:ea typeface="Calibri"/>
                <a:cs typeface="Calibri"/>
                <a:sym typeface="Calibri"/>
              </a:defRPr>
            </a:lvl6pPr>
            <a:lvl7pPr marL="0" marR="0" lvl="6" indent="0" algn="r">
              <a:spcBef>
                <a:spcPts val="0"/>
              </a:spcBef>
              <a:buNone/>
              <a:defRPr sz="1200">
                <a:solidFill>
                  <a:srgbClr val="919497"/>
                </a:solidFill>
                <a:latin typeface="Calibri"/>
                <a:ea typeface="Calibri"/>
                <a:cs typeface="Calibri"/>
                <a:sym typeface="Calibri"/>
              </a:defRPr>
            </a:lvl7pPr>
            <a:lvl8pPr marL="0" marR="0" lvl="7" indent="0" algn="r">
              <a:spcBef>
                <a:spcPts val="0"/>
              </a:spcBef>
              <a:buNone/>
              <a:defRPr sz="1200">
                <a:solidFill>
                  <a:srgbClr val="919497"/>
                </a:solidFill>
                <a:latin typeface="Calibri"/>
                <a:ea typeface="Calibri"/>
                <a:cs typeface="Calibri"/>
                <a:sym typeface="Calibri"/>
              </a:defRPr>
            </a:lvl8pPr>
            <a:lvl9pPr marL="0" marR="0" lvl="8" indent="0" algn="r">
              <a:spcBef>
                <a:spcPts val="0"/>
              </a:spcBef>
              <a:buNone/>
              <a:defRPr sz="1200">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65"/>
        <p:cNvGrpSpPr/>
        <p:nvPr/>
      </p:nvGrpSpPr>
      <p:grpSpPr>
        <a:xfrm>
          <a:off x="0" y="0"/>
          <a:ext cx="0" cy="0"/>
          <a:chOff x="0" y="0"/>
          <a:chExt cx="0" cy="0"/>
        </a:xfrm>
      </p:grpSpPr>
      <p:sp>
        <p:nvSpPr>
          <p:cNvPr id="1666" name="Google Shape;1666;p170"/>
          <p:cNvSpPr txBox="1">
            <a:spLocks noGrp="1"/>
          </p:cNvSpPr>
          <p:nvPr>
            <p:ph type="title"/>
          </p:nvPr>
        </p:nvSpPr>
        <p:spPr>
          <a:xfrm>
            <a:off x="609605" y="273051"/>
            <a:ext cx="4011084"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7" name="Google Shape;1667;p170"/>
          <p:cNvSpPr txBox="1">
            <a:spLocks noGrp="1"/>
          </p:cNvSpPr>
          <p:nvPr>
            <p:ph type="body" idx="1"/>
          </p:nvPr>
        </p:nvSpPr>
        <p:spPr>
          <a:xfrm>
            <a:off x="4766733" y="273054"/>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SzPts val="3200"/>
              <a:buChar char="•"/>
              <a:defRPr sz="3200"/>
            </a:lvl1pPr>
            <a:lvl2pPr marL="914400" lvl="1" indent="-406400" algn="l">
              <a:lnSpc>
                <a:spcPct val="100000"/>
              </a:lnSpc>
              <a:spcBef>
                <a:spcPts val="1000"/>
              </a:spcBef>
              <a:spcAft>
                <a:spcPts val="0"/>
              </a:spcAft>
              <a:buSzPts val="2800"/>
              <a:buChar char="•"/>
              <a:defRPr sz="2800"/>
            </a:lvl2pPr>
            <a:lvl3pPr marL="1371600" lvl="2" indent="-381000" algn="l">
              <a:lnSpc>
                <a:spcPct val="100000"/>
              </a:lnSpc>
              <a:spcBef>
                <a:spcPts val="1000"/>
              </a:spcBef>
              <a:spcAft>
                <a:spcPts val="0"/>
              </a:spcAft>
              <a:buSzPts val="2400"/>
              <a:buChar char="•"/>
              <a:defRPr sz="24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90000"/>
              </a:lnSpc>
              <a:spcBef>
                <a:spcPts val="10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68" name="Google Shape;1668;p170"/>
          <p:cNvSpPr txBox="1">
            <a:spLocks noGrp="1"/>
          </p:cNvSpPr>
          <p:nvPr>
            <p:ph type="body" idx="2"/>
          </p:nvPr>
        </p:nvSpPr>
        <p:spPr>
          <a:xfrm>
            <a:off x="609605"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00"/>
              <a:buNone/>
              <a:defRPr sz="14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90000"/>
              </a:lnSpc>
              <a:spcBef>
                <a:spcPts val="10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669" name="Google Shape;1669;p17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0" name="Google Shape;1670;p17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1" name="Google Shape;1671;p17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919497"/>
                </a:solidFill>
                <a:latin typeface="Calibri"/>
                <a:ea typeface="Calibri"/>
                <a:cs typeface="Calibri"/>
                <a:sym typeface="Calibri"/>
              </a:defRPr>
            </a:lvl1pPr>
            <a:lvl2pPr marL="0" marR="0" lvl="1" indent="0" algn="r">
              <a:spcBef>
                <a:spcPts val="0"/>
              </a:spcBef>
              <a:buNone/>
              <a:defRPr sz="1200">
                <a:solidFill>
                  <a:srgbClr val="919497"/>
                </a:solidFill>
                <a:latin typeface="Calibri"/>
                <a:ea typeface="Calibri"/>
                <a:cs typeface="Calibri"/>
                <a:sym typeface="Calibri"/>
              </a:defRPr>
            </a:lvl2pPr>
            <a:lvl3pPr marL="0" marR="0" lvl="2" indent="0" algn="r">
              <a:spcBef>
                <a:spcPts val="0"/>
              </a:spcBef>
              <a:buNone/>
              <a:defRPr sz="1200">
                <a:solidFill>
                  <a:srgbClr val="919497"/>
                </a:solidFill>
                <a:latin typeface="Calibri"/>
                <a:ea typeface="Calibri"/>
                <a:cs typeface="Calibri"/>
                <a:sym typeface="Calibri"/>
              </a:defRPr>
            </a:lvl3pPr>
            <a:lvl4pPr marL="0" marR="0" lvl="3" indent="0" algn="r">
              <a:spcBef>
                <a:spcPts val="0"/>
              </a:spcBef>
              <a:buNone/>
              <a:defRPr sz="1200">
                <a:solidFill>
                  <a:srgbClr val="919497"/>
                </a:solidFill>
                <a:latin typeface="Calibri"/>
                <a:ea typeface="Calibri"/>
                <a:cs typeface="Calibri"/>
                <a:sym typeface="Calibri"/>
              </a:defRPr>
            </a:lvl4pPr>
            <a:lvl5pPr marL="0" marR="0" lvl="4" indent="0" algn="r">
              <a:spcBef>
                <a:spcPts val="0"/>
              </a:spcBef>
              <a:buNone/>
              <a:defRPr sz="1200">
                <a:solidFill>
                  <a:srgbClr val="919497"/>
                </a:solidFill>
                <a:latin typeface="Calibri"/>
                <a:ea typeface="Calibri"/>
                <a:cs typeface="Calibri"/>
                <a:sym typeface="Calibri"/>
              </a:defRPr>
            </a:lvl5pPr>
            <a:lvl6pPr marL="0" marR="0" lvl="5" indent="0" algn="r">
              <a:spcBef>
                <a:spcPts val="0"/>
              </a:spcBef>
              <a:buNone/>
              <a:defRPr sz="1200">
                <a:solidFill>
                  <a:srgbClr val="919497"/>
                </a:solidFill>
                <a:latin typeface="Calibri"/>
                <a:ea typeface="Calibri"/>
                <a:cs typeface="Calibri"/>
                <a:sym typeface="Calibri"/>
              </a:defRPr>
            </a:lvl6pPr>
            <a:lvl7pPr marL="0" marR="0" lvl="6" indent="0" algn="r">
              <a:spcBef>
                <a:spcPts val="0"/>
              </a:spcBef>
              <a:buNone/>
              <a:defRPr sz="1200">
                <a:solidFill>
                  <a:srgbClr val="919497"/>
                </a:solidFill>
                <a:latin typeface="Calibri"/>
                <a:ea typeface="Calibri"/>
                <a:cs typeface="Calibri"/>
                <a:sym typeface="Calibri"/>
              </a:defRPr>
            </a:lvl7pPr>
            <a:lvl8pPr marL="0" marR="0" lvl="7" indent="0" algn="r">
              <a:spcBef>
                <a:spcPts val="0"/>
              </a:spcBef>
              <a:buNone/>
              <a:defRPr sz="1200">
                <a:solidFill>
                  <a:srgbClr val="919497"/>
                </a:solidFill>
                <a:latin typeface="Calibri"/>
                <a:ea typeface="Calibri"/>
                <a:cs typeface="Calibri"/>
                <a:sym typeface="Calibri"/>
              </a:defRPr>
            </a:lvl8pPr>
            <a:lvl9pPr marL="0" marR="0" lvl="8" indent="0" algn="r">
              <a:spcBef>
                <a:spcPts val="0"/>
              </a:spcBef>
              <a:buNone/>
              <a:defRPr sz="1200">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p:spTree>
      <p:nvGrpSpPr>
        <p:cNvPr id="1" name="Shape 1672"/>
        <p:cNvGrpSpPr/>
        <p:nvPr/>
      </p:nvGrpSpPr>
      <p:grpSpPr>
        <a:xfrm>
          <a:off x="0" y="0"/>
          <a:ext cx="0" cy="0"/>
          <a:chOff x="0" y="0"/>
          <a:chExt cx="0" cy="0"/>
        </a:xfrm>
      </p:grpSpPr>
      <p:sp>
        <p:nvSpPr>
          <p:cNvPr id="1673" name="Google Shape;1673;p171"/>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4" name="Google Shape;1674;p171"/>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745"/>
                </a:srgbClr>
              </a:gs>
            </a:gsLst>
            <a:lin ang="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525">
              <a:solidFill>
                <a:srgbClr val="FFFFFF"/>
              </a:solidFill>
              <a:latin typeface="Helvetica Neue"/>
              <a:ea typeface="Helvetica Neue"/>
              <a:cs typeface="Helvetica Neue"/>
              <a:sym typeface="Helvetica Neue"/>
            </a:endParaRPr>
          </a:p>
        </p:txBody>
      </p:sp>
      <p:sp>
        <p:nvSpPr>
          <p:cNvPr id="1675" name="Google Shape;1675;p171"/>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6" name="Google Shape;1676;p171"/>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745"/>
                </a:srgbClr>
              </a:gs>
            </a:gsLst>
            <a:lin ang="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525">
              <a:solidFill>
                <a:srgbClr val="FFFFFF"/>
              </a:solidFill>
              <a:latin typeface="Helvetica Neue"/>
              <a:ea typeface="Helvetica Neue"/>
              <a:cs typeface="Helvetica Neue"/>
              <a:sym typeface="Helvetica Neue"/>
            </a:endParaRPr>
          </a:p>
        </p:txBody>
      </p:sp>
      <p:sp>
        <p:nvSpPr>
          <p:cNvPr id="1677" name="Google Shape;1677;p171"/>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171"/>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79" name="Google Shape;1679;p171"/>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680" name="Google Shape;1680;p171"/>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7F7F7F"/>
                </a:solidFill>
                <a:latin typeface="Calibri"/>
                <a:ea typeface="Calibri"/>
                <a:cs typeface="Calibri"/>
                <a:sym typeface="Calibri"/>
              </a:defRPr>
            </a:lvl1pPr>
            <a:lvl2pPr marL="0" lvl="1" indent="0" algn="r">
              <a:spcBef>
                <a:spcPts val="0"/>
              </a:spcBef>
              <a:buNone/>
              <a:defRPr sz="1000">
                <a:solidFill>
                  <a:srgbClr val="7F7F7F"/>
                </a:solidFill>
                <a:latin typeface="Calibri"/>
                <a:ea typeface="Calibri"/>
                <a:cs typeface="Calibri"/>
                <a:sym typeface="Calibri"/>
              </a:defRPr>
            </a:lvl2pPr>
            <a:lvl3pPr marL="0" lvl="2" indent="0" algn="r">
              <a:spcBef>
                <a:spcPts val="0"/>
              </a:spcBef>
              <a:buNone/>
              <a:defRPr sz="1000">
                <a:solidFill>
                  <a:srgbClr val="7F7F7F"/>
                </a:solidFill>
                <a:latin typeface="Calibri"/>
                <a:ea typeface="Calibri"/>
                <a:cs typeface="Calibri"/>
                <a:sym typeface="Calibri"/>
              </a:defRPr>
            </a:lvl3pPr>
            <a:lvl4pPr marL="0" lvl="3" indent="0" algn="r">
              <a:spcBef>
                <a:spcPts val="0"/>
              </a:spcBef>
              <a:buNone/>
              <a:defRPr sz="1000">
                <a:solidFill>
                  <a:srgbClr val="7F7F7F"/>
                </a:solidFill>
                <a:latin typeface="Calibri"/>
                <a:ea typeface="Calibri"/>
                <a:cs typeface="Calibri"/>
                <a:sym typeface="Calibri"/>
              </a:defRPr>
            </a:lvl4pPr>
            <a:lvl5pPr marL="0" lvl="4" indent="0" algn="r">
              <a:spcBef>
                <a:spcPts val="0"/>
              </a:spcBef>
              <a:buNone/>
              <a:defRPr sz="1000">
                <a:solidFill>
                  <a:srgbClr val="7F7F7F"/>
                </a:solidFill>
                <a:latin typeface="Calibri"/>
                <a:ea typeface="Calibri"/>
                <a:cs typeface="Calibri"/>
                <a:sym typeface="Calibri"/>
              </a:defRPr>
            </a:lvl5pPr>
            <a:lvl6pPr marL="0" lvl="5" indent="0" algn="r">
              <a:spcBef>
                <a:spcPts val="0"/>
              </a:spcBef>
              <a:buNone/>
              <a:defRPr sz="1000">
                <a:solidFill>
                  <a:srgbClr val="7F7F7F"/>
                </a:solidFill>
                <a:latin typeface="Calibri"/>
                <a:ea typeface="Calibri"/>
                <a:cs typeface="Calibri"/>
                <a:sym typeface="Calibri"/>
              </a:defRPr>
            </a:lvl6pPr>
            <a:lvl7pPr marL="0" lvl="6" indent="0" algn="r">
              <a:spcBef>
                <a:spcPts val="0"/>
              </a:spcBef>
              <a:buNone/>
              <a:defRPr sz="1000">
                <a:solidFill>
                  <a:srgbClr val="7F7F7F"/>
                </a:solidFill>
                <a:latin typeface="Calibri"/>
                <a:ea typeface="Calibri"/>
                <a:cs typeface="Calibri"/>
                <a:sym typeface="Calibri"/>
              </a:defRPr>
            </a:lvl7pPr>
            <a:lvl8pPr marL="0" lvl="7" indent="0" algn="r">
              <a:spcBef>
                <a:spcPts val="0"/>
              </a:spcBef>
              <a:buNone/>
              <a:defRPr sz="1000">
                <a:solidFill>
                  <a:srgbClr val="7F7F7F"/>
                </a:solidFill>
                <a:latin typeface="Calibri"/>
                <a:ea typeface="Calibri"/>
                <a:cs typeface="Calibri"/>
                <a:sym typeface="Calibri"/>
              </a:defRPr>
            </a:lvl8pPr>
            <a:lvl9pPr marL="0" lvl="8" indent="0" algn="r">
              <a:spcBef>
                <a:spcPts val="0"/>
              </a:spcBef>
              <a:buNone/>
              <a:defRPr sz="100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81" name="Google Shape;1681;p17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596461" y="6492240"/>
            <a:ext cx="1606135" cy="2292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matchingName="4_Quotation">
  <p:cSld name="4_Quotation">
    <p:spTree>
      <p:nvGrpSpPr>
        <p:cNvPr id="1" name="Shape 1682"/>
        <p:cNvGrpSpPr/>
        <p:nvPr/>
      </p:nvGrpSpPr>
      <p:grpSpPr>
        <a:xfrm>
          <a:off x="0" y="0"/>
          <a:ext cx="0" cy="0"/>
          <a:chOff x="0" y="0"/>
          <a:chExt cx="0" cy="0"/>
        </a:xfrm>
      </p:grpSpPr>
      <p:sp>
        <p:nvSpPr>
          <p:cNvPr id="1683" name="Google Shape;1683;p17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4" name="Google Shape;1684;p17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5" name="Google Shape;1685;p17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6" name="Google Shape;1686;p17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87" name="Google Shape;1687;p17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88" name="Google Shape;1688;p17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689" name="Google Shape;1689;p172"/>
          <p:cNvGrpSpPr/>
          <p:nvPr/>
        </p:nvGrpSpPr>
        <p:grpSpPr>
          <a:xfrm>
            <a:off x="7191542" y="1"/>
            <a:ext cx="5000459" cy="1425992"/>
            <a:chOff x="7191542" y="1"/>
            <a:chExt cx="5000459" cy="1425992"/>
          </a:xfrm>
        </p:grpSpPr>
        <p:pic>
          <p:nvPicPr>
            <p:cNvPr id="1690" name="Google Shape;1690;p17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691" name="Google Shape;1691;p172"/>
            <p:cNvGrpSpPr/>
            <p:nvPr/>
          </p:nvGrpSpPr>
          <p:grpSpPr>
            <a:xfrm>
              <a:off x="7191542" y="1"/>
              <a:ext cx="5000459" cy="1425992"/>
              <a:chOff x="7186272" y="0"/>
              <a:chExt cx="5005729" cy="1427495"/>
            </a:xfrm>
          </p:grpSpPr>
          <p:sp>
            <p:nvSpPr>
              <p:cNvPr id="1692" name="Google Shape;1692;p17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3" name="Google Shape;1693;p17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694" name="Google Shape;1694;p172"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2">
    <p:spTree>
      <p:nvGrpSpPr>
        <p:cNvPr id="1" name="Shape 1695"/>
        <p:cNvGrpSpPr/>
        <p:nvPr/>
      </p:nvGrpSpPr>
      <p:grpSpPr>
        <a:xfrm>
          <a:off x="0" y="0"/>
          <a:ext cx="0" cy="0"/>
          <a:chOff x="0" y="0"/>
          <a:chExt cx="0" cy="0"/>
        </a:xfrm>
      </p:grpSpPr>
      <p:sp>
        <p:nvSpPr>
          <p:cNvPr id="1696" name="Google Shape;1696;p173"/>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7" name="Google Shape;1697;p173"/>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745"/>
                </a:srgbClr>
              </a:gs>
            </a:gsLst>
            <a:lin ang="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525">
              <a:solidFill>
                <a:srgbClr val="FFFFFF"/>
              </a:solidFill>
              <a:latin typeface="Helvetica Neue"/>
              <a:ea typeface="Helvetica Neue"/>
              <a:cs typeface="Helvetica Neue"/>
              <a:sym typeface="Helvetica Neue"/>
            </a:endParaRPr>
          </a:p>
        </p:txBody>
      </p:sp>
      <p:sp>
        <p:nvSpPr>
          <p:cNvPr id="1698" name="Google Shape;1698;p173"/>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9" name="Google Shape;1699;p173"/>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745"/>
                </a:srgbClr>
              </a:gs>
            </a:gsLst>
            <a:lin ang="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525">
              <a:solidFill>
                <a:srgbClr val="FFFFFF"/>
              </a:solidFill>
              <a:latin typeface="Helvetica Neue"/>
              <a:ea typeface="Helvetica Neue"/>
              <a:cs typeface="Helvetica Neue"/>
              <a:sym typeface="Helvetica Neue"/>
            </a:endParaRPr>
          </a:p>
        </p:txBody>
      </p:sp>
      <p:sp>
        <p:nvSpPr>
          <p:cNvPr id="1700" name="Google Shape;1700;p173"/>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1" name="Google Shape;1701;p173"/>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02" name="Google Shape;1702;p173"/>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703" name="Google Shape;1703;p173"/>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7F7F7F"/>
                </a:solidFill>
                <a:latin typeface="Calibri"/>
                <a:ea typeface="Calibri"/>
                <a:cs typeface="Calibri"/>
                <a:sym typeface="Calibri"/>
              </a:defRPr>
            </a:lvl1pPr>
            <a:lvl2pPr marL="0" lvl="1" indent="0" algn="r">
              <a:spcBef>
                <a:spcPts val="0"/>
              </a:spcBef>
              <a:buNone/>
              <a:defRPr sz="1000">
                <a:solidFill>
                  <a:srgbClr val="7F7F7F"/>
                </a:solidFill>
                <a:latin typeface="Calibri"/>
                <a:ea typeface="Calibri"/>
                <a:cs typeface="Calibri"/>
                <a:sym typeface="Calibri"/>
              </a:defRPr>
            </a:lvl2pPr>
            <a:lvl3pPr marL="0" lvl="2" indent="0" algn="r">
              <a:spcBef>
                <a:spcPts val="0"/>
              </a:spcBef>
              <a:buNone/>
              <a:defRPr sz="1000">
                <a:solidFill>
                  <a:srgbClr val="7F7F7F"/>
                </a:solidFill>
                <a:latin typeface="Calibri"/>
                <a:ea typeface="Calibri"/>
                <a:cs typeface="Calibri"/>
                <a:sym typeface="Calibri"/>
              </a:defRPr>
            </a:lvl3pPr>
            <a:lvl4pPr marL="0" lvl="3" indent="0" algn="r">
              <a:spcBef>
                <a:spcPts val="0"/>
              </a:spcBef>
              <a:buNone/>
              <a:defRPr sz="1000">
                <a:solidFill>
                  <a:srgbClr val="7F7F7F"/>
                </a:solidFill>
                <a:latin typeface="Calibri"/>
                <a:ea typeface="Calibri"/>
                <a:cs typeface="Calibri"/>
                <a:sym typeface="Calibri"/>
              </a:defRPr>
            </a:lvl4pPr>
            <a:lvl5pPr marL="0" lvl="4" indent="0" algn="r">
              <a:spcBef>
                <a:spcPts val="0"/>
              </a:spcBef>
              <a:buNone/>
              <a:defRPr sz="1000">
                <a:solidFill>
                  <a:srgbClr val="7F7F7F"/>
                </a:solidFill>
                <a:latin typeface="Calibri"/>
                <a:ea typeface="Calibri"/>
                <a:cs typeface="Calibri"/>
                <a:sym typeface="Calibri"/>
              </a:defRPr>
            </a:lvl5pPr>
            <a:lvl6pPr marL="0" lvl="5" indent="0" algn="r">
              <a:spcBef>
                <a:spcPts val="0"/>
              </a:spcBef>
              <a:buNone/>
              <a:defRPr sz="1000">
                <a:solidFill>
                  <a:srgbClr val="7F7F7F"/>
                </a:solidFill>
                <a:latin typeface="Calibri"/>
                <a:ea typeface="Calibri"/>
                <a:cs typeface="Calibri"/>
                <a:sym typeface="Calibri"/>
              </a:defRPr>
            </a:lvl6pPr>
            <a:lvl7pPr marL="0" lvl="6" indent="0" algn="r">
              <a:spcBef>
                <a:spcPts val="0"/>
              </a:spcBef>
              <a:buNone/>
              <a:defRPr sz="1000">
                <a:solidFill>
                  <a:srgbClr val="7F7F7F"/>
                </a:solidFill>
                <a:latin typeface="Calibri"/>
                <a:ea typeface="Calibri"/>
                <a:cs typeface="Calibri"/>
                <a:sym typeface="Calibri"/>
              </a:defRPr>
            </a:lvl7pPr>
            <a:lvl8pPr marL="0" lvl="7" indent="0" algn="r">
              <a:spcBef>
                <a:spcPts val="0"/>
              </a:spcBef>
              <a:buNone/>
              <a:defRPr sz="1000">
                <a:solidFill>
                  <a:srgbClr val="7F7F7F"/>
                </a:solidFill>
                <a:latin typeface="Calibri"/>
                <a:ea typeface="Calibri"/>
                <a:cs typeface="Calibri"/>
                <a:sym typeface="Calibri"/>
              </a:defRPr>
            </a:lvl8pPr>
            <a:lvl9pPr marL="0" lvl="8" indent="0" algn="r">
              <a:spcBef>
                <a:spcPts val="0"/>
              </a:spcBef>
              <a:buNone/>
              <a:defRPr sz="100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04" name="Google Shape;1704;p17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596461" y="6492240"/>
            <a:ext cx="1606135" cy="229238"/>
          </a:xfrm>
          <a:prstGeom prst="rect">
            <a:avLst/>
          </a:prstGeom>
          <a:noFill/>
          <a:ln>
            <a:noFill/>
          </a:ln>
        </p:spPr>
      </p:pic>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matchingName="Cover">
  <p:cSld name="Cover 13">
    <p:spTree>
      <p:nvGrpSpPr>
        <p:cNvPr id="1" name="Shape 1705"/>
        <p:cNvGrpSpPr/>
        <p:nvPr/>
      </p:nvGrpSpPr>
      <p:grpSpPr>
        <a:xfrm>
          <a:off x="0" y="0"/>
          <a:ext cx="0" cy="0"/>
          <a:chOff x="0" y="0"/>
          <a:chExt cx="0" cy="0"/>
        </a:xfrm>
      </p:grpSpPr>
      <p:sp>
        <p:nvSpPr>
          <p:cNvPr id="1706" name="Google Shape;1706;p174"/>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7" name="Google Shape;1707;p174"/>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8" name="Google Shape;1708;p174"/>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09" name="Google Shape;1709;p174"/>
          <p:cNvSpPr>
            <a:spLocks noGrp="1"/>
          </p:cNvSpPr>
          <p:nvPr>
            <p:ph type="pic" idx="2"/>
          </p:nvPr>
        </p:nvSpPr>
        <p:spPr>
          <a:xfrm>
            <a:off x="7118684" y="233915"/>
            <a:ext cx="5073316" cy="5943600"/>
          </a:xfrm>
          <a:prstGeom prst="rect">
            <a:avLst/>
          </a:prstGeom>
          <a:noFill/>
          <a:ln>
            <a:noFill/>
          </a:ln>
        </p:spPr>
      </p:sp>
      <p:grpSp>
        <p:nvGrpSpPr>
          <p:cNvPr id="1710" name="Google Shape;1710;p174"/>
          <p:cNvGrpSpPr/>
          <p:nvPr/>
        </p:nvGrpSpPr>
        <p:grpSpPr>
          <a:xfrm>
            <a:off x="0" y="5020348"/>
            <a:ext cx="12192000" cy="1837653"/>
            <a:chOff x="0" y="5020348"/>
            <a:chExt cx="12192000" cy="1837653"/>
          </a:xfrm>
        </p:grpSpPr>
        <p:sp>
          <p:nvSpPr>
            <p:cNvPr id="1711" name="Google Shape;1711;p17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2" name="Google Shape;1712;p174"/>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13" name="Google Shape;1713;p17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matchingName="Divider">
  <p:cSld name="Divider 14">
    <p:bg>
      <p:bgPr>
        <a:solidFill>
          <a:schemeClr val="lt2"/>
        </a:solidFill>
        <a:effectLst/>
      </p:bgPr>
    </p:bg>
    <p:spTree>
      <p:nvGrpSpPr>
        <p:cNvPr id="1" name="Shape 1714"/>
        <p:cNvGrpSpPr/>
        <p:nvPr/>
      </p:nvGrpSpPr>
      <p:grpSpPr>
        <a:xfrm>
          <a:off x="0" y="0"/>
          <a:ext cx="0" cy="0"/>
          <a:chOff x="0" y="0"/>
          <a:chExt cx="0" cy="0"/>
        </a:xfrm>
      </p:grpSpPr>
      <p:grpSp>
        <p:nvGrpSpPr>
          <p:cNvPr id="1715" name="Google Shape;1715;p175"/>
          <p:cNvGrpSpPr/>
          <p:nvPr/>
        </p:nvGrpSpPr>
        <p:grpSpPr>
          <a:xfrm>
            <a:off x="0" y="5020347"/>
            <a:ext cx="12192000" cy="1837653"/>
            <a:chOff x="0" y="5020347"/>
            <a:chExt cx="12192000" cy="1837653"/>
          </a:xfrm>
        </p:grpSpPr>
        <p:sp>
          <p:nvSpPr>
            <p:cNvPr id="1716" name="Google Shape;1716;p175"/>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7" name="Google Shape;1717;p17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8" name="Google Shape;1718;p175"/>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19" name="Google Shape;1719;p17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720" name="Google Shape;1720;p175"/>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1" name="Google Shape;1721;p175"/>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matchingName="Photo Slide">
  <p:cSld name="Photo Slide 13">
    <p:spTree>
      <p:nvGrpSpPr>
        <p:cNvPr id="1" name="Shape 1722"/>
        <p:cNvGrpSpPr/>
        <p:nvPr/>
      </p:nvGrpSpPr>
      <p:grpSpPr>
        <a:xfrm>
          <a:off x="0" y="0"/>
          <a:ext cx="0" cy="0"/>
          <a:chOff x="0" y="0"/>
          <a:chExt cx="0" cy="0"/>
        </a:xfrm>
      </p:grpSpPr>
      <p:sp>
        <p:nvSpPr>
          <p:cNvPr id="1723" name="Google Shape;1723;p17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24" name="Google Shape;1724;p17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725" name="Google Shape;1725;p176"/>
          <p:cNvGrpSpPr/>
          <p:nvPr/>
        </p:nvGrpSpPr>
        <p:grpSpPr>
          <a:xfrm>
            <a:off x="0" y="5379426"/>
            <a:ext cx="2807368" cy="753891"/>
            <a:chOff x="0" y="5379426"/>
            <a:chExt cx="2807368" cy="753891"/>
          </a:xfrm>
        </p:grpSpPr>
        <p:sp>
          <p:nvSpPr>
            <p:cNvPr id="1726" name="Google Shape;1726;p17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7" name="Google Shape;1727;p17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28" name="Google Shape;1728;p176"/>
          <p:cNvSpPr>
            <a:spLocks noGrp="1"/>
          </p:cNvSpPr>
          <p:nvPr>
            <p:ph type="pic" idx="2"/>
          </p:nvPr>
        </p:nvSpPr>
        <p:spPr>
          <a:xfrm>
            <a:off x="2807368" y="457202"/>
            <a:ext cx="8915400" cy="5943598"/>
          </a:xfrm>
          <a:prstGeom prst="rect">
            <a:avLst/>
          </a:prstGeom>
          <a:noFill/>
          <a:ln>
            <a:noFill/>
          </a:ln>
        </p:spPr>
      </p:sp>
      <p:pic>
        <p:nvPicPr>
          <p:cNvPr id="1729" name="Google Shape;1729;p17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matchingName="4_Quotation">
  <p:cSld name="4_Quotation">
    <p:spTree>
      <p:nvGrpSpPr>
        <p:cNvPr id="1" name="Shape 1682"/>
        <p:cNvGrpSpPr/>
        <p:nvPr/>
      </p:nvGrpSpPr>
      <p:grpSpPr>
        <a:xfrm>
          <a:off x="0" y="0"/>
          <a:ext cx="0" cy="0"/>
          <a:chOff x="0" y="0"/>
          <a:chExt cx="0" cy="0"/>
        </a:xfrm>
      </p:grpSpPr>
      <p:sp>
        <p:nvSpPr>
          <p:cNvPr id="1683" name="Google Shape;1683;p17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4" name="Google Shape;1684;p17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5" name="Google Shape;1685;p17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6" name="Google Shape;1686;p17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87" name="Google Shape;1687;p17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88" name="Google Shape;1688;p17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689" name="Google Shape;1689;p172"/>
          <p:cNvGrpSpPr/>
          <p:nvPr/>
        </p:nvGrpSpPr>
        <p:grpSpPr>
          <a:xfrm>
            <a:off x="7191542" y="1"/>
            <a:ext cx="5000459" cy="1425992"/>
            <a:chOff x="7191542" y="1"/>
            <a:chExt cx="5000459" cy="1425992"/>
          </a:xfrm>
        </p:grpSpPr>
        <p:pic>
          <p:nvPicPr>
            <p:cNvPr id="1690" name="Google Shape;1690;p17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691" name="Google Shape;1691;p172"/>
            <p:cNvGrpSpPr/>
            <p:nvPr/>
          </p:nvGrpSpPr>
          <p:grpSpPr>
            <a:xfrm>
              <a:off x="7191542" y="1"/>
              <a:ext cx="5000459" cy="1425992"/>
              <a:chOff x="7186272" y="0"/>
              <a:chExt cx="5005729" cy="1427495"/>
            </a:xfrm>
          </p:grpSpPr>
          <p:sp>
            <p:nvSpPr>
              <p:cNvPr id="1692" name="Google Shape;1692;p17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3" name="Google Shape;1693;p17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694" name="Google Shape;1694;p172"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2">
    <p:spTree>
      <p:nvGrpSpPr>
        <p:cNvPr id="1" name="Shape 1695"/>
        <p:cNvGrpSpPr/>
        <p:nvPr/>
      </p:nvGrpSpPr>
      <p:grpSpPr>
        <a:xfrm>
          <a:off x="0" y="0"/>
          <a:ext cx="0" cy="0"/>
          <a:chOff x="0" y="0"/>
          <a:chExt cx="0" cy="0"/>
        </a:xfrm>
      </p:grpSpPr>
      <p:sp>
        <p:nvSpPr>
          <p:cNvPr id="1696" name="Google Shape;1696;p173"/>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7" name="Google Shape;1697;p173"/>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745"/>
                </a:srgbClr>
              </a:gs>
            </a:gsLst>
            <a:lin ang="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525">
              <a:solidFill>
                <a:srgbClr val="FFFFFF"/>
              </a:solidFill>
              <a:latin typeface="Helvetica Neue"/>
              <a:ea typeface="Helvetica Neue"/>
              <a:cs typeface="Helvetica Neue"/>
              <a:sym typeface="Helvetica Neue"/>
            </a:endParaRPr>
          </a:p>
        </p:txBody>
      </p:sp>
      <p:sp>
        <p:nvSpPr>
          <p:cNvPr id="1698" name="Google Shape;1698;p173"/>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9" name="Google Shape;1699;p173"/>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745"/>
                </a:srgbClr>
              </a:gs>
            </a:gsLst>
            <a:lin ang="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525">
              <a:solidFill>
                <a:srgbClr val="FFFFFF"/>
              </a:solidFill>
              <a:latin typeface="Helvetica Neue"/>
              <a:ea typeface="Helvetica Neue"/>
              <a:cs typeface="Helvetica Neue"/>
              <a:sym typeface="Helvetica Neue"/>
            </a:endParaRPr>
          </a:p>
        </p:txBody>
      </p:sp>
      <p:sp>
        <p:nvSpPr>
          <p:cNvPr id="1700" name="Google Shape;1700;p173"/>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1" name="Google Shape;1701;p173"/>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02" name="Google Shape;1702;p173"/>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703" name="Google Shape;1703;p173"/>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7F7F7F"/>
                </a:solidFill>
                <a:latin typeface="Calibri"/>
                <a:ea typeface="Calibri"/>
                <a:cs typeface="Calibri"/>
                <a:sym typeface="Calibri"/>
              </a:defRPr>
            </a:lvl1pPr>
            <a:lvl2pPr marL="0" lvl="1" indent="0" algn="r">
              <a:spcBef>
                <a:spcPts val="0"/>
              </a:spcBef>
              <a:buNone/>
              <a:defRPr sz="1000">
                <a:solidFill>
                  <a:srgbClr val="7F7F7F"/>
                </a:solidFill>
                <a:latin typeface="Calibri"/>
                <a:ea typeface="Calibri"/>
                <a:cs typeface="Calibri"/>
                <a:sym typeface="Calibri"/>
              </a:defRPr>
            </a:lvl2pPr>
            <a:lvl3pPr marL="0" lvl="2" indent="0" algn="r">
              <a:spcBef>
                <a:spcPts val="0"/>
              </a:spcBef>
              <a:buNone/>
              <a:defRPr sz="1000">
                <a:solidFill>
                  <a:srgbClr val="7F7F7F"/>
                </a:solidFill>
                <a:latin typeface="Calibri"/>
                <a:ea typeface="Calibri"/>
                <a:cs typeface="Calibri"/>
                <a:sym typeface="Calibri"/>
              </a:defRPr>
            </a:lvl3pPr>
            <a:lvl4pPr marL="0" lvl="3" indent="0" algn="r">
              <a:spcBef>
                <a:spcPts val="0"/>
              </a:spcBef>
              <a:buNone/>
              <a:defRPr sz="1000">
                <a:solidFill>
                  <a:srgbClr val="7F7F7F"/>
                </a:solidFill>
                <a:latin typeface="Calibri"/>
                <a:ea typeface="Calibri"/>
                <a:cs typeface="Calibri"/>
                <a:sym typeface="Calibri"/>
              </a:defRPr>
            </a:lvl4pPr>
            <a:lvl5pPr marL="0" lvl="4" indent="0" algn="r">
              <a:spcBef>
                <a:spcPts val="0"/>
              </a:spcBef>
              <a:buNone/>
              <a:defRPr sz="1000">
                <a:solidFill>
                  <a:srgbClr val="7F7F7F"/>
                </a:solidFill>
                <a:latin typeface="Calibri"/>
                <a:ea typeface="Calibri"/>
                <a:cs typeface="Calibri"/>
                <a:sym typeface="Calibri"/>
              </a:defRPr>
            </a:lvl5pPr>
            <a:lvl6pPr marL="0" lvl="5" indent="0" algn="r">
              <a:spcBef>
                <a:spcPts val="0"/>
              </a:spcBef>
              <a:buNone/>
              <a:defRPr sz="1000">
                <a:solidFill>
                  <a:srgbClr val="7F7F7F"/>
                </a:solidFill>
                <a:latin typeface="Calibri"/>
                <a:ea typeface="Calibri"/>
                <a:cs typeface="Calibri"/>
                <a:sym typeface="Calibri"/>
              </a:defRPr>
            </a:lvl6pPr>
            <a:lvl7pPr marL="0" lvl="6" indent="0" algn="r">
              <a:spcBef>
                <a:spcPts val="0"/>
              </a:spcBef>
              <a:buNone/>
              <a:defRPr sz="1000">
                <a:solidFill>
                  <a:srgbClr val="7F7F7F"/>
                </a:solidFill>
                <a:latin typeface="Calibri"/>
                <a:ea typeface="Calibri"/>
                <a:cs typeface="Calibri"/>
                <a:sym typeface="Calibri"/>
              </a:defRPr>
            </a:lvl7pPr>
            <a:lvl8pPr marL="0" lvl="7" indent="0" algn="r">
              <a:spcBef>
                <a:spcPts val="0"/>
              </a:spcBef>
              <a:buNone/>
              <a:defRPr sz="1000">
                <a:solidFill>
                  <a:srgbClr val="7F7F7F"/>
                </a:solidFill>
                <a:latin typeface="Calibri"/>
                <a:ea typeface="Calibri"/>
                <a:cs typeface="Calibri"/>
                <a:sym typeface="Calibri"/>
              </a:defRPr>
            </a:lvl8pPr>
            <a:lvl9pPr marL="0" lvl="8" indent="0" algn="r">
              <a:spcBef>
                <a:spcPts val="0"/>
              </a:spcBef>
              <a:buNone/>
              <a:defRPr sz="100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04" name="Google Shape;1704;p17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596461" y="6492240"/>
            <a:ext cx="1606135" cy="229238"/>
          </a:xfrm>
          <a:prstGeom prst="rect">
            <a:avLst/>
          </a:prstGeom>
          <a:noFill/>
          <a:ln>
            <a:noFill/>
          </a:ln>
        </p:spPr>
      </p:pic>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matchingName="Cover">
  <p:cSld name="Cover 13">
    <p:spTree>
      <p:nvGrpSpPr>
        <p:cNvPr id="1" name="Shape 1705"/>
        <p:cNvGrpSpPr/>
        <p:nvPr/>
      </p:nvGrpSpPr>
      <p:grpSpPr>
        <a:xfrm>
          <a:off x="0" y="0"/>
          <a:ext cx="0" cy="0"/>
          <a:chOff x="0" y="0"/>
          <a:chExt cx="0" cy="0"/>
        </a:xfrm>
      </p:grpSpPr>
      <p:sp>
        <p:nvSpPr>
          <p:cNvPr id="1706" name="Google Shape;1706;p174"/>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7" name="Google Shape;1707;p174"/>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8" name="Google Shape;1708;p174"/>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09" name="Google Shape;1709;p174"/>
          <p:cNvSpPr>
            <a:spLocks noGrp="1"/>
          </p:cNvSpPr>
          <p:nvPr>
            <p:ph type="pic" idx="2"/>
          </p:nvPr>
        </p:nvSpPr>
        <p:spPr>
          <a:xfrm>
            <a:off x="7118684" y="233915"/>
            <a:ext cx="5073316" cy="5943600"/>
          </a:xfrm>
          <a:prstGeom prst="rect">
            <a:avLst/>
          </a:prstGeom>
          <a:noFill/>
          <a:ln>
            <a:noFill/>
          </a:ln>
        </p:spPr>
      </p:sp>
      <p:grpSp>
        <p:nvGrpSpPr>
          <p:cNvPr id="1710" name="Google Shape;1710;p174"/>
          <p:cNvGrpSpPr/>
          <p:nvPr/>
        </p:nvGrpSpPr>
        <p:grpSpPr>
          <a:xfrm>
            <a:off x="0" y="5020348"/>
            <a:ext cx="12192000" cy="1837653"/>
            <a:chOff x="0" y="5020348"/>
            <a:chExt cx="12192000" cy="1837653"/>
          </a:xfrm>
        </p:grpSpPr>
        <p:sp>
          <p:nvSpPr>
            <p:cNvPr id="1711" name="Google Shape;1711;p17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2" name="Google Shape;1712;p174"/>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13" name="Google Shape;1713;p17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matchingName="Divider">
  <p:cSld name="Divider 14">
    <p:bg>
      <p:bgPr>
        <a:solidFill>
          <a:schemeClr val="lt2"/>
        </a:solidFill>
        <a:effectLst/>
      </p:bgPr>
    </p:bg>
    <p:spTree>
      <p:nvGrpSpPr>
        <p:cNvPr id="1" name="Shape 1714"/>
        <p:cNvGrpSpPr/>
        <p:nvPr/>
      </p:nvGrpSpPr>
      <p:grpSpPr>
        <a:xfrm>
          <a:off x="0" y="0"/>
          <a:ext cx="0" cy="0"/>
          <a:chOff x="0" y="0"/>
          <a:chExt cx="0" cy="0"/>
        </a:xfrm>
      </p:grpSpPr>
      <p:grpSp>
        <p:nvGrpSpPr>
          <p:cNvPr id="1715" name="Google Shape;1715;p175"/>
          <p:cNvGrpSpPr/>
          <p:nvPr/>
        </p:nvGrpSpPr>
        <p:grpSpPr>
          <a:xfrm>
            <a:off x="0" y="5020347"/>
            <a:ext cx="12192000" cy="1837653"/>
            <a:chOff x="0" y="5020347"/>
            <a:chExt cx="12192000" cy="1837653"/>
          </a:xfrm>
        </p:grpSpPr>
        <p:sp>
          <p:nvSpPr>
            <p:cNvPr id="1716" name="Google Shape;1716;p175"/>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7" name="Google Shape;1717;p17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8" name="Google Shape;1718;p175"/>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19" name="Google Shape;1719;p17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720" name="Google Shape;1720;p175"/>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1" name="Google Shape;1721;p175"/>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matchingName="Photo Slide">
  <p:cSld name="Photo Slide 13">
    <p:spTree>
      <p:nvGrpSpPr>
        <p:cNvPr id="1" name="Shape 1722"/>
        <p:cNvGrpSpPr/>
        <p:nvPr/>
      </p:nvGrpSpPr>
      <p:grpSpPr>
        <a:xfrm>
          <a:off x="0" y="0"/>
          <a:ext cx="0" cy="0"/>
          <a:chOff x="0" y="0"/>
          <a:chExt cx="0" cy="0"/>
        </a:xfrm>
      </p:grpSpPr>
      <p:sp>
        <p:nvSpPr>
          <p:cNvPr id="1723" name="Google Shape;1723;p17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24" name="Google Shape;1724;p17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725" name="Google Shape;1725;p176"/>
          <p:cNvGrpSpPr/>
          <p:nvPr/>
        </p:nvGrpSpPr>
        <p:grpSpPr>
          <a:xfrm>
            <a:off x="0" y="5379426"/>
            <a:ext cx="2807368" cy="753891"/>
            <a:chOff x="0" y="5379426"/>
            <a:chExt cx="2807368" cy="753891"/>
          </a:xfrm>
        </p:grpSpPr>
        <p:sp>
          <p:nvSpPr>
            <p:cNvPr id="1726" name="Google Shape;1726;p17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7" name="Google Shape;1727;p17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28" name="Google Shape;1728;p176"/>
          <p:cNvSpPr>
            <a:spLocks noGrp="1"/>
          </p:cNvSpPr>
          <p:nvPr>
            <p:ph type="pic" idx="2"/>
          </p:nvPr>
        </p:nvSpPr>
        <p:spPr>
          <a:xfrm>
            <a:off x="2807368" y="457202"/>
            <a:ext cx="8915400" cy="5943598"/>
          </a:xfrm>
          <a:prstGeom prst="rect">
            <a:avLst/>
          </a:prstGeom>
          <a:noFill/>
          <a:ln>
            <a:noFill/>
          </a:ln>
        </p:spPr>
      </p:sp>
      <p:pic>
        <p:nvPicPr>
          <p:cNvPr id="1729" name="Google Shape;1729;p17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matchingName="Blank">
  <p:cSld name="Blank 10">
    <p:spTree>
      <p:nvGrpSpPr>
        <p:cNvPr id="1" name="Shape 1730"/>
        <p:cNvGrpSpPr/>
        <p:nvPr/>
      </p:nvGrpSpPr>
      <p:grpSpPr>
        <a:xfrm>
          <a:off x="0" y="0"/>
          <a:ext cx="0" cy="0"/>
          <a:chOff x="0" y="0"/>
          <a:chExt cx="0" cy="0"/>
        </a:xfrm>
      </p:grpSpPr>
      <p:sp>
        <p:nvSpPr>
          <p:cNvPr id="1731" name="Google Shape;1731;p17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32" name="Google Shape;1732;p17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33" name="Google Shape;1733;p17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734" name="Google Shape;1734;p177"/>
          <p:cNvGrpSpPr/>
          <p:nvPr/>
        </p:nvGrpSpPr>
        <p:grpSpPr>
          <a:xfrm>
            <a:off x="7191542" y="1"/>
            <a:ext cx="5000459" cy="1425992"/>
            <a:chOff x="7191542" y="1"/>
            <a:chExt cx="5000459" cy="1425992"/>
          </a:xfrm>
        </p:grpSpPr>
        <p:pic>
          <p:nvPicPr>
            <p:cNvPr id="1735" name="Google Shape;1735;p17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36" name="Google Shape;1736;p177"/>
            <p:cNvGrpSpPr/>
            <p:nvPr/>
          </p:nvGrpSpPr>
          <p:grpSpPr>
            <a:xfrm>
              <a:off x="7191542" y="1"/>
              <a:ext cx="5000459" cy="1425992"/>
              <a:chOff x="7186272" y="0"/>
              <a:chExt cx="5005729" cy="1427495"/>
            </a:xfrm>
          </p:grpSpPr>
          <p:sp>
            <p:nvSpPr>
              <p:cNvPr id="1737" name="Google Shape;1737;p17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8" name="Google Shape;1738;p17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matchingName="Quotation">
  <p:cSld name="Quotation 18">
    <p:spTree>
      <p:nvGrpSpPr>
        <p:cNvPr id="1" name="Shape 1739"/>
        <p:cNvGrpSpPr/>
        <p:nvPr/>
      </p:nvGrpSpPr>
      <p:grpSpPr>
        <a:xfrm>
          <a:off x="0" y="0"/>
          <a:ext cx="0" cy="0"/>
          <a:chOff x="0" y="0"/>
          <a:chExt cx="0" cy="0"/>
        </a:xfrm>
      </p:grpSpPr>
      <p:sp>
        <p:nvSpPr>
          <p:cNvPr id="1740" name="Google Shape;1740;p17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1" name="Google Shape;1741;p17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2" name="Google Shape;1742;p17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3" name="Google Shape;1743;p17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44" name="Google Shape;1744;p17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45" name="Google Shape;1745;p17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746" name="Google Shape;1746;p178"/>
          <p:cNvGrpSpPr/>
          <p:nvPr/>
        </p:nvGrpSpPr>
        <p:grpSpPr>
          <a:xfrm>
            <a:off x="7191542" y="1"/>
            <a:ext cx="5000459" cy="1425992"/>
            <a:chOff x="7191542" y="1"/>
            <a:chExt cx="5000459" cy="1425992"/>
          </a:xfrm>
        </p:grpSpPr>
        <p:pic>
          <p:nvPicPr>
            <p:cNvPr id="1747" name="Google Shape;1747;p17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48" name="Google Shape;1748;p178"/>
            <p:cNvGrpSpPr/>
            <p:nvPr/>
          </p:nvGrpSpPr>
          <p:grpSpPr>
            <a:xfrm>
              <a:off x="7191542" y="1"/>
              <a:ext cx="5000459" cy="1425992"/>
              <a:chOff x="7186272" y="0"/>
              <a:chExt cx="5005729" cy="1427495"/>
            </a:xfrm>
          </p:grpSpPr>
          <p:sp>
            <p:nvSpPr>
              <p:cNvPr id="1749" name="Google Shape;1749;p17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0" name="Google Shape;1750;p17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751" name="Google Shape;1751;p178"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matchingName="Two Content">
  <p:cSld name="Two Content 12">
    <p:spTree>
      <p:nvGrpSpPr>
        <p:cNvPr id="1" name="Shape 1752"/>
        <p:cNvGrpSpPr/>
        <p:nvPr/>
      </p:nvGrpSpPr>
      <p:grpSpPr>
        <a:xfrm>
          <a:off x="0" y="0"/>
          <a:ext cx="0" cy="0"/>
          <a:chOff x="0" y="0"/>
          <a:chExt cx="0" cy="0"/>
        </a:xfrm>
      </p:grpSpPr>
      <p:sp>
        <p:nvSpPr>
          <p:cNvPr id="1753" name="Google Shape;1753;p17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4" name="Google Shape;1754;p179"/>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55" name="Google Shape;1755;p179"/>
          <p:cNvGrpSpPr/>
          <p:nvPr/>
        </p:nvGrpSpPr>
        <p:grpSpPr>
          <a:xfrm>
            <a:off x="7191542" y="1"/>
            <a:ext cx="5000459" cy="1425992"/>
            <a:chOff x="7191542" y="1"/>
            <a:chExt cx="5000459" cy="1425992"/>
          </a:xfrm>
        </p:grpSpPr>
        <p:pic>
          <p:nvPicPr>
            <p:cNvPr id="1756" name="Google Shape;1756;p17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57" name="Google Shape;1757;p179"/>
            <p:cNvGrpSpPr/>
            <p:nvPr/>
          </p:nvGrpSpPr>
          <p:grpSpPr>
            <a:xfrm>
              <a:off x="7191542" y="1"/>
              <a:ext cx="5000459" cy="1425992"/>
              <a:chOff x="7186272" y="0"/>
              <a:chExt cx="5005729" cy="1427495"/>
            </a:xfrm>
          </p:grpSpPr>
          <p:sp>
            <p:nvSpPr>
              <p:cNvPr id="1758" name="Google Shape;1758;p17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9" name="Google Shape;1759;p17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60" name="Google Shape;1760;p179"/>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1" name="Google Shape;1761;p179"/>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62" name="Google Shape;1762;p17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63" name="Google Shape;1763;p17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matchingName="Comparison">
  <p:cSld name="Comparison 11">
    <p:spTree>
      <p:nvGrpSpPr>
        <p:cNvPr id="1" name="Shape 1764"/>
        <p:cNvGrpSpPr/>
        <p:nvPr/>
      </p:nvGrpSpPr>
      <p:grpSpPr>
        <a:xfrm>
          <a:off x="0" y="0"/>
          <a:ext cx="0" cy="0"/>
          <a:chOff x="0" y="0"/>
          <a:chExt cx="0" cy="0"/>
        </a:xfrm>
      </p:grpSpPr>
      <p:grpSp>
        <p:nvGrpSpPr>
          <p:cNvPr id="1765" name="Google Shape;1765;p180"/>
          <p:cNvGrpSpPr/>
          <p:nvPr/>
        </p:nvGrpSpPr>
        <p:grpSpPr>
          <a:xfrm>
            <a:off x="7191542" y="1"/>
            <a:ext cx="5000459" cy="1425992"/>
            <a:chOff x="7191542" y="1"/>
            <a:chExt cx="5000459" cy="1425992"/>
          </a:xfrm>
        </p:grpSpPr>
        <p:pic>
          <p:nvPicPr>
            <p:cNvPr id="1766" name="Google Shape;1766;p18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67" name="Google Shape;1767;p180"/>
            <p:cNvGrpSpPr/>
            <p:nvPr/>
          </p:nvGrpSpPr>
          <p:grpSpPr>
            <a:xfrm>
              <a:off x="7191542" y="1"/>
              <a:ext cx="5000459" cy="1425992"/>
              <a:chOff x="7186272" y="0"/>
              <a:chExt cx="5005729" cy="1427495"/>
            </a:xfrm>
          </p:grpSpPr>
          <p:sp>
            <p:nvSpPr>
              <p:cNvPr id="1768" name="Google Shape;1768;p18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9" name="Google Shape;1769;p18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70" name="Google Shape;1770;p18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1" name="Google Shape;1771;p180"/>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2" name="Google Shape;1772;p180"/>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3" name="Google Shape;1773;p180"/>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4" name="Google Shape;1774;p180"/>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5" name="Google Shape;1775;p18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76" name="Google Shape;1776;p18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77" name="Google Shape;1777;p18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matchingName="Title Only">
  <p:cSld name="Title Only 11">
    <p:spTree>
      <p:nvGrpSpPr>
        <p:cNvPr id="1" name="Shape 1778"/>
        <p:cNvGrpSpPr/>
        <p:nvPr/>
      </p:nvGrpSpPr>
      <p:grpSpPr>
        <a:xfrm>
          <a:off x="0" y="0"/>
          <a:ext cx="0" cy="0"/>
          <a:chOff x="0" y="0"/>
          <a:chExt cx="0" cy="0"/>
        </a:xfrm>
      </p:grpSpPr>
      <p:grpSp>
        <p:nvGrpSpPr>
          <p:cNvPr id="1779" name="Google Shape;1779;p181"/>
          <p:cNvGrpSpPr/>
          <p:nvPr/>
        </p:nvGrpSpPr>
        <p:grpSpPr>
          <a:xfrm>
            <a:off x="7191542" y="1"/>
            <a:ext cx="5000459" cy="1425992"/>
            <a:chOff x="7191542" y="1"/>
            <a:chExt cx="5000459" cy="1425992"/>
          </a:xfrm>
        </p:grpSpPr>
        <p:pic>
          <p:nvPicPr>
            <p:cNvPr id="1780" name="Google Shape;1780;p18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81" name="Google Shape;1781;p181"/>
            <p:cNvGrpSpPr/>
            <p:nvPr/>
          </p:nvGrpSpPr>
          <p:grpSpPr>
            <a:xfrm>
              <a:off x="7191542" y="1"/>
              <a:ext cx="5000459" cy="1425992"/>
              <a:chOff x="7186272" y="0"/>
              <a:chExt cx="5005729" cy="1427495"/>
            </a:xfrm>
          </p:grpSpPr>
          <p:sp>
            <p:nvSpPr>
              <p:cNvPr id="1782" name="Google Shape;1782;p18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3" name="Google Shape;1783;p18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84" name="Google Shape;1784;p18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5" name="Google Shape;1785;p18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86" name="Google Shape;1786;p18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87" name="Google Shape;1787;p18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matchingName="End">
  <p:cSld name="End 12">
    <p:spTree>
      <p:nvGrpSpPr>
        <p:cNvPr id="1" name="Shape 1788"/>
        <p:cNvGrpSpPr/>
        <p:nvPr/>
      </p:nvGrpSpPr>
      <p:grpSpPr>
        <a:xfrm>
          <a:off x="0" y="0"/>
          <a:ext cx="0" cy="0"/>
          <a:chOff x="0" y="0"/>
          <a:chExt cx="0" cy="0"/>
        </a:xfrm>
      </p:grpSpPr>
      <p:grpSp>
        <p:nvGrpSpPr>
          <p:cNvPr id="1789" name="Google Shape;1789;p182"/>
          <p:cNvGrpSpPr/>
          <p:nvPr/>
        </p:nvGrpSpPr>
        <p:grpSpPr>
          <a:xfrm>
            <a:off x="0" y="0"/>
            <a:ext cx="12192000" cy="2148830"/>
            <a:chOff x="0" y="0"/>
            <a:chExt cx="12192000" cy="2148830"/>
          </a:xfrm>
        </p:grpSpPr>
        <p:sp>
          <p:nvSpPr>
            <p:cNvPr id="1790" name="Google Shape;1790;p182"/>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1" name="Google Shape;1791;p182"/>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92" name="Google Shape;1792;p182"/>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3" name="Google Shape;1793;p182"/>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4" name="Google Shape;1794;p182"/>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95" name="Google Shape;1795;p18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1796" name="Google Shape;1796;p182"/>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matchingName="Blank">
  <p:cSld name="Blank 11">
    <p:spTree>
      <p:nvGrpSpPr>
        <p:cNvPr id="1" name="Shape 1797"/>
        <p:cNvGrpSpPr/>
        <p:nvPr/>
      </p:nvGrpSpPr>
      <p:grpSpPr>
        <a:xfrm>
          <a:off x="0" y="0"/>
          <a:ext cx="0" cy="0"/>
          <a:chOff x="0" y="0"/>
          <a:chExt cx="0" cy="0"/>
        </a:xfrm>
      </p:grpSpPr>
      <p:sp>
        <p:nvSpPr>
          <p:cNvPr id="1798" name="Google Shape;1798;p18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99" name="Google Shape;1799;p18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00" name="Google Shape;1800;p18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801" name="Google Shape;1801;p183"/>
          <p:cNvGrpSpPr/>
          <p:nvPr/>
        </p:nvGrpSpPr>
        <p:grpSpPr>
          <a:xfrm>
            <a:off x="7191542" y="1"/>
            <a:ext cx="5000459" cy="1425992"/>
            <a:chOff x="7191542" y="1"/>
            <a:chExt cx="5000459" cy="1425992"/>
          </a:xfrm>
        </p:grpSpPr>
        <p:pic>
          <p:nvPicPr>
            <p:cNvPr id="1802" name="Google Shape;1802;p18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03" name="Google Shape;1803;p183"/>
            <p:cNvGrpSpPr/>
            <p:nvPr/>
          </p:nvGrpSpPr>
          <p:grpSpPr>
            <a:xfrm>
              <a:off x="7191542" y="1"/>
              <a:ext cx="5000459" cy="1425992"/>
              <a:chOff x="7186272" y="0"/>
              <a:chExt cx="5005729" cy="1427495"/>
            </a:xfrm>
          </p:grpSpPr>
          <p:sp>
            <p:nvSpPr>
              <p:cNvPr id="1804" name="Google Shape;1804;p18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5" name="Google Shape;1805;p18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matchingName="4_Quotation">
  <p:cSld name="4_Quotation 2">
    <p:spTree>
      <p:nvGrpSpPr>
        <p:cNvPr id="1" name="Shape 1806"/>
        <p:cNvGrpSpPr/>
        <p:nvPr/>
      </p:nvGrpSpPr>
      <p:grpSpPr>
        <a:xfrm>
          <a:off x="0" y="0"/>
          <a:ext cx="0" cy="0"/>
          <a:chOff x="0" y="0"/>
          <a:chExt cx="0" cy="0"/>
        </a:xfrm>
      </p:grpSpPr>
      <p:sp>
        <p:nvSpPr>
          <p:cNvPr id="1807" name="Google Shape;1807;p18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8" name="Google Shape;1808;p18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9" name="Google Shape;1809;p18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0" name="Google Shape;1810;p18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11" name="Google Shape;1811;p18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12" name="Google Shape;1812;p18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813" name="Google Shape;1813;p184"/>
          <p:cNvGrpSpPr/>
          <p:nvPr/>
        </p:nvGrpSpPr>
        <p:grpSpPr>
          <a:xfrm>
            <a:off x="7191542" y="1"/>
            <a:ext cx="5000459" cy="1425992"/>
            <a:chOff x="7191542" y="1"/>
            <a:chExt cx="5000459" cy="1425992"/>
          </a:xfrm>
        </p:grpSpPr>
        <p:pic>
          <p:nvPicPr>
            <p:cNvPr id="1814" name="Google Shape;1814;p18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15" name="Google Shape;1815;p184"/>
            <p:cNvGrpSpPr/>
            <p:nvPr/>
          </p:nvGrpSpPr>
          <p:grpSpPr>
            <a:xfrm>
              <a:off x="7191542" y="1"/>
              <a:ext cx="5000459" cy="1425992"/>
              <a:chOff x="7186272" y="0"/>
              <a:chExt cx="5005729" cy="1427495"/>
            </a:xfrm>
          </p:grpSpPr>
          <p:sp>
            <p:nvSpPr>
              <p:cNvPr id="1816" name="Google Shape;1816;p18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7" name="Google Shape;1817;p18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818" name="Google Shape;1818;p184"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matchingName="Cover B">
  <p:cSld name="Cover B 3">
    <p:spTree>
      <p:nvGrpSpPr>
        <p:cNvPr id="1" name="Shape 1819"/>
        <p:cNvGrpSpPr/>
        <p:nvPr/>
      </p:nvGrpSpPr>
      <p:grpSpPr>
        <a:xfrm>
          <a:off x="0" y="0"/>
          <a:ext cx="0" cy="0"/>
          <a:chOff x="0" y="0"/>
          <a:chExt cx="0" cy="0"/>
        </a:xfrm>
      </p:grpSpPr>
      <p:sp>
        <p:nvSpPr>
          <p:cNvPr id="1820" name="Google Shape;1820;p185"/>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1" name="Google Shape;1821;p185"/>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822" name="Google Shape;1822;p185"/>
          <p:cNvGrpSpPr/>
          <p:nvPr/>
        </p:nvGrpSpPr>
        <p:grpSpPr>
          <a:xfrm flipH="1">
            <a:off x="-1" y="1"/>
            <a:ext cx="6418725" cy="1509822"/>
            <a:chOff x="7522541" y="1"/>
            <a:chExt cx="4669459" cy="1098357"/>
          </a:xfrm>
        </p:grpSpPr>
        <p:sp>
          <p:nvSpPr>
            <p:cNvPr id="1823" name="Google Shape;1823;p185"/>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4" name="Google Shape;1824;p185"/>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825" name="Google Shape;1825;p18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136525"/>
            <a:ext cx="1945206" cy="879974"/>
          </a:xfrm>
          <a:prstGeom prst="rect">
            <a:avLst/>
          </a:prstGeom>
          <a:noFill/>
          <a:ln>
            <a:noFill/>
          </a:ln>
        </p:spPr>
      </p:pic>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matchingName="Cover">
  <p:cSld name="Cover 14">
    <p:spTree>
      <p:nvGrpSpPr>
        <p:cNvPr id="1" name="Shape 1826"/>
        <p:cNvGrpSpPr/>
        <p:nvPr/>
      </p:nvGrpSpPr>
      <p:grpSpPr>
        <a:xfrm>
          <a:off x="0" y="0"/>
          <a:ext cx="0" cy="0"/>
          <a:chOff x="0" y="0"/>
          <a:chExt cx="0" cy="0"/>
        </a:xfrm>
      </p:grpSpPr>
      <p:sp>
        <p:nvSpPr>
          <p:cNvPr id="1827" name="Google Shape;1827;p186"/>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8" name="Google Shape;1828;p186"/>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9" name="Google Shape;1829;p186"/>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30" name="Google Shape;1830;p186"/>
          <p:cNvSpPr>
            <a:spLocks noGrp="1"/>
          </p:cNvSpPr>
          <p:nvPr>
            <p:ph type="pic" idx="2"/>
          </p:nvPr>
        </p:nvSpPr>
        <p:spPr>
          <a:xfrm>
            <a:off x="7118684" y="233915"/>
            <a:ext cx="5073316" cy="5943600"/>
          </a:xfrm>
          <a:prstGeom prst="rect">
            <a:avLst/>
          </a:prstGeom>
          <a:noFill/>
          <a:ln>
            <a:noFill/>
          </a:ln>
        </p:spPr>
      </p:sp>
      <p:grpSp>
        <p:nvGrpSpPr>
          <p:cNvPr id="1831" name="Google Shape;1831;p186"/>
          <p:cNvGrpSpPr/>
          <p:nvPr/>
        </p:nvGrpSpPr>
        <p:grpSpPr>
          <a:xfrm>
            <a:off x="0" y="5020348"/>
            <a:ext cx="12192000" cy="1837653"/>
            <a:chOff x="0" y="5020348"/>
            <a:chExt cx="12192000" cy="1837653"/>
          </a:xfrm>
        </p:grpSpPr>
        <p:sp>
          <p:nvSpPr>
            <p:cNvPr id="1832" name="Google Shape;1832;p186"/>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3" name="Google Shape;1833;p186"/>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4" name="Google Shape;1834;p18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matchingName="Divider">
  <p:cSld name="Divider 15">
    <p:bg>
      <p:bgPr>
        <a:solidFill>
          <a:schemeClr val="lt2"/>
        </a:solidFill>
        <a:effectLst/>
      </p:bgPr>
    </p:bg>
    <p:spTree>
      <p:nvGrpSpPr>
        <p:cNvPr id="1" name="Shape 1835"/>
        <p:cNvGrpSpPr/>
        <p:nvPr/>
      </p:nvGrpSpPr>
      <p:grpSpPr>
        <a:xfrm>
          <a:off x="0" y="0"/>
          <a:ext cx="0" cy="0"/>
          <a:chOff x="0" y="0"/>
          <a:chExt cx="0" cy="0"/>
        </a:xfrm>
      </p:grpSpPr>
      <p:grpSp>
        <p:nvGrpSpPr>
          <p:cNvPr id="1836" name="Google Shape;1836;p187"/>
          <p:cNvGrpSpPr/>
          <p:nvPr/>
        </p:nvGrpSpPr>
        <p:grpSpPr>
          <a:xfrm>
            <a:off x="0" y="5020347"/>
            <a:ext cx="12192000" cy="1837653"/>
            <a:chOff x="0" y="5020347"/>
            <a:chExt cx="12192000" cy="1837653"/>
          </a:xfrm>
        </p:grpSpPr>
        <p:sp>
          <p:nvSpPr>
            <p:cNvPr id="1837" name="Google Shape;1837;p187"/>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8" name="Google Shape;1838;p18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9" name="Google Shape;1839;p187"/>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40" name="Google Shape;1840;p18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841" name="Google Shape;1841;p187"/>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2" name="Google Shape;1842;p187"/>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matchingName="Photo Slide">
  <p:cSld name="Photo Slide 14">
    <p:spTree>
      <p:nvGrpSpPr>
        <p:cNvPr id="1" name="Shape 1843"/>
        <p:cNvGrpSpPr/>
        <p:nvPr/>
      </p:nvGrpSpPr>
      <p:grpSpPr>
        <a:xfrm>
          <a:off x="0" y="0"/>
          <a:ext cx="0" cy="0"/>
          <a:chOff x="0" y="0"/>
          <a:chExt cx="0" cy="0"/>
        </a:xfrm>
      </p:grpSpPr>
      <p:sp>
        <p:nvSpPr>
          <p:cNvPr id="1844" name="Google Shape;1844;p18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45" name="Google Shape;1845;p18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846" name="Google Shape;1846;p188"/>
          <p:cNvGrpSpPr/>
          <p:nvPr/>
        </p:nvGrpSpPr>
        <p:grpSpPr>
          <a:xfrm>
            <a:off x="0" y="5379426"/>
            <a:ext cx="2807368" cy="753891"/>
            <a:chOff x="0" y="5379426"/>
            <a:chExt cx="2807368" cy="753891"/>
          </a:xfrm>
        </p:grpSpPr>
        <p:sp>
          <p:nvSpPr>
            <p:cNvPr id="1847" name="Google Shape;1847;p18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8" name="Google Shape;1848;p18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49" name="Google Shape;1849;p188"/>
          <p:cNvSpPr>
            <a:spLocks noGrp="1"/>
          </p:cNvSpPr>
          <p:nvPr>
            <p:ph type="pic" idx="2"/>
          </p:nvPr>
        </p:nvSpPr>
        <p:spPr>
          <a:xfrm>
            <a:off x="2807368" y="457202"/>
            <a:ext cx="8915400" cy="5943598"/>
          </a:xfrm>
          <a:prstGeom prst="rect">
            <a:avLst/>
          </a:prstGeom>
          <a:noFill/>
          <a:ln>
            <a:noFill/>
          </a:ln>
        </p:spPr>
      </p:sp>
      <p:pic>
        <p:nvPicPr>
          <p:cNvPr id="1850" name="Google Shape;1850;p18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matchingName="Quotation">
  <p:cSld name="Quotation 19">
    <p:spTree>
      <p:nvGrpSpPr>
        <p:cNvPr id="1" name="Shape 1851"/>
        <p:cNvGrpSpPr/>
        <p:nvPr/>
      </p:nvGrpSpPr>
      <p:grpSpPr>
        <a:xfrm>
          <a:off x="0" y="0"/>
          <a:ext cx="0" cy="0"/>
          <a:chOff x="0" y="0"/>
          <a:chExt cx="0" cy="0"/>
        </a:xfrm>
      </p:grpSpPr>
      <p:sp>
        <p:nvSpPr>
          <p:cNvPr id="1852" name="Google Shape;1852;p18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3" name="Google Shape;1853;p18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4" name="Google Shape;1854;p18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5" name="Google Shape;1855;p18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56" name="Google Shape;1856;p18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57" name="Google Shape;1857;p18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858" name="Google Shape;1858;p189"/>
          <p:cNvGrpSpPr/>
          <p:nvPr/>
        </p:nvGrpSpPr>
        <p:grpSpPr>
          <a:xfrm>
            <a:off x="7191542" y="1"/>
            <a:ext cx="5000459" cy="1425992"/>
            <a:chOff x="7191542" y="1"/>
            <a:chExt cx="5000459" cy="1425992"/>
          </a:xfrm>
        </p:grpSpPr>
        <p:pic>
          <p:nvPicPr>
            <p:cNvPr id="1859" name="Google Shape;1859;p18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60" name="Google Shape;1860;p189"/>
            <p:cNvGrpSpPr/>
            <p:nvPr/>
          </p:nvGrpSpPr>
          <p:grpSpPr>
            <a:xfrm>
              <a:off x="7191542" y="1"/>
              <a:ext cx="5000459" cy="1425992"/>
              <a:chOff x="7186272" y="0"/>
              <a:chExt cx="5005729" cy="1427495"/>
            </a:xfrm>
          </p:grpSpPr>
          <p:sp>
            <p:nvSpPr>
              <p:cNvPr id="1861" name="Google Shape;1861;p18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2" name="Google Shape;1862;p18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863" name="Google Shape;1863;p189"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matchingName="Quotation">
  <p:cSld name="Quotation 20">
    <p:spTree>
      <p:nvGrpSpPr>
        <p:cNvPr id="1" name="Shape 1864"/>
        <p:cNvGrpSpPr/>
        <p:nvPr/>
      </p:nvGrpSpPr>
      <p:grpSpPr>
        <a:xfrm>
          <a:off x="0" y="0"/>
          <a:ext cx="0" cy="0"/>
          <a:chOff x="0" y="0"/>
          <a:chExt cx="0" cy="0"/>
        </a:xfrm>
      </p:grpSpPr>
      <p:sp>
        <p:nvSpPr>
          <p:cNvPr id="1865" name="Google Shape;1865;p19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6" name="Google Shape;1866;p19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7" name="Google Shape;1867;p19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8" name="Google Shape;1868;p19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69" name="Google Shape;1869;p19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70" name="Google Shape;1870;p19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871" name="Google Shape;1871;p190"/>
          <p:cNvGrpSpPr/>
          <p:nvPr/>
        </p:nvGrpSpPr>
        <p:grpSpPr>
          <a:xfrm>
            <a:off x="7191542" y="1"/>
            <a:ext cx="5000459" cy="1425992"/>
            <a:chOff x="7191542" y="1"/>
            <a:chExt cx="5000459" cy="1425992"/>
          </a:xfrm>
        </p:grpSpPr>
        <p:pic>
          <p:nvPicPr>
            <p:cNvPr id="1872" name="Google Shape;1872;p19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73" name="Google Shape;1873;p190"/>
            <p:cNvGrpSpPr/>
            <p:nvPr/>
          </p:nvGrpSpPr>
          <p:grpSpPr>
            <a:xfrm>
              <a:off x="7191542" y="1"/>
              <a:ext cx="5000459" cy="1425992"/>
              <a:chOff x="7186272" y="0"/>
              <a:chExt cx="5005729" cy="1427495"/>
            </a:xfrm>
          </p:grpSpPr>
          <p:sp>
            <p:nvSpPr>
              <p:cNvPr id="1874" name="Google Shape;1874;p19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19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876" name="Google Shape;1876;p190"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matchingName="Title and Content">
  <p:cSld name="Title and Content 15">
    <p:spTree>
      <p:nvGrpSpPr>
        <p:cNvPr id="1" name="Shape 1877"/>
        <p:cNvGrpSpPr/>
        <p:nvPr/>
      </p:nvGrpSpPr>
      <p:grpSpPr>
        <a:xfrm>
          <a:off x="0" y="0"/>
          <a:ext cx="0" cy="0"/>
          <a:chOff x="0" y="0"/>
          <a:chExt cx="0" cy="0"/>
        </a:xfrm>
      </p:grpSpPr>
      <p:grpSp>
        <p:nvGrpSpPr>
          <p:cNvPr id="1878" name="Google Shape;1878;p191"/>
          <p:cNvGrpSpPr/>
          <p:nvPr/>
        </p:nvGrpSpPr>
        <p:grpSpPr>
          <a:xfrm>
            <a:off x="7191542" y="1"/>
            <a:ext cx="5000459" cy="1425992"/>
            <a:chOff x="7191542" y="1"/>
            <a:chExt cx="5000459" cy="1425992"/>
          </a:xfrm>
        </p:grpSpPr>
        <p:pic>
          <p:nvPicPr>
            <p:cNvPr id="1879" name="Google Shape;1879;p19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80" name="Google Shape;1880;p191"/>
            <p:cNvGrpSpPr/>
            <p:nvPr/>
          </p:nvGrpSpPr>
          <p:grpSpPr>
            <a:xfrm>
              <a:off x="7191542" y="1"/>
              <a:ext cx="5000459" cy="1425992"/>
              <a:chOff x="7186272" y="0"/>
              <a:chExt cx="5005729" cy="1427495"/>
            </a:xfrm>
          </p:grpSpPr>
          <p:sp>
            <p:nvSpPr>
              <p:cNvPr id="1881" name="Google Shape;1881;p19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19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883" name="Google Shape;1883;p19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4" name="Google Shape;1884;p19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5" name="Google Shape;1885;p19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86" name="Google Shape;1886;p19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87" name="Google Shape;1887;p19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matchingName="Two Content">
  <p:cSld name="Two Content 13">
    <p:spTree>
      <p:nvGrpSpPr>
        <p:cNvPr id="1" name="Shape 1888"/>
        <p:cNvGrpSpPr/>
        <p:nvPr/>
      </p:nvGrpSpPr>
      <p:grpSpPr>
        <a:xfrm>
          <a:off x="0" y="0"/>
          <a:ext cx="0" cy="0"/>
          <a:chOff x="0" y="0"/>
          <a:chExt cx="0" cy="0"/>
        </a:xfrm>
      </p:grpSpPr>
      <p:sp>
        <p:nvSpPr>
          <p:cNvPr id="1889" name="Google Shape;1889;p19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0" name="Google Shape;1890;p192"/>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91" name="Google Shape;1891;p192"/>
          <p:cNvGrpSpPr/>
          <p:nvPr/>
        </p:nvGrpSpPr>
        <p:grpSpPr>
          <a:xfrm>
            <a:off x="7191542" y="1"/>
            <a:ext cx="5000459" cy="1425992"/>
            <a:chOff x="7191542" y="1"/>
            <a:chExt cx="5000459" cy="1425992"/>
          </a:xfrm>
        </p:grpSpPr>
        <p:pic>
          <p:nvPicPr>
            <p:cNvPr id="1892" name="Google Shape;1892;p19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93" name="Google Shape;1893;p192"/>
            <p:cNvGrpSpPr/>
            <p:nvPr/>
          </p:nvGrpSpPr>
          <p:grpSpPr>
            <a:xfrm>
              <a:off x="7191542" y="1"/>
              <a:ext cx="5000459" cy="1425992"/>
              <a:chOff x="7186272" y="0"/>
              <a:chExt cx="5005729" cy="1427495"/>
            </a:xfrm>
          </p:grpSpPr>
          <p:sp>
            <p:nvSpPr>
              <p:cNvPr id="1894" name="Google Shape;1894;p19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5" name="Google Shape;1895;p19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896" name="Google Shape;1896;p192"/>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7" name="Google Shape;1897;p192"/>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898" name="Google Shape;1898;p19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99" name="Google Shape;1899;p19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matchingName="Comparison">
  <p:cSld name="Comparison 12">
    <p:spTree>
      <p:nvGrpSpPr>
        <p:cNvPr id="1" name="Shape 1900"/>
        <p:cNvGrpSpPr/>
        <p:nvPr/>
      </p:nvGrpSpPr>
      <p:grpSpPr>
        <a:xfrm>
          <a:off x="0" y="0"/>
          <a:ext cx="0" cy="0"/>
          <a:chOff x="0" y="0"/>
          <a:chExt cx="0" cy="0"/>
        </a:xfrm>
      </p:grpSpPr>
      <p:grpSp>
        <p:nvGrpSpPr>
          <p:cNvPr id="1901" name="Google Shape;1901;p193"/>
          <p:cNvGrpSpPr/>
          <p:nvPr/>
        </p:nvGrpSpPr>
        <p:grpSpPr>
          <a:xfrm>
            <a:off x="7191542" y="1"/>
            <a:ext cx="5000459" cy="1425992"/>
            <a:chOff x="7191542" y="1"/>
            <a:chExt cx="5000459" cy="1425992"/>
          </a:xfrm>
        </p:grpSpPr>
        <p:pic>
          <p:nvPicPr>
            <p:cNvPr id="1902" name="Google Shape;1902;p19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903" name="Google Shape;1903;p193"/>
            <p:cNvGrpSpPr/>
            <p:nvPr/>
          </p:nvGrpSpPr>
          <p:grpSpPr>
            <a:xfrm>
              <a:off x="7191542" y="1"/>
              <a:ext cx="5000459" cy="1425992"/>
              <a:chOff x="7186272" y="0"/>
              <a:chExt cx="5005729" cy="1427495"/>
            </a:xfrm>
          </p:grpSpPr>
          <p:sp>
            <p:nvSpPr>
              <p:cNvPr id="1904" name="Google Shape;1904;p19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5" name="Google Shape;1905;p19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906" name="Google Shape;1906;p19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7" name="Google Shape;1907;p193"/>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8" name="Google Shape;1908;p193"/>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9" name="Google Shape;1909;p193"/>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10" name="Google Shape;1910;p193"/>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1" name="Google Shape;1911;p19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912" name="Google Shape;1912;p19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13" name="Google Shape;1913;p19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matchingName="Title Only">
  <p:cSld name="Title Only 12">
    <p:spTree>
      <p:nvGrpSpPr>
        <p:cNvPr id="1" name="Shape 1914"/>
        <p:cNvGrpSpPr/>
        <p:nvPr/>
      </p:nvGrpSpPr>
      <p:grpSpPr>
        <a:xfrm>
          <a:off x="0" y="0"/>
          <a:ext cx="0" cy="0"/>
          <a:chOff x="0" y="0"/>
          <a:chExt cx="0" cy="0"/>
        </a:xfrm>
      </p:grpSpPr>
      <p:grpSp>
        <p:nvGrpSpPr>
          <p:cNvPr id="1915" name="Google Shape;1915;p194"/>
          <p:cNvGrpSpPr/>
          <p:nvPr/>
        </p:nvGrpSpPr>
        <p:grpSpPr>
          <a:xfrm>
            <a:off x="7191542" y="1"/>
            <a:ext cx="5000459" cy="1425992"/>
            <a:chOff x="7191542" y="1"/>
            <a:chExt cx="5000459" cy="1425992"/>
          </a:xfrm>
        </p:grpSpPr>
        <p:pic>
          <p:nvPicPr>
            <p:cNvPr id="1916" name="Google Shape;1916;p19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917" name="Google Shape;1917;p194"/>
            <p:cNvGrpSpPr/>
            <p:nvPr/>
          </p:nvGrpSpPr>
          <p:grpSpPr>
            <a:xfrm>
              <a:off x="7191542" y="1"/>
              <a:ext cx="5000459" cy="1425992"/>
              <a:chOff x="7186272" y="0"/>
              <a:chExt cx="5005729" cy="1427495"/>
            </a:xfrm>
          </p:grpSpPr>
          <p:sp>
            <p:nvSpPr>
              <p:cNvPr id="1918" name="Google Shape;1918;p19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9" name="Google Shape;1919;p19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920" name="Google Shape;1920;p19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1" name="Google Shape;1921;p19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922" name="Google Shape;1922;p19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23" name="Google Shape;1923;p19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matchingName="End">
  <p:cSld name="End 13">
    <p:spTree>
      <p:nvGrpSpPr>
        <p:cNvPr id="1" name="Shape 1924"/>
        <p:cNvGrpSpPr/>
        <p:nvPr/>
      </p:nvGrpSpPr>
      <p:grpSpPr>
        <a:xfrm>
          <a:off x="0" y="0"/>
          <a:ext cx="0" cy="0"/>
          <a:chOff x="0" y="0"/>
          <a:chExt cx="0" cy="0"/>
        </a:xfrm>
      </p:grpSpPr>
      <p:grpSp>
        <p:nvGrpSpPr>
          <p:cNvPr id="1925" name="Google Shape;1925;p195"/>
          <p:cNvGrpSpPr/>
          <p:nvPr/>
        </p:nvGrpSpPr>
        <p:grpSpPr>
          <a:xfrm>
            <a:off x="0" y="0"/>
            <a:ext cx="12192000" cy="2148830"/>
            <a:chOff x="0" y="0"/>
            <a:chExt cx="12192000" cy="2148830"/>
          </a:xfrm>
        </p:grpSpPr>
        <p:sp>
          <p:nvSpPr>
            <p:cNvPr id="1926" name="Google Shape;1926;p195"/>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7" name="Google Shape;1927;p195"/>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28" name="Google Shape;1928;p195"/>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9" name="Google Shape;1929;p195"/>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0" name="Google Shape;1930;p195"/>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31" name="Google Shape;1931;p19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1932" name="Google Shape;1932;p195"/>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matchingName="Blank">
  <p:cSld name="Blank 12">
    <p:spTree>
      <p:nvGrpSpPr>
        <p:cNvPr id="1" name="Shape 1933"/>
        <p:cNvGrpSpPr/>
        <p:nvPr/>
      </p:nvGrpSpPr>
      <p:grpSpPr>
        <a:xfrm>
          <a:off x="0" y="0"/>
          <a:ext cx="0" cy="0"/>
          <a:chOff x="0" y="0"/>
          <a:chExt cx="0" cy="0"/>
        </a:xfrm>
      </p:grpSpPr>
      <p:sp>
        <p:nvSpPr>
          <p:cNvPr id="1934" name="Google Shape;1934;p19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935" name="Google Shape;1935;p19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36" name="Google Shape;1936;p19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937" name="Google Shape;1937;p196"/>
          <p:cNvGrpSpPr/>
          <p:nvPr/>
        </p:nvGrpSpPr>
        <p:grpSpPr>
          <a:xfrm>
            <a:off x="7191542" y="1"/>
            <a:ext cx="5000459" cy="1425992"/>
            <a:chOff x="7191542" y="1"/>
            <a:chExt cx="5000459" cy="1425992"/>
          </a:xfrm>
        </p:grpSpPr>
        <p:pic>
          <p:nvPicPr>
            <p:cNvPr id="1938" name="Google Shape;1938;p19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939" name="Google Shape;1939;p196"/>
            <p:cNvGrpSpPr/>
            <p:nvPr/>
          </p:nvGrpSpPr>
          <p:grpSpPr>
            <a:xfrm>
              <a:off x="7191542" y="1"/>
              <a:ext cx="5000459" cy="1425992"/>
              <a:chOff x="7186272" y="0"/>
              <a:chExt cx="5005729" cy="1427495"/>
            </a:xfrm>
          </p:grpSpPr>
          <p:sp>
            <p:nvSpPr>
              <p:cNvPr id="1940" name="Google Shape;1940;p19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1" name="Google Shape;1941;p19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matchingName="Quotation">
  <p:cSld name="Quotation 18">
    <p:spTree>
      <p:nvGrpSpPr>
        <p:cNvPr id="1" name="Shape 1739"/>
        <p:cNvGrpSpPr/>
        <p:nvPr/>
      </p:nvGrpSpPr>
      <p:grpSpPr>
        <a:xfrm>
          <a:off x="0" y="0"/>
          <a:ext cx="0" cy="0"/>
          <a:chOff x="0" y="0"/>
          <a:chExt cx="0" cy="0"/>
        </a:xfrm>
      </p:grpSpPr>
      <p:sp>
        <p:nvSpPr>
          <p:cNvPr id="1740" name="Google Shape;1740;p17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1" name="Google Shape;1741;p17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2" name="Google Shape;1742;p17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3" name="Google Shape;1743;p17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44" name="Google Shape;1744;p17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45" name="Google Shape;1745;p17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746" name="Google Shape;1746;p178"/>
          <p:cNvGrpSpPr/>
          <p:nvPr/>
        </p:nvGrpSpPr>
        <p:grpSpPr>
          <a:xfrm>
            <a:off x="7191542" y="1"/>
            <a:ext cx="5000459" cy="1425992"/>
            <a:chOff x="7191542" y="1"/>
            <a:chExt cx="5000459" cy="1425992"/>
          </a:xfrm>
        </p:grpSpPr>
        <p:pic>
          <p:nvPicPr>
            <p:cNvPr id="1747" name="Google Shape;1747;p17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48" name="Google Shape;1748;p178"/>
            <p:cNvGrpSpPr/>
            <p:nvPr/>
          </p:nvGrpSpPr>
          <p:grpSpPr>
            <a:xfrm>
              <a:off x="7191542" y="1"/>
              <a:ext cx="5000459" cy="1425992"/>
              <a:chOff x="7186272" y="0"/>
              <a:chExt cx="5005729" cy="1427495"/>
            </a:xfrm>
          </p:grpSpPr>
          <p:sp>
            <p:nvSpPr>
              <p:cNvPr id="1749" name="Google Shape;1749;p17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0" name="Google Shape;1750;p17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751" name="Google Shape;1751;p178"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matchingName="Two Content">
  <p:cSld name="Two Content 12">
    <p:spTree>
      <p:nvGrpSpPr>
        <p:cNvPr id="1" name="Shape 1752"/>
        <p:cNvGrpSpPr/>
        <p:nvPr/>
      </p:nvGrpSpPr>
      <p:grpSpPr>
        <a:xfrm>
          <a:off x="0" y="0"/>
          <a:ext cx="0" cy="0"/>
          <a:chOff x="0" y="0"/>
          <a:chExt cx="0" cy="0"/>
        </a:xfrm>
      </p:grpSpPr>
      <p:sp>
        <p:nvSpPr>
          <p:cNvPr id="1753" name="Google Shape;1753;p17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4" name="Google Shape;1754;p179"/>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55" name="Google Shape;1755;p179"/>
          <p:cNvGrpSpPr/>
          <p:nvPr/>
        </p:nvGrpSpPr>
        <p:grpSpPr>
          <a:xfrm>
            <a:off x="7191542" y="1"/>
            <a:ext cx="5000459" cy="1425992"/>
            <a:chOff x="7191542" y="1"/>
            <a:chExt cx="5000459" cy="1425992"/>
          </a:xfrm>
        </p:grpSpPr>
        <p:pic>
          <p:nvPicPr>
            <p:cNvPr id="1756" name="Google Shape;1756;p17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57" name="Google Shape;1757;p179"/>
            <p:cNvGrpSpPr/>
            <p:nvPr/>
          </p:nvGrpSpPr>
          <p:grpSpPr>
            <a:xfrm>
              <a:off x="7191542" y="1"/>
              <a:ext cx="5000459" cy="1425992"/>
              <a:chOff x="7186272" y="0"/>
              <a:chExt cx="5005729" cy="1427495"/>
            </a:xfrm>
          </p:grpSpPr>
          <p:sp>
            <p:nvSpPr>
              <p:cNvPr id="1758" name="Google Shape;1758;p17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9" name="Google Shape;1759;p17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60" name="Google Shape;1760;p179"/>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1" name="Google Shape;1761;p179"/>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62" name="Google Shape;1762;p17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63" name="Google Shape;1763;p17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matchingName="Comparison">
  <p:cSld name="Comparison 11">
    <p:spTree>
      <p:nvGrpSpPr>
        <p:cNvPr id="1" name="Shape 1764"/>
        <p:cNvGrpSpPr/>
        <p:nvPr/>
      </p:nvGrpSpPr>
      <p:grpSpPr>
        <a:xfrm>
          <a:off x="0" y="0"/>
          <a:ext cx="0" cy="0"/>
          <a:chOff x="0" y="0"/>
          <a:chExt cx="0" cy="0"/>
        </a:xfrm>
      </p:grpSpPr>
      <p:grpSp>
        <p:nvGrpSpPr>
          <p:cNvPr id="1765" name="Google Shape;1765;p180"/>
          <p:cNvGrpSpPr/>
          <p:nvPr/>
        </p:nvGrpSpPr>
        <p:grpSpPr>
          <a:xfrm>
            <a:off x="7191542" y="1"/>
            <a:ext cx="5000459" cy="1425992"/>
            <a:chOff x="7191542" y="1"/>
            <a:chExt cx="5000459" cy="1425992"/>
          </a:xfrm>
        </p:grpSpPr>
        <p:pic>
          <p:nvPicPr>
            <p:cNvPr id="1766" name="Google Shape;1766;p18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67" name="Google Shape;1767;p180"/>
            <p:cNvGrpSpPr/>
            <p:nvPr/>
          </p:nvGrpSpPr>
          <p:grpSpPr>
            <a:xfrm>
              <a:off x="7191542" y="1"/>
              <a:ext cx="5000459" cy="1425992"/>
              <a:chOff x="7186272" y="0"/>
              <a:chExt cx="5005729" cy="1427495"/>
            </a:xfrm>
          </p:grpSpPr>
          <p:sp>
            <p:nvSpPr>
              <p:cNvPr id="1768" name="Google Shape;1768;p18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9" name="Google Shape;1769;p18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70" name="Google Shape;1770;p18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1" name="Google Shape;1771;p180"/>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2" name="Google Shape;1772;p180"/>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3" name="Google Shape;1773;p180"/>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4" name="Google Shape;1774;p180"/>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5" name="Google Shape;1775;p18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76" name="Google Shape;1776;p18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77" name="Google Shape;1777;p18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matchingName="Title Only">
  <p:cSld name="Title Only 11">
    <p:spTree>
      <p:nvGrpSpPr>
        <p:cNvPr id="1" name="Shape 1778"/>
        <p:cNvGrpSpPr/>
        <p:nvPr/>
      </p:nvGrpSpPr>
      <p:grpSpPr>
        <a:xfrm>
          <a:off x="0" y="0"/>
          <a:ext cx="0" cy="0"/>
          <a:chOff x="0" y="0"/>
          <a:chExt cx="0" cy="0"/>
        </a:xfrm>
      </p:grpSpPr>
      <p:grpSp>
        <p:nvGrpSpPr>
          <p:cNvPr id="1779" name="Google Shape;1779;p181"/>
          <p:cNvGrpSpPr/>
          <p:nvPr/>
        </p:nvGrpSpPr>
        <p:grpSpPr>
          <a:xfrm>
            <a:off x="7191542" y="1"/>
            <a:ext cx="5000459" cy="1425992"/>
            <a:chOff x="7191542" y="1"/>
            <a:chExt cx="5000459" cy="1425992"/>
          </a:xfrm>
        </p:grpSpPr>
        <p:pic>
          <p:nvPicPr>
            <p:cNvPr id="1780" name="Google Shape;1780;p18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781" name="Google Shape;1781;p181"/>
            <p:cNvGrpSpPr/>
            <p:nvPr/>
          </p:nvGrpSpPr>
          <p:grpSpPr>
            <a:xfrm>
              <a:off x="7191542" y="1"/>
              <a:ext cx="5000459" cy="1425992"/>
              <a:chOff x="7186272" y="0"/>
              <a:chExt cx="5005729" cy="1427495"/>
            </a:xfrm>
          </p:grpSpPr>
          <p:sp>
            <p:nvSpPr>
              <p:cNvPr id="1782" name="Google Shape;1782;p18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3" name="Google Shape;1783;p18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84" name="Google Shape;1784;p18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5" name="Google Shape;1785;p18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86" name="Google Shape;1786;p18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87" name="Google Shape;1787;p18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matchingName="End">
  <p:cSld name="End 12">
    <p:spTree>
      <p:nvGrpSpPr>
        <p:cNvPr id="1" name="Shape 1788"/>
        <p:cNvGrpSpPr/>
        <p:nvPr/>
      </p:nvGrpSpPr>
      <p:grpSpPr>
        <a:xfrm>
          <a:off x="0" y="0"/>
          <a:ext cx="0" cy="0"/>
          <a:chOff x="0" y="0"/>
          <a:chExt cx="0" cy="0"/>
        </a:xfrm>
      </p:grpSpPr>
      <p:grpSp>
        <p:nvGrpSpPr>
          <p:cNvPr id="1789" name="Google Shape;1789;p182"/>
          <p:cNvGrpSpPr/>
          <p:nvPr/>
        </p:nvGrpSpPr>
        <p:grpSpPr>
          <a:xfrm>
            <a:off x="0" y="0"/>
            <a:ext cx="12192000" cy="2148830"/>
            <a:chOff x="0" y="0"/>
            <a:chExt cx="12192000" cy="2148830"/>
          </a:xfrm>
        </p:grpSpPr>
        <p:sp>
          <p:nvSpPr>
            <p:cNvPr id="1790" name="Google Shape;1790;p182"/>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1" name="Google Shape;1791;p182"/>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92" name="Google Shape;1792;p182"/>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3" name="Google Shape;1793;p182"/>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4" name="Google Shape;1794;p182"/>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95" name="Google Shape;1795;p18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1796" name="Google Shape;1796;p182"/>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matchingName="Blank">
  <p:cSld name="Blank 11">
    <p:spTree>
      <p:nvGrpSpPr>
        <p:cNvPr id="1" name="Shape 1797"/>
        <p:cNvGrpSpPr/>
        <p:nvPr/>
      </p:nvGrpSpPr>
      <p:grpSpPr>
        <a:xfrm>
          <a:off x="0" y="0"/>
          <a:ext cx="0" cy="0"/>
          <a:chOff x="0" y="0"/>
          <a:chExt cx="0" cy="0"/>
        </a:xfrm>
      </p:grpSpPr>
      <p:sp>
        <p:nvSpPr>
          <p:cNvPr id="1798" name="Google Shape;1798;p18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99" name="Google Shape;1799;p18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00" name="Google Shape;1800;p18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801" name="Google Shape;1801;p183"/>
          <p:cNvGrpSpPr/>
          <p:nvPr/>
        </p:nvGrpSpPr>
        <p:grpSpPr>
          <a:xfrm>
            <a:off x="7191542" y="1"/>
            <a:ext cx="5000459" cy="1425992"/>
            <a:chOff x="7191542" y="1"/>
            <a:chExt cx="5000459" cy="1425992"/>
          </a:xfrm>
        </p:grpSpPr>
        <p:pic>
          <p:nvPicPr>
            <p:cNvPr id="1802" name="Google Shape;1802;p18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03" name="Google Shape;1803;p183"/>
            <p:cNvGrpSpPr/>
            <p:nvPr/>
          </p:nvGrpSpPr>
          <p:grpSpPr>
            <a:xfrm>
              <a:off x="7191542" y="1"/>
              <a:ext cx="5000459" cy="1425992"/>
              <a:chOff x="7186272" y="0"/>
              <a:chExt cx="5005729" cy="1427495"/>
            </a:xfrm>
          </p:grpSpPr>
          <p:sp>
            <p:nvSpPr>
              <p:cNvPr id="1804" name="Google Shape;1804;p18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5" name="Google Shape;1805;p18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matchingName="4_Quotation">
  <p:cSld name="4_Quotation 2">
    <p:spTree>
      <p:nvGrpSpPr>
        <p:cNvPr id="1" name="Shape 1806"/>
        <p:cNvGrpSpPr/>
        <p:nvPr/>
      </p:nvGrpSpPr>
      <p:grpSpPr>
        <a:xfrm>
          <a:off x="0" y="0"/>
          <a:ext cx="0" cy="0"/>
          <a:chOff x="0" y="0"/>
          <a:chExt cx="0" cy="0"/>
        </a:xfrm>
      </p:grpSpPr>
      <p:sp>
        <p:nvSpPr>
          <p:cNvPr id="1807" name="Google Shape;1807;p18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8" name="Google Shape;1808;p18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9" name="Google Shape;1809;p18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0" name="Google Shape;1810;p18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11" name="Google Shape;1811;p18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12" name="Google Shape;1812;p18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813" name="Google Shape;1813;p184"/>
          <p:cNvGrpSpPr/>
          <p:nvPr/>
        </p:nvGrpSpPr>
        <p:grpSpPr>
          <a:xfrm>
            <a:off x="7191542" y="1"/>
            <a:ext cx="5000459" cy="1425992"/>
            <a:chOff x="7191542" y="1"/>
            <a:chExt cx="5000459" cy="1425992"/>
          </a:xfrm>
        </p:grpSpPr>
        <p:pic>
          <p:nvPicPr>
            <p:cNvPr id="1814" name="Google Shape;1814;p18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15" name="Google Shape;1815;p184"/>
            <p:cNvGrpSpPr/>
            <p:nvPr/>
          </p:nvGrpSpPr>
          <p:grpSpPr>
            <a:xfrm>
              <a:off x="7191542" y="1"/>
              <a:ext cx="5000459" cy="1425992"/>
              <a:chOff x="7186272" y="0"/>
              <a:chExt cx="5005729" cy="1427495"/>
            </a:xfrm>
          </p:grpSpPr>
          <p:sp>
            <p:nvSpPr>
              <p:cNvPr id="1816" name="Google Shape;1816;p18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7" name="Google Shape;1817;p18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818" name="Google Shape;1818;p184"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matchingName="Cover">
  <p:cSld name="Cover 14">
    <p:spTree>
      <p:nvGrpSpPr>
        <p:cNvPr id="1" name="Shape 1826"/>
        <p:cNvGrpSpPr/>
        <p:nvPr/>
      </p:nvGrpSpPr>
      <p:grpSpPr>
        <a:xfrm>
          <a:off x="0" y="0"/>
          <a:ext cx="0" cy="0"/>
          <a:chOff x="0" y="0"/>
          <a:chExt cx="0" cy="0"/>
        </a:xfrm>
      </p:grpSpPr>
      <p:sp>
        <p:nvSpPr>
          <p:cNvPr id="1827" name="Google Shape;1827;p186"/>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8" name="Google Shape;1828;p186"/>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9" name="Google Shape;1829;p186"/>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30" name="Google Shape;1830;p186"/>
          <p:cNvSpPr>
            <a:spLocks noGrp="1"/>
          </p:cNvSpPr>
          <p:nvPr>
            <p:ph type="pic" idx="2"/>
          </p:nvPr>
        </p:nvSpPr>
        <p:spPr>
          <a:xfrm>
            <a:off x="7118684" y="233915"/>
            <a:ext cx="5073316" cy="5943600"/>
          </a:xfrm>
          <a:prstGeom prst="rect">
            <a:avLst/>
          </a:prstGeom>
          <a:noFill/>
          <a:ln>
            <a:noFill/>
          </a:ln>
        </p:spPr>
      </p:sp>
      <p:grpSp>
        <p:nvGrpSpPr>
          <p:cNvPr id="1831" name="Google Shape;1831;p186"/>
          <p:cNvGrpSpPr/>
          <p:nvPr/>
        </p:nvGrpSpPr>
        <p:grpSpPr>
          <a:xfrm>
            <a:off x="0" y="5020348"/>
            <a:ext cx="12192000" cy="1837653"/>
            <a:chOff x="0" y="5020348"/>
            <a:chExt cx="12192000" cy="1837653"/>
          </a:xfrm>
        </p:grpSpPr>
        <p:sp>
          <p:nvSpPr>
            <p:cNvPr id="1832" name="Google Shape;1832;p186"/>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3" name="Google Shape;1833;p186"/>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4" name="Google Shape;1834;p18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matchingName="Divider">
  <p:cSld name="Divider 15">
    <p:bg>
      <p:bgPr>
        <a:solidFill>
          <a:schemeClr val="lt2"/>
        </a:solidFill>
        <a:effectLst/>
      </p:bgPr>
    </p:bg>
    <p:spTree>
      <p:nvGrpSpPr>
        <p:cNvPr id="1" name="Shape 1835"/>
        <p:cNvGrpSpPr/>
        <p:nvPr/>
      </p:nvGrpSpPr>
      <p:grpSpPr>
        <a:xfrm>
          <a:off x="0" y="0"/>
          <a:ext cx="0" cy="0"/>
          <a:chOff x="0" y="0"/>
          <a:chExt cx="0" cy="0"/>
        </a:xfrm>
      </p:grpSpPr>
      <p:grpSp>
        <p:nvGrpSpPr>
          <p:cNvPr id="1836" name="Google Shape;1836;p187"/>
          <p:cNvGrpSpPr/>
          <p:nvPr/>
        </p:nvGrpSpPr>
        <p:grpSpPr>
          <a:xfrm>
            <a:off x="0" y="5020347"/>
            <a:ext cx="12192000" cy="1837653"/>
            <a:chOff x="0" y="5020347"/>
            <a:chExt cx="12192000" cy="1837653"/>
          </a:xfrm>
        </p:grpSpPr>
        <p:sp>
          <p:nvSpPr>
            <p:cNvPr id="1837" name="Google Shape;1837;p187"/>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8" name="Google Shape;1838;p18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9" name="Google Shape;1839;p187"/>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40" name="Google Shape;1840;p187"/>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313288" y="5563587"/>
              <a:ext cx="2025315" cy="911940"/>
            </a:xfrm>
            <a:prstGeom prst="rect">
              <a:avLst/>
            </a:prstGeom>
            <a:noFill/>
            <a:ln>
              <a:noFill/>
            </a:ln>
          </p:spPr>
        </p:pic>
      </p:grpSp>
      <p:sp>
        <p:nvSpPr>
          <p:cNvPr id="1841" name="Google Shape;1841;p187"/>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2" name="Google Shape;1842;p187"/>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matchingName="Photo Slide">
  <p:cSld name="Photo Slide 14">
    <p:spTree>
      <p:nvGrpSpPr>
        <p:cNvPr id="1" name="Shape 1843"/>
        <p:cNvGrpSpPr/>
        <p:nvPr/>
      </p:nvGrpSpPr>
      <p:grpSpPr>
        <a:xfrm>
          <a:off x="0" y="0"/>
          <a:ext cx="0" cy="0"/>
          <a:chOff x="0" y="0"/>
          <a:chExt cx="0" cy="0"/>
        </a:xfrm>
      </p:grpSpPr>
      <p:sp>
        <p:nvSpPr>
          <p:cNvPr id="1844" name="Google Shape;1844;p18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45" name="Google Shape;1845;p18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846" name="Google Shape;1846;p188"/>
          <p:cNvGrpSpPr/>
          <p:nvPr/>
        </p:nvGrpSpPr>
        <p:grpSpPr>
          <a:xfrm>
            <a:off x="0" y="5379426"/>
            <a:ext cx="2807368" cy="753891"/>
            <a:chOff x="0" y="5379426"/>
            <a:chExt cx="2807368" cy="753891"/>
          </a:xfrm>
        </p:grpSpPr>
        <p:sp>
          <p:nvSpPr>
            <p:cNvPr id="1847" name="Google Shape;1847;p18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8" name="Google Shape;1848;p18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49" name="Google Shape;1849;p188"/>
          <p:cNvSpPr>
            <a:spLocks noGrp="1"/>
          </p:cNvSpPr>
          <p:nvPr>
            <p:ph type="pic" idx="2"/>
          </p:nvPr>
        </p:nvSpPr>
        <p:spPr>
          <a:xfrm>
            <a:off x="2807368" y="457202"/>
            <a:ext cx="8915400" cy="5943598"/>
          </a:xfrm>
          <a:prstGeom prst="rect">
            <a:avLst/>
          </a:prstGeom>
          <a:noFill/>
          <a:ln>
            <a:noFill/>
          </a:ln>
        </p:spPr>
      </p:sp>
      <p:pic>
        <p:nvPicPr>
          <p:cNvPr id="1850" name="Google Shape;1850;p18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513348" y="4385538"/>
            <a:ext cx="2025315" cy="91194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matchingName="Quotation">
  <p:cSld name="Quotation 19">
    <p:spTree>
      <p:nvGrpSpPr>
        <p:cNvPr id="1" name="Shape 1851"/>
        <p:cNvGrpSpPr/>
        <p:nvPr/>
      </p:nvGrpSpPr>
      <p:grpSpPr>
        <a:xfrm>
          <a:off x="0" y="0"/>
          <a:ext cx="0" cy="0"/>
          <a:chOff x="0" y="0"/>
          <a:chExt cx="0" cy="0"/>
        </a:xfrm>
      </p:grpSpPr>
      <p:sp>
        <p:nvSpPr>
          <p:cNvPr id="1852" name="Google Shape;1852;p18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3" name="Google Shape;1853;p18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4" name="Google Shape;1854;p18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5" name="Google Shape;1855;p18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56" name="Google Shape;1856;p18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57" name="Google Shape;1857;p18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858" name="Google Shape;1858;p189"/>
          <p:cNvGrpSpPr/>
          <p:nvPr/>
        </p:nvGrpSpPr>
        <p:grpSpPr>
          <a:xfrm>
            <a:off x="7191542" y="1"/>
            <a:ext cx="5000459" cy="1425992"/>
            <a:chOff x="7191542" y="1"/>
            <a:chExt cx="5000459" cy="1425992"/>
          </a:xfrm>
        </p:grpSpPr>
        <p:pic>
          <p:nvPicPr>
            <p:cNvPr id="1859" name="Google Shape;1859;p18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60" name="Google Shape;1860;p189"/>
            <p:cNvGrpSpPr/>
            <p:nvPr/>
          </p:nvGrpSpPr>
          <p:grpSpPr>
            <a:xfrm>
              <a:off x="7191542" y="1"/>
              <a:ext cx="5000459" cy="1425992"/>
              <a:chOff x="7186272" y="0"/>
              <a:chExt cx="5005729" cy="1427495"/>
            </a:xfrm>
          </p:grpSpPr>
          <p:sp>
            <p:nvSpPr>
              <p:cNvPr id="1861" name="Google Shape;1861;p18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2" name="Google Shape;1862;p18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863" name="Google Shape;1863;p189"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matchingName="Quotation">
  <p:cSld name="Quotation 20">
    <p:spTree>
      <p:nvGrpSpPr>
        <p:cNvPr id="1" name="Shape 1864"/>
        <p:cNvGrpSpPr/>
        <p:nvPr/>
      </p:nvGrpSpPr>
      <p:grpSpPr>
        <a:xfrm>
          <a:off x="0" y="0"/>
          <a:ext cx="0" cy="0"/>
          <a:chOff x="0" y="0"/>
          <a:chExt cx="0" cy="0"/>
        </a:xfrm>
      </p:grpSpPr>
      <p:sp>
        <p:nvSpPr>
          <p:cNvPr id="1865" name="Google Shape;1865;p19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6" name="Google Shape;1866;p19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7" name="Google Shape;1867;p19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8" name="Google Shape;1868;p19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69" name="Google Shape;1869;p19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70" name="Google Shape;1870;p19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871" name="Google Shape;1871;p190"/>
          <p:cNvGrpSpPr/>
          <p:nvPr/>
        </p:nvGrpSpPr>
        <p:grpSpPr>
          <a:xfrm>
            <a:off x="7191542" y="1"/>
            <a:ext cx="5000459" cy="1425992"/>
            <a:chOff x="7191542" y="1"/>
            <a:chExt cx="5000459" cy="1425992"/>
          </a:xfrm>
        </p:grpSpPr>
        <p:pic>
          <p:nvPicPr>
            <p:cNvPr id="1872" name="Google Shape;1872;p190"/>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73" name="Google Shape;1873;p190"/>
            <p:cNvGrpSpPr/>
            <p:nvPr/>
          </p:nvGrpSpPr>
          <p:grpSpPr>
            <a:xfrm>
              <a:off x="7191542" y="1"/>
              <a:ext cx="5000459" cy="1425992"/>
              <a:chOff x="7186272" y="0"/>
              <a:chExt cx="5005729" cy="1427495"/>
            </a:xfrm>
          </p:grpSpPr>
          <p:sp>
            <p:nvSpPr>
              <p:cNvPr id="1874" name="Google Shape;1874;p19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19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876" name="Google Shape;1876;p190"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matchingName="Title and Content">
  <p:cSld name="Title and Content 15">
    <p:spTree>
      <p:nvGrpSpPr>
        <p:cNvPr id="1" name="Shape 1877"/>
        <p:cNvGrpSpPr/>
        <p:nvPr/>
      </p:nvGrpSpPr>
      <p:grpSpPr>
        <a:xfrm>
          <a:off x="0" y="0"/>
          <a:ext cx="0" cy="0"/>
          <a:chOff x="0" y="0"/>
          <a:chExt cx="0" cy="0"/>
        </a:xfrm>
      </p:grpSpPr>
      <p:grpSp>
        <p:nvGrpSpPr>
          <p:cNvPr id="1878" name="Google Shape;1878;p191"/>
          <p:cNvGrpSpPr/>
          <p:nvPr/>
        </p:nvGrpSpPr>
        <p:grpSpPr>
          <a:xfrm>
            <a:off x="7191542" y="1"/>
            <a:ext cx="5000459" cy="1425992"/>
            <a:chOff x="7191542" y="1"/>
            <a:chExt cx="5000459" cy="1425992"/>
          </a:xfrm>
        </p:grpSpPr>
        <p:pic>
          <p:nvPicPr>
            <p:cNvPr id="1879" name="Google Shape;1879;p191"/>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80" name="Google Shape;1880;p191"/>
            <p:cNvGrpSpPr/>
            <p:nvPr/>
          </p:nvGrpSpPr>
          <p:grpSpPr>
            <a:xfrm>
              <a:off x="7191542" y="1"/>
              <a:ext cx="5000459" cy="1425992"/>
              <a:chOff x="7186272" y="0"/>
              <a:chExt cx="5005729" cy="1427495"/>
            </a:xfrm>
          </p:grpSpPr>
          <p:sp>
            <p:nvSpPr>
              <p:cNvPr id="1881" name="Google Shape;1881;p19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19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883" name="Google Shape;1883;p19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4" name="Google Shape;1884;p19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5" name="Google Shape;1885;p19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86" name="Google Shape;1886;p19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87" name="Google Shape;1887;p19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matchingName="Two Content">
  <p:cSld name="Two Content 13">
    <p:spTree>
      <p:nvGrpSpPr>
        <p:cNvPr id="1" name="Shape 1888"/>
        <p:cNvGrpSpPr/>
        <p:nvPr/>
      </p:nvGrpSpPr>
      <p:grpSpPr>
        <a:xfrm>
          <a:off x="0" y="0"/>
          <a:ext cx="0" cy="0"/>
          <a:chOff x="0" y="0"/>
          <a:chExt cx="0" cy="0"/>
        </a:xfrm>
      </p:grpSpPr>
      <p:sp>
        <p:nvSpPr>
          <p:cNvPr id="1889" name="Google Shape;1889;p19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0" name="Google Shape;1890;p192"/>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91" name="Google Shape;1891;p192"/>
          <p:cNvGrpSpPr/>
          <p:nvPr/>
        </p:nvGrpSpPr>
        <p:grpSpPr>
          <a:xfrm>
            <a:off x="7191542" y="1"/>
            <a:ext cx="5000459" cy="1425992"/>
            <a:chOff x="7191542" y="1"/>
            <a:chExt cx="5000459" cy="1425992"/>
          </a:xfrm>
        </p:grpSpPr>
        <p:pic>
          <p:nvPicPr>
            <p:cNvPr id="1892" name="Google Shape;1892;p192"/>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893" name="Google Shape;1893;p192"/>
            <p:cNvGrpSpPr/>
            <p:nvPr/>
          </p:nvGrpSpPr>
          <p:grpSpPr>
            <a:xfrm>
              <a:off x="7191542" y="1"/>
              <a:ext cx="5000459" cy="1425992"/>
              <a:chOff x="7186272" y="0"/>
              <a:chExt cx="5005729" cy="1427495"/>
            </a:xfrm>
          </p:grpSpPr>
          <p:sp>
            <p:nvSpPr>
              <p:cNvPr id="1894" name="Google Shape;1894;p19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5" name="Google Shape;1895;p19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896" name="Google Shape;1896;p192"/>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7" name="Google Shape;1897;p192"/>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898" name="Google Shape;1898;p19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99" name="Google Shape;1899;p19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matchingName="Comparison">
  <p:cSld name="Comparison 12">
    <p:spTree>
      <p:nvGrpSpPr>
        <p:cNvPr id="1" name="Shape 1900"/>
        <p:cNvGrpSpPr/>
        <p:nvPr/>
      </p:nvGrpSpPr>
      <p:grpSpPr>
        <a:xfrm>
          <a:off x="0" y="0"/>
          <a:ext cx="0" cy="0"/>
          <a:chOff x="0" y="0"/>
          <a:chExt cx="0" cy="0"/>
        </a:xfrm>
      </p:grpSpPr>
      <p:grpSp>
        <p:nvGrpSpPr>
          <p:cNvPr id="1901" name="Google Shape;1901;p193"/>
          <p:cNvGrpSpPr/>
          <p:nvPr/>
        </p:nvGrpSpPr>
        <p:grpSpPr>
          <a:xfrm>
            <a:off x="7191542" y="1"/>
            <a:ext cx="5000459" cy="1425992"/>
            <a:chOff x="7191542" y="1"/>
            <a:chExt cx="5000459" cy="1425992"/>
          </a:xfrm>
        </p:grpSpPr>
        <p:pic>
          <p:nvPicPr>
            <p:cNvPr id="1902" name="Google Shape;1902;p19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903" name="Google Shape;1903;p193"/>
            <p:cNvGrpSpPr/>
            <p:nvPr/>
          </p:nvGrpSpPr>
          <p:grpSpPr>
            <a:xfrm>
              <a:off x="7191542" y="1"/>
              <a:ext cx="5000459" cy="1425992"/>
              <a:chOff x="7186272" y="0"/>
              <a:chExt cx="5005729" cy="1427495"/>
            </a:xfrm>
          </p:grpSpPr>
          <p:sp>
            <p:nvSpPr>
              <p:cNvPr id="1904" name="Google Shape;1904;p19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5" name="Google Shape;1905;p19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906" name="Google Shape;1906;p19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7" name="Google Shape;1907;p193"/>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8" name="Google Shape;1908;p193"/>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9" name="Google Shape;1909;p193"/>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10" name="Google Shape;1910;p193"/>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1" name="Google Shape;1911;p19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912" name="Google Shape;1912;p19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13" name="Google Shape;1913;p19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matchingName="Title Only">
  <p:cSld name="Title Only 12">
    <p:spTree>
      <p:nvGrpSpPr>
        <p:cNvPr id="1" name="Shape 1914"/>
        <p:cNvGrpSpPr/>
        <p:nvPr/>
      </p:nvGrpSpPr>
      <p:grpSpPr>
        <a:xfrm>
          <a:off x="0" y="0"/>
          <a:ext cx="0" cy="0"/>
          <a:chOff x="0" y="0"/>
          <a:chExt cx="0" cy="0"/>
        </a:xfrm>
      </p:grpSpPr>
      <p:grpSp>
        <p:nvGrpSpPr>
          <p:cNvPr id="1915" name="Google Shape;1915;p194"/>
          <p:cNvGrpSpPr/>
          <p:nvPr/>
        </p:nvGrpSpPr>
        <p:grpSpPr>
          <a:xfrm>
            <a:off x="7191542" y="1"/>
            <a:ext cx="5000459" cy="1425992"/>
            <a:chOff x="7191542" y="1"/>
            <a:chExt cx="5000459" cy="1425992"/>
          </a:xfrm>
        </p:grpSpPr>
        <p:pic>
          <p:nvPicPr>
            <p:cNvPr id="1916" name="Google Shape;1916;p19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917" name="Google Shape;1917;p194"/>
            <p:cNvGrpSpPr/>
            <p:nvPr/>
          </p:nvGrpSpPr>
          <p:grpSpPr>
            <a:xfrm>
              <a:off x="7191542" y="1"/>
              <a:ext cx="5000459" cy="1425992"/>
              <a:chOff x="7186272" y="0"/>
              <a:chExt cx="5005729" cy="1427495"/>
            </a:xfrm>
          </p:grpSpPr>
          <p:sp>
            <p:nvSpPr>
              <p:cNvPr id="1918" name="Google Shape;1918;p19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9" name="Google Shape;1919;p19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920" name="Google Shape;1920;p19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1" name="Google Shape;1921;p19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922" name="Google Shape;1922;p19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23" name="Google Shape;1923;p19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matchingName="End">
  <p:cSld name="End 13">
    <p:spTree>
      <p:nvGrpSpPr>
        <p:cNvPr id="1" name="Shape 1924"/>
        <p:cNvGrpSpPr/>
        <p:nvPr/>
      </p:nvGrpSpPr>
      <p:grpSpPr>
        <a:xfrm>
          <a:off x="0" y="0"/>
          <a:ext cx="0" cy="0"/>
          <a:chOff x="0" y="0"/>
          <a:chExt cx="0" cy="0"/>
        </a:xfrm>
      </p:grpSpPr>
      <p:grpSp>
        <p:nvGrpSpPr>
          <p:cNvPr id="1925" name="Google Shape;1925;p195"/>
          <p:cNvGrpSpPr/>
          <p:nvPr/>
        </p:nvGrpSpPr>
        <p:grpSpPr>
          <a:xfrm>
            <a:off x="0" y="0"/>
            <a:ext cx="12192000" cy="2148830"/>
            <a:chOff x="0" y="0"/>
            <a:chExt cx="12192000" cy="2148830"/>
          </a:xfrm>
        </p:grpSpPr>
        <p:sp>
          <p:nvSpPr>
            <p:cNvPr id="1926" name="Google Shape;1926;p195"/>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7" name="Google Shape;1927;p195"/>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28" name="Google Shape;1928;p195"/>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9" name="Google Shape;1929;p195"/>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0" name="Google Shape;1930;p195"/>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31" name="Google Shape;1931;p195"/>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02368" y="228371"/>
            <a:ext cx="2025315" cy="911940"/>
          </a:xfrm>
          <a:prstGeom prst="rect">
            <a:avLst/>
          </a:prstGeom>
          <a:noFill/>
          <a:ln>
            <a:noFill/>
          </a:ln>
        </p:spPr>
      </p:pic>
      <p:sp>
        <p:nvSpPr>
          <p:cNvPr id="1932" name="Google Shape;1932;p195"/>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matchingName="Blank">
  <p:cSld name="Blank 12">
    <p:spTree>
      <p:nvGrpSpPr>
        <p:cNvPr id="1" name="Shape 1933"/>
        <p:cNvGrpSpPr/>
        <p:nvPr/>
      </p:nvGrpSpPr>
      <p:grpSpPr>
        <a:xfrm>
          <a:off x="0" y="0"/>
          <a:ext cx="0" cy="0"/>
          <a:chOff x="0" y="0"/>
          <a:chExt cx="0" cy="0"/>
        </a:xfrm>
      </p:grpSpPr>
      <p:sp>
        <p:nvSpPr>
          <p:cNvPr id="1934" name="Google Shape;1934;p19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935" name="Google Shape;1935;p19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36" name="Google Shape;1936;p19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937" name="Google Shape;1937;p196"/>
          <p:cNvGrpSpPr/>
          <p:nvPr/>
        </p:nvGrpSpPr>
        <p:grpSpPr>
          <a:xfrm>
            <a:off x="7191542" y="1"/>
            <a:ext cx="5000459" cy="1425992"/>
            <a:chOff x="7191542" y="1"/>
            <a:chExt cx="5000459" cy="1425992"/>
          </a:xfrm>
        </p:grpSpPr>
        <p:pic>
          <p:nvPicPr>
            <p:cNvPr id="1938" name="Google Shape;1938;p19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939" name="Google Shape;1939;p196"/>
            <p:cNvGrpSpPr/>
            <p:nvPr/>
          </p:nvGrpSpPr>
          <p:grpSpPr>
            <a:xfrm>
              <a:off x="7191542" y="1"/>
              <a:ext cx="5000459" cy="1425992"/>
              <a:chOff x="7186272" y="0"/>
              <a:chExt cx="5005729" cy="1427495"/>
            </a:xfrm>
          </p:grpSpPr>
          <p:sp>
            <p:nvSpPr>
              <p:cNvPr id="1940" name="Google Shape;1940;p19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1" name="Google Shape;1941;p19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matchingName="Title Slide">
  <p:cSld name="Title Slide 2">
    <p:bg>
      <p:bgPr>
        <a:solidFill>
          <a:schemeClr val="lt1"/>
        </a:solidFill>
        <a:effectLst/>
      </p:bgPr>
    </p:bg>
    <p:spTree>
      <p:nvGrpSpPr>
        <p:cNvPr id="1" name="Shape 1942"/>
        <p:cNvGrpSpPr/>
        <p:nvPr/>
      </p:nvGrpSpPr>
      <p:grpSpPr>
        <a:xfrm>
          <a:off x="0" y="0"/>
          <a:ext cx="0" cy="0"/>
          <a:chOff x="0" y="0"/>
          <a:chExt cx="0" cy="0"/>
        </a:xfrm>
      </p:grpSpPr>
      <p:sp>
        <p:nvSpPr>
          <p:cNvPr id="1943" name="Google Shape;1943;p197"/>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4" name="Google Shape;1944;p197"/>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45" name="Google Shape;1945;p19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0" y="5041899"/>
            <a:ext cx="12192000" cy="1816100"/>
          </a:xfrm>
          <a:prstGeom prst="rect">
            <a:avLst/>
          </a:prstGeom>
          <a:noFill/>
          <a:ln>
            <a:noFill/>
          </a:ln>
        </p:spPr>
      </p:pic>
      <p:sp>
        <p:nvSpPr>
          <p:cNvPr id="1946" name="Google Shape;1946;p197"/>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47" name="Google Shape;1947;p197"/>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13956" y="5564123"/>
            <a:ext cx="2025383" cy="911351"/>
          </a:xfrm>
          <a:prstGeom prst="rect">
            <a:avLst/>
          </a:prstGeom>
          <a:noFill/>
          <a:ln>
            <a:noFill/>
          </a:ln>
        </p:spPr>
      </p:pic>
      <p:sp>
        <p:nvSpPr>
          <p:cNvPr id="1948" name="Google Shape;1948;p197"/>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9" name="Google Shape;1949;p197"/>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0" name="Google Shape;1950;p197"/>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951" name="Google Shape;1951;p197"/>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91949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2" name="Google Shape;1952;p197"/>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91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53" name="Google Shape;1953;p197"/>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buNone/>
              <a:defRPr sz="1200" b="0" i="0">
                <a:solidFill>
                  <a:srgbClr val="929599"/>
                </a:solidFill>
                <a:latin typeface="Arial"/>
                <a:ea typeface="Arial"/>
                <a:cs typeface="Arial"/>
                <a:sym typeface="Arial"/>
              </a:defRPr>
            </a:lvl1pPr>
            <a:lvl2pPr marL="38100" marR="0" lvl="1" indent="0" algn="r">
              <a:lnSpc>
                <a:spcPct val="118750"/>
              </a:lnSpc>
              <a:spcBef>
                <a:spcPts val="0"/>
              </a:spcBef>
              <a:buNone/>
              <a:defRPr sz="1200" b="0" i="0">
                <a:solidFill>
                  <a:srgbClr val="929599"/>
                </a:solidFill>
                <a:latin typeface="Arial"/>
                <a:ea typeface="Arial"/>
                <a:cs typeface="Arial"/>
                <a:sym typeface="Arial"/>
              </a:defRPr>
            </a:lvl2pPr>
            <a:lvl3pPr marL="38100" marR="0" lvl="2" indent="0" algn="r">
              <a:lnSpc>
                <a:spcPct val="118750"/>
              </a:lnSpc>
              <a:spcBef>
                <a:spcPts val="0"/>
              </a:spcBef>
              <a:buNone/>
              <a:defRPr sz="1200" b="0" i="0">
                <a:solidFill>
                  <a:srgbClr val="929599"/>
                </a:solidFill>
                <a:latin typeface="Arial"/>
                <a:ea typeface="Arial"/>
                <a:cs typeface="Arial"/>
                <a:sym typeface="Arial"/>
              </a:defRPr>
            </a:lvl3pPr>
            <a:lvl4pPr marL="38100" marR="0" lvl="3" indent="0" algn="r">
              <a:lnSpc>
                <a:spcPct val="118750"/>
              </a:lnSpc>
              <a:spcBef>
                <a:spcPts val="0"/>
              </a:spcBef>
              <a:buNone/>
              <a:defRPr sz="1200" b="0" i="0">
                <a:solidFill>
                  <a:srgbClr val="929599"/>
                </a:solidFill>
                <a:latin typeface="Arial"/>
                <a:ea typeface="Arial"/>
                <a:cs typeface="Arial"/>
                <a:sym typeface="Arial"/>
              </a:defRPr>
            </a:lvl4pPr>
            <a:lvl5pPr marL="38100" marR="0" lvl="4" indent="0" algn="r">
              <a:lnSpc>
                <a:spcPct val="118750"/>
              </a:lnSpc>
              <a:spcBef>
                <a:spcPts val="0"/>
              </a:spcBef>
              <a:buNone/>
              <a:defRPr sz="1200" b="0" i="0">
                <a:solidFill>
                  <a:srgbClr val="929599"/>
                </a:solidFill>
                <a:latin typeface="Arial"/>
                <a:ea typeface="Arial"/>
                <a:cs typeface="Arial"/>
                <a:sym typeface="Arial"/>
              </a:defRPr>
            </a:lvl5pPr>
            <a:lvl6pPr marL="38100" marR="0" lvl="5" indent="0" algn="r">
              <a:lnSpc>
                <a:spcPct val="118750"/>
              </a:lnSpc>
              <a:spcBef>
                <a:spcPts val="0"/>
              </a:spcBef>
              <a:buNone/>
              <a:defRPr sz="1200" b="0" i="0">
                <a:solidFill>
                  <a:srgbClr val="929599"/>
                </a:solidFill>
                <a:latin typeface="Arial"/>
                <a:ea typeface="Arial"/>
                <a:cs typeface="Arial"/>
                <a:sym typeface="Arial"/>
              </a:defRPr>
            </a:lvl6pPr>
            <a:lvl7pPr marL="38100" marR="0" lvl="6" indent="0" algn="r">
              <a:lnSpc>
                <a:spcPct val="118750"/>
              </a:lnSpc>
              <a:spcBef>
                <a:spcPts val="0"/>
              </a:spcBef>
              <a:buNone/>
              <a:defRPr sz="1200" b="0" i="0">
                <a:solidFill>
                  <a:srgbClr val="929599"/>
                </a:solidFill>
                <a:latin typeface="Arial"/>
                <a:ea typeface="Arial"/>
                <a:cs typeface="Arial"/>
                <a:sym typeface="Arial"/>
              </a:defRPr>
            </a:lvl7pPr>
            <a:lvl8pPr marL="38100" marR="0" lvl="7" indent="0" algn="r">
              <a:lnSpc>
                <a:spcPct val="118750"/>
              </a:lnSpc>
              <a:spcBef>
                <a:spcPts val="0"/>
              </a:spcBef>
              <a:buNone/>
              <a:defRPr sz="1200" b="0" i="0">
                <a:solidFill>
                  <a:srgbClr val="929599"/>
                </a:solidFill>
                <a:latin typeface="Arial"/>
                <a:ea typeface="Arial"/>
                <a:cs typeface="Arial"/>
                <a:sym typeface="Arial"/>
              </a:defRPr>
            </a:lvl8pPr>
            <a:lvl9pPr marL="38100" marR="0" lvl="8" indent="0" algn="r">
              <a:lnSpc>
                <a:spcPct val="118750"/>
              </a:lnSpc>
              <a:spcBef>
                <a:spcPts val="0"/>
              </a:spcBef>
              <a:buNone/>
              <a:defRPr sz="1200" b="0" i="0">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matchingName="2_Quotation">
  <p:cSld name="2_Quotation 3">
    <p:spTree>
      <p:nvGrpSpPr>
        <p:cNvPr id="1" name="Shape 1954"/>
        <p:cNvGrpSpPr/>
        <p:nvPr/>
      </p:nvGrpSpPr>
      <p:grpSpPr>
        <a:xfrm>
          <a:off x="0" y="0"/>
          <a:ext cx="0" cy="0"/>
          <a:chOff x="0" y="0"/>
          <a:chExt cx="0" cy="0"/>
        </a:xfrm>
      </p:grpSpPr>
      <p:sp>
        <p:nvSpPr>
          <p:cNvPr id="1955" name="Google Shape;1955;p19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6" name="Google Shape;1956;p19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7" name="Google Shape;1957;p19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8" name="Google Shape;1958;p19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59" name="Google Shape;1959;p19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60" name="Google Shape;1960;p19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961" name="Google Shape;1961;p198"/>
          <p:cNvGrpSpPr/>
          <p:nvPr/>
        </p:nvGrpSpPr>
        <p:grpSpPr>
          <a:xfrm>
            <a:off x="7191542" y="1"/>
            <a:ext cx="5000459" cy="1425992"/>
            <a:chOff x="7191542" y="1"/>
            <a:chExt cx="5000459" cy="1425992"/>
          </a:xfrm>
        </p:grpSpPr>
        <p:pic>
          <p:nvPicPr>
            <p:cNvPr id="1962" name="Google Shape;1962;p19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963" name="Google Shape;1963;p198"/>
            <p:cNvGrpSpPr/>
            <p:nvPr/>
          </p:nvGrpSpPr>
          <p:grpSpPr>
            <a:xfrm>
              <a:off x="7191542" y="1"/>
              <a:ext cx="5000459" cy="1425992"/>
              <a:chOff x="7186272" y="0"/>
              <a:chExt cx="5005729" cy="1427495"/>
            </a:xfrm>
          </p:grpSpPr>
          <p:sp>
            <p:nvSpPr>
              <p:cNvPr id="1964" name="Google Shape;1964;p19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5" name="Google Shape;1965;p19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966" name="Google Shape;1966;p198"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matchingName="2_Quotation">
  <p:cSld name="2_Quotation 3">
    <p:spTree>
      <p:nvGrpSpPr>
        <p:cNvPr id="1" name="Shape 1954"/>
        <p:cNvGrpSpPr/>
        <p:nvPr/>
      </p:nvGrpSpPr>
      <p:grpSpPr>
        <a:xfrm>
          <a:off x="0" y="0"/>
          <a:ext cx="0" cy="0"/>
          <a:chOff x="0" y="0"/>
          <a:chExt cx="0" cy="0"/>
        </a:xfrm>
      </p:grpSpPr>
      <p:sp>
        <p:nvSpPr>
          <p:cNvPr id="1955" name="Google Shape;1955;p19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6" name="Google Shape;1956;p19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7" name="Google Shape;1957;p19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8" name="Google Shape;1958;p19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59" name="Google Shape;1959;p19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60" name="Google Shape;1960;p19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961" name="Google Shape;1961;p198"/>
          <p:cNvGrpSpPr/>
          <p:nvPr/>
        </p:nvGrpSpPr>
        <p:grpSpPr>
          <a:xfrm>
            <a:off x="7191542" y="1"/>
            <a:ext cx="5000459" cy="1425992"/>
            <a:chOff x="7191542" y="1"/>
            <a:chExt cx="5000459" cy="1425992"/>
          </a:xfrm>
        </p:grpSpPr>
        <p:pic>
          <p:nvPicPr>
            <p:cNvPr id="1962" name="Google Shape;1962;p19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264317" y="228371"/>
              <a:ext cx="2025315" cy="911940"/>
            </a:xfrm>
            <a:prstGeom prst="rect">
              <a:avLst/>
            </a:prstGeom>
            <a:noFill/>
            <a:ln>
              <a:noFill/>
            </a:ln>
          </p:spPr>
        </p:pic>
        <p:grpSp>
          <p:nvGrpSpPr>
            <p:cNvPr id="1963" name="Google Shape;1963;p198"/>
            <p:cNvGrpSpPr/>
            <p:nvPr/>
          </p:nvGrpSpPr>
          <p:grpSpPr>
            <a:xfrm>
              <a:off x="7191542" y="1"/>
              <a:ext cx="5000459" cy="1425992"/>
              <a:chOff x="7186272" y="0"/>
              <a:chExt cx="5005729" cy="1427495"/>
            </a:xfrm>
          </p:grpSpPr>
          <p:sp>
            <p:nvSpPr>
              <p:cNvPr id="1964" name="Google Shape;1964;p19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5" name="Google Shape;1965;p19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966" name="Google Shape;1966;p198" descr="Open quotation mark with solid fill"/>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8"/>
        <p:cNvGrpSpPr/>
        <p:nvPr/>
      </p:nvGrpSpPr>
      <p:grpSpPr>
        <a:xfrm>
          <a:off x="0" y="0"/>
          <a:ext cx="0" cy="0"/>
          <a:chOff x="0" y="0"/>
          <a:chExt cx="0" cy="0"/>
        </a:xfrm>
      </p:grpSpPr>
      <p:sp>
        <p:nvSpPr>
          <p:cNvPr id="149" name="Google Shape;149;p9"/>
          <p:cNvSpPr/>
          <p:nvPr/>
        </p:nvSpPr>
        <p:spPr>
          <a:xfrm flipH="1">
            <a:off x="-17261" y="2735667"/>
            <a:ext cx="12226784" cy="4153423"/>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lt1">
              <a:alpha val="4024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9"/>
          <p:cNvSpPr txBox="1">
            <a:spLocks noGrp="1"/>
          </p:cNvSpPr>
          <p:nvPr>
            <p:ph type="title"/>
          </p:nvPr>
        </p:nvSpPr>
        <p:spPr>
          <a:xfrm>
            <a:off x="2540033" y="1086200"/>
            <a:ext cx="71120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 name="Google Shape;151;p9"/>
          <p:cNvSpPr txBox="1">
            <a:spLocks noGrp="1"/>
          </p:cNvSpPr>
          <p:nvPr>
            <p:ph type="subTitle" idx="1"/>
          </p:nvPr>
        </p:nvSpPr>
        <p:spPr>
          <a:xfrm>
            <a:off x="2893867" y="2208600"/>
            <a:ext cx="6404400" cy="178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2" name="Google Shape;152;p9"/>
          <p:cNvSpPr/>
          <p:nvPr/>
        </p:nvSpPr>
        <p:spPr>
          <a:xfrm flipH="1">
            <a:off x="279689" y="2690400"/>
            <a:ext cx="273520" cy="27352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 name="Google Shape;153;p9"/>
          <p:cNvSpPr/>
          <p:nvPr/>
        </p:nvSpPr>
        <p:spPr>
          <a:xfrm flipH="1">
            <a:off x="11819097" y="3465518"/>
            <a:ext cx="598743" cy="2244684"/>
          </a:xfrm>
          <a:custGeom>
            <a:avLst/>
            <a:gdLst/>
            <a:ahLst/>
            <a:cxnLst/>
            <a:rect l="l" t="t" r="r" b="b"/>
            <a:pathLst>
              <a:path w="16641" h="62387" extrusionOk="0">
                <a:moveTo>
                  <a:pt x="5438" y="1"/>
                </a:moveTo>
                <a:cubicBezTo>
                  <a:pt x="5170" y="1"/>
                  <a:pt x="4901" y="24"/>
                  <a:pt x="4634" y="73"/>
                </a:cubicBezTo>
                <a:cubicBezTo>
                  <a:pt x="2831" y="415"/>
                  <a:pt x="1393" y="1853"/>
                  <a:pt x="708" y="3543"/>
                </a:cubicBezTo>
                <a:cubicBezTo>
                  <a:pt x="0" y="5232"/>
                  <a:pt x="0" y="7103"/>
                  <a:pt x="274" y="8906"/>
                </a:cubicBezTo>
                <a:cubicBezTo>
                  <a:pt x="959" y="13152"/>
                  <a:pt x="3173" y="16964"/>
                  <a:pt x="4839" y="20913"/>
                </a:cubicBezTo>
                <a:cubicBezTo>
                  <a:pt x="6483" y="24884"/>
                  <a:pt x="7579" y="29472"/>
                  <a:pt x="5912" y="33421"/>
                </a:cubicBezTo>
                <a:cubicBezTo>
                  <a:pt x="5136" y="35224"/>
                  <a:pt x="3858" y="36776"/>
                  <a:pt x="3196" y="38602"/>
                </a:cubicBezTo>
                <a:cubicBezTo>
                  <a:pt x="2078" y="41752"/>
                  <a:pt x="2945" y="45267"/>
                  <a:pt x="3972" y="48440"/>
                </a:cubicBezTo>
                <a:cubicBezTo>
                  <a:pt x="4520" y="50083"/>
                  <a:pt x="5091" y="51727"/>
                  <a:pt x="5227" y="53461"/>
                </a:cubicBezTo>
                <a:cubicBezTo>
                  <a:pt x="5433" y="56566"/>
                  <a:pt x="4109" y="59556"/>
                  <a:pt x="2831" y="62386"/>
                </a:cubicBezTo>
                <a:cubicBezTo>
                  <a:pt x="7738" y="57889"/>
                  <a:pt x="9975" y="51110"/>
                  <a:pt x="9359" y="44560"/>
                </a:cubicBezTo>
                <a:cubicBezTo>
                  <a:pt x="9199" y="42802"/>
                  <a:pt x="8834" y="40999"/>
                  <a:pt x="9222" y="39264"/>
                </a:cubicBezTo>
                <a:cubicBezTo>
                  <a:pt x="9633" y="37392"/>
                  <a:pt x="10843" y="35817"/>
                  <a:pt x="11824" y="34174"/>
                </a:cubicBezTo>
                <a:cubicBezTo>
                  <a:pt x="16640" y="26117"/>
                  <a:pt x="15887" y="15777"/>
                  <a:pt x="12577" y="7012"/>
                </a:cubicBezTo>
                <a:cubicBezTo>
                  <a:pt x="11915" y="5209"/>
                  <a:pt x="11116" y="3406"/>
                  <a:pt x="9793" y="2036"/>
                </a:cubicBezTo>
                <a:cubicBezTo>
                  <a:pt x="8658" y="842"/>
                  <a:pt x="7053" y="1"/>
                  <a:pt x="54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54" name="Google Shape;154;p9"/>
          <p:cNvGrpSpPr/>
          <p:nvPr/>
        </p:nvGrpSpPr>
        <p:grpSpPr>
          <a:xfrm flipH="1">
            <a:off x="11305841" y="2311747"/>
            <a:ext cx="1166040" cy="1974763"/>
            <a:chOff x="-117729" y="1733810"/>
            <a:chExt cx="874530" cy="1481072"/>
          </a:xfrm>
        </p:grpSpPr>
        <p:sp>
          <p:nvSpPr>
            <p:cNvPr id="155" name="Google Shape;155;p9"/>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9"/>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9"/>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8" name="Google Shape;158;p9"/>
          <p:cNvSpPr/>
          <p:nvPr/>
        </p:nvSpPr>
        <p:spPr>
          <a:xfrm>
            <a:off x="9732899" y="713335"/>
            <a:ext cx="232853" cy="151221"/>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9" name="Google Shape;159;p9"/>
          <p:cNvSpPr/>
          <p:nvPr/>
        </p:nvSpPr>
        <p:spPr>
          <a:xfrm>
            <a:off x="4209513" y="486274"/>
            <a:ext cx="219448" cy="72873"/>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0" name="Google Shape;160;p9"/>
          <p:cNvSpPr/>
          <p:nvPr/>
        </p:nvSpPr>
        <p:spPr>
          <a:xfrm rot="2700000" flipH="1">
            <a:off x="864474" y="864552"/>
            <a:ext cx="163996" cy="256048"/>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1" name="Google Shape;161;p9"/>
          <p:cNvSpPr/>
          <p:nvPr/>
        </p:nvSpPr>
        <p:spPr>
          <a:xfrm>
            <a:off x="7362613" y="6444408"/>
            <a:ext cx="219448" cy="72873"/>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 name="Google Shape;162;p9"/>
          <p:cNvSpPr/>
          <p:nvPr/>
        </p:nvSpPr>
        <p:spPr>
          <a:xfrm flipH="1">
            <a:off x="4280249" y="6457603"/>
            <a:ext cx="124028" cy="151235"/>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63" name="Google Shape;163;p9"/>
          <p:cNvGrpSpPr/>
          <p:nvPr/>
        </p:nvGrpSpPr>
        <p:grpSpPr>
          <a:xfrm>
            <a:off x="-291061" y="4128521"/>
            <a:ext cx="1732869" cy="3535935"/>
            <a:chOff x="-218296" y="3096390"/>
            <a:chExt cx="1299652" cy="2651951"/>
          </a:xfrm>
        </p:grpSpPr>
        <p:sp>
          <p:nvSpPr>
            <p:cNvPr id="164" name="Google Shape;164;p9"/>
            <p:cNvSpPr/>
            <p:nvPr/>
          </p:nvSpPr>
          <p:spPr>
            <a:xfrm flipH="1">
              <a:off x="-218296"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9"/>
            <p:cNvSpPr/>
            <p:nvPr/>
          </p:nvSpPr>
          <p:spPr>
            <a:xfrm flipH="1">
              <a:off x="-105580"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441418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3572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4025490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3929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85428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67421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831436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7055327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6905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8035727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392953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357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4025490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7055327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85428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extLst>
              <a:ext uri="{28A0092B-C50C-407E-A947-70E740481C1C}">
                <a14:useLocalDpi xmlns:a14="http://schemas.microsoft.com/office/drawing/2010/main"/>
              </a:ext>
            </a:extLst>
          </a:blip>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6300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674214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831436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8035727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69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63" Type="http://schemas.openxmlformats.org/officeDocument/2006/relationships/slideLayout" Target="../slideLayouts/slideLayout74.xml"/><Relationship Id="rId84" Type="http://schemas.openxmlformats.org/officeDocument/2006/relationships/slideLayout" Target="../slideLayouts/slideLayout95.xml"/><Relationship Id="rId138" Type="http://schemas.openxmlformats.org/officeDocument/2006/relationships/slideLayout" Target="../slideLayouts/slideLayout149.xml"/><Relationship Id="rId159" Type="http://schemas.openxmlformats.org/officeDocument/2006/relationships/slideLayout" Target="../slideLayouts/slideLayout170.xml"/><Relationship Id="rId170" Type="http://schemas.openxmlformats.org/officeDocument/2006/relationships/slideLayout" Target="../slideLayouts/slideLayout181.xml"/><Relationship Id="rId191" Type="http://schemas.openxmlformats.org/officeDocument/2006/relationships/slideLayout" Target="../slideLayouts/slideLayout202.xml"/><Relationship Id="rId205" Type="http://schemas.openxmlformats.org/officeDocument/2006/relationships/slideLayout" Target="../slideLayouts/slideLayout216.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53" Type="http://schemas.openxmlformats.org/officeDocument/2006/relationships/slideLayout" Target="../slideLayouts/slideLayout64.xml"/><Relationship Id="rId74" Type="http://schemas.openxmlformats.org/officeDocument/2006/relationships/slideLayout" Target="../slideLayouts/slideLayout85.xml"/><Relationship Id="rId128" Type="http://schemas.openxmlformats.org/officeDocument/2006/relationships/slideLayout" Target="../slideLayouts/slideLayout139.xml"/><Relationship Id="rId149" Type="http://schemas.openxmlformats.org/officeDocument/2006/relationships/slideLayout" Target="../slideLayouts/slideLayout160.xml"/><Relationship Id="rId5" Type="http://schemas.openxmlformats.org/officeDocument/2006/relationships/slideLayout" Target="../slideLayouts/slideLayout16.xml"/><Relationship Id="rId95" Type="http://schemas.openxmlformats.org/officeDocument/2006/relationships/slideLayout" Target="../slideLayouts/slideLayout106.xml"/><Relationship Id="rId160" Type="http://schemas.openxmlformats.org/officeDocument/2006/relationships/slideLayout" Target="../slideLayouts/slideLayout171.xml"/><Relationship Id="rId181" Type="http://schemas.openxmlformats.org/officeDocument/2006/relationships/slideLayout" Target="../slideLayouts/slideLayout192.xml"/><Relationship Id="rId22" Type="http://schemas.openxmlformats.org/officeDocument/2006/relationships/slideLayout" Target="../slideLayouts/slideLayout33.xml"/><Relationship Id="rId43" Type="http://schemas.openxmlformats.org/officeDocument/2006/relationships/slideLayout" Target="../slideLayouts/slideLayout54.xml"/><Relationship Id="rId64" Type="http://schemas.openxmlformats.org/officeDocument/2006/relationships/slideLayout" Target="../slideLayouts/slideLayout75.xml"/><Relationship Id="rId118" Type="http://schemas.openxmlformats.org/officeDocument/2006/relationships/slideLayout" Target="../slideLayouts/slideLayout129.xml"/><Relationship Id="rId139" Type="http://schemas.openxmlformats.org/officeDocument/2006/relationships/slideLayout" Target="../slideLayouts/slideLayout150.xml"/><Relationship Id="rId85" Type="http://schemas.openxmlformats.org/officeDocument/2006/relationships/slideLayout" Target="../slideLayouts/slideLayout96.xml"/><Relationship Id="rId150" Type="http://schemas.openxmlformats.org/officeDocument/2006/relationships/slideLayout" Target="../slideLayouts/slideLayout161.xml"/><Relationship Id="rId171" Type="http://schemas.openxmlformats.org/officeDocument/2006/relationships/slideLayout" Target="../slideLayouts/slideLayout182.xml"/><Relationship Id="rId192" Type="http://schemas.openxmlformats.org/officeDocument/2006/relationships/slideLayout" Target="../slideLayouts/slideLayout203.xml"/><Relationship Id="rId206" Type="http://schemas.openxmlformats.org/officeDocument/2006/relationships/slideLayout" Target="../slideLayouts/slideLayout217.xml"/><Relationship Id="rId12" Type="http://schemas.openxmlformats.org/officeDocument/2006/relationships/slideLayout" Target="../slideLayouts/slideLayout23.xml"/><Relationship Id="rId33" Type="http://schemas.openxmlformats.org/officeDocument/2006/relationships/slideLayout" Target="../slideLayouts/slideLayout44.xml"/><Relationship Id="rId108" Type="http://schemas.openxmlformats.org/officeDocument/2006/relationships/slideLayout" Target="../slideLayouts/slideLayout119.xml"/><Relationship Id="rId129" Type="http://schemas.openxmlformats.org/officeDocument/2006/relationships/slideLayout" Target="../slideLayouts/slideLayout140.xml"/><Relationship Id="rId54" Type="http://schemas.openxmlformats.org/officeDocument/2006/relationships/slideLayout" Target="../slideLayouts/slideLayout65.xml"/><Relationship Id="rId75" Type="http://schemas.openxmlformats.org/officeDocument/2006/relationships/slideLayout" Target="../slideLayouts/slideLayout86.xml"/><Relationship Id="rId96" Type="http://schemas.openxmlformats.org/officeDocument/2006/relationships/slideLayout" Target="../slideLayouts/slideLayout107.xml"/><Relationship Id="rId140" Type="http://schemas.openxmlformats.org/officeDocument/2006/relationships/slideLayout" Target="../slideLayouts/slideLayout151.xml"/><Relationship Id="rId161" Type="http://schemas.openxmlformats.org/officeDocument/2006/relationships/slideLayout" Target="../slideLayouts/slideLayout172.xml"/><Relationship Id="rId182" Type="http://schemas.openxmlformats.org/officeDocument/2006/relationships/slideLayout" Target="../slideLayouts/slideLayout193.xml"/><Relationship Id="rId6" Type="http://schemas.openxmlformats.org/officeDocument/2006/relationships/slideLayout" Target="../slideLayouts/slideLayout17.xml"/><Relationship Id="rId23" Type="http://schemas.openxmlformats.org/officeDocument/2006/relationships/slideLayout" Target="../slideLayouts/slideLayout34.xml"/><Relationship Id="rId119" Type="http://schemas.openxmlformats.org/officeDocument/2006/relationships/slideLayout" Target="../slideLayouts/slideLayout130.xml"/><Relationship Id="rId44" Type="http://schemas.openxmlformats.org/officeDocument/2006/relationships/slideLayout" Target="../slideLayouts/slideLayout55.xml"/><Relationship Id="rId65" Type="http://schemas.openxmlformats.org/officeDocument/2006/relationships/slideLayout" Target="../slideLayouts/slideLayout76.xml"/><Relationship Id="rId86" Type="http://schemas.openxmlformats.org/officeDocument/2006/relationships/slideLayout" Target="../slideLayouts/slideLayout97.xml"/><Relationship Id="rId130" Type="http://schemas.openxmlformats.org/officeDocument/2006/relationships/slideLayout" Target="../slideLayouts/slideLayout141.xml"/><Relationship Id="rId151" Type="http://schemas.openxmlformats.org/officeDocument/2006/relationships/slideLayout" Target="../slideLayouts/slideLayout162.xml"/><Relationship Id="rId172" Type="http://schemas.openxmlformats.org/officeDocument/2006/relationships/slideLayout" Target="../slideLayouts/slideLayout183.xml"/><Relationship Id="rId193" Type="http://schemas.openxmlformats.org/officeDocument/2006/relationships/slideLayout" Target="../slideLayouts/slideLayout204.xml"/><Relationship Id="rId207" Type="http://schemas.openxmlformats.org/officeDocument/2006/relationships/slideLayout" Target="../slideLayouts/slideLayout218.xml"/><Relationship Id="rId13" Type="http://schemas.openxmlformats.org/officeDocument/2006/relationships/slideLayout" Target="../slideLayouts/slideLayout24.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20" Type="http://schemas.openxmlformats.org/officeDocument/2006/relationships/slideLayout" Target="../slideLayouts/slideLayout131.xml"/><Relationship Id="rId141" Type="http://schemas.openxmlformats.org/officeDocument/2006/relationships/slideLayout" Target="../slideLayouts/slideLayout152.xml"/><Relationship Id="rId7" Type="http://schemas.openxmlformats.org/officeDocument/2006/relationships/slideLayout" Target="../slideLayouts/slideLayout18.xml"/><Relationship Id="rId162" Type="http://schemas.openxmlformats.org/officeDocument/2006/relationships/slideLayout" Target="../slideLayouts/slideLayout173.xml"/><Relationship Id="rId183" Type="http://schemas.openxmlformats.org/officeDocument/2006/relationships/slideLayout" Target="../slideLayouts/slideLayout194.xml"/><Relationship Id="rId24" Type="http://schemas.openxmlformats.org/officeDocument/2006/relationships/slideLayout" Target="../slideLayouts/slideLayout35.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31" Type="http://schemas.openxmlformats.org/officeDocument/2006/relationships/slideLayout" Target="../slideLayouts/slideLayout142.xml"/><Relationship Id="rId152" Type="http://schemas.openxmlformats.org/officeDocument/2006/relationships/slideLayout" Target="../slideLayouts/slideLayout163.xml"/><Relationship Id="rId173" Type="http://schemas.openxmlformats.org/officeDocument/2006/relationships/slideLayout" Target="../slideLayouts/slideLayout184.xml"/><Relationship Id="rId194" Type="http://schemas.openxmlformats.org/officeDocument/2006/relationships/slideLayout" Target="../slideLayouts/slideLayout205.xml"/><Relationship Id="rId208" Type="http://schemas.openxmlformats.org/officeDocument/2006/relationships/slideLayout" Target="../slideLayouts/slideLayout219.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126" Type="http://schemas.openxmlformats.org/officeDocument/2006/relationships/slideLayout" Target="../slideLayouts/slideLayout137.xml"/><Relationship Id="rId147" Type="http://schemas.openxmlformats.org/officeDocument/2006/relationships/slideLayout" Target="../slideLayouts/slideLayout158.xml"/><Relationship Id="rId168" Type="http://schemas.openxmlformats.org/officeDocument/2006/relationships/slideLayout" Target="../slideLayouts/slideLayout17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142" Type="http://schemas.openxmlformats.org/officeDocument/2006/relationships/slideLayout" Target="../slideLayouts/slideLayout153.xml"/><Relationship Id="rId163" Type="http://schemas.openxmlformats.org/officeDocument/2006/relationships/slideLayout" Target="../slideLayouts/slideLayout174.xml"/><Relationship Id="rId184" Type="http://schemas.openxmlformats.org/officeDocument/2006/relationships/slideLayout" Target="../slideLayouts/slideLayout195.xml"/><Relationship Id="rId189" Type="http://schemas.openxmlformats.org/officeDocument/2006/relationships/slideLayout" Target="../slideLayouts/slideLayout200.xml"/><Relationship Id="rId3" Type="http://schemas.openxmlformats.org/officeDocument/2006/relationships/slideLayout" Target="../slideLayouts/slideLayout14.xml"/><Relationship Id="rId214" Type="http://schemas.openxmlformats.org/officeDocument/2006/relationships/theme" Target="../theme/theme2.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137" Type="http://schemas.openxmlformats.org/officeDocument/2006/relationships/slideLayout" Target="../slideLayouts/slideLayout148.xml"/><Relationship Id="rId158" Type="http://schemas.openxmlformats.org/officeDocument/2006/relationships/slideLayout" Target="../slideLayouts/slideLayout169.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32" Type="http://schemas.openxmlformats.org/officeDocument/2006/relationships/slideLayout" Target="../slideLayouts/slideLayout143.xml"/><Relationship Id="rId153" Type="http://schemas.openxmlformats.org/officeDocument/2006/relationships/slideLayout" Target="../slideLayouts/slideLayout164.xml"/><Relationship Id="rId174" Type="http://schemas.openxmlformats.org/officeDocument/2006/relationships/slideLayout" Target="../slideLayouts/slideLayout185.xml"/><Relationship Id="rId179" Type="http://schemas.openxmlformats.org/officeDocument/2006/relationships/slideLayout" Target="../slideLayouts/slideLayout190.xml"/><Relationship Id="rId195" Type="http://schemas.openxmlformats.org/officeDocument/2006/relationships/slideLayout" Target="../slideLayouts/slideLayout206.xml"/><Relationship Id="rId209" Type="http://schemas.openxmlformats.org/officeDocument/2006/relationships/slideLayout" Target="../slideLayouts/slideLayout220.xml"/><Relationship Id="rId190" Type="http://schemas.openxmlformats.org/officeDocument/2006/relationships/slideLayout" Target="../slideLayouts/slideLayout201.xml"/><Relationship Id="rId204" Type="http://schemas.openxmlformats.org/officeDocument/2006/relationships/slideLayout" Target="../slideLayouts/slideLayout215.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27" Type="http://schemas.openxmlformats.org/officeDocument/2006/relationships/slideLayout" Target="../slideLayouts/slideLayout13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52" Type="http://schemas.openxmlformats.org/officeDocument/2006/relationships/slideLayout" Target="../slideLayouts/slideLayout63.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143" Type="http://schemas.openxmlformats.org/officeDocument/2006/relationships/slideLayout" Target="../slideLayouts/slideLayout154.xml"/><Relationship Id="rId148" Type="http://schemas.openxmlformats.org/officeDocument/2006/relationships/slideLayout" Target="../slideLayouts/slideLayout159.xml"/><Relationship Id="rId164" Type="http://schemas.openxmlformats.org/officeDocument/2006/relationships/slideLayout" Target="../slideLayouts/slideLayout175.xml"/><Relationship Id="rId169" Type="http://schemas.openxmlformats.org/officeDocument/2006/relationships/slideLayout" Target="../slideLayouts/slideLayout180.xml"/><Relationship Id="rId185" Type="http://schemas.openxmlformats.org/officeDocument/2006/relationships/slideLayout" Target="../slideLayouts/slideLayout19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80" Type="http://schemas.openxmlformats.org/officeDocument/2006/relationships/slideLayout" Target="../slideLayouts/slideLayout191.xml"/><Relationship Id="rId210" Type="http://schemas.openxmlformats.org/officeDocument/2006/relationships/slideLayout" Target="../slideLayouts/slideLayout221.xml"/><Relationship Id="rId26" Type="http://schemas.openxmlformats.org/officeDocument/2006/relationships/slideLayout" Target="../slideLayouts/slideLayout37.xml"/><Relationship Id="rId47" Type="http://schemas.openxmlformats.org/officeDocument/2006/relationships/slideLayout" Target="../slideLayouts/slideLayout58.xml"/><Relationship Id="rId68" Type="http://schemas.openxmlformats.org/officeDocument/2006/relationships/slideLayout" Target="../slideLayouts/slideLayout79.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33" Type="http://schemas.openxmlformats.org/officeDocument/2006/relationships/slideLayout" Target="../slideLayouts/slideLayout144.xml"/><Relationship Id="rId154" Type="http://schemas.openxmlformats.org/officeDocument/2006/relationships/slideLayout" Target="../slideLayouts/slideLayout165.xml"/><Relationship Id="rId175" Type="http://schemas.openxmlformats.org/officeDocument/2006/relationships/slideLayout" Target="../slideLayouts/slideLayout186.xml"/><Relationship Id="rId196" Type="http://schemas.openxmlformats.org/officeDocument/2006/relationships/slideLayout" Target="../slideLayouts/slideLayout207.xml"/><Relationship Id="rId200" Type="http://schemas.openxmlformats.org/officeDocument/2006/relationships/slideLayout" Target="../slideLayouts/slideLayout211.xml"/><Relationship Id="rId16" Type="http://schemas.openxmlformats.org/officeDocument/2006/relationships/slideLayout" Target="../slideLayouts/slideLayout27.xml"/><Relationship Id="rId37" Type="http://schemas.openxmlformats.org/officeDocument/2006/relationships/slideLayout" Target="../slideLayouts/slideLayout48.xml"/><Relationship Id="rId58" Type="http://schemas.openxmlformats.org/officeDocument/2006/relationships/slideLayout" Target="../slideLayouts/slideLayout69.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144" Type="http://schemas.openxmlformats.org/officeDocument/2006/relationships/slideLayout" Target="../slideLayouts/slideLayout155.xml"/><Relationship Id="rId90" Type="http://schemas.openxmlformats.org/officeDocument/2006/relationships/slideLayout" Target="../slideLayouts/slideLayout101.xml"/><Relationship Id="rId165" Type="http://schemas.openxmlformats.org/officeDocument/2006/relationships/slideLayout" Target="../slideLayouts/slideLayout176.xml"/><Relationship Id="rId186" Type="http://schemas.openxmlformats.org/officeDocument/2006/relationships/slideLayout" Target="../slideLayouts/slideLayout197.xml"/><Relationship Id="rId211" Type="http://schemas.openxmlformats.org/officeDocument/2006/relationships/slideLayout" Target="../slideLayouts/slideLayout222.xml"/><Relationship Id="rId27" Type="http://schemas.openxmlformats.org/officeDocument/2006/relationships/slideLayout" Target="../slideLayouts/slideLayout38.xml"/><Relationship Id="rId48" Type="http://schemas.openxmlformats.org/officeDocument/2006/relationships/slideLayout" Target="../slideLayouts/slideLayout59.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34" Type="http://schemas.openxmlformats.org/officeDocument/2006/relationships/slideLayout" Target="../slideLayouts/slideLayout145.xml"/><Relationship Id="rId80" Type="http://schemas.openxmlformats.org/officeDocument/2006/relationships/slideLayout" Target="../slideLayouts/slideLayout91.xml"/><Relationship Id="rId155" Type="http://schemas.openxmlformats.org/officeDocument/2006/relationships/slideLayout" Target="../slideLayouts/slideLayout166.xml"/><Relationship Id="rId176" Type="http://schemas.openxmlformats.org/officeDocument/2006/relationships/slideLayout" Target="../slideLayouts/slideLayout187.xml"/><Relationship Id="rId197" Type="http://schemas.openxmlformats.org/officeDocument/2006/relationships/slideLayout" Target="../slideLayouts/slideLayout208.xml"/><Relationship Id="rId201" Type="http://schemas.openxmlformats.org/officeDocument/2006/relationships/slideLayout" Target="../slideLayouts/slideLayout212.xml"/><Relationship Id="rId17" Type="http://schemas.openxmlformats.org/officeDocument/2006/relationships/slideLayout" Target="../slideLayouts/slideLayout28.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24" Type="http://schemas.openxmlformats.org/officeDocument/2006/relationships/slideLayout" Target="../slideLayouts/slideLayout135.xml"/><Relationship Id="rId70" Type="http://schemas.openxmlformats.org/officeDocument/2006/relationships/slideLayout" Target="../slideLayouts/slideLayout81.xml"/><Relationship Id="rId91" Type="http://schemas.openxmlformats.org/officeDocument/2006/relationships/slideLayout" Target="../slideLayouts/slideLayout102.xml"/><Relationship Id="rId145" Type="http://schemas.openxmlformats.org/officeDocument/2006/relationships/slideLayout" Target="../slideLayouts/slideLayout156.xml"/><Relationship Id="rId166" Type="http://schemas.openxmlformats.org/officeDocument/2006/relationships/slideLayout" Target="../slideLayouts/slideLayout177.xml"/><Relationship Id="rId187" Type="http://schemas.openxmlformats.org/officeDocument/2006/relationships/slideLayout" Target="../slideLayouts/slideLayout198.xml"/><Relationship Id="rId1" Type="http://schemas.openxmlformats.org/officeDocument/2006/relationships/slideLayout" Target="../slideLayouts/slideLayout12.xml"/><Relationship Id="rId212" Type="http://schemas.openxmlformats.org/officeDocument/2006/relationships/slideLayout" Target="../slideLayouts/slideLayout223.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60" Type="http://schemas.openxmlformats.org/officeDocument/2006/relationships/slideLayout" Target="../slideLayouts/slideLayout71.xml"/><Relationship Id="rId81" Type="http://schemas.openxmlformats.org/officeDocument/2006/relationships/slideLayout" Target="../slideLayouts/slideLayout92.xml"/><Relationship Id="rId135" Type="http://schemas.openxmlformats.org/officeDocument/2006/relationships/slideLayout" Target="../slideLayouts/slideLayout146.xml"/><Relationship Id="rId156" Type="http://schemas.openxmlformats.org/officeDocument/2006/relationships/slideLayout" Target="../slideLayouts/slideLayout167.xml"/><Relationship Id="rId177" Type="http://schemas.openxmlformats.org/officeDocument/2006/relationships/slideLayout" Target="../slideLayouts/slideLayout188.xml"/><Relationship Id="rId198" Type="http://schemas.openxmlformats.org/officeDocument/2006/relationships/slideLayout" Target="../slideLayouts/slideLayout209.xml"/><Relationship Id="rId202" Type="http://schemas.openxmlformats.org/officeDocument/2006/relationships/slideLayout" Target="../slideLayouts/slideLayout213.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50" Type="http://schemas.openxmlformats.org/officeDocument/2006/relationships/slideLayout" Target="../slideLayouts/slideLayout61.xml"/><Relationship Id="rId104" Type="http://schemas.openxmlformats.org/officeDocument/2006/relationships/slideLayout" Target="../slideLayouts/slideLayout115.xml"/><Relationship Id="rId125" Type="http://schemas.openxmlformats.org/officeDocument/2006/relationships/slideLayout" Target="../slideLayouts/slideLayout136.xml"/><Relationship Id="rId146" Type="http://schemas.openxmlformats.org/officeDocument/2006/relationships/slideLayout" Target="../slideLayouts/slideLayout157.xml"/><Relationship Id="rId167" Type="http://schemas.openxmlformats.org/officeDocument/2006/relationships/slideLayout" Target="../slideLayouts/slideLayout178.xml"/><Relationship Id="rId188" Type="http://schemas.openxmlformats.org/officeDocument/2006/relationships/slideLayout" Target="../slideLayouts/slideLayout199.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13" Type="http://schemas.openxmlformats.org/officeDocument/2006/relationships/slideLayout" Target="../slideLayouts/slideLayout224.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40" Type="http://schemas.openxmlformats.org/officeDocument/2006/relationships/slideLayout" Target="../slideLayouts/slideLayout51.xml"/><Relationship Id="rId115" Type="http://schemas.openxmlformats.org/officeDocument/2006/relationships/slideLayout" Target="../slideLayouts/slideLayout126.xml"/><Relationship Id="rId136" Type="http://schemas.openxmlformats.org/officeDocument/2006/relationships/slideLayout" Target="../slideLayouts/slideLayout147.xml"/><Relationship Id="rId157" Type="http://schemas.openxmlformats.org/officeDocument/2006/relationships/slideLayout" Target="../slideLayouts/slideLayout168.xml"/><Relationship Id="rId178" Type="http://schemas.openxmlformats.org/officeDocument/2006/relationships/slideLayout" Target="../slideLayouts/slideLayout189.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9" Type="http://schemas.openxmlformats.org/officeDocument/2006/relationships/slideLayout" Target="../slideLayouts/slideLayout210.xml"/><Relationship Id="rId203" Type="http://schemas.openxmlformats.org/officeDocument/2006/relationships/slideLayout" Target="../slideLayouts/slideLayout21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37.xml"/><Relationship Id="rId18" Type="http://schemas.openxmlformats.org/officeDocument/2006/relationships/slideLayout" Target="../slideLayouts/slideLayout242.xml"/><Relationship Id="rId26" Type="http://schemas.openxmlformats.org/officeDocument/2006/relationships/slideLayout" Target="../slideLayouts/slideLayout250.xml"/><Relationship Id="rId39" Type="http://schemas.openxmlformats.org/officeDocument/2006/relationships/slideLayout" Target="../slideLayouts/slideLayout263.xml"/><Relationship Id="rId21" Type="http://schemas.openxmlformats.org/officeDocument/2006/relationships/slideLayout" Target="../slideLayouts/slideLayout245.xml"/><Relationship Id="rId34" Type="http://schemas.openxmlformats.org/officeDocument/2006/relationships/slideLayout" Target="../slideLayouts/slideLayout258.xml"/><Relationship Id="rId42" Type="http://schemas.openxmlformats.org/officeDocument/2006/relationships/theme" Target="../theme/theme3.xml"/><Relationship Id="rId7" Type="http://schemas.openxmlformats.org/officeDocument/2006/relationships/slideLayout" Target="../slideLayouts/slideLayout231.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20" Type="http://schemas.openxmlformats.org/officeDocument/2006/relationships/slideLayout" Target="../slideLayouts/slideLayout244.xml"/><Relationship Id="rId29" Type="http://schemas.openxmlformats.org/officeDocument/2006/relationships/slideLayout" Target="../slideLayouts/slideLayout253.xml"/><Relationship Id="rId41" Type="http://schemas.openxmlformats.org/officeDocument/2006/relationships/slideLayout" Target="../slideLayouts/slideLayout265.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24" Type="http://schemas.openxmlformats.org/officeDocument/2006/relationships/slideLayout" Target="../slideLayouts/slideLayout248.xml"/><Relationship Id="rId32" Type="http://schemas.openxmlformats.org/officeDocument/2006/relationships/slideLayout" Target="../slideLayouts/slideLayout256.xml"/><Relationship Id="rId37" Type="http://schemas.openxmlformats.org/officeDocument/2006/relationships/slideLayout" Target="../slideLayouts/slideLayout261.xml"/><Relationship Id="rId40" Type="http://schemas.openxmlformats.org/officeDocument/2006/relationships/slideLayout" Target="../slideLayouts/slideLayout264.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23" Type="http://schemas.openxmlformats.org/officeDocument/2006/relationships/slideLayout" Target="../slideLayouts/slideLayout247.xml"/><Relationship Id="rId28" Type="http://schemas.openxmlformats.org/officeDocument/2006/relationships/slideLayout" Target="../slideLayouts/slideLayout252.xml"/><Relationship Id="rId36" Type="http://schemas.openxmlformats.org/officeDocument/2006/relationships/slideLayout" Target="../slideLayouts/slideLayout260.xml"/><Relationship Id="rId10" Type="http://schemas.openxmlformats.org/officeDocument/2006/relationships/slideLayout" Target="../slideLayouts/slideLayout234.xml"/><Relationship Id="rId19" Type="http://schemas.openxmlformats.org/officeDocument/2006/relationships/slideLayout" Target="../slideLayouts/slideLayout243.xml"/><Relationship Id="rId31" Type="http://schemas.openxmlformats.org/officeDocument/2006/relationships/slideLayout" Target="../slideLayouts/slideLayout255.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 Id="rId22" Type="http://schemas.openxmlformats.org/officeDocument/2006/relationships/slideLayout" Target="../slideLayouts/slideLayout246.xml"/><Relationship Id="rId27" Type="http://schemas.openxmlformats.org/officeDocument/2006/relationships/slideLayout" Target="../slideLayouts/slideLayout251.xml"/><Relationship Id="rId30" Type="http://schemas.openxmlformats.org/officeDocument/2006/relationships/slideLayout" Target="../slideLayouts/slideLayout254.xml"/><Relationship Id="rId35" Type="http://schemas.openxmlformats.org/officeDocument/2006/relationships/slideLayout" Target="../slideLayouts/slideLayout259.xml"/><Relationship Id="rId43" Type="http://schemas.openxmlformats.org/officeDocument/2006/relationships/image" Target="../media/image58.png"/><Relationship Id="rId8" Type="http://schemas.openxmlformats.org/officeDocument/2006/relationships/slideLayout" Target="../slideLayouts/slideLayout232.xml"/><Relationship Id="rId3" Type="http://schemas.openxmlformats.org/officeDocument/2006/relationships/slideLayout" Target="../slideLayouts/slideLayout227.xml"/><Relationship Id="rId12" Type="http://schemas.openxmlformats.org/officeDocument/2006/relationships/slideLayout" Target="../slideLayouts/slideLayout236.xml"/><Relationship Id="rId17" Type="http://schemas.openxmlformats.org/officeDocument/2006/relationships/slideLayout" Target="../slideLayouts/slideLayout241.xml"/><Relationship Id="rId25" Type="http://schemas.openxmlformats.org/officeDocument/2006/relationships/slideLayout" Target="../slideLayouts/slideLayout249.xml"/><Relationship Id="rId33" Type="http://schemas.openxmlformats.org/officeDocument/2006/relationships/slideLayout" Target="../slideLayouts/slideLayout257.xml"/><Relationship Id="rId38" Type="http://schemas.openxmlformats.org/officeDocument/2006/relationships/slideLayout" Target="../slideLayouts/slideLayout262.xml"/></Relationships>
</file>

<file path=ppt/slideMasters/_rels/slideMaster4.xml.rels><?xml version="1.0" encoding="UTF-8" standalone="yes"?>
<Relationships xmlns="http://schemas.openxmlformats.org/package/2006/relationships"><Relationship Id="rId117" Type="http://schemas.openxmlformats.org/officeDocument/2006/relationships/slideLayout" Target="../slideLayouts/slideLayout382.xml"/><Relationship Id="rId21" Type="http://schemas.openxmlformats.org/officeDocument/2006/relationships/slideLayout" Target="../slideLayouts/slideLayout286.xml"/><Relationship Id="rId63" Type="http://schemas.openxmlformats.org/officeDocument/2006/relationships/slideLayout" Target="../slideLayouts/slideLayout328.xml"/><Relationship Id="rId159" Type="http://schemas.openxmlformats.org/officeDocument/2006/relationships/slideLayout" Target="../slideLayouts/slideLayout424.xml"/><Relationship Id="rId170" Type="http://schemas.openxmlformats.org/officeDocument/2006/relationships/slideLayout" Target="../slideLayouts/slideLayout435.xml"/><Relationship Id="rId226" Type="http://schemas.openxmlformats.org/officeDocument/2006/relationships/slideLayout" Target="../slideLayouts/slideLayout491.xml"/><Relationship Id="rId268" Type="http://schemas.openxmlformats.org/officeDocument/2006/relationships/slideLayout" Target="../slideLayouts/slideLayout533.xml"/><Relationship Id="rId32" Type="http://schemas.openxmlformats.org/officeDocument/2006/relationships/slideLayout" Target="../slideLayouts/slideLayout297.xml"/><Relationship Id="rId74" Type="http://schemas.openxmlformats.org/officeDocument/2006/relationships/slideLayout" Target="../slideLayouts/slideLayout339.xml"/><Relationship Id="rId128" Type="http://schemas.openxmlformats.org/officeDocument/2006/relationships/slideLayout" Target="../slideLayouts/slideLayout393.xml"/><Relationship Id="rId5" Type="http://schemas.openxmlformats.org/officeDocument/2006/relationships/slideLayout" Target="../slideLayouts/slideLayout270.xml"/><Relationship Id="rId181" Type="http://schemas.openxmlformats.org/officeDocument/2006/relationships/slideLayout" Target="../slideLayouts/slideLayout446.xml"/><Relationship Id="rId237" Type="http://schemas.openxmlformats.org/officeDocument/2006/relationships/slideLayout" Target="../slideLayouts/slideLayout502.xml"/><Relationship Id="rId279" Type="http://schemas.openxmlformats.org/officeDocument/2006/relationships/slideLayout" Target="../slideLayouts/slideLayout544.xml"/><Relationship Id="rId43" Type="http://schemas.openxmlformats.org/officeDocument/2006/relationships/slideLayout" Target="../slideLayouts/slideLayout308.xml"/><Relationship Id="rId139" Type="http://schemas.openxmlformats.org/officeDocument/2006/relationships/slideLayout" Target="../slideLayouts/slideLayout404.xml"/><Relationship Id="rId85" Type="http://schemas.openxmlformats.org/officeDocument/2006/relationships/slideLayout" Target="../slideLayouts/slideLayout350.xml"/><Relationship Id="rId150" Type="http://schemas.openxmlformats.org/officeDocument/2006/relationships/slideLayout" Target="../slideLayouts/slideLayout415.xml"/><Relationship Id="rId171" Type="http://schemas.openxmlformats.org/officeDocument/2006/relationships/slideLayout" Target="../slideLayouts/slideLayout436.xml"/><Relationship Id="rId192" Type="http://schemas.openxmlformats.org/officeDocument/2006/relationships/slideLayout" Target="../slideLayouts/slideLayout457.xml"/><Relationship Id="rId206" Type="http://schemas.openxmlformats.org/officeDocument/2006/relationships/slideLayout" Target="../slideLayouts/slideLayout471.xml"/><Relationship Id="rId227" Type="http://schemas.openxmlformats.org/officeDocument/2006/relationships/slideLayout" Target="../slideLayouts/slideLayout492.xml"/><Relationship Id="rId248" Type="http://schemas.openxmlformats.org/officeDocument/2006/relationships/slideLayout" Target="../slideLayouts/slideLayout513.xml"/><Relationship Id="rId269" Type="http://schemas.openxmlformats.org/officeDocument/2006/relationships/slideLayout" Target="../slideLayouts/slideLayout534.xml"/><Relationship Id="rId12" Type="http://schemas.openxmlformats.org/officeDocument/2006/relationships/slideLayout" Target="../slideLayouts/slideLayout277.xml"/><Relationship Id="rId33" Type="http://schemas.openxmlformats.org/officeDocument/2006/relationships/slideLayout" Target="../slideLayouts/slideLayout298.xml"/><Relationship Id="rId108" Type="http://schemas.openxmlformats.org/officeDocument/2006/relationships/slideLayout" Target="../slideLayouts/slideLayout373.xml"/><Relationship Id="rId129" Type="http://schemas.openxmlformats.org/officeDocument/2006/relationships/slideLayout" Target="../slideLayouts/slideLayout394.xml"/><Relationship Id="rId280" Type="http://schemas.openxmlformats.org/officeDocument/2006/relationships/slideLayout" Target="../slideLayouts/slideLayout545.xml"/><Relationship Id="rId54" Type="http://schemas.openxmlformats.org/officeDocument/2006/relationships/slideLayout" Target="../slideLayouts/slideLayout319.xml"/><Relationship Id="rId75" Type="http://schemas.openxmlformats.org/officeDocument/2006/relationships/slideLayout" Target="../slideLayouts/slideLayout340.xml"/><Relationship Id="rId96" Type="http://schemas.openxmlformats.org/officeDocument/2006/relationships/slideLayout" Target="../slideLayouts/slideLayout361.xml"/><Relationship Id="rId140" Type="http://schemas.openxmlformats.org/officeDocument/2006/relationships/slideLayout" Target="../slideLayouts/slideLayout405.xml"/><Relationship Id="rId161" Type="http://schemas.openxmlformats.org/officeDocument/2006/relationships/slideLayout" Target="../slideLayouts/slideLayout426.xml"/><Relationship Id="rId182" Type="http://schemas.openxmlformats.org/officeDocument/2006/relationships/slideLayout" Target="../slideLayouts/slideLayout447.xml"/><Relationship Id="rId217" Type="http://schemas.openxmlformats.org/officeDocument/2006/relationships/slideLayout" Target="../slideLayouts/slideLayout482.xml"/><Relationship Id="rId6" Type="http://schemas.openxmlformats.org/officeDocument/2006/relationships/slideLayout" Target="../slideLayouts/slideLayout271.xml"/><Relationship Id="rId238" Type="http://schemas.openxmlformats.org/officeDocument/2006/relationships/slideLayout" Target="../slideLayouts/slideLayout503.xml"/><Relationship Id="rId259" Type="http://schemas.openxmlformats.org/officeDocument/2006/relationships/slideLayout" Target="../slideLayouts/slideLayout524.xml"/><Relationship Id="rId23" Type="http://schemas.openxmlformats.org/officeDocument/2006/relationships/slideLayout" Target="../slideLayouts/slideLayout288.xml"/><Relationship Id="rId119" Type="http://schemas.openxmlformats.org/officeDocument/2006/relationships/slideLayout" Target="../slideLayouts/slideLayout384.xml"/><Relationship Id="rId270" Type="http://schemas.openxmlformats.org/officeDocument/2006/relationships/slideLayout" Target="../slideLayouts/slideLayout535.xml"/><Relationship Id="rId44" Type="http://schemas.openxmlformats.org/officeDocument/2006/relationships/slideLayout" Target="../slideLayouts/slideLayout309.xml"/><Relationship Id="rId65" Type="http://schemas.openxmlformats.org/officeDocument/2006/relationships/slideLayout" Target="../slideLayouts/slideLayout330.xml"/><Relationship Id="rId86" Type="http://schemas.openxmlformats.org/officeDocument/2006/relationships/slideLayout" Target="../slideLayouts/slideLayout351.xml"/><Relationship Id="rId130" Type="http://schemas.openxmlformats.org/officeDocument/2006/relationships/slideLayout" Target="../slideLayouts/slideLayout395.xml"/><Relationship Id="rId151" Type="http://schemas.openxmlformats.org/officeDocument/2006/relationships/slideLayout" Target="../slideLayouts/slideLayout416.xml"/><Relationship Id="rId172" Type="http://schemas.openxmlformats.org/officeDocument/2006/relationships/slideLayout" Target="../slideLayouts/slideLayout437.xml"/><Relationship Id="rId193" Type="http://schemas.openxmlformats.org/officeDocument/2006/relationships/slideLayout" Target="../slideLayouts/slideLayout458.xml"/><Relationship Id="rId207" Type="http://schemas.openxmlformats.org/officeDocument/2006/relationships/slideLayout" Target="../slideLayouts/slideLayout472.xml"/><Relationship Id="rId228" Type="http://schemas.openxmlformats.org/officeDocument/2006/relationships/slideLayout" Target="../slideLayouts/slideLayout493.xml"/><Relationship Id="rId249" Type="http://schemas.openxmlformats.org/officeDocument/2006/relationships/slideLayout" Target="../slideLayouts/slideLayout514.xml"/><Relationship Id="rId13" Type="http://schemas.openxmlformats.org/officeDocument/2006/relationships/slideLayout" Target="../slideLayouts/slideLayout278.xml"/><Relationship Id="rId109" Type="http://schemas.openxmlformats.org/officeDocument/2006/relationships/slideLayout" Target="../slideLayouts/slideLayout374.xml"/><Relationship Id="rId260" Type="http://schemas.openxmlformats.org/officeDocument/2006/relationships/slideLayout" Target="../slideLayouts/slideLayout525.xml"/><Relationship Id="rId281" Type="http://schemas.openxmlformats.org/officeDocument/2006/relationships/slideLayout" Target="../slideLayouts/slideLayout546.xml"/><Relationship Id="rId34" Type="http://schemas.openxmlformats.org/officeDocument/2006/relationships/slideLayout" Target="../slideLayouts/slideLayout299.xml"/><Relationship Id="rId55" Type="http://schemas.openxmlformats.org/officeDocument/2006/relationships/slideLayout" Target="../slideLayouts/slideLayout320.xml"/><Relationship Id="rId76" Type="http://schemas.openxmlformats.org/officeDocument/2006/relationships/slideLayout" Target="../slideLayouts/slideLayout341.xml"/><Relationship Id="rId97" Type="http://schemas.openxmlformats.org/officeDocument/2006/relationships/slideLayout" Target="../slideLayouts/slideLayout362.xml"/><Relationship Id="rId120" Type="http://schemas.openxmlformats.org/officeDocument/2006/relationships/slideLayout" Target="../slideLayouts/slideLayout385.xml"/><Relationship Id="rId141" Type="http://schemas.openxmlformats.org/officeDocument/2006/relationships/slideLayout" Target="../slideLayouts/slideLayout406.xml"/><Relationship Id="rId7" Type="http://schemas.openxmlformats.org/officeDocument/2006/relationships/slideLayout" Target="../slideLayouts/slideLayout272.xml"/><Relationship Id="rId162" Type="http://schemas.openxmlformats.org/officeDocument/2006/relationships/slideLayout" Target="../slideLayouts/slideLayout427.xml"/><Relationship Id="rId183" Type="http://schemas.openxmlformats.org/officeDocument/2006/relationships/slideLayout" Target="../slideLayouts/slideLayout448.xml"/><Relationship Id="rId218" Type="http://schemas.openxmlformats.org/officeDocument/2006/relationships/slideLayout" Target="../slideLayouts/slideLayout483.xml"/><Relationship Id="rId239" Type="http://schemas.openxmlformats.org/officeDocument/2006/relationships/slideLayout" Target="../slideLayouts/slideLayout504.xml"/><Relationship Id="rId250" Type="http://schemas.openxmlformats.org/officeDocument/2006/relationships/slideLayout" Target="../slideLayouts/slideLayout515.xml"/><Relationship Id="rId271" Type="http://schemas.openxmlformats.org/officeDocument/2006/relationships/slideLayout" Target="../slideLayouts/slideLayout536.xml"/><Relationship Id="rId24" Type="http://schemas.openxmlformats.org/officeDocument/2006/relationships/slideLayout" Target="../slideLayouts/slideLayout289.xml"/><Relationship Id="rId45" Type="http://schemas.openxmlformats.org/officeDocument/2006/relationships/slideLayout" Target="../slideLayouts/slideLayout310.xml"/><Relationship Id="rId66" Type="http://schemas.openxmlformats.org/officeDocument/2006/relationships/slideLayout" Target="../slideLayouts/slideLayout331.xml"/><Relationship Id="rId87" Type="http://schemas.openxmlformats.org/officeDocument/2006/relationships/slideLayout" Target="../slideLayouts/slideLayout352.xml"/><Relationship Id="rId110" Type="http://schemas.openxmlformats.org/officeDocument/2006/relationships/slideLayout" Target="../slideLayouts/slideLayout375.xml"/><Relationship Id="rId131" Type="http://schemas.openxmlformats.org/officeDocument/2006/relationships/slideLayout" Target="../slideLayouts/slideLayout396.xml"/><Relationship Id="rId152" Type="http://schemas.openxmlformats.org/officeDocument/2006/relationships/slideLayout" Target="../slideLayouts/slideLayout417.xml"/><Relationship Id="rId173" Type="http://schemas.openxmlformats.org/officeDocument/2006/relationships/slideLayout" Target="../slideLayouts/slideLayout438.xml"/><Relationship Id="rId194" Type="http://schemas.openxmlformats.org/officeDocument/2006/relationships/slideLayout" Target="../slideLayouts/slideLayout459.xml"/><Relationship Id="rId208" Type="http://schemas.openxmlformats.org/officeDocument/2006/relationships/slideLayout" Target="../slideLayouts/slideLayout473.xml"/><Relationship Id="rId229" Type="http://schemas.openxmlformats.org/officeDocument/2006/relationships/slideLayout" Target="../slideLayouts/slideLayout494.xml"/><Relationship Id="rId240" Type="http://schemas.openxmlformats.org/officeDocument/2006/relationships/slideLayout" Target="../slideLayouts/slideLayout505.xml"/><Relationship Id="rId261" Type="http://schemas.openxmlformats.org/officeDocument/2006/relationships/slideLayout" Target="../slideLayouts/slideLayout526.xml"/><Relationship Id="rId14" Type="http://schemas.openxmlformats.org/officeDocument/2006/relationships/slideLayout" Target="../slideLayouts/slideLayout279.xml"/><Relationship Id="rId35" Type="http://schemas.openxmlformats.org/officeDocument/2006/relationships/slideLayout" Target="../slideLayouts/slideLayout300.xml"/><Relationship Id="rId56" Type="http://schemas.openxmlformats.org/officeDocument/2006/relationships/slideLayout" Target="../slideLayouts/slideLayout321.xml"/><Relationship Id="rId77" Type="http://schemas.openxmlformats.org/officeDocument/2006/relationships/slideLayout" Target="../slideLayouts/slideLayout342.xml"/><Relationship Id="rId100" Type="http://schemas.openxmlformats.org/officeDocument/2006/relationships/slideLayout" Target="../slideLayouts/slideLayout365.xml"/><Relationship Id="rId282" Type="http://schemas.openxmlformats.org/officeDocument/2006/relationships/slideLayout" Target="../slideLayouts/slideLayout547.xml"/><Relationship Id="rId8" Type="http://schemas.openxmlformats.org/officeDocument/2006/relationships/slideLayout" Target="../slideLayouts/slideLayout273.xml"/><Relationship Id="rId98" Type="http://schemas.openxmlformats.org/officeDocument/2006/relationships/slideLayout" Target="../slideLayouts/slideLayout363.xml"/><Relationship Id="rId121" Type="http://schemas.openxmlformats.org/officeDocument/2006/relationships/slideLayout" Target="../slideLayouts/slideLayout386.xml"/><Relationship Id="rId142" Type="http://schemas.openxmlformats.org/officeDocument/2006/relationships/slideLayout" Target="../slideLayouts/slideLayout407.xml"/><Relationship Id="rId163" Type="http://schemas.openxmlformats.org/officeDocument/2006/relationships/slideLayout" Target="../slideLayouts/slideLayout428.xml"/><Relationship Id="rId184" Type="http://schemas.openxmlformats.org/officeDocument/2006/relationships/slideLayout" Target="../slideLayouts/slideLayout449.xml"/><Relationship Id="rId219" Type="http://schemas.openxmlformats.org/officeDocument/2006/relationships/slideLayout" Target="../slideLayouts/slideLayout484.xml"/><Relationship Id="rId230" Type="http://schemas.openxmlformats.org/officeDocument/2006/relationships/slideLayout" Target="../slideLayouts/slideLayout495.xml"/><Relationship Id="rId251" Type="http://schemas.openxmlformats.org/officeDocument/2006/relationships/slideLayout" Target="../slideLayouts/slideLayout516.xml"/><Relationship Id="rId25" Type="http://schemas.openxmlformats.org/officeDocument/2006/relationships/slideLayout" Target="../slideLayouts/slideLayout290.xml"/><Relationship Id="rId46" Type="http://schemas.openxmlformats.org/officeDocument/2006/relationships/slideLayout" Target="../slideLayouts/slideLayout311.xml"/><Relationship Id="rId67" Type="http://schemas.openxmlformats.org/officeDocument/2006/relationships/slideLayout" Target="../slideLayouts/slideLayout332.xml"/><Relationship Id="rId272" Type="http://schemas.openxmlformats.org/officeDocument/2006/relationships/slideLayout" Target="../slideLayouts/slideLayout537.xml"/><Relationship Id="rId88" Type="http://schemas.openxmlformats.org/officeDocument/2006/relationships/slideLayout" Target="../slideLayouts/slideLayout353.xml"/><Relationship Id="rId111" Type="http://schemas.openxmlformats.org/officeDocument/2006/relationships/slideLayout" Target="../slideLayouts/slideLayout376.xml"/><Relationship Id="rId132" Type="http://schemas.openxmlformats.org/officeDocument/2006/relationships/slideLayout" Target="../slideLayouts/slideLayout397.xml"/><Relationship Id="rId153" Type="http://schemas.openxmlformats.org/officeDocument/2006/relationships/slideLayout" Target="../slideLayouts/slideLayout418.xml"/><Relationship Id="rId174" Type="http://schemas.openxmlformats.org/officeDocument/2006/relationships/slideLayout" Target="../slideLayouts/slideLayout439.xml"/><Relationship Id="rId195" Type="http://schemas.openxmlformats.org/officeDocument/2006/relationships/slideLayout" Target="../slideLayouts/slideLayout460.xml"/><Relationship Id="rId209" Type="http://schemas.openxmlformats.org/officeDocument/2006/relationships/slideLayout" Target="../slideLayouts/slideLayout474.xml"/><Relationship Id="rId220" Type="http://schemas.openxmlformats.org/officeDocument/2006/relationships/slideLayout" Target="../slideLayouts/slideLayout485.xml"/><Relationship Id="rId241" Type="http://schemas.openxmlformats.org/officeDocument/2006/relationships/slideLayout" Target="../slideLayouts/slideLayout506.xml"/><Relationship Id="rId15" Type="http://schemas.openxmlformats.org/officeDocument/2006/relationships/slideLayout" Target="../slideLayouts/slideLayout280.xml"/><Relationship Id="rId36" Type="http://schemas.openxmlformats.org/officeDocument/2006/relationships/slideLayout" Target="../slideLayouts/slideLayout301.xml"/><Relationship Id="rId57" Type="http://schemas.openxmlformats.org/officeDocument/2006/relationships/slideLayout" Target="../slideLayouts/slideLayout322.xml"/><Relationship Id="rId262" Type="http://schemas.openxmlformats.org/officeDocument/2006/relationships/slideLayout" Target="../slideLayouts/slideLayout527.xml"/><Relationship Id="rId283" Type="http://schemas.openxmlformats.org/officeDocument/2006/relationships/slideLayout" Target="../slideLayouts/slideLayout548.xml"/><Relationship Id="rId78" Type="http://schemas.openxmlformats.org/officeDocument/2006/relationships/slideLayout" Target="../slideLayouts/slideLayout343.xml"/><Relationship Id="rId99" Type="http://schemas.openxmlformats.org/officeDocument/2006/relationships/slideLayout" Target="../slideLayouts/slideLayout364.xml"/><Relationship Id="rId101" Type="http://schemas.openxmlformats.org/officeDocument/2006/relationships/slideLayout" Target="../slideLayouts/slideLayout366.xml"/><Relationship Id="rId122" Type="http://schemas.openxmlformats.org/officeDocument/2006/relationships/slideLayout" Target="../slideLayouts/slideLayout387.xml"/><Relationship Id="rId143" Type="http://schemas.openxmlformats.org/officeDocument/2006/relationships/slideLayout" Target="../slideLayouts/slideLayout408.xml"/><Relationship Id="rId164" Type="http://schemas.openxmlformats.org/officeDocument/2006/relationships/slideLayout" Target="../slideLayouts/slideLayout429.xml"/><Relationship Id="rId185" Type="http://schemas.openxmlformats.org/officeDocument/2006/relationships/slideLayout" Target="../slideLayouts/slideLayout450.xml"/><Relationship Id="rId9" Type="http://schemas.openxmlformats.org/officeDocument/2006/relationships/slideLayout" Target="../slideLayouts/slideLayout274.xml"/><Relationship Id="rId210" Type="http://schemas.openxmlformats.org/officeDocument/2006/relationships/slideLayout" Target="../slideLayouts/slideLayout475.xml"/><Relationship Id="rId26" Type="http://schemas.openxmlformats.org/officeDocument/2006/relationships/slideLayout" Target="../slideLayouts/slideLayout291.xml"/><Relationship Id="rId231" Type="http://schemas.openxmlformats.org/officeDocument/2006/relationships/slideLayout" Target="../slideLayouts/slideLayout496.xml"/><Relationship Id="rId252" Type="http://schemas.openxmlformats.org/officeDocument/2006/relationships/slideLayout" Target="../slideLayouts/slideLayout517.xml"/><Relationship Id="rId273" Type="http://schemas.openxmlformats.org/officeDocument/2006/relationships/slideLayout" Target="../slideLayouts/slideLayout538.xml"/><Relationship Id="rId47" Type="http://schemas.openxmlformats.org/officeDocument/2006/relationships/slideLayout" Target="../slideLayouts/slideLayout312.xml"/><Relationship Id="rId68" Type="http://schemas.openxmlformats.org/officeDocument/2006/relationships/slideLayout" Target="../slideLayouts/slideLayout333.xml"/><Relationship Id="rId89" Type="http://schemas.openxmlformats.org/officeDocument/2006/relationships/slideLayout" Target="../slideLayouts/slideLayout354.xml"/><Relationship Id="rId112" Type="http://schemas.openxmlformats.org/officeDocument/2006/relationships/slideLayout" Target="../slideLayouts/slideLayout377.xml"/><Relationship Id="rId133" Type="http://schemas.openxmlformats.org/officeDocument/2006/relationships/slideLayout" Target="../slideLayouts/slideLayout398.xml"/><Relationship Id="rId154" Type="http://schemas.openxmlformats.org/officeDocument/2006/relationships/slideLayout" Target="../slideLayouts/slideLayout419.xml"/><Relationship Id="rId175" Type="http://schemas.openxmlformats.org/officeDocument/2006/relationships/slideLayout" Target="../slideLayouts/slideLayout440.xml"/><Relationship Id="rId196" Type="http://schemas.openxmlformats.org/officeDocument/2006/relationships/slideLayout" Target="../slideLayouts/slideLayout461.xml"/><Relationship Id="rId200" Type="http://schemas.openxmlformats.org/officeDocument/2006/relationships/slideLayout" Target="../slideLayouts/slideLayout465.xml"/><Relationship Id="rId16" Type="http://schemas.openxmlformats.org/officeDocument/2006/relationships/slideLayout" Target="../slideLayouts/slideLayout281.xml"/><Relationship Id="rId221" Type="http://schemas.openxmlformats.org/officeDocument/2006/relationships/slideLayout" Target="../slideLayouts/slideLayout486.xml"/><Relationship Id="rId242" Type="http://schemas.openxmlformats.org/officeDocument/2006/relationships/slideLayout" Target="../slideLayouts/slideLayout507.xml"/><Relationship Id="rId263" Type="http://schemas.openxmlformats.org/officeDocument/2006/relationships/slideLayout" Target="../slideLayouts/slideLayout528.xml"/><Relationship Id="rId284" Type="http://schemas.openxmlformats.org/officeDocument/2006/relationships/slideLayout" Target="../slideLayouts/slideLayout549.xml"/><Relationship Id="rId37" Type="http://schemas.openxmlformats.org/officeDocument/2006/relationships/slideLayout" Target="../slideLayouts/slideLayout302.xml"/><Relationship Id="rId58" Type="http://schemas.openxmlformats.org/officeDocument/2006/relationships/slideLayout" Target="../slideLayouts/slideLayout323.xml"/><Relationship Id="rId79" Type="http://schemas.openxmlformats.org/officeDocument/2006/relationships/slideLayout" Target="../slideLayouts/slideLayout344.xml"/><Relationship Id="rId102" Type="http://schemas.openxmlformats.org/officeDocument/2006/relationships/slideLayout" Target="../slideLayouts/slideLayout367.xml"/><Relationship Id="rId123" Type="http://schemas.openxmlformats.org/officeDocument/2006/relationships/slideLayout" Target="../slideLayouts/slideLayout388.xml"/><Relationship Id="rId144" Type="http://schemas.openxmlformats.org/officeDocument/2006/relationships/slideLayout" Target="../slideLayouts/slideLayout409.xml"/><Relationship Id="rId90" Type="http://schemas.openxmlformats.org/officeDocument/2006/relationships/slideLayout" Target="../slideLayouts/slideLayout355.xml"/><Relationship Id="rId165" Type="http://schemas.openxmlformats.org/officeDocument/2006/relationships/slideLayout" Target="../slideLayouts/slideLayout430.xml"/><Relationship Id="rId186" Type="http://schemas.openxmlformats.org/officeDocument/2006/relationships/slideLayout" Target="../slideLayouts/slideLayout451.xml"/><Relationship Id="rId211" Type="http://schemas.openxmlformats.org/officeDocument/2006/relationships/slideLayout" Target="../slideLayouts/slideLayout476.xml"/><Relationship Id="rId232" Type="http://schemas.openxmlformats.org/officeDocument/2006/relationships/slideLayout" Target="../slideLayouts/slideLayout497.xml"/><Relationship Id="rId253" Type="http://schemas.openxmlformats.org/officeDocument/2006/relationships/slideLayout" Target="../slideLayouts/slideLayout518.xml"/><Relationship Id="rId274" Type="http://schemas.openxmlformats.org/officeDocument/2006/relationships/slideLayout" Target="../slideLayouts/slideLayout539.xml"/><Relationship Id="rId27" Type="http://schemas.openxmlformats.org/officeDocument/2006/relationships/slideLayout" Target="../slideLayouts/slideLayout292.xml"/><Relationship Id="rId48" Type="http://schemas.openxmlformats.org/officeDocument/2006/relationships/slideLayout" Target="../slideLayouts/slideLayout313.xml"/><Relationship Id="rId69" Type="http://schemas.openxmlformats.org/officeDocument/2006/relationships/slideLayout" Target="../slideLayouts/slideLayout334.xml"/><Relationship Id="rId113" Type="http://schemas.openxmlformats.org/officeDocument/2006/relationships/slideLayout" Target="../slideLayouts/slideLayout378.xml"/><Relationship Id="rId134" Type="http://schemas.openxmlformats.org/officeDocument/2006/relationships/slideLayout" Target="../slideLayouts/slideLayout399.xml"/><Relationship Id="rId80" Type="http://schemas.openxmlformats.org/officeDocument/2006/relationships/slideLayout" Target="../slideLayouts/slideLayout345.xml"/><Relationship Id="rId155" Type="http://schemas.openxmlformats.org/officeDocument/2006/relationships/slideLayout" Target="../slideLayouts/slideLayout420.xml"/><Relationship Id="rId176" Type="http://schemas.openxmlformats.org/officeDocument/2006/relationships/slideLayout" Target="../slideLayouts/slideLayout441.xml"/><Relationship Id="rId197" Type="http://schemas.openxmlformats.org/officeDocument/2006/relationships/slideLayout" Target="../slideLayouts/slideLayout462.xml"/><Relationship Id="rId201" Type="http://schemas.openxmlformats.org/officeDocument/2006/relationships/slideLayout" Target="../slideLayouts/slideLayout466.xml"/><Relationship Id="rId222" Type="http://schemas.openxmlformats.org/officeDocument/2006/relationships/slideLayout" Target="../slideLayouts/slideLayout487.xml"/><Relationship Id="rId243" Type="http://schemas.openxmlformats.org/officeDocument/2006/relationships/slideLayout" Target="../slideLayouts/slideLayout508.xml"/><Relationship Id="rId264" Type="http://schemas.openxmlformats.org/officeDocument/2006/relationships/slideLayout" Target="../slideLayouts/slideLayout529.xml"/><Relationship Id="rId285" Type="http://schemas.openxmlformats.org/officeDocument/2006/relationships/slideLayout" Target="../slideLayouts/slideLayout550.xml"/><Relationship Id="rId17" Type="http://schemas.openxmlformats.org/officeDocument/2006/relationships/slideLayout" Target="../slideLayouts/slideLayout282.xml"/><Relationship Id="rId38" Type="http://schemas.openxmlformats.org/officeDocument/2006/relationships/slideLayout" Target="../slideLayouts/slideLayout303.xml"/><Relationship Id="rId59" Type="http://schemas.openxmlformats.org/officeDocument/2006/relationships/slideLayout" Target="../slideLayouts/slideLayout324.xml"/><Relationship Id="rId103" Type="http://schemas.openxmlformats.org/officeDocument/2006/relationships/slideLayout" Target="../slideLayouts/slideLayout368.xml"/><Relationship Id="rId124" Type="http://schemas.openxmlformats.org/officeDocument/2006/relationships/slideLayout" Target="../slideLayouts/slideLayout389.xml"/><Relationship Id="rId70" Type="http://schemas.openxmlformats.org/officeDocument/2006/relationships/slideLayout" Target="../slideLayouts/slideLayout335.xml"/><Relationship Id="rId91" Type="http://schemas.openxmlformats.org/officeDocument/2006/relationships/slideLayout" Target="../slideLayouts/slideLayout356.xml"/><Relationship Id="rId145" Type="http://schemas.openxmlformats.org/officeDocument/2006/relationships/slideLayout" Target="../slideLayouts/slideLayout410.xml"/><Relationship Id="rId166" Type="http://schemas.openxmlformats.org/officeDocument/2006/relationships/slideLayout" Target="../slideLayouts/slideLayout431.xml"/><Relationship Id="rId187" Type="http://schemas.openxmlformats.org/officeDocument/2006/relationships/slideLayout" Target="../slideLayouts/slideLayout452.xml"/><Relationship Id="rId1" Type="http://schemas.openxmlformats.org/officeDocument/2006/relationships/slideLayout" Target="../slideLayouts/slideLayout266.xml"/><Relationship Id="rId212" Type="http://schemas.openxmlformats.org/officeDocument/2006/relationships/slideLayout" Target="../slideLayouts/slideLayout477.xml"/><Relationship Id="rId233" Type="http://schemas.openxmlformats.org/officeDocument/2006/relationships/slideLayout" Target="../slideLayouts/slideLayout498.xml"/><Relationship Id="rId254" Type="http://schemas.openxmlformats.org/officeDocument/2006/relationships/slideLayout" Target="../slideLayouts/slideLayout519.xml"/><Relationship Id="rId28" Type="http://schemas.openxmlformats.org/officeDocument/2006/relationships/slideLayout" Target="../slideLayouts/slideLayout293.xml"/><Relationship Id="rId49" Type="http://schemas.openxmlformats.org/officeDocument/2006/relationships/slideLayout" Target="../slideLayouts/slideLayout314.xml"/><Relationship Id="rId114" Type="http://schemas.openxmlformats.org/officeDocument/2006/relationships/slideLayout" Target="../slideLayouts/slideLayout379.xml"/><Relationship Id="rId275" Type="http://schemas.openxmlformats.org/officeDocument/2006/relationships/slideLayout" Target="../slideLayouts/slideLayout540.xml"/><Relationship Id="rId60" Type="http://schemas.openxmlformats.org/officeDocument/2006/relationships/slideLayout" Target="../slideLayouts/slideLayout325.xml"/><Relationship Id="rId81" Type="http://schemas.openxmlformats.org/officeDocument/2006/relationships/slideLayout" Target="../slideLayouts/slideLayout346.xml"/><Relationship Id="rId135" Type="http://schemas.openxmlformats.org/officeDocument/2006/relationships/slideLayout" Target="../slideLayouts/slideLayout400.xml"/><Relationship Id="rId156" Type="http://schemas.openxmlformats.org/officeDocument/2006/relationships/slideLayout" Target="../slideLayouts/slideLayout421.xml"/><Relationship Id="rId177" Type="http://schemas.openxmlformats.org/officeDocument/2006/relationships/slideLayout" Target="../slideLayouts/slideLayout442.xml"/><Relationship Id="rId198" Type="http://schemas.openxmlformats.org/officeDocument/2006/relationships/slideLayout" Target="../slideLayouts/slideLayout463.xml"/><Relationship Id="rId202" Type="http://schemas.openxmlformats.org/officeDocument/2006/relationships/slideLayout" Target="../slideLayouts/slideLayout467.xml"/><Relationship Id="rId223" Type="http://schemas.openxmlformats.org/officeDocument/2006/relationships/slideLayout" Target="../slideLayouts/slideLayout488.xml"/><Relationship Id="rId244" Type="http://schemas.openxmlformats.org/officeDocument/2006/relationships/slideLayout" Target="../slideLayouts/slideLayout509.xml"/><Relationship Id="rId18" Type="http://schemas.openxmlformats.org/officeDocument/2006/relationships/slideLayout" Target="../slideLayouts/slideLayout283.xml"/><Relationship Id="rId39" Type="http://schemas.openxmlformats.org/officeDocument/2006/relationships/slideLayout" Target="../slideLayouts/slideLayout304.xml"/><Relationship Id="rId265" Type="http://schemas.openxmlformats.org/officeDocument/2006/relationships/slideLayout" Target="../slideLayouts/slideLayout530.xml"/><Relationship Id="rId286" Type="http://schemas.openxmlformats.org/officeDocument/2006/relationships/slideLayout" Target="../slideLayouts/slideLayout551.xml"/><Relationship Id="rId50" Type="http://schemas.openxmlformats.org/officeDocument/2006/relationships/slideLayout" Target="../slideLayouts/slideLayout315.xml"/><Relationship Id="rId104" Type="http://schemas.openxmlformats.org/officeDocument/2006/relationships/slideLayout" Target="../slideLayouts/slideLayout369.xml"/><Relationship Id="rId125" Type="http://schemas.openxmlformats.org/officeDocument/2006/relationships/slideLayout" Target="../slideLayouts/slideLayout390.xml"/><Relationship Id="rId146" Type="http://schemas.openxmlformats.org/officeDocument/2006/relationships/slideLayout" Target="../slideLayouts/slideLayout411.xml"/><Relationship Id="rId167" Type="http://schemas.openxmlformats.org/officeDocument/2006/relationships/slideLayout" Target="../slideLayouts/slideLayout432.xml"/><Relationship Id="rId188" Type="http://schemas.openxmlformats.org/officeDocument/2006/relationships/slideLayout" Target="../slideLayouts/slideLayout453.xml"/><Relationship Id="rId71" Type="http://schemas.openxmlformats.org/officeDocument/2006/relationships/slideLayout" Target="../slideLayouts/slideLayout336.xml"/><Relationship Id="rId92" Type="http://schemas.openxmlformats.org/officeDocument/2006/relationships/slideLayout" Target="../slideLayouts/slideLayout357.xml"/><Relationship Id="rId213" Type="http://schemas.openxmlformats.org/officeDocument/2006/relationships/slideLayout" Target="../slideLayouts/slideLayout478.xml"/><Relationship Id="rId234" Type="http://schemas.openxmlformats.org/officeDocument/2006/relationships/slideLayout" Target="../slideLayouts/slideLayout499.xml"/><Relationship Id="rId2" Type="http://schemas.openxmlformats.org/officeDocument/2006/relationships/slideLayout" Target="../slideLayouts/slideLayout267.xml"/><Relationship Id="rId29" Type="http://schemas.openxmlformats.org/officeDocument/2006/relationships/slideLayout" Target="../slideLayouts/slideLayout294.xml"/><Relationship Id="rId255" Type="http://schemas.openxmlformats.org/officeDocument/2006/relationships/slideLayout" Target="../slideLayouts/slideLayout520.xml"/><Relationship Id="rId276" Type="http://schemas.openxmlformats.org/officeDocument/2006/relationships/slideLayout" Target="../slideLayouts/slideLayout541.xml"/><Relationship Id="rId40" Type="http://schemas.openxmlformats.org/officeDocument/2006/relationships/slideLayout" Target="../slideLayouts/slideLayout305.xml"/><Relationship Id="rId115" Type="http://schemas.openxmlformats.org/officeDocument/2006/relationships/slideLayout" Target="../slideLayouts/slideLayout380.xml"/><Relationship Id="rId136" Type="http://schemas.openxmlformats.org/officeDocument/2006/relationships/slideLayout" Target="../slideLayouts/slideLayout401.xml"/><Relationship Id="rId157" Type="http://schemas.openxmlformats.org/officeDocument/2006/relationships/slideLayout" Target="../slideLayouts/slideLayout422.xml"/><Relationship Id="rId178" Type="http://schemas.openxmlformats.org/officeDocument/2006/relationships/slideLayout" Target="../slideLayouts/slideLayout443.xml"/><Relationship Id="rId61" Type="http://schemas.openxmlformats.org/officeDocument/2006/relationships/slideLayout" Target="../slideLayouts/slideLayout326.xml"/><Relationship Id="rId82" Type="http://schemas.openxmlformats.org/officeDocument/2006/relationships/slideLayout" Target="../slideLayouts/slideLayout347.xml"/><Relationship Id="rId199" Type="http://schemas.openxmlformats.org/officeDocument/2006/relationships/slideLayout" Target="../slideLayouts/slideLayout464.xml"/><Relationship Id="rId203" Type="http://schemas.openxmlformats.org/officeDocument/2006/relationships/slideLayout" Target="../slideLayouts/slideLayout468.xml"/><Relationship Id="rId19" Type="http://schemas.openxmlformats.org/officeDocument/2006/relationships/slideLayout" Target="../slideLayouts/slideLayout284.xml"/><Relationship Id="rId224" Type="http://schemas.openxmlformats.org/officeDocument/2006/relationships/slideLayout" Target="../slideLayouts/slideLayout489.xml"/><Relationship Id="rId245" Type="http://schemas.openxmlformats.org/officeDocument/2006/relationships/slideLayout" Target="../slideLayouts/slideLayout510.xml"/><Relationship Id="rId266" Type="http://schemas.openxmlformats.org/officeDocument/2006/relationships/slideLayout" Target="../slideLayouts/slideLayout531.xml"/><Relationship Id="rId287" Type="http://schemas.openxmlformats.org/officeDocument/2006/relationships/theme" Target="../theme/theme4.xml"/><Relationship Id="rId30" Type="http://schemas.openxmlformats.org/officeDocument/2006/relationships/slideLayout" Target="../slideLayouts/slideLayout295.xml"/><Relationship Id="rId105" Type="http://schemas.openxmlformats.org/officeDocument/2006/relationships/slideLayout" Target="../slideLayouts/slideLayout370.xml"/><Relationship Id="rId126" Type="http://schemas.openxmlformats.org/officeDocument/2006/relationships/slideLayout" Target="../slideLayouts/slideLayout391.xml"/><Relationship Id="rId147" Type="http://schemas.openxmlformats.org/officeDocument/2006/relationships/slideLayout" Target="../slideLayouts/slideLayout412.xml"/><Relationship Id="rId168" Type="http://schemas.openxmlformats.org/officeDocument/2006/relationships/slideLayout" Target="../slideLayouts/slideLayout433.xml"/><Relationship Id="rId51" Type="http://schemas.openxmlformats.org/officeDocument/2006/relationships/slideLayout" Target="../slideLayouts/slideLayout316.xml"/><Relationship Id="rId72" Type="http://schemas.openxmlformats.org/officeDocument/2006/relationships/slideLayout" Target="../slideLayouts/slideLayout337.xml"/><Relationship Id="rId93" Type="http://schemas.openxmlformats.org/officeDocument/2006/relationships/slideLayout" Target="../slideLayouts/slideLayout358.xml"/><Relationship Id="rId189" Type="http://schemas.openxmlformats.org/officeDocument/2006/relationships/slideLayout" Target="../slideLayouts/slideLayout454.xml"/><Relationship Id="rId3" Type="http://schemas.openxmlformats.org/officeDocument/2006/relationships/slideLayout" Target="../slideLayouts/slideLayout268.xml"/><Relationship Id="rId214" Type="http://schemas.openxmlformats.org/officeDocument/2006/relationships/slideLayout" Target="../slideLayouts/slideLayout479.xml"/><Relationship Id="rId235" Type="http://schemas.openxmlformats.org/officeDocument/2006/relationships/slideLayout" Target="../slideLayouts/slideLayout500.xml"/><Relationship Id="rId256" Type="http://schemas.openxmlformats.org/officeDocument/2006/relationships/slideLayout" Target="../slideLayouts/slideLayout521.xml"/><Relationship Id="rId277" Type="http://schemas.openxmlformats.org/officeDocument/2006/relationships/slideLayout" Target="../slideLayouts/slideLayout542.xml"/><Relationship Id="rId116" Type="http://schemas.openxmlformats.org/officeDocument/2006/relationships/slideLayout" Target="../slideLayouts/slideLayout381.xml"/><Relationship Id="rId137" Type="http://schemas.openxmlformats.org/officeDocument/2006/relationships/slideLayout" Target="../slideLayouts/slideLayout402.xml"/><Relationship Id="rId158" Type="http://schemas.openxmlformats.org/officeDocument/2006/relationships/slideLayout" Target="../slideLayouts/slideLayout423.xml"/><Relationship Id="rId20" Type="http://schemas.openxmlformats.org/officeDocument/2006/relationships/slideLayout" Target="../slideLayouts/slideLayout285.xml"/><Relationship Id="rId41" Type="http://schemas.openxmlformats.org/officeDocument/2006/relationships/slideLayout" Target="../slideLayouts/slideLayout306.xml"/><Relationship Id="rId62" Type="http://schemas.openxmlformats.org/officeDocument/2006/relationships/slideLayout" Target="../slideLayouts/slideLayout327.xml"/><Relationship Id="rId83" Type="http://schemas.openxmlformats.org/officeDocument/2006/relationships/slideLayout" Target="../slideLayouts/slideLayout348.xml"/><Relationship Id="rId179" Type="http://schemas.openxmlformats.org/officeDocument/2006/relationships/slideLayout" Target="../slideLayouts/slideLayout444.xml"/><Relationship Id="rId190" Type="http://schemas.openxmlformats.org/officeDocument/2006/relationships/slideLayout" Target="../slideLayouts/slideLayout455.xml"/><Relationship Id="rId204" Type="http://schemas.openxmlformats.org/officeDocument/2006/relationships/slideLayout" Target="../slideLayouts/slideLayout469.xml"/><Relationship Id="rId225" Type="http://schemas.openxmlformats.org/officeDocument/2006/relationships/slideLayout" Target="../slideLayouts/slideLayout490.xml"/><Relationship Id="rId246" Type="http://schemas.openxmlformats.org/officeDocument/2006/relationships/slideLayout" Target="../slideLayouts/slideLayout511.xml"/><Relationship Id="rId267" Type="http://schemas.openxmlformats.org/officeDocument/2006/relationships/slideLayout" Target="../slideLayouts/slideLayout532.xml"/><Relationship Id="rId106" Type="http://schemas.openxmlformats.org/officeDocument/2006/relationships/slideLayout" Target="../slideLayouts/slideLayout371.xml"/><Relationship Id="rId127" Type="http://schemas.openxmlformats.org/officeDocument/2006/relationships/slideLayout" Target="../slideLayouts/slideLayout392.xml"/><Relationship Id="rId10" Type="http://schemas.openxmlformats.org/officeDocument/2006/relationships/slideLayout" Target="../slideLayouts/slideLayout275.xml"/><Relationship Id="rId31" Type="http://schemas.openxmlformats.org/officeDocument/2006/relationships/slideLayout" Target="../slideLayouts/slideLayout296.xml"/><Relationship Id="rId52" Type="http://schemas.openxmlformats.org/officeDocument/2006/relationships/slideLayout" Target="../slideLayouts/slideLayout317.xml"/><Relationship Id="rId73" Type="http://schemas.openxmlformats.org/officeDocument/2006/relationships/slideLayout" Target="../slideLayouts/slideLayout338.xml"/><Relationship Id="rId94" Type="http://schemas.openxmlformats.org/officeDocument/2006/relationships/slideLayout" Target="../slideLayouts/slideLayout359.xml"/><Relationship Id="rId148" Type="http://schemas.openxmlformats.org/officeDocument/2006/relationships/slideLayout" Target="../slideLayouts/slideLayout413.xml"/><Relationship Id="rId169" Type="http://schemas.openxmlformats.org/officeDocument/2006/relationships/slideLayout" Target="../slideLayouts/slideLayout434.xml"/><Relationship Id="rId4" Type="http://schemas.openxmlformats.org/officeDocument/2006/relationships/slideLayout" Target="../slideLayouts/slideLayout269.xml"/><Relationship Id="rId180" Type="http://schemas.openxmlformats.org/officeDocument/2006/relationships/slideLayout" Target="../slideLayouts/slideLayout445.xml"/><Relationship Id="rId215" Type="http://schemas.openxmlformats.org/officeDocument/2006/relationships/slideLayout" Target="../slideLayouts/slideLayout480.xml"/><Relationship Id="rId236" Type="http://schemas.openxmlformats.org/officeDocument/2006/relationships/slideLayout" Target="../slideLayouts/slideLayout501.xml"/><Relationship Id="rId257" Type="http://schemas.openxmlformats.org/officeDocument/2006/relationships/slideLayout" Target="../slideLayouts/slideLayout522.xml"/><Relationship Id="rId278" Type="http://schemas.openxmlformats.org/officeDocument/2006/relationships/slideLayout" Target="../slideLayouts/slideLayout543.xml"/><Relationship Id="rId42" Type="http://schemas.openxmlformats.org/officeDocument/2006/relationships/slideLayout" Target="../slideLayouts/slideLayout307.xml"/><Relationship Id="rId84" Type="http://schemas.openxmlformats.org/officeDocument/2006/relationships/slideLayout" Target="../slideLayouts/slideLayout349.xml"/><Relationship Id="rId138" Type="http://schemas.openxmlformats.org/officeDocument/2006/relationships/slideLayout" Target="../slideLayouts/slideLayout403.xml"/><Relationship Id="rId191" Type="http://schemas.openxmlformats.org/officeDocument/2006/relationships/slideLayout" Target="../slideLayouts/slideLayout456.xml"/><Relationship Id="rId205" Type="http://schemas.openxmlformats.org/officeDocument/2006/relationships/slideLayout" Target="../slideLayouts/slideLayout470.xml"/><Relationship Id="rId247" Type="http://schemas.openxmlformats.org/officeDocument/2006/relationships/slideLayout" Target="../slideLayouts/slideLayout512.xml"/><Relationship Id="rId107" Type="http://schemas.openxmlformats.org/officeDocument/2006/relationships/slideLayout" Target="../slideLayouts/slideLayout372.xml"/><Relationship Id="rId11" Type="http://schemas.openxmlformats.org/officeDocument/2006/relationships/slideLayout" Target="../slideLayouts/slideLayout276.xml"/><Relationship Id="rId53" Type="http://schemas.openxmlformats.org/officeDocument/2006/relationships/slideLayout" Target="../slideLayouts/slideLayout318.xml"/><Relationship Id="rId149" Type="http://schemas.openxmlformats.org/officeDocument/2006/relationships/slideLayout" Target="../slideLayouts/slideLayout414.xml"/><Relationship Id="rId95" Type="http://schemas.openxmlformats.org/officeDocument/2006/relationships/slideLayout" Target="../slideLayouts/slideLayout360.xml"/><Relationship Id="rId160" Type="http://schemas.openxmlformats.org/officeDocument/2006/relationships/slideLayout" Target="../slideLayouts/slideLayout425.xml"/><Relationship Id="rId216" Type="http://schemas.openxmlformats.org/officeDocument/2006/relationships/slideLayout" Target="../slideLayouts/slideLayout481.xml"/><Relationship Id="rId258" Type="http://schemas.openxmlformats.org/officeDocument/2006/relationships/slideLayout" Target="../slideLayouts/slideLayout523.xml"/><Relationship Id="rId22" Type="http://schemas.openxmlformats.org/officeDocument/2006/relationships/slideLayout" Target="../slideLayouts/slideLayout287.xml"/><Relationship Id="rId64" Type="http://schemas.openxmlformats.org/officeDocument/2006/relationships/slideLayout" Target="../slideLayouts/slideLayout329.xml"/><Relationship Id="rId118" Type="http://schemas.openxmlformats.org/officeDocument/2006/relationships/slideLayout" Target="../slideLayouts/slideLayout3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5232"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 id="21474852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378073280"/>
      </p:ext>
    </p:extLst>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191" r:id="rId11"/>
    <p:sldLayoutId id="2147484835" r:id="rId12"/>
    <p:sldLayoutId id="2147485192" r:id="rId13"/>
    <p:sldLayoutId id="2147484626" r:id="rId14"/>
    <p:sldLayoutId id="2147484836" r:id="rId15"/>
    <p:sldLayoutId id="2147484837" r:id="rId16"/>
    <p:sldLayoutId id="2147485193" r:id="rId17"/>
    <p:sldLayoutId id="2147485194" r:id="rId18"/>
    <p:sldLayoutId id="2147485195" r:id="rId19"/>
    <p:sldLayoutId id="2147485196" r:id="rId20"/>
    <p:sldLayoutId id="2147484839" r:id="rId21"/>
    <p:sldLayoutId id="2147484353" r:id="rId22"/>
    <p:sldLayoutId id="2147484627" r:id="rId23"/>
    <p:sldLayoutId id="2147484354" r:id="rId24"/>
    <p:sldLayoutId id="2147484838" r:id="rId25"/>
    <p:sldLayoutId id="2147485073" r:id="rId26"/>
    <p:sldLayoutId id="2147484355" r:id="rId27"/>
    <p:sldLayoutId id="2147484356" r:id="rId28"/>
    <p:sldLayoutId id="2147484357" r:id="rId29"/>
    <p:sldLayoutId id="2147484358" r:id="rId30"/>
    <p:sldLayoutId id="2147484634" r:id="rId31"/>
    <p:sldLayoutId id="2147484635" r:id="rId32"/>
    <p:sldLayoutId id="2147484238" r:id="rId33"/>
    <p:sldLayoutId id="2147484200" r:id="rId34"/>
    <p:sldLayoutId id="2147484840" r:id="rId35"/>
    <p:sldLayoutId id="2147484202" r:id="rId36"/>
    <p:sldLayoutId id="2147484203" r:id="rId37"/>
    <p:sldLayoutId id="2147484204" r:id="rId38"/>
    <p:sldLayoutId id="2147484205" r:id="rId39"/>
    <p:sldLayoutId id="2147484206" r:id="rId40"/>
    <p:sldLayoutId id="2147484237" r:id="rId41"/>
    <p:sldLayoutId id="2147484208" r:id="rId42"/>
    <p:sldLayoutId id="2147485064" r:id="rId43"/>
    <p:sldLayoutId id="2147485065" r:id="rId44"/>
    <p:sldLayoutId id="2147485169" r:id="rId45"/>
    <p:sldLayoutId id="2147485066" r:id="rId46"/>
    <p:sldLayoutId id="2147485067" r:id="rId47"/>
    <p:sldLayoutId id="2147485068" r:id="rId48"/>
    <p:sldLayoutId id="2147485069" r:id="rId49"/>
    <p:sldLayoutId id="2147485211" r:id="rId50"/>
    <p:sldLayoutId id="2147485070" r:id="rId51"/>
    <p:sldLayoutId id="2147485158" r:id="rId52"/>
    <p:sldLayoutId id="2147485071" r:id="rId53"/>
    <p:sldLayoutId id="2147485118" r:id="rId54"/>
    <p:sldLayoutId id="2147485119" r:id="rId55"/>
    <p:sldLayoutId id="2147485120" r:id="rId56"/>
    <p:sldLayoutId id="2147485121" r:id="rId57"/>
    <p:sldLayoutId id="2147484842" r:id="rId58"/>
    <p:sldLayoutId id="2147485122" r:id="rId59"/>
    <p:sldLayoutId id="2147485123" r:id="rId60"/>
    <p:sldLayoutId id="2147485124" r:id="rId61"/>
    <p:sldLayoutId id="2147485125" r:id="rId62"/>
    <p:sldLayoutId id="2147485126" r:id="rId63"/>
    <p:sldLayoutId id="2147488071" r:id="rId64"/>
    <p:sldLayoutId id="2147484378" r:id="rId65"/>
    <p:sldLayoutId id="2147484351" r:id="rId66"/>
    <p:sldLayoutId id="2147484350" r:id="rId67"/>
    <p:sldLayoutId id="2147484352" r:id="rId68"/>
    <p:sldLayoutId id="2147484829" r:id="rId69"/>
    <p:sldLayoutId id="2147484830" r:id="rId70"/>
    <p:sldLayoutId id="2147484831" r:id="rId71"/>
    <p:sldLayoutId id="2147484843" r:id="rId72"/>
    <p:sldLayoutId id="2147485154" r:id="rId73"/>
    <p:sldLayoutId id="2147484832" r:id="rId74"/>
    <p:sldLayoutId id="2147488072" r:id="rId75"/>
    <p:sldLayoutId id="2147488073" r:id="rId76"/>
    <p:sldLayoutId id="2147485093" r:id="rId77"/>
    <p:sldLayoutId id="2147488074" r:id="rId78"/>
    <p:sldLayoutId id="2147488075" r:id="rId79"/>
    <p:sldLayoutId id="2147485127" r:id="rId80"/>
    <p:sldLayoutId id="2147488076" r:id="rId81"/>
    <p:sldLayoutId id="2147485221" r:id="rId82"/>
    <p:sldLayoutId id="2147485072" r:id="rId83"/>
    <p:sldLayoutId id="2147485212" r:id="rId84"/>
    <p:sldLayoutId id="2147485128" r:id="rId85"/>
    <p:sldLayoutId id="2147485129" r:id="rId86"/>
    <p:sldLayoutId id="2147485130" r:id="rId87"/>
    <p:sldLayoutId id="2147483811" r:id="rId88"/>
    <p:sldLayoutId id="2147483812" r:id="rId89"/>
    <p:sldLayoutId id="2147484845" r:id="rId90"/>
    <p:sldLayoutId id="2147484846" r:id="rId91"/>
    <p:sldLayoutId id="2147484231" r:id="rId92"/>
    <p:sldLayoutId id="2147484268" r:id="rId93"/>
    <p:sldLayoutId id="2147484235" r:id="rId94"/>
    <p:sldLayoutId id="2147484847" r:id="rId95"/>
    <p:sldLayoutId id="2147484245" r:id="rId96"/>
    <p:sldLayoutId id="2147484262" r:id="rId97"/>
    <p:sldLayoutId id="2147485045" r:id="rId98"/>
    <p:sldLayoutId id="2147485046" r:id="rId99"/>
    <p:sldLayoutId id="2147485172" r:id="rId100"/>
    <p:sldLayoutId id="2147484233" r:id="rId101"/>
    <p:sldLayoutId id="2147484821" r:id="rId102"/>
    <p:sldLayoutId id="2147485047" r:id="rId103"/>
    <p:sldLayoutId id="2147485174" r:id="rId104"/>
    <p:sldLayoutId id="2147484848" r:id="rId105"/>
    <p:sldLayoutId id="2147485048" r:id="rId106"/>
    <p:sldLayoutId id="2147485049" r:id="rId107"/>
    <p:sldLayoutId id="2147484400" r:id="rId108"/>
    <p:sldLayoutId id="2147484401" r:id="rId109"/>
    <p:sldLayoutId id="2147484402" r:id="rId110"/>
    <p:sldLayoutId id="2147484822" r:id="rId111"/>
    <p:sldLayoutId id="2147484849" r:id="rId112"/>
    <p:sldLayoutId id="2147485059" r:id="rId113"/>
    <p:sldLayoutId id="2147483868" r:id="rId114"/>
    <p:sldLayoutId id="2147485183" r:id="rId115"/>
    <p:sldLayoutId id="2147485184" r:id="rId116"/>
    <p:sldLayoutId id="2147485185" r:id="rId117"/>
    <p:sldLayoutId id="2147485186" r:id="rId118"/>
    <p:sldLayoutId id="2147485187" r:id="rId119"/>
    <p:sldLayoutId id="2147485188" r:id="rId120"/>
    <p:sldLayoutId id="2147485189" r:id="rId121"/>
    <p:sldLayoutId id="2147485190" r:id="rId122"/>
    <p:sldLayoutId id="2147485224" r:id="rId123"/>
    <p:sldLayoutId id="2147483813" r:id="rId124"/>
    <p:sldLayoutId id="2147484386" r:id="rId125"/>
    <p:sldLayoutId id="2147484815" r:id="rId126"/>
    <p:sldLayoutId id="2147484816" r:id="rId127"/>
    <p:sldLayoutId id="2147484817" r:id="rId128"/>
    <p:sldLayoutId id="2147484329" r:id="rId129"/>
    <p:sldLayoutId id="2147484330" r:id="rId130"/>
    <p:sldLayoutId id="2147484331" r:id="rId131"/>
    <p:sldLayoutId id="2147484332" r:id="rId132"/>
    <p:sldLayoutId id="2147483814" r:id="rId133"/>
    <p:sldLayoutId id="2147488077" r:id="rId134"/>
    <p:sldLayoutId id="2147485131" r:id="rId135"/>
    <p:sldLayoutId id="2147484477" r:id="rId136"/>
    <p:sldLayoutId id="2147484478" r:id="rId137"/>
    <p:sldLayoutId id="2147484260" r:id="rId138"/>
    <p:sldLayoutId id="2147484856" r:id="rId139"/>
    <p:sldLayoutId id="2147484480" r:id="rId140"/>
    <p:sldLayoutId id="2147484267" r:id="rId141"/>
    <p:sldLayoutId id="2147484481" r:id="rId142"/>
    <p:sldLayoutId id="2147484482" r:id="rId143"/>
    <p:sldLayoutId id="2147484483" r:id="rId144"/>
    <p:sldLayoutId id="2147484484" r:id="rId145"/>
    <p:sldLayoutId id="2147485050" r:id="rId146"/>
    <p:sldLayoutId id="2147485051" r:id="rId147"/>
    <p:sldLayoutId id="2147485052" r:id="rId148"/>
    <p:sldLayoutId id="2147484857" r:id="rId149"/>
    <p:sldLayoutId id="2147485053" r:id="rId150"/>
    <p:sldLayoutId id="2147485054" r:id="rId151"/>
    <p:sldLayoutId id="2147485055" r:id="rId152"/>
    <p:sldLayoutId id="2147485056" r:id="rId153"/>
    <p:sldLayoutId id="2147485057" r:id="rId154"/>
    <p:sldLayoutId id="2147485058" r:id="rId155"/>
    <p:sldLayoutId id="2147483877" r:id="rId156"/>
    <p:sldLayoutId id="2147483878" r:id="rId157"/>
    <p:sldLayoutId id="2147484652" r:id="rId158"/>
    <p:sldLayoutId id="2147484653" r:id="rId159"/>
    <p:sldLayoutId id="2147484654" r:id="rId160"/>
    <p:sldLayoutId id="2147484655" r:id="rId161"/>
    <p:sldLayoutId id="2147484607" r:id="rId162"/>
    <p:sldLayoutId id="2147484608" r:id="rId163"/>
    <p:sldLayoutId id="2147484605" r:id="rId164"/>
    <p:sldLayoutId id="2147484833" r:id="rId165"/>
    <p:sldLayoutId id="2147484834" r:id="rId166"/>
    <p:sldLayoutId id="2147484349" r:id="rId167"/>
    <p:sldLayoutId id="2147485084" r:id="rId168"/>
    <p:sldLayoutId id="2147485161" r:id="rId169"/>
    <p:sldLayoutId id="2147485213" r:id="rId170"/>
    <p:sldLayoutId id="2147485214" r:id="rId171"/>
    <p:sldLayoutId id="2147485179" r:id="rId172"/>
    <p:sldLayoutId id="2147485198" r:id="rId173"/>
    <p:sldLayoutId id="2147485246" r:id="rId174"/>
    <p:sldLayoutId id="2147485226" r:id="rId175"/>
    <p:sldLayoutId id="2147485155" r:id="rId176"/>
    <p:sldLayoutId id="2147485231" r:id="rId177"/>
    <p:sldLayoutId id="2147485243" r:id="rId178"/>
    <p:sldLayoutId id="2147485255" r:id="rId179"/>
    <p:sldLayoutId id="2147485248" r:id="rId180"/>
    <p:sldLayoutId id="2147485228" r:id="rId181"/>
    <p:sldLayoutId id="2147485220" r:id="rId182"/>
    <p:sldLayoutId id="2147485229" r:id="rId183"/>
    <p:sldLayoutId id="2147484851" r:id="rId184"/>
    <p:sldLayoutId id="2147485219" r:id="rId185"/>
    <p:sldLayoutId id="2147484335" r:id="rId186"/>
    <p:sldLayoutId id="2147484336" r:id="rId187"/>
    <p:sldLayoutId id="2147484337" r:id="rId188"/>
    <p:sldLayoutId id="2147484852" r:id="rId189"/>
    <p:sldLayoutId id="2147484853" r:id="rId190"/>
    <p:sldLayoutId id="2147484339" r:id="rId191"/>
    <p:sldLayoutId id="2147484340" r:id="rId192"/>
    <p:sldLayoutId id="2147484341" r:id="rId193"/>
    <p:sldLayoutId id="2147484342" r:id="rId194"/>
    <p:sldLayoutId id="2147484343" r:id="rId195"/>
    <p:sldLayoutId id="2147484344" r:id="rId196"/>
    <p:sldLayoutId id="2147484222" r:id="rId197"/>
    <p:sldLayoutId id="2147484854" r:id="rId198"/>
    <p:sldLayoutId id="2147484855" r:id="rId199"/>
    <p:sldLayoutId id="2147485230" r:id="rId200"/>
    <p:sldLayoutId id="2147485197" r:id="rId201"/>
    <p:sldLayoutId id="2147485222" r:id="rId202"/>
    <p:sldLayoutId id="2147485223" r:id="rId203"/>
    <p:sldLayoutId id="2147485257" r:id="rId204"/>
    <p:sldLayoutId id="2147485256" r:id="rId205"/>
    <p:sldLayoutId id="2147485253" r:id="rId206"/>
    <p:sldLayoutId id="2147485244" r:id="rId207"/>
    <p:sldLayoutId id="2147485245" r:id="rId208"/>
    <p:sldLayoutId id="2147485252" r:id="rId209"/>
    <p:sldLayoutId id="2147485251" r:id="rId210"/>
    <p:sldLayoutId id="2147485250" r:id="rId211"/>
    <p:sldLayoutId id="2147485254" r:id="rId212"/>
    <p:sldLayoutId id="2147485249" r:id="rId213"/>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9F6BD-262A-61A9-DA62-86899C4FA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D87CCA-DD6A-91CE-6543-FEBBB7E80E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5525717"/>
      </p:ext>
    </p:extLst>
  </p:cSld>
  <p:clrMap bg1="lt1" tx1="dk1" bg2="lt2" tx2="dk2" accent1="accent1" accent2="accent2" accent3="accent3" accent4="accent4" accent5="accent5" accent6="accent6" hlink="hlink" folHlink="folHlink"/>
  <p:sldLayoutIdLst>
    <p:sldLayoutId id="21474880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8062" r:id="rId13"/>
    <p:sldLayoutId id="2147488063" r:id="rId14"/>
    <p:sldLayoutId id="2147483676" r:id="rId15"/>
    <p:sldLayoutId id="2147483677" r:id="rId16"/>
    <p:sldLayoutId id="2147483678" r:id="rId17"/>
    <p:sldLayoutId id="2147483702" r:id="rId18"/>
    <p:sldLayoutId id="2147483697" r:id="rId19"/>
    <p:sldLayoutId id="2147488064" r:id="rId20"/>
    <p:sldLayoutId id="2147483701" r:id="rId21"/>
    <p:sldLayoutId id="2147488068" r:id="rId22"/>
    <p:sldLayoutId id="2147488070" r:id="rId23"/>
    <p:sldLayoutId id="2147488069" r:id="rId24"/>
    <p:sldLayoutId id="2147483696" r:id="rId25"/>
    <p:sldLayoutId id="2147483695" r:id="rId26"/>
    <p:sldLayoutId id="2147483699" r:id="rId27"/>
    <p:sldLayoutId id="2147483694" r:id="rId28"/>
    <p:sldLayoutId id="2147483682" r:id="rId29"/>
    <p:sldLayoutId id="2147483692" r:id="rId30"/>
    <p:sldLayoutId id="2147483691" r:id="rId31"/>
    <p:sldLayoutId id="2147483690" r:id="rId32"/>
    <p:sldLayoutId id="2147483687" r:id="rId33"/>
    <p:sldLayoutId id="2147483679" r:id="rId34"/>
    <p:sldLayoutId id="2147483693" r:id="rId35"/>
    <p:sldLayoutId id="2147483698" r:id="rId36"/>
    <p:sldLayoutId id="2147488067" r:id="rId37"/>
    <p:sldLayoutId id="2147483700" r:id="rId38"/>
    <p:sldLayoutId id="2147483683" r:id="rId39"/>
    <p:sldLayoutId id="2147488065" r:id="rId40"/>
    <p:sldLayoutId id="2147488066" r:id="rId41"/>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4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497"/>
                </a:solidFill>
                <a:latin typeface="Calibri"/>
                <a:ea typeface="Calibri"/>
                <a:cs typeface="Calibri"/>
                <a:sym typeface="Calibri"/>
              </a:defRPr>
            </a:lvl1pPr>
            <a:lvl2pPr marL="0" marR="0" lvl="1" indent="0" algn="r" rtl="0">
              <a:spcBef>
                <a:spcPts val="0"/>
              </a:spcBef>
              <a:buNone/>
              <a:defRPr sz="1200" b="0" i="0" u="none" strike="noStrike" cap="none">
                <a:solidFill>
                  <a:srgbClr val="919497"/>
                </a:solidFill>
                <a:latin typeface="Calibri"/>
                <a:ea typeface="Calibri"/>
                <a:cs typeface="Calibri"/>
                <a:sym typeface="Calibri"/>
              </a:defRPr>
            </a:lvl2pPr>
            <a:lvl3pPr marL="0" marR="0" lvl="2" indent="0" algn="r" rtl="0">
              <a:spcBef>
                <a:spcPts val="0"/>
              </a:spcBef>
              <a:buNone/>
              <a:defRPr sz="1200" b="0" i="0" u="none" strike="noStrike" cap="none">
                <a:solidFill>
                  <a:srgbClr val="919497"/>
                </a:solidFill>
                <a:latin typeface="Calibri"/>
                <a:ea typeface="Calibri"/>
                <a:cs typeface="Calibri"/>
                <a:sym typeface="Calibri"/>
              </a:defRPr>
            </a:lvl3pPr>
            <a:lvl4pPr marL="0" marR="0" lvl="3" indent="0" algn="r" rtl="0">
              <a:spcBef>
                <a:spcPts val="0"/>
              </a:spcBef>
              <a:buNone/>
              <a:defRPr sz="1200" b="0" i="0" u="none" strike="noStrike" cap="none">
                <a:solidFill>
                  <a:srgbClr val="919497"/>
                </a:solidFill>
                <a:latin typeface="Calibri"/>
                <a:ea typeface="Calibri"/>
                <a:cs typeface="Calibri"/>
                <a:sym typeface="Calibri"/>
              </a:defRPr>
            </a:lvl4pPr>
            <a:lvl5pPr marL="0" marR="0" lvl="4" indent="0" algn="r" rtl="0">
              <a:spcBef>
                <a:spcPts val="0"/>
              </a:spcBef>
              <a:buNone/>
              <a:defRPr sz="1200" b="0" i="0" u="none" strike="noStrike" cap="none">
                <a:solidFill>
                  <a:srgbClr val="919497"/>
                </a:solidFill>
                <a:latin typeface="Calibri"/>
                <a:ea typeface="Calibri"/>
                <a:cs typeface="Calibri"/>
                <a:sym typeface="Calibri"/>
              </a:defRPr>
            </a:lvl5pPr>
            <a:lvl6pPr marL="0" marR="0" lvl="5" indent="0" algn="r" rtl="0">
              <a:spcBef>
                <a:spcPts val="0"/>
              </a:spcBef>
              <a:buNone/>
              <a:defRPr sz="1200" b="0" i="0" u="none" strike="noStrike" cap="none">
                <a:solidFill>
                  <a:srgbClr val="919497"/>
                </a:solidFill>
                <a:latin typeface="Calibri"/>
                <a:ea typeface="Calibri"/>
                <a:cs typeface="Calibri"/>
                <a:sym typeface="Calibri"/>
              </a:defRPr>
            </a:lvl6pPr>
            <a:lvl7pPr marL="0" marR="0" lvl="6" indent="0" algn="r" rtl="0">
              <a:spcBef>
                <a:spcPts val="0"/>
              </a:spcBef>
              <a:buNone/>
              <a:defRPr sz="1200" b="0" i="0" u="none" strike="noStrike" cap="none">
                <a:solidFill>
                  <a:srgbClr val="919497"/>
                </a:solidFill>
                <a:latin typeface="Calibri"/>
                <a:ea typeface="Calibri"/>
                <a:cs typeface="Calibri"/>
                <a:sym typeface="Calibri"/>
              </a:defRPr>
            </a:lvl7pPr>
            <a:lvl8pPr marL="0" marR="0" lvl="7" indent="0" algn="r" rtl="0">
              <a:spcBef>
                <a:spcPts val="0"/>
              </a:spcBef>
              <a:buNone/>
              <a:defRPr sz="1200" b="0" i="0" u="none" strike="noStrike" cap="none">
                <a:solidFill>
                  <a:srgbClr val="919497"/>
                </a:solidFill>
                <a:latin typeface="Calibri"/>
                <a:ea typeface="Calibri"/>
                <a:cs typeface="Calibri"/>
                <a:sym typeface="Calibri"/>
              </a:defRPr>
            </a:lvl8pPr>
            <a:lvl9pPr marL="0" marR="0" lvl="8" indent="0" algn="r" rtl="0">
              <a:spcBef>
                <a:spcPts val="0"/>
              </a:spcBef>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7026" r:id="rId1"/>
    <p:sldLayoutId id="2147487575"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7027" r:id="rId13"/>
    <p:sldLayoutId id="2147487576" r:id="rId14"/>
    <p:sldLayoutId id="2147483660" r:id="rId15"/>
    <p:sldLayoutId id="2147483661" r:id="rId16"/>
    <p:sldLayoutId id="2147483662" r:id="rId17"/>
    <p:sldLayoutId id="2147487577" r:id="rId18"/>
    <p:sldLayoutId id="2147487727" r:id="rId19"/>
    <p:sldLayoutId id="2147487728" r:id="rId20"/>
    <p:sldLayoutId id="2147487729" r:id="rId21"/>
    <p:sldLayoutId id="2147487730" r:id="rId22"/>
    <p:sldLayoutId id="2147487657" r:id="rId23"/>
    <p:sldLayoutId id="2147487658" r:id="rId24"/>
    <p:sldLayoutId id="2147487659" r:id="rId25"/>
    <p:sldLayoutId id="2147487671" r:id="rId26"/>
    <p:sldLayoutId id="2147487586" r:id="rId27"/>
    <p:sldLayoutId id="2147487587" r:id="rId28"/>
    <p:sldLayoutId id="2147486918" r:id="rId29"/>
    <p:sldLayoutId id="2147486080" r:id="rId30"/>
    <p:sldLayoutId id="2147484220" r:id="rId31"/>
    <p:sldLayoutId id="2147484221" r:id="rId32"/>
    <p:sldLayoutId id="2147486049" r:id="rId33"/>
    <p:sldLayoutId id="2147486919" r:id="rId34"/>
    <p:sldLayoutId id="2147486920" r:id="rId35"/>
    <p:sldLayoutId id="2147486921" r:id="rId36"/>
    <p:sldLayoutId id="2147486922" r:id="rId37"/>
    <p:sldLayoutId id="2147486923" r:id="rId38"/>
    <p:sldLayoutId id="2147486924" r:id="rId39"/>
    <p:sldLayoutId id="2147483674" r:id="rId40"/>
    <p:sldLayoutId id="2147483675" r:id="rId41"/>
    <p:sldLayoutId id="2147487712" r:id="rId42"/>
    <p:sldLayoutId id="2147487574" r:id="rId43"/>
    <p:sldLayoutId id="2147486072" r:id="rId44"/>
    <p:sldLayoutId id="2147487714" r:id="rId45"/>
    <p:sldLayoutId id="2147487715" r:id="rId46"/>
    <p:sldLayoutId id="2147483680" r:id="rId47"/>
    <p:sldLayoutId id="2147483681" r:id="rId48"/>
    <p:sldLayoutId id="2147487588" r:id="rId49"/>
    <p:sldLayoutId id="2147487589" r:id="rId50"/>
    <p:sldLayoutId id="2147486930" r:id="rId51"/>
    <p:sldLayoutId id="2147486931" r:id="rId52"/>
    <p:sldLayoutId id="2147483684" r:id="rId53"/>
    <p:sldLayoutId id="2147483685" r:id="rId54"/>
    <p:sldLayoutId id="2147483686" r:id="rId55"/>
    <p:sldLayoutId id="2147487590" r:id="rId56"/>
    <p:sldLayoutId id="2147486934" r:id="rId57"/>
    <p:sldLayoutId id="2147483688" r:id="rId58"/>
    <p:sldLayoutId id="2147483689" r:id="rId59"/>
    <p:sldLayoutId id="2147487591" r:id="rId60"/>
    <p:sldLayoutId id="2147487592" r:id="rId61"/>
    <p:sldLayoutId id="2147487675" r:id="rId62"/>
    <p:sldLayoutId id="2147487594" r:id="rId63"/>
    <p:sldLayoutId id="2147487595" r:id="rId64"/>
    <p:sldLayoutId id="2147487596" r:id="rId65"/>
    <p:sldLayoutId id="2147487690" r:id="rId66"/>
    <p:sldLayoutId id="2147487691" r:id="rId67"/>
    <p:sldLayoutId id="2147487692" r:id="rId68"/>
    <p:sldLayoutId id="2147487693" r:id="rId69"/>
    <p:sldLayoutId id="2147487601" r:id="rId70"/>
    <p:sldLayoutId id="2147486937" r:id="rId71"/>
    <p:sldLayoutId id="2147486938" r:id="rId72"/>
    <p:sldLayoutId id="2147486939" r:id="rId73"/>
    <p:sldLayoutId id="2147486940" r:id="rId74"/>
    <p:sldLayoutId id="2147486941" r:id="rId75"/>
    <p:sldLayoutId id="2147486942" r:id="rId76"/>
    <p:sldLayoutId id="2147486943" r:id="rId77"/>
    <p:sldLayoutId id="2147486944" r:id="rId78"/>
    <p:sldLayoutId id="2147486945" r:id="rId79"/>
    <p:sldLayoutId id="2147486916" r:id="rId80"/>
    <p:sldLayoutId id="2147484046" r:id="rId81"/>
    <p:sldLayoutId id="2147484047" r:id="rId82"/>
    <p:sldLayoutId id="2147483703" r:id="rId83"/>
    <p:sldLayoutId id="2147484048" r:id="rId84"/>
    <p:sldLayoutId id="2147484049" r:id="rId85"/>
    <p:sldLayoutId id="2147484050" r:id="rId86"/>
    <p:sldLayoutId id="2147487602" r:id="rId87"/>
    <p:sldLayoutId id="2147486868" r:id="rId88"/>
    <p:sldLayoutId id="2147484052" r:id="rId89"/>
    <p:sldLayoutId id="2147484053" r:id="rId90"/>
    <p:sldLayoutId id="2147484054" r:id="rId91"/>
    <p:sldLayoutId id="2147484055" r:id="rId92"/>
    <p:sldLayoutId id="2147487603" r:id="rId93"/>
    <p:sldLayoutId id="2147486873" r:id="rId94"/>
    <p:sldLayoutId id="2147484057" r:id="rId95"/>
    <p:sldLayoutId id="2147484058" r:id="rId96"/>
    <p:sldLayoutId id="2147484059" r:id="rId97"/>
    <p:sldLayoutId id="2147487604" r:id="rId98"/>
    <p:sldLayoutId id="2147487605" r:id="rId99"/>
    <p:sldLayoutId id="2147486877" r:id="rId100"/>
    <p:sldLayoutId id="2147486878" r:id="rId101"/>
    <p:sldLayoutId id="2147484062" r:id="rId102"/>
    <p:sldLayoutId id="2147484063" r:id="rId103"/>
    <p:sldLayoutId id="2147487676" r:id="rId104"/>
    <p:sldLayoutId id="2147484064" r:id="rId105"/>
    <p:sldLayoutId id="2147484065" r:id="rId106"/>
    <p:sldLayoutId id="2147487674" r:id="rId107"/>
    <p:sldLayoutId id="2147483724" r:id="rId108"/>
    <p:sldLayoutId id="2147483725" r:id="rId109"/>
    <p:sldLayoutId id="2147487606" r:id="rId110"/>
    <p:sldLayoutId id="2147484217" r:id="rId111"/>
    <p:sldLayoutId id="2147483727" r:id="rId112"/>
    <p:sldLayoutId id="2147483728" r:id="rId113"/>
    <p:sldLayoutId id="2147483729" r:id="rId114"/>
    <p:sldLayoutId id="2147483730" r:id="rId115"/>
    <p:sldLayoutId id="2147483731" r:id="rId116"/>
    <p:sldLayoutId id="2147483732" r:id="rId117"/>
    <p:sldLayoutId id="2147483733" r:id="rId118"/>
    <p:sldLayoutId id="2147487607" r:id="rId119"/>
    <p:sldLayoutId id="2147487503" r:id="rId120"/>
    <p:sldLayoutId id="2147487515" r:id="rId121"/>
    <p:sldLayoutId id="2147487608" r:id="rId122"/>
    <p:sldLayoutId id="2147486909" r:id="rId123"/>
    <p:sldLayoutId id="2147486061" r:id="rId124"/>
    <p:sldLayoutId id="2147486962" r:id="rId125"/>
    <p:sldLayoutId id="2147483738" r:id="rId126"/>
    <p:sldLayoutId id="2147487525" r:id="rId127"/>
    <p:sldLayoutId id="2147486066" r:id="rId128"/>
    <p:sldLayoutId id="2147483740" r:id="rId129"/>
    <p:sldLayoutId id="2147487672" r:id="rId130"/>
    <p:sldLayoutId id="2147483742" r:id="rId131"/>
    <p:sldLayoutId id="2147487542" r:id="rId132"/>
    <p:sldLayoutId id="2147486967" r:id="rId133"/>
    <p:sldLayoutId id="2147487695" r:id="rId134"/>
    <p:sldLayoutId id="2147487696" r:id="rId135"/>
    <p:sldLayoutId id="2147487702" r:id="rId136"/>
    <p:sldLayoutId id="2147487703" r:id="rId137"/>
    <p:sldLayoutId id="2147487704" r:id="rId138"/>
    <p:sldLayoutId id="2147487717" r:id="rId139"/>
    <p:sldLayoutId id="2147487526" r:id="rId140"/>
    <p:sldLayoutId id="2147487545" r:id="rId141"/>
    <p:sldLayoutId id="2147487564" r:id="rId142"/>
    <p:sldLayoutId id="2147487565" r:id="rId143"/>
    <p:sldLayoutId id="2147487566" r:id="rId144"/>
    <p:sldLayoutId id="2147487567" r:id="rId145"/>
    <p:sldLayoutId id="2147487686" r:id="rId146"/>
    <p:sldLayoutId id="2147487520" r:id="rId147"/>
    <p:sldLayoutId id="2147487518" r:id="rId148"/>
    <p:sldLayoutId id="2147487519" r:id="rId149"/>
    <p:sldLayoutId id="2147487546" r:id="rId150"/>
    <p:sldLayoutId id="2147484230" r:id="rId151"/>
    <p:sldLayoutId id="2147486042" r:id="rId152"/>
    <p:sldLayoutId id="2147486070" r:id="rId153"/>
    <p:sldLayoutId id="2147484232" r:id="rId154"/>
    <p:sldLayoutId id="2147486047" r:id="rId155"/>
    <p:sldLayoutId id="2147484234" r:id="rId156"/>
    <p:sldLayoutId id="2147486044" r:id="rId157"/>
    <p:sldLayoutId id="2147484236" r:id="rId158"/>
    <p:sldLayoutId id="2147486038" r:id="rId159"/>
    <p:sldLayoutId id="2147486031" r:id="rId160"/>
    <p:sldLayoutId id="2147484239" r:id="rId161"/>
    <p:sldLayoutId id="2147487699" r:id="rId162"/>
    <p:sldLayoutId id="2147487700" r:id="rId163"/>
    <p:sldLayoutId id="2147487701" r:id="rId164"/>
    <p:sldLayoutId id="2147487521" r:id="rId165"/>
    <p:sldLayoutId id="2147487522" r:id="rId166"/>
    <p:sldLayoutId id="2147487523" r:id="rId167"/>
    <p:sldLayoutId id="2147487683" r:id="rId168"/>
    <p:sldLayoutId id="2147483768" r:id="rId169"/>
    <p:sldLayoutId id="2147483769" r:id="rId170"/>
    <p:sldLayoutId id="2147483770" r:id="rId171"/>
    <p:sldLayoutId id="2147483771" r:id="rId172"/>
    <p:sldLayoutId id="2147483772" r:id="rId173"/>
    <p:sldLayoutId id="2147483773" r:id="rId174"/>
    <p:sldLayoutId id="2147483774" r:id="rId175"/>
    <p:sldLayoutId id="2147487610" r:id="rId176"/>
    <p:sldLayoutId id="2147487718" r:id="rId177"/>
    <p:sldLayoutId id="2147487719" r:id="rId178"/>
    <p:sldLayoutId id="2147487720" r:id="rId179"/>
    <p:sldLayoutId id="2147487721" r:id="rId180"/>
    <p:sldLayoutId id="2147487722" r:id="rId181"/>
    <p:sldLayoutId id="2147487723" r:id="rId182"/>
    <p:sldLayoutId id="2147487724" r:id="rId183"/>
    <p:sldLayoutId id="2147487725" r:id="rId184"/>
    <p:sldLayoutId id="2147487726" r:id="rId185"/>
    <p:sldLayoutId id="2147487688" r:id="rId186"/>
    <p:sldLayoutId id="2147487689" r:id="rId187"/>
    <p:sldLayoutId id="2147484250" r:id="rId188"/>
    <p:sldLayoutId id="2147484251" r:id="rId189"/>
    <p:sldLayoutId id="2147484252" r:id="rId190"/>
    <p:sldLayoutId id="2147484253" r:id="rId191"/>
    <p:sldLayoutId id="2147484254" r:id="rId192"/>
    <p:sldLayoutId id="2147484255" r:id="rId193"/>
    <p:sldLayoutId id="2147484256" r:id="rId194"/>
    <p:sldLayoutId id="2147484257" r:id="rId195"/>
    <p:sldLayoutId id="2147484258" r:id="rId196"/>
    <p:sldLayoutId id="2147483787" r:id="rId197"/>
    <p:sldLayoutId id="2147483788" r:id="rId198"/>
    <p:sldLayoutId id="2147483789" r:id="rId199"/>
    <p:sldLayoutId id="2147487706" r:id="rId200"/>
    <p:sldLayoutId id="2147484264" r:id="rId201"/>
    <p:sldLayoutId id="2147483791" r:id="rId202"/>
    <p:sldLayoutId id="2147483792" r:id="rId203"/>
    <p:sldLayoutId id="2147483793" r:id="rId204"/>
    <p:sldLayoutId id="2147483794" r:id="rId205"/>
    <p:sldLayoutId id="2147483795" r:id="rId206"/>
    <p:sldLayoutId id="2147483796" r:id="rId207"/>
    <p:sldLayoutId id="2147483797" r:id="rId208"/>
    <p:sldLayoutId id="2147483798" r:id="rId209"/>
    <p:sldLayoutId id="2147487707" r:id="rId210"/>
    <p:sldLayoutId id="2147486895" r:id="rId211"/>
    <p:sldLayoutId id="2147483800" r:id="rId212"/>
    <p:sldLayoutId id="2147483801" r:id="rId213"/>
    <p:sldLayoutId id="2147483802" r:id="rId214"/>
    <p:sldLayoutId id="2147483803" r:id="rId215"/>
    <p:sldLayoutId id="2147483804" r:id="rId216"/>
    <p:sldLayoutId id="2147483805" r:id="rId217"/>
    <p:sldLayoutId id="2147487708" r:id="rId218"/>
    <p:sldLayoutId id="2147486902" r:id="rId219"/>
    <p:sldLayoutId id="2147483806" r:id="rId220"/>
    <p:sldLayoutId id="2147483807" r:id="rId221"/>
    <p:sldLayoutId id="2147483808" r:id="rId222"/>
    <p:sldLayoutId id="2147487625" r:id="rId223"/>
    <p:sldLayoutId id="2147487713" r:id="rId224"/>
    <p:sldLayoutId id="2147487627" r:id="rId225"/>
    <p:sldLayoutId id="2147487628" r:id="rId226"/>
    <p:sldLayoutId id="2147487629" r:id="rId227"/>
    <p:sldLayoutId id="2147487630" r:id="rId228"/>
    <p:sldLayoutId id="2147486905" r:id="rId229"/>
    <p:sldLayoutId id="2147486907" r:id="rId230"/>
    <p:sldLayoutId id="2147483809" r:id="rId231"/>
    <p:sldLayoutId id="2147483815" r:id="rId232"/>
    <p:sldLayoutId id="2147483816" r:id="rId233"/>
    <p:sldLayoutId id="2147483817" r:id="rId234"/>
    <p:sldLayoutId id="2147487631" r:id="rId235"/>
    <p:sldLayoutId id="2147487632" r:id="rId236"/>
    <p:sldLayoutId id="2147487633" r:id="rId237"/>
    <p:sldLayoutId id="2147487634" r:id="rId238"/>
    <p:sldLayoutId id="2147487635" r:id="rId239"/>
    <p:sldLayoutId id="2147486052" r:id="rId240"/>
    <p:sldLayoutId id="2147486043" r:id="rId241"/>
    <p:sldLayoutId id="2147484269" r:id="rId242"/>
    <p:sldLayoutId id="2147484270" r:id="rId243"/>
    <p:sldLayoutId id="2147486984" r:id="rId244"/>
    <p:sldLayoutId id="2147483823" r:id="rId245"/>
    <p:sldLayoutId id="2147487636" r:id="rId246"/>
    <p:sldLayoutId id="2147487637" r:id="rId247"/>
    <p:sldLayoutId id="2147487638" r:id="rId248"/>
    <p:sldLayoutId id="2147487639" r:id="rId249"/>
    <p:sldLayoutId id="2147487640" r:id="rId250"/>
    <p:sldLayoutId id="2147487641" r:id="rId251"/>
    <p:sldLayoutId id="2147487642" r:id="rId252"/>
    <p:sldLayoutId id="2147487643" r:id="rId253"/>
    <p:sldLayoutId id="2147487644" r:id="rId254"/>
    <p:sldLayoutId id="2147487645" r:id="rId255"/>
    <p:sldLayoutId id="2147487646" r:id="rId256"/>
    <p:sldLayoutId id="2147487647" r:id="rId257"/>
    <p:sldLayoutId id="2147487648" r:id="rId258"/>
    <p:sldLayoutId id="2147487649" r:id="rId259"/>
    <p:sldLayoutId id="2147487650" r:id="rId260"/>
    <p:sldLayoutId id="2147487651" r:id="rId261"/>
    <p:sldLayoutId id="2147487652" r:id="rId262"/>
    <p:sldLayoutId id="2147487653" r:id="rId263"/>
    <p:sldLayoutId id="2147487654" r:id="rId264"/>
    <p:sldLayoutId id="2147486986" r:id="rId265"/>
    <p:sldLayoutId id="2147484271" r:id="rId266"/>
    <p:sldLayoutId id="2147484272" r:id="rId267"/>
    <p:sldLayoutId id="2147484273" r:id="rId268"/>
    <p:sldLayoutId id="2147484274" r:id="rId269"/>
    <p:sldLayoutId id="2147484275" r:id="rId270"/>
    <p:sldLayoutId id="2147484276" r:id="rId271"/>
    <p:sldLayoutId id="2147484278" r:id="rId272"/>
    <p:sldLayoutId id="2147484279" r:id="rId273"/>
    <p:sldLayoutId id="2147484280" r:id="rId274"/>
    <p:sldLayoutId id="2147484281" r:id="rId275"/>
    <p:sldLayoutId id="2147484282" r:id="rId276"/>
    <p:sldLayoutId id="2147486988" r:id="rId277"/>
    <p:sldLayoutId id="2147484283" r:id="rId278"/>
    <p:sldLayoutId id="2147484284" r:id="rId279"/>
    <p:sldLayoutId id="2147484285" r:id="rId280"/>
    <p:sldLayoutId id="2147484286" r:id="rId281"/>
    <p:sldLayoutId id="2147484287" r:id="rId282"/>
    <p:sldLayoutId id="2147483843" r:id="rId283"/>
    <p:sldLayoutId id="2147487655" r:id="rId284"/>
    <p:sldLayoutId id="2147484289" r:id="rId285"/>
    <p:sldLayoutId id="2147488058" r:id="rId28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1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xml"/><Relationship Id="rId1" Type="http://schemas.openxmlformats.org/officeDocument/2006/relationships/slideLayout" Target="../slideLayouts/slideLayout2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3.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7.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3.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2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3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_GDkc-rN1Ss" TargetMode="External"/><Relationship Id="rId2" Type="http://schemas.openxmlformats.org/officeDocument/2006/relationships/image" Target="../media/image129.jpeg"/><Relationship Id="rId1" Type="http://schemas.openxmlformats.org/officeDocument/2006/relationships/slideLayout" Target="../slideLayouts/slideLayout2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1.jpeg"/><Relationship Id="rId2" Type="http://schemas.openxmlformats.org/officeDocument/2006/relationships/diagramData" Target="../diagrams/data4.xml"/><Relationship Id="rId1" Type="http://schemas.openxmlformats.org/officeDocument/2006/relationships/slideLayout" Target="../slideLayouts/slideLayout2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2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1.jpeg"/><Relationship Id="rId1" Type="http://schemas.openxmlformats.org/officeDocument/2006/relationships/slideLayout" Target="../slideLayouts/slideLayout2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8" Type="http://schemas.openxmlformats.org/officeDocument/2006/relationships/image" Target="../media/image149.svg"/><Relationship Id="rId13" Type="http://schemas.openxmlformats.org/officeDocument/2006/relationships/image" Target="../media/image154.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svg"/><Relationship Id="rId2" Type="http://schemas.openxmlformats.org/officeDocument/2006/relationships/notesSlide" Target="../notesSlides/notesSlide2.xml"/><Relationship Id="rId1" Type="http://schemas.openxmlformats.org/officeDocument/2006/relationships/slideLayout" Target="../slideLayouts/slideLayout274.xml"/><Relationship Id="rId6" Type="http://schemas.openxmlformats.org/officeDocument/2006/relationships/image" Target="../media/image147.svg"/><Relationship Id="rId11" Type="http://schemas.openxmlformats.org/officeDocument/2006/relationships/image" Target="../media/image152.png"/><Relationship Id="rId5" Type="http://schemas.openxmlformats.org/officeDocument/2006/relationships/image" Target="../media/image146.png"/><Relationship Id="rId10" Type="http://schemas.openxmlformats.org/officeDocument/2006/relationships/image" Target="../media/image151.svg"/><Relationship Id="rId4" Type="http://schemas.openxmlformats.org/officeDocument/2006/relationships/image" Target="../media/image145.svg"/><Relationship Id="rId9" Type="http://schemas.openxmlformats.org/officeDocument/2006/relationships/image" Target="../media/image150.png"/><Relationship Id="rId14" Type="http://schemas.openxmlformats.org/officeDocument/2006/relationships/image" Target="../media/image15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50.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image" Target="../media/image167.svg"/><Relationship Id="rId3" Type="http://schemas.openxmlformats.org/officeDocument/2006/relationships/image" Target="../media/image157.svg"/><Relationship Id="rId7" Type="http://schemas.openxmlformats.org/officeDocument/2006/relationships/image" Target="../media/image161.svg"/><Relationship Id="rId12" Type="http://schemas.openxmlformats.org/officeDocument/2006/relationships/image" Target="../media/image166.png"/><Relationship Id="rId2" Type="http://schemas.openxmlformats.org/officeDocument/2006/relationships/image" Target="../media/image156.png"/><Relationship Id="rId1" Type="http://schemas.openxmlformats.org/officeDocument/2006/relationships/slideLayout" Target="../slideLayouts/slideLayout227.xml"/><Relationship Id="rId6" Type="http://schemas.openxmlformats.org/officeDocument/2006/relationships/image" Target="../media/image160.png"/><Relationship Id="rId11" Type="http://schemas.openxmlformats.org/officeDocument/2006/relationships/image" Target="../media/image165.svg"/><Relationship Id="rId5" Type="http://schemas.openxmlformats.org/officeDocument/2006/relationships/image" Target="../media/image159.svg"/><Relationship Id="rId10" Type="http://schemas.openxmlformats.org/officeDocument/2006/relationships/image" Target="../media/image164.png"/><Relationship Id="rId4" Type="http://schemas.openxmlformats.org/officeDocument/2006/relationships/image" Target="../media/image158.png"/><Relationship Id="rId9" Type="http://schemas.openxmlformats.org/officeDocument/2006/relationships/image" Target="../media/image163.svg"/><Relationship Id="rId14" Type="http://schemas.openxmlformats.org/officeDocument/2006/relationships/hyperlink" Target="mailto:suekendig@g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1256794"/>
            <a:ext cx="9365380" cy="2014679"/>
          </a:xfrm>
        </p:spPr>
        <p:txBody>
          <a:bodyPr/>
          <a:lstStyle/>
          <a:p>
            <a:r>
              <a:rPr lang="en-US" sz="3400">
                <a:solidFill>
                  <a:srgbClr val="004990"/>
                </a:solidFill>
                <a:ea typeface="Lato Medium"/>
                <a:cs typeface="Calibri"/>
              </a:rPr>
              <a:t>Looking Ahead to 2025: Introducing the AIM Perinatal Mental Health Bundle </a:t>
            </a:r>
          </a:p>
          <a:p>
            <a:endParaRPr lang="en-US" sz="1100">
              <a:solidFill>
                <a:srgbClr val="F58466"/>
              </a:solidFill>
              <a:ea typeface="Calibri"/>
              <a:cs typeface="Calibri"/>
            </a:endParaRPr>
          </a:p>
          <a:p>
            <a:endParaRPr lang="en-US" sz="3400">
              <a:solidFill>
                <a:srgbClr val="004990"/>
              </a:solidFill>
              <a:ea typeface="Lato Medium"/>
              <a:cs typeface="Calibri"/>
            </a:endParaRPr>
          </a:p>
        </p:txBody>
      </p:sp>
      <p:sp>
        <p:nvSpPr>
          <p:cNvPr id="3" name="Content Placeholder 2">
            <a:extLst>
              <a:ext uri="{FF2B5EF4-FFF2-40B4-BE49-F238E27FC236}">
                <a16:creationId xmlns:a16="http://schemas.microsoft.com/office/drawing/2014/main" id="{B3A6EC5C-75A9-6841-A232-CD6FE289C3AE}"/>
              </a:ext>
            </a:extLst>
          </p:cNvPr>
          <p:cNvSpPr>
            <a:spLocks noGrp="1"/>
          </p:cNvSpPr>
          <p:nvPr>
            <p:ph type="subTitle" idx="1"/>
          </p:nvPr>
        </p:nvSpPr>
        <p:spPr>
          <a:xfrm>
            <a:off x="1413310" y="2641813"/>
            <a:ext cx="9365380" cy="2561369"/>
          </a:xfrm>
        </p:spPr>
        <p:txBody>
          <a:bodyPr vert="horz" lIns="91440" tIns="45720" rIns="91440" bIns="45720" rtlCol="0" anchor="t">
            <a:noAutofit/>
          </a:bodyPr>
          <a:lstStyle/>
          <a:p>
            <a:r>
              <a:rPr lang="en-US" sz="3200" b="1">
                <a:solidFill>
                  <a:srgbClr val="F58466"/>
                </a:solidFill>
                <a:ea typeface="Lato"/>
                <a:cs typeface="Calibri"/>
              </a:rPr>
              <a:t>Susan Kendig, JD, WHNP-BC, FAANP</a:t>
            </a:r>
            <a:endParaRPr lang="en-US"/>
          </a:p>
          <a:p>
            <a:pPr>
              <a:spcBef>
                <a:spcPts val="0"/>
              </a:spcBef>
              <a:spcAft>
                <a:spcPts val="0"/>
              </a:spcAft>
            </a:pPr>
            <a:r>
              <a:rPr lang="en-US" sz="2200">
                <a:solidFill>
                  <a:srgbClr val="004990"/>
                </a:solidFill>
                <a:latin typeface="+mj-lt"/>
                <a:ea typeface="Lato Medium"/>
                <a:cs typeface="Calibri"/>
              </a:rPr>
              <a:t>Women's Health Integration Specialist</a:t>
            </a:r>
          </a:p>
          <a:p>
            <a:pPr>
              <a:spcBef>
                <a:spcPts val="0"/>
              </a:spcBef>
              <a:spcAft>
                <a:spcPts val="0"/>
              </a:spcAft>
            </a:pPr>
            <a:r>
              <a:rPr lang="en-US" sz="2200">
                <a:solidFill>
                  <a:srgbClr val="004990"/>
                </a:solidFill>
                <a:latin typeface="+mj-lt"/>
                <a:ea typeface="Lato Medium"/>
                <a:cs typeface="Calibri"/>
              </a:rPr>
              <a:t>SSM Health Maternal Services - St. Louis</a:t>
            </a:r>
          </a:p>
          <a:p>
            <a:pPr>
              <a:spcBef>
                <a:spcPts val="0"/>
              </a:spcBef>
              <a:spcAft>
                <a:spcPts val="0"/>
              </a:spcAft>
            </a:pPr>
            <a:r>
              <a:rPr lang="en-US" sz="2200">
                <a:solidFill>
                  <a:srgbClr val="004990"/>
                </a:solidFill>
                <a:latin typeface="+mj-lt"/>
                <a:ea typeface="Lato Medium"/>
                <a:cs typeface="Calibri"/>
              </a:rPr>
              <a:t>Director of WHNP Practice and Policy</a:t>
            </a:r>
          </a:p>
          <a:p>
            <a:pPr>
              <a:spcBef>
                <a:spcPts val="0"/>
              </a:spcBef>
              <a:spcAft>
                <a:spcPts val="0"/>
              </a:spcAft>
            </a:pPr>
            <a:r>
              <a:rPr lang="en-US" sz="2200">
                <a:solidFill>
                  <a:srgbClr val="004990"/>
                </a:solidFill>
                <a:latin typeface="+mj-lt"/>
                <a:ea typeface="Lato Medium"/>
                <a:cs typeface="Calibri"/>
              </a:rPr>
              <a:t>National Association of Nurse Practitioners in Women's Health</a:t>
            </a:r>
          </a:p>
          <a:p>
            <a:pPr>
              <a:spcBef>
                <a:spcPts val="0"/>
              </a:spcBef>
              <a:spcAft>
                <a:spcPts val="0"/>
              </a:spcAft>
            </a:pPr>
            <a:endParaRPr lang="en-US" sz="2800">
              <a:solidFill>
                <a:srgbClr val="004990"/>
              </a:solidFill>
              <a:cs typeface="Calibri"/>
            </a:endParaRPr>
          </a:p>
          <a:p>
            <a:pPr>
              <a:spcBef>
                <a:spcPts val="0"/>
              </a:spcBef>
              <a:spcAft>
                <a:spcPts val="0"/>
              </a:spcAft>
            </a:pPr>
            <a:endParaRPr lang="en-US" sz="3200"/>
          </a:p>
          <a:p>
            <a:endParaRPr lang="en-US" sz="3000">
              <a:ea typeface="Lato"/>
              <a:cs typeface="Lato"/>
            </a:endParaRPr>
          </a:p>
        </p:txBody>
      </p:sp>
    </p:spTree>
    <p:extLst>
      <p:ext uri="{BB962C8B-B14F-4D97-AF65-F5344CB8AC3E}">
        <p14:creationId xmlns:p14="http://schemas.microsoft.com/office/powerpoint/2010/main" val="427777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7" y="846138"/>
            <a:ext cx="10328987" cy="1143000"/>
          </a:xfrm>
        </p:spPr>
        <p:txBody>
          <a:bodyPr>
            <a:normAutofit fontScale="90000"/>
          </a:bodyPr>
          <a:lstStyle/>
          <a:p>
            <a:r>
              <a:rPr lang="en-US">
                <a:solidFill>
                  <a:schemeClr val="tx2">
                    <a:lumMod val="75000"/>
                  </a:schemeClr>
                </a:solidFill>
              </a:rPr>
              <a:t>Identify Standardized Screening Tools </a:t>
            </a:r>
          </a:p>
        </p:txBody>
      </p:sp>
      <p:sp>
        <p:nvSpPr>
          <p:cNvPr id="3" name="Content Placeholder 2"/>
          <p:cNvSpPr>
            <a:spLocks noGrp="1"/>
          </p:cNvSpPr>
          <p:nvPr>
            <p:ph idx="1"/>
          </p:nvPr>
        </p:nvSpPr>
        <p:spPr>
          <a:xfrm>
            <a:off x="335901" y="1989138"/>
            <a:ext cx="10002417" cy="4487862"/>
          </a:xfrm>
        </p:spPr>
        <p:txBody>
          <a:bodyPr>
            <a:normAutofit/>
          </a:bodyPr>
          <a:lstStyle/>
          <a:p>
            <a:r>
              <a:rPr lang="en-US"/>
              <a:t>Even when women know something is wrong, over 80% are reluctant to report symptoms	</a:t>
            </a:r>
          </a:p>
          <a:p>
            <a:pPr lvl="1"/>
            <a:r>
              <a:rPr lang="en-US"/>
              <a:t>Common  perinatal mood and anxiety disorder symptoms often attributed to physical/psychosocial adjustments to pregnancy and postpartum. </a:t>
            </a:r>
            <a:r>
              <a:rPr lang="en-US" sz="1200"/>
              <a:t>(Whitton, 1996)</a:t>
            </a:r>
            <a:endParaRPr lang="en-US"/>
          </a:p>
          <a:p>
            <a:pPr lvl="1"/>
            <a:r>
              <a:rPr lang="en-US"/>
              <a:t>Patients identified as having a positive screen are more likely to have treatment recommended/provided. </a:t>
            </a:r>
            <a:r>
              <a:rPr lang="en-US" sz="1000"/>
              <a:t>(Miller et al.  Obstet Gynecol 2019; 134:303-309)</a:t>
            </a:r>
            <a:r>
              <a:rPr lang="en-US"/>
              <a:t>		</a:t>
            </a:r>
          </a:p>
        </p:txBody>
      </p:sp>
    </p:spTree>
    <p:extLst>
      <p:ext uri="{BB962C8B-B14F-4D97-AF65-F5344CB8AC3E}">
        <p14:creationId xmlns:p14="http://schemas.microsoft.com/office/powerpoint/2010/main" val="2396673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46138"/>
            <a:ext cx="9144000" cy="1143000"/>
          </a:xfrm>
        </p:spPr>
        <p:txBody>
          <a:bodyPr>
            <a:noAutofit/>
          </a:bodyPr>
          <a:lstStyle/>
          <a:p>
            <a:r>
              <a:rPr lang="en-US" sz="3600">
                <a:solidFill>
                  <a:schemeClr val="tx2">
                    <a:lumMod val="75000"/>
                  </a:schemeClr>
                </a:solidFill>
              </a:rPr>
              <a:t>How Do I Find an Appropriate Screening Tool?</a:t>
            </a:r>
          </a:p>
        </p:txBody>
      </p:sp>
      <p:sp>
        <p:nvSpPr>
          <p:cNvPr id="3" name="Content Placeholder 2"/>
          <p:cNvSpPr>
            <a:spLocks noGrp="1"/>
          </p:cNvSpPr>
          <p:nvPr>
            <p:ph idx="1"/>
          </p:nvPr>
        </p:nvSpPr>
        <p:spPr>
          <a:xfrm>
            <a:off x="1524000" y="2112154"/>
            <a:ext cx="8972939" cy="3672826"/>
          </a:xfrm>
        </p:spPr>
        <p:txBody>
          <a:bodyPr>
            <a:normAutofit/>
          </a:bodyPr>
          <a:lstStyle/>
          <a:p>
            <a:r>
              <a:rPr lang="en-US"/>
              <a:t>Readily available</a:t>
            </a:r>
          </a:p>
          <a:p>
            <a:r>
              <a:rPr lang="en-US"/>
              <a:t>Inexpensive</a:t>
            </a:r>
          </a:p>
          <a:p>
            <a:r>
              <a:rPr lang="en-US"/>
              <a:t>Easy and efficient to administer</a:t>
            </a:r>
          </a:p>
          <a:p>
            <a:r>
              <a:rPr lang="en-US"/>
              <a:t>Validated in and acceptable to the population</a:t>
            </a:r>
          </a:p>
          <a:p>
            <a:r>
              <a:rPr lang="en-US"/>
              <a:t>Increases likelihood of detection</a:t>
            </a:r>
          </a:p>
          <a:p>
            <a:pPr>
              <a:buNone/>
            </a:pPr>
            <a:r>
              <a:rPr lang="en-US"/>
              <a:t>				</a:t>
            </a:r>
          </a:p>
        </p:txBody>
      </p:sp>
      <p:sp>
        <p:nvSpPr>
          <p:cNvPr id="4" name="TextBox 3">
            <a:extLst>
              <a:ext uri="{FF2B5EF4-FFF2-40B4-BE49-F238E27FC236}">
                <a16:creationId xmlns:a16="http://schemas.microsoft.com/office/drawing/2014/main" id="{9CA50899-1079-9703-8CFD-A8FCDB9FDFC4}"/>
              </a:ext>
            </a:extLst>
          </p:cNvPr>
          <p:cNvSpPr txBox="1"/>
          <p:nvPr/>
        </p:nvSpPr>
        <p:spPr>
          <a:xfrm>
            <a:off x="1524000" y="4756094"/>
            <a:ext cx="8179837" cy="646331"/>
          </a:xfrm>
          <a:prstGeom prst="rect">
            <a:avLst/>
          </a:prstGeom>
          <a:noFill/>
        </p:spPr>
        <p:txBody>
          <a:bodyPr wrap="square" rtlCol="0">
            <a:spAutoFit/>
          </a:bodyPr>
          <a:lstStyle/>
          <a:p>
            <a:r>
              <a:rPr lang="en-US"/>
              <a:t>See AIM Perinatal Mental Health Conditions Bundle resources. https://saferbirth.org/psbs/perinatal-mental-health-conditions/</a:t>
            </a:r>
          </a:p>
        </p:txBody>
      </p:sp>
    </p:spTree>
    <p:extLst>
      <p:ext uri="{BB962C8B-B14F-4D97-AF65-F5344CB8AC3E}">
        <p14:creationId xmlns:p14="http://schemas.microsoft.com/office/powerpoint/2010/main" val="2346506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C4A3-6872-BDF5-8C41-A6CFA7699926}"/>
              </a:ext>
            </a:extLst>
          </p:cNvPr>
          <p:cNvSpPr>
            <a:spLocks noGrp="1"/>
          </p:cNvSpPr>
          <p:nvPr>
            <p:ph type="title"/>
          </p:nvPr>
        </p:nvSpPr>
        <p:spPr/>
        <p:txBody>
          <a:bodyPr/>
          <a:lstStyle/>
          <a:p>
            <a:r>
              <a:rPr lang="en-US"/>
              <a:t>Readiness</a:t>
            </a:r>
            <a:r>
              <a:rPr lang="en-US" b="0"/>
              <a:t> – Every Unit/Team</a:t>
            </a:r>
            <a:endParaRPr lang="en-US"/>
          </a:p>
        </p:txBody>
      </p:sp>
      <p:sp>
        <p:nvSpPr>
          <p:cNvPr id="3" name="Content Placeholder 2">
            <a:extLst>
              <a:ext uri="{FF2B5EF4-FFF2-40B4-BE49-F238E27FC236}">
                <a16:creationId xmlns:a16="http://schemas.microsoft.com/office/drawing/2014/main" id="{59379D0D-B22C-8CC0-DFDF-CF288570148D}"/>
              </a:ext>
            </a:extLst>
          </p:cNvPr>
          <p:cNvSpPr>
            <a:spLocks noGrp="1"/>
          </p:cNvSpPr>
          <p:nvPr>
            <p:ph idx="1"/>
          </p:nvPr>
        </p:nvSpPr>
        <p:spPr/>
        <p:txBody>
          <a:bodyPr/>
          <a:lstStyle/>
          <a:p>
            <a:r>
              <a:rPr lang="en-US"/>
              <a:t>Facilitate trauma-informed trainings and education to address health care team member biases and stigma related to perinatal mental health conditions, including anti-racism considerations.</a:t>
            </a:r>
          </a:p>
          <a:p>
            <a:r>
              <a:rPr lang="en-US"/>
              <a:t>Develop and maintain a set of referral resources and communication pathways between obstetric providers, community-based organizations, and state and public health agencies to address patient needs, including social drivers of mental and physical health.</a:t>
            </a:r>
          </a:p>
          <a:p>
            <a:pPr marL="0" indent="0">
              <a:buNone/>
            </a:pPr>
            <a:endParaRPr lang="en-US"/>
          </a:p>
          <a:p>
            <a:pPr marL="0" indent="0">
              <a:buNone/>
            </a:pPr>
            <a:endParaRPr lang="en-US"/>
          </a:p>
        </p:txBody>
      </p:sp>
    </p:spTree>
    <p:extLst>
      <p:ext uri="{BB962C8B-B14F-4D97-AF65-F5344CB8AC3E}">
        <p14:creationId xmlns:p14="http://schemas.microsoft.com/office/powerpoint/2010/main" val="1860568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355"/>
            <a:ext cx="10515600" cy="1325563"/>
          </a:xfrm>
        </p:spPr>
        <p:txBody>
          <a:bodyPr>
            <a:normAutofit/>
          </a:bodyPr>
          <a:lstStyle/>
          <a:p>
            <a:r>
              <a:rPr lang="en-US" sz="3600">
                <a:solidFill>
                  <a:schemeClr val="tx2"/>
                </a:solidFill>
              </a:rPr>
              <a:t>Finding and Utilizing Community Resources</a:t>
            </a:r>
          </a:p>
        </p:txBody>
      </p:sp>
      <p:sp>
        <p:nvSpPr>
          <p:cNvPr id="6" name="Content Placeholder 5"/>
          <p:cNvSpPr>
            <a:spLocks noGrp="1"/>
          </p:cNvSpPr>
          <p:nvPr>
            <p:ph sz="half" idx="1"/>
          </p:nvPr>
        </p:nvSpPr>
        <p:spPr>
          <a:xfrm>
            <a:off x="803260" y="1342738"/>
            <a:ext cx="6830391" cy="4675509"/>
          </a:xfrm>
        </p:spPr>
        <p:txBody>
          <a:bodyPr>
            <a:normAutofit fontScale="92500" lnSpcReduction="10000"/>
          </a:bodyPr>
          <a:lstStyle/>
          <a:p>
            <a:r>
              <a:rPr lang="en-US"/>
              <a:t>Identify existing community-based resources</a:t>
            </a:r>
          </a:p>
          <a:p>
            <a:pPr lvl="1"/>
            <a:r>
              <a:rPr lang="en-US"/>
              <a:t>Maternal mental health providers</a:t>
            </a:r>
          </a:p>
          <a:p>
            <a:pPr lvl="1"/>
            <a:r>
              <a:rPr lang="en-US"/>
              <a:t>Home visiting services</a:t>
            </a:r>
          </a:p>
          <a:p>
            <a:pPr lvl="1"/>
            <a:r>
              <a:rPr lang="en-US"/>
              <a:t>Support groups</a:t>
            </a:r>
          </a:p>
          <a:p>
            <a:pPr lvl="1"/>
            <a:r>
              <a:rPr lang="en-US"/>
              <a:t>Wrap-around services</a:t>
            </a:r>
          </a:p>
          <a:p>
            <a:r>
              <a:rPr lang="en-US"/>
              <a:t>Maintain updated information about resources</a:t>
            </a:r>
          </a:p>
          <a:p>
            <a:pPr lvl="1"/>
            <a:r>
              <a:rPr lang="en-US"/>
              <a:t>Key staff contacts</a:t>
            </a:r>
          </a:p>
          <a:p>
            <a:pPr lvl="1"/>
            <a:r>
              <a:rPr lang="en-US"/>
              <a:t>Contact/access information</a:t>
            </a:r>
          </a:p>
          <a:p>
            <a:pPr lvl="1"/>
            <a:r>
              <a:rPr lang="en-US"/>
              <a:t>Requirements</a:t>
            </a:r>
          </a:p>
          <a:p>
            <a:r>
              <a:rPr lang="en-US"/>
              <a:t>Consider distance mediated resources</a:t>
            </a:r>
          </a:p>
          <a:p>
            <a:pPr lvl="1"/>
            <a:endParaRPr lang="en-US"/>
          </a:p>
        </p:txBody>
      </p:sp>
    </p:spTree>
    <p:extLst>
      <p:ext uri="{BB962C8B-B14F-4D97-AF65-F5344CB8AC3E}">
        <p14:creationId xmlns:p14="http://schemas.microsoft.com/office/powerpoint/2010/main" val="4030219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3DF4D839-F870-E236-E594-85061D94D723}"/>
              </a:ext>
            </a:extLst>
          </p:cNvPr>
          <p:cNvPicPr>
            <a:picLocks noChangeAspect="1"/>
          </p:cNvPicPr>
          <p:nvPr/>
        </p:nvPicPr>
        <p:blipFill rotWithShape="1">
          <a:blip r:embed="rId3"/>
          <a:srcRect t="3408" r="1348"/>
          <a:stretch/>
        </p:blipFill>
        <p:spPr>
          <a:xfrm>
            <a:off x="2295581" y="1587048"/>
            <a:ext cx="7340183" cy="4154767"/>
          </a:xfrm>
          <a:prstGeom prst="rect">
            <a:avLst/>
          </a:prstGeom>
        </p:spPr>
      </p:pic>
      <p:sp>
        <p:nvSpPr>
          <p:cNvPr id="3" name="Content Placeholder 2">
            <a:extLst>
              <a:ext uri="{FF2B5EF4-FFF2-40B4-BE49-F238E27FC236}">
                <a16:creationId xmlns:a16="http://schemas.microsoft.com/office/drawing/2014/main" id="{F4D54352-0DE9-498C-82A6-ACBF3E7C8631}"/>
              </a:ext>
            </a:extLst>
          </p:cNvPr>
          <p:cNvSpPr>
            <a:spLocks noGrp="1"/>
          </p:cNvSpPr>
          <p:nvPr>
            <p:ph idx="1"/>
          </p:nvPr>
        </p:nvSpPr>
        <p:spPr>
          <a:xfrm>
            <a:off x="2838015" y="1656290"/>
            <a:ext cx="11574324" cy="3811518"/>
          </a:xfrm>
        </p:spPr>
        <p:txBody>
          <a:bodyPr vert="horz" lIns="68580" tIns="34290" rIns="68580" bIns="34290" numCol="2" rtlCol="0" anchor="t">
            <a:normAutofit/>
          </a:bodyPr>
          <a:lstStyle/>
          <a:p>
            <a:pPr marL="0" indent="0" algn="ctr">
              <a:lnSpc>
                <a:spcPct val="100000"/>
              </a:lnSpc>
              <a:spcBef>
                <a:spcPts val="0"/>
              </a:spcBef>
              <a:buNone/>
            </a:pPr>
            <a:endParaRPr lang="en-US" sz="1800" b="1"/>
          </a:p>
          <a:p>
            <a:pPr algn="ctr">
              <a:lnSpc>
                <a:spcPct val="100000"/>
              </a:lnSpc>
              <a:spcBef>
                <a:spcPts val="0"/>
              </a:spcBef>
            </a:pPr>
            <a:endParaRPr lang="en-US" sz="1800" b="1"/>
          </a:p>
          <a:p>
            <a:pPr algn="ctr">
              <a:lnSpc>
                <a:spcPct val="100000"/>
              </a:lnSpc>
              <a:spcBef>
                <a:spcPts val="0"/>
              </a:spcBef>
            </a:pPr>
            <a:endParaRPr lang="en-US" sz="1800" b="1"/>
          </a:p>
        </p:txBody>
      </p:sp>
      <p:sp>
        <p:nvSpPr>
          <p:cNvPr id="5" name="Slide Number Placeholder 4">
            <a:extLst>
              <a:ext uri="{FF2B5EF4-FFF2-40B4-BE49-F238E27FC236}">
                <a16:creationId xmlns:a16="http://schemas.microsoft.com/office/drawing/2014/main" id="{0CCDA4E2-02BC-4E4E-BEF7-B4EE2548867F}"/>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fld id="{16B03423-223D-4F6D-8795-9FC6E957335E}" type="slidenum">
              <a:rPr lang="en-US" smtClean="0">
                <a:solidFill>
                  <a:prstClr val="black">
                    <a:tint val="75000"/>
                  </a:prstClr>
                </a:solidFill>
                <a:latin typeface="Calibri" panose="020F0502020204030204"/>
              </a:rPr>
              <a:pPr algn="r" defTabSz="685800">
                <a:defRPr/>
              </a:pPr>
              <a:t>14</a:t>
            </a:fld>
            <a:endParaRPr lang="en-US" sz="900">
              <a:solidFill>
                <a:prstClr val="black">
                  <a:tint val="75000"/>
                </a:prstClr>
              </a:solidFill>
              <a:latin typeface="Calibri" panose="020F0502020204030204"/>
            </a:endParaRPr>
          </a:p>
        </p:txBody>
      </p:sp>
      <p:sp>
        <p:nvSpPr>
          <p:cNvPr id="6" name="Rectangle 5">
            <a:extLst>
              <a:ext uri="{FF2B5EF4-FFF2-40B4-BE49-F238E27FC236}">
                <a16:creationId xmlns:a16="http://schemas.microsoft.com/office/drawing/2014/main" id="{C1FF79A6-A4B3-404C-BBCF-E8EA1423B515}"/>
              </a:ext>
            </a:extLst>
          </p:cNvPr>
          <p:cNvSpPr/>
          <p:nvPr/>
        </p:nvSpPr>
        <p:spPr>
          <a:xfrm>
            <a:off x="1524000" y="5833736"/>
            <a:ext cx="9144000" cy="167015"/>
          </a:xfrm>
          <a:prstGeom prst="rect">
            <a:avLst/>
          </a:prstGeom>
          <a:solidFill>
            <a:srgbClr val="0AA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5B0A392C-71EB-442D-9BBD-83DB98B3D919}"/>
              </a:ext>
            </a:extLst>
          </p:cNvPr>
          <p:cNvSpPr/>
          <p:nvPr/>
        </p:nvSpPr>
        <p:spPr>
          <a:xfrm>
            <a:off x="1524000" y="857250"/>
            <a:ext cx="9144000" cy="718458"/>
          </a:xfrm>
          <a:prstGeom prst="rect">
            <a:avLst/>
          </a:prstGeom>
          <a:solidFill>
            <a:srgbClr val="0AA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3D536E2D-D3D9-4A34-B6CF-C7FB1481C62C}"/>
              </a:ext>
            </a:extLst>
          </p:cNvPr>
          <p:cNvSpPr>
            <a:spLocks noGrp="1"/>
          </p:cNvSpPr>
          <p:nvPr>
            <p:ph type="title"/>
          </p:nvPr>
        </p:nvSpPr>
        <p:spPr>
          <a:xfrm>
            <a:off x="1852204" y="1131095"/>
            <a:ext cx="8450036" cy="472679"/>
          </a:xfrm>
        </p:spPr>
        <p:txBody>
          <a:bodyPr>
            <a:normAutofit fontScale="90000"/>
          </a:bodyPr>
          <a:lstStyle/>
          <a:p>
            <a:r>
              <a:rPr lang="en-US" b="1" i="1">
                <a:solidFill>
                  <a:schemeClr val="bg1"/>
                </a:solidFill>
              </a:rPr>
              <a:t>BoRN Q2 Data</a:t>
            </a:r>
          </a:p>
        </p:txBody>
      </p:sp>
      <p:sp>
        <p:nvSpPr>
          <p:cNvPr id="8" name="Rectangle 7">
            <a:extLst>
              <a:ext uri="{FF2B5EF4-FFF2-40B4-BE49-F238E27FC236}">
                <a16:creationId xmlns:a16="http://schemas.microsoft.com/office/drawing/2014/main" id="{8C7A8AAC-8F40-41A7-9FAF-7783749BE02A}"/>
              </a:ext>
            </a:extLst>
          </p:cNvPr>
          <p:cNvSpPr/>
          <p:nvPr/>
        </p:nvSpPr>
        <p:spPr>
          <a:xfrm>
            <a:off x="8499566" y="1560150"/>
            <a:ext cx="2168435" cy="300902"/>
          </a:xfrm>
          <a:prstGeom prst="rect">
            <a:avLst/>
          </a:prstGeom>
          <a:solidFill>
            <a:srgbClr val="FE8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2935851D-3301-A130-8700-F3C313E1E887}"/>
              </a:ext>
            </a:extLst>
          </p:cNvPr>
          <p:cNvSpPr txBox="1"/>
          <p:nvPr/>
        </p:nvSpPr>
        <p:spPr>
          <a:xfrm>
            <a:off x="4150956" y="6008339"/>
            <a:ext cx="6671388" cy="369332"/>
          </a:xfrm>
          <a:prstGeom prst="rect">
            <a:avLst/>
          </a:prstGeom>
          <a:noFill/>
        </p:spPr>
        <p:txBody>
          <a:bodyPr wrap="square" rtlCol="0">
            <a:spAutoFit/>
          </a:bodyPr>
          <a:lstStyle/>
          <a:p>
            <a:r>
              <a:rPr lang="en-US" sz="1200"/>
              <a:t>Thank you to the Bootheel Perinatal Network Team for sharing their slide and information</a:t>
            </a:r>
            <a:r>
              <a:rPr lang="en-US"/>
              <a:t>.</a:t>
            </a:r>
          </a:p>
        </p:txBody>
      </p:sp>
    </p:spTree>
    <p:extLst>
      <p:ext uri="{BB962C8B-B14F-4D97-AF65-F5344CB8AC3E}">
        <p14:creationId xmlns:p14="http://schemas.microsoft.com/office/powerpoint/2010/main" val="1251033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D51C-3AF5-F592-6E7C-7A1545ED6487}"/>
              </a:ext>
            </a:extLst>
          </p:cNvPr>
          <p:cNvSpPr>
            <a:spLocks noGrp="1"/>
          </p:cNvSpPr>
          <p:nvPr>
            <p:ph type="title"/>
          </p:nvPr>
        </p:nvSpPr>
        <p:spPr/>
        <p:txBody>
          <a:bodyPr/>
          <a:lstStyle/>
          <a:p>
            <a:r>
              <a:rPr lang="en-US"/>
              <a:t>Recognition &amp; Prevention</a:t>
            </a:r>
          </a:p>
        </p:txBody>
      </p:sp>
      <p:sp>
        <p:nvSpPr>
          <p:cNvPr id="3" name="Text Placeholder 2">
            <a:extLst>
              <a:ext uri="{FF2B5EF4-FFF2-40B4-BE49-F238E27FC236}">
                <a16:creationId xmlns:a16="http://schemas.microsoft.com/office/drawing/2014/main" id="{51C75753-AD3C-FC72-F81B-B9020FB8CE1E}"/>
              </a:ext>
            </a:extLst>
          </p:cNvPr>
          <p:cNvSpPr>
            <a:spLocks noGrp="1"/>
          </p:cNvSpPr>
          <p:nvPr>
            <p:ph type="body" idx="1"/>
          </p:nvPr>
        </p:nvSpPr>
        <p:spPr/>
        <p:txBody>
          <a:bodyPr/>
          <a:lstStyle/>
          <a:p>
            <a:r>
              <a:rPr lang="en-US"/>
              <a:t>Note: * on any element refers the participant to the relevant implementation details document for more information.</a:t>
            </a:r>
          </a:p>
          <a:p>
            <a:r>
              <a:rPr lang="en-US" sz="1200"/>
              <a:t>https://saferbirth.org/wp-content/uploads/R1_AIM_Bundle_PMHC-EID.pdf</a:t>
            </a:r>
          </a:p>
          <a:p>
            <a:endParaRPr lang="en-US"/>
          </a:p>
        </p:txBody>
      </p:sp>
    </p:spTree>
    <p:extLst>
      <p:ext uri="{BB962C8B-B14F-4D97-AF65-F5344CB8AC3E}">
        <p14:creationId xmlns:p14="http://schemas.microsoft.com/office/powerpoint/2010/main" val="280407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F83935-F4C0-2178-8506-5F1D63E59140}"/>
              </a:ext>
            </a:extLst>
          </p:cNvPr>
          <p:cNvSpPr>
            <a:spLocks noGrp="1"/>
          </p:cNvSpPr>
          <p:nvPr>
            <p:ph type="title"/>
          </p:nvPr>
        </p:nvSpPr>
        <p:spPr/>
        <p:txBody>
          <a:bodyPr/>
          <a:lstStyle/>
          <a:p>
            <a:r>
              <a:rPr lang="en-US"/>
              <a:t>Recognition &amp; prevention </a:t>
            </a:r>
            <a:r>
              <a:rPr lang="en-US" b="0"/>
              <a:t>– </a:t>
            </a:r>
            <a:br>
              <a:rPr lang="en-US" b="0"/>
            </a:br>
            <a:r>
              <a:rPr lang="en-US" b="0"/>
              <a:t>Every Patient</a:t>
            </a:r>
            <a:endParaRPr lang="en-US"/>
          </a:p>
        </p:txBody>
      </p:sp>
      <p:sp>
        <p:nvSpPr>
          <p:cNvPr id="5" name="Content Placeholder 4">
            <a:extLst>
              <a:ext uri="{FF2B5EF4-FFF2-40B4-BE49-F238E27FC236}">
                <a16:creationId xmlns:a16="http://schemas.microsoft.com/office/drawing/2014/main" id="{034C79D0-7FA9-9BBC-6B4F-FCCEAD72D1B3}"/>
              </a:ext>
            </a:extLst>
          </p:cNvPr>
          <p:cNvSpPr>
            <a:spLocks noGrp="1"/>
          </p:cNvSpPr>
          <p:nvPr>
            <p:ph idx="1"/>
          </p:nvPr>
        </p:nvSpPr>
        <p:spPr/>
        <p:txBody>
          <a:bodyPr/>
          <a:lstStyle/>
          <a:p>
            <a:r>
              <a:rPr lang="en-US"/>
              <a:t>Screen for perinatal mental health conditions </a:t>
            </a:r>
            <a:r>
              <a:rPr lang="en-US" b="1"/>
              <a:t>consistently throughout the perinatal period</a:t>
            </a:r>
            <a:r>
              <a:rPr lang="en-US"/>
              <a:t>, including, but not limited to:</a:t>
            </a:r>
          </a:p>
          <a:p>
            <a:pPr lvl="1"/>
            <a:r>
              <a:rPr lang="en-US"/>
              <a:t>Obtain individual and family mental health history at intake, with review and update as needed.*</a:t>
            </a:r>
          </a:p>
          <a:p>
            <a:pPr lvl="1"/>
            <a:r>
              <a:rPr lang="en-US"/>
              <a:t>Screen for depression and anxiety at the initial prenatal visit, later in pregnancy, and at the postpartum visits, ideally including pediatric well-child visits.</a:t>
            </a:r>
          </a:p>
          <a:p>
            <a:pPr lvl="1"/>
            <a:r>
              <a:rPr lang="en-US"/>
              <a:t>Screen for bi-polar disorder before initiating pharmacotherapy for anxiety and depression.*</a:t>
            </a:r>
          </a:p>
        </p:txBody>
      </p:sp>
    </p:spTree>
    <p:extLst>
      <p:ext uri="{BB962C8B-B14F-4D97-AF65-F5344CB8AC3E}">
        <p14:creationId xmlns:p14="http://schemas.microsoft.com/office/powerpoint/2010/main" val="2617534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828"/>
            <a:ext cx="10515600" cy="1325563"/>
          </a:xfrm>
        </p:spPr>
        <p:txBody>
          <a:bodyPr/>
          <a:lstStyle/>
          <a:p>
            <a:r>
              <a:rPr lang="en-US">
                <a:solidFill>
                  <a:schemeClr val="tx2"/>
                </a:solidFill>
              </a:rPr>
              <a:t>Current Recommendations</a:t>
            </a:r>
          </a:p>
        </p:txBody>
      </p:sp>
      <p:sp>
        <p:nvSpPr>
          <p:cNvPr id="3" name="Content Placeholder 2"/>
          <p:cNvSpPr>
            <a:spLocks noGrp="1"/>
          </p:cNvSpPr>
          <p:nvPr>
            <p:ph idx="1"/>
          </p:nvPr>
        </p:nvSpPr>
        <p:spPr>
          <a:xfrm>
            <a:off x="838199" y="1132033"/>
            <a:ext cx="11039669" cy="4351338"/>
          </a:xfrm>
        </p:spPr>
        <p:txBody>
          <a:bodyPr>
            <a:noAutofit/>
          </a:bodyPr>
          <a:lstStyle/>
          <a:p>
            <a:r>
              <a:rPr lang="en-US" sz="2000">
                <a:solidFill>
                  <a:schemeClr val="tx2"/>
                </a:solidFill>
                <a:effectLst>
                  <a:outerShdw blurRad="38100" dist="38100" dir="2700000" algn="tl">
                    <a:srgbClr val="000000">
                      <a:alpha val="43137"/>
                    </a:srgbClr>
                  </a:outerShdw>
                </a:effectLst>
              </a:rPr>
              <a:t>American Academy of Pediatrics guideline (2019)</a:t>
            </a:r>
          </a:p>
          <a:p>
            <a:pPr lvl="1"/>
            <a:r>
              <a:rPr lang="en-US" sz="2000"/>
              <a:t>Pediatricians to screen mothers for depressive symptoms at well child visits at 1, 2 , 4 and 6 month well child visits. </a:t>
            </a:r>
          </a:p>
          <a:p>
            <a:r>
              <a:rPr lang="en-US" sz="2000">
                <a:solidFill>
                  <a:schemeClr val="tx2"/>
                </a:solidFill>
                <a:effectLst>
                  <a:outerShdw blurRad="38100" dist="38100" dir="2700000" algn="tl">
                    <a:srgbClr val="000000">
                      <a:alpha val="43137"/>
                    </a:srgbClr>
                  </a:outerShdw>
                </a:effectLst>
              </a:rPr>
              <a:t>ACOG Clinical Practice Guideline (June 2023)</a:t>
            </a:r>
          </a:p>
          <a:p>
            <a:pPr lvl="1"/>
            <a:r>
              <a:rPr lang="en-US" sz="1800"/>
              <a:t>Everyone receiving well woman, prepregnancy, prenatal and postpartum care be screened for depression and anxiety using standardized, validated tools.</a:t>
            </a:r>
          </a:p>
          <a:p>
            <a:pPr lvl="1"/>
            <a:r>
              <a:rPr lang="en-US" sz="1800"/>
              <a:t>Screen for perinatal depression and anxiety at the initial prenatal visit, later in pregnancy, and at postpartum visits.</a:t>
            </a:r>
          </a:p>
          <a:p>
            <a:pPr lvl="1"/>
            <a:r>
              <a:rPr lang="en-US" sz="1800"/>
              <a:t>Screen for bipolar disorder before initiating pharmacotherapy for anxiety or depression</a:t>
            </a:r>
          </a:p>
          <a:p>
            <a:r>
              <a:rPr lang="en-US" sz="2000">
                <a:solidFill>
                  <a:schemeClr val="tx2"/>
                </a:solidFill>
                <a:effectLst>
                  <a:outerShdw blurRad="38100" dist="38100" dir="2700000" algn="tl">
                    <a:srgbClr val="000000">
                      <a:alpha val="43137"/>
                    </a:srgbClr>
                  </a:outerShdw>
                </a:effectLst>
              </a:rPr>
              <a:t>USPSTF Recommendation Statement (Feb. 2019; June 2023)</a:t>
            </a:r>
          </a:p>
          <a:p>
            <a:pPr lvl="1"/>
            <a:r>
              <a:rPr lang="en-US" sz="2000"/>
              <a:t>Depression screening for </a:t>
            </a:r>
            <a:r>
              <a:rPr lang="en-US" sz="2000" b="0" i="0">
                <a:solidFill>
                  <a:srgbClr val="040C28"/>
                </a:solidFill>
                <a:effectLst/>
                <a:latin typeface="+mj-lt"/>
              </a:rPr>
              <a:t>adults, including pregnant and postpartum women</a:t>
            </a:r>
            <a:r>
              <a:rPr lang="en-US" sz="2000" b="0" i="0">
                <a:solidFill>
                  <a:srgbClr val="202124"/>
                </a:solidFill>
                <a:effectLst/>
                <a:highlight>
                  <a:srgbClr val="FFFFFF"/>
                </a:highlight>
                <a:latin typeface="+mj-lt"/>
              </a:rPr>
              <a:t>.</a:t>
            </a:r>
          </a:p>
          <a:p>
            <a:pPr lvl="1"/>
            <a:r>
              <a:rPr lang="en-US" sz="2000">
                <a:solidFill>
                  <a:srgbClr val="040C28"/>
                </a:solidFill>
                <a:latin typeface="+mj-lt"/>
              </a:rPr>
              <a:t>A</a:t>
            </a:r>
            <a:r>
              <a:rPr lang="en-US" sz="2000" b="0" i="0">
                <a:solidFill>
                  <a:srgbClr val="040C28"/>
                </a:solidFill>
                <a:effectLst/>
                <a:latin typeface="+mj-lt"/>
              </a:rPr>
              <a:t>nxiety screening in adults 64 years or younger, including pregnant and postpartum persons, regardless of risk</a:t>
            </a:r>
            <a:endParaRPr lang="en-US" sz="2000">
              <a:latin typeface="+mj-lt"/>
            </a:endParaRPr>
          </a:p>
          <a:p>
            <a:r>
              <a:rPr lang="en-US" sz="2000" b="1">
                <a:solidFill>
                  <a:schemeClr val="tx2">
                    <a:lumMod val="75000"/>
                  </a:schemeClr>
                </a:solidFill>
                <a:effectLst>
                  <a:outerShdw blurRad="38100" dist="38100" dir="2700000" algn="tl">
                    <a:srgbClr val="000000">
                      <a:alpha val="43137"/>
                    </a:srgbClr>
                  </a:outerShdw>
                </a:effectLst>
              </a:rPr>
              <a:t>Women’s Preventive Services Initiative (WPSI – 2020)</a:t>
            </a:r>
          </a:p>
          <a:p>
            <a:pPr lvl="1"/>
            <a:r>
              <a:rPr lang="en-US" sz="2000">
                <a:solidFill>
                  <a:schemeClr val="tx2">
                    <a:lumMod val="75000"/>
                  </a:schemeClr>
                </a:solidFill>
              </a:rPr>
              <a:t>Anxiety in adolescent and adult women, including those who are pregnant or postpartum.</a:t>
            </a:r>
          </a:p>
        </p:txBody>
      </p:sp>
    </p:spTree>
    <p:extLst>
      <p:ext uri="{BB962C8B-B14F-4D97-AF65-F5344CB8AC3E}">
        <p14:creationId xmlns:p14="http://schemas.microsoft.com/office/powerpoint/2010/main" val="1883590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D482-5D98-67C7-572F-D575223C578E}"/>
              </a:ext>
            </a:extLst>
          </p:cNvPr>
          <p:cNvSpPr>
            <a:spLocks noGrp="1"/>
          </p:cNvSpPr>
          <p:nvPr>
            <p:ph type="title"/>
          </p:nvPr>
        </p:nvSpPr>
        <p:spPr/>
        <p:txBody>
          <a:bodyPr/>
          <a:lstStyle/>
          <a:p>
            <a:r>
              <a:rPr lang="en-US"/>
              <a:t>Recognition &amp; Prevention </a:t>
            </a:r>
            <a:r>
              <a:rPr lang="en-US" b="0"/>
              <a:t>–</a:t>
            </a:r>
            <a:br>
              <a:rPr lang="en-US" b="0"/>
            </a:br>
            <a:r>
              <a:rPr lang="en-US" b="0"/>
              <a:t>Every Patient</a:t>
            </a:r>
            <a:endParaRPr lang="en-US"/>
          </a:p>
        </p:txBody>
      </p:sp>
      <p:sp>
        <p:nvSpPr>
          <p:cNvPr id="3" name="Content Placeholder 2">
            <a:extLst>
              <a:ext uri="{FF2B5EF4-FFF2-40B4-BE49-F238E27FC236}">
                <a16:creationId xmlns:a16="http://schemas.microsoft.com/office/drawing/2014/main" id="{0762A0B1-406C-9B3C-2EC9-854815B709BB}"/>
              </a:ext>
            </a:extLst>
          </p:cNvPr>
          <p:cNvSpPr>
            <a:spLocks noGrp="1"/>
          </p:cNvSpPr>
          <p:nvPr>
            <p:ph idx="1"/>
          </p:nvPr>
        </p:nvSpPr>
        <p:spPr/>
        <p:txBody>
          <a:bodyPr/>
          <a:lstStyle/>
          <a:p>
            <a:r>
              <a:rPr lang="en-US"/>
              <a:t>Screen for structural and social drivers of health that may impact clinical recommendations or treatment plans and provide linkage to resources.</a:t>
            </a:r>
          </a:p>
        </p:txBody>
      </p:sp>
    </p:spTree>
    <p:extLst>
      <p:ext uri="{BB962C8B-B14F-4D97-AF65-F5344CB8AC3E}">
        <p14:creationId xmlns:p14="http://schemas.microsoft.com/office/powerpoint/2010/main" val="2724523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a:t>Screening for Social Determinants of Health: CMS IPPS Rule 2023</a:t>
            </a:r>
          </a:p>
        </p:txBody>
      </p:sp>
      <p:graphicFrame>
        <p:nvGraphicFramePr>
          <p:cNvPr id="24" name="Content Placeholder 2">
            <a:extLst>
              <a:ext uri="{FF2B5EF4-FFF2-40B4-BE49-F238E27FC236}">
                <a16:creationId xmlns:a16="http://schemas.microsoft.com/office/drawing/2014/main" id="{880DC30B-26C6-670F-6ABB-49000A9E4F9F}"/>
              </a:ext>
            </a:extLst>
          </p:cNvPr>
          <p:cNvGraphicFramePr>
            <a:graphicFrameLocks noGrp="1"/>
          </p:cNvGraphicFramePr>
          <p:nvPr>
            <p:ph idx="1"/>
          </p:nvPr>
        </p:nvGraphicFramePr>
        <p:xfrm>
          <a:off x="1386840" y="1663895"/>
          <a:ext cx="9821091" cy="381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AB8BC62-D832-1D79-E4CC-E16238082624}"/>
              </a:ext>
            </a:extLst>
          </p:cNvPr>
          <p:cNvSpPr txBox="1"/>
          <p:nvPr/>
        </p:nvSpPr>
        <p:spPr>
          <a:xfrm>
            <a:off x="3289664" y="5570220"/>
            <a:ext cx="7047410" cy="461665"/>
          </a:xfrm>
          <a:prstGeom prst="rect">
            <a:avLst/>
          </a:prstGeom>
          <a:noFill/>
        </p:spPr>
        <p:txBody>
          <a:bodyPr wrap="square" rtlCol="0">
            <a:spAutoFit/>
          </a:bodyPr>
          <a:lstStyle/>
          <a:p>
            <a:r>
              <a:rPr lang="en-US" sz="1200"/>
              <a:t>https://www.federalregister.gov/documents/2022/08/10/2022-16472/medicare-program-hospital-inpatient-prospective-payment-systems-for-acute-care-hospitals-and-the</a:t>
            </a:r>
          </a:p>
        </p:txBody>
      </p:sp>
    </p:spTree>
    <p:extLst>
      <p:ext uri="{BB962C8B-B14F-4D97-AF65-F5344CB8AC3E}">
        <p14:creationId xmlns:p14="http://schemas.microsoft.com/office/powerpoint/2010/main" val="762548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B5EA-015B-75AE-1CEA-61C893158F31}"/>
              </a:ext>
            </a:extLst>
          </p:cNvPr>
          <p:cNvSpPr>
            <a:spLocks noGrp="1"/>
          </p:cNvSpPr>
          <p:nvPr>
            <p:ph type="ctrTitle"/>
          </p:nvPr>
        </p:nvSpPr>
        <p:spPr>
          <a:xfrm>
            <a:off x="1664460" y="3331093"/>
            <a:ext cx="9144000" cy="1963750"/>
          </a:xfrm>
        </p:spPr>
        <p:txBody>
          <a:bodyPr>
            <a:normAutofit/>
          </a:bodyPr>
          <a:lstStyle/>
          <a:p>
            <a:r>
              <a:rPr lang="en-US" sz="4000"/>
              <a:t>Looking Ahead to 2025:  Introducing the AIM Perinatal Mental Health Bundle </a:t>
            </a:r>
          </a:p>
        </p:txBody>
      </p:sp>
      <p:sp>
        <p:nvSpPr>
          <p:cNvPr id="3" name="Subtitle 2">
            <a:extLst>
              <a:ext uri="{FF2B5EF4-FFF2-40B4-BE49-F238E27FC236}">
                <a16:creationId xmlns:a16="http://schemas.microsoft.com/office/drawing/2014/main" id="{72C2479B-5446-BB49-4359-38C005B2D9A5}"/>
              </a:ext>
            </a:extLst>
          </p:cNvPr>
          <p:cNvSpPr>
            <a:spLocks noGrp="1"/>
          </p:cNvSpPr>
          <p:nvPr>
            <p:ph type="subTitle" idx="1"/>
          </p:nvPr>
        </p:nvSpPr>
        <p:spPr>
          <a:xfrm>
            <a:off x="1664460" y="5217715"/>
            <a:ext cx="9144000" cy="1655762"/>
          </a:xfrm>
        </p:spPr>
        <p:txBody>
          <a:bodyPr>
            <a:normAutofit/>
          </a:bodyPr>
          <a:lstStyle/>
          <a:p>
            <a:r>
              <a:rPr lang="en-US" sz="2000"/>
              <a:t>Susan Kendig, JD, WHNP-BC, FAANP</a:t>
            </a:r>
          </a:p>
          <a:p>
            <a:r>
              <a:rPr lang="en-US" sz="2000"/>
              <a:t>Women’s Health Integration Specialist, SSM Health-St. Louis</a:t>
            </a:r>
          </a:p>
          <a:p>
            <a:r>
              <a:rPr lang="en-US" sz="2000"/>
              <a:t>Director of WHNP-Practice and Policy</a:t>
            </a:r>
          </a:p>
          <a:p>
            <a:r>
              <a:rPr lang="en-US" sz="2000"/>
              <a:t>National Association of Nurse Practitioners in Women’s Health</a:t>
            </a:r>
          </a:p>
        </p:txBody>
      </p:sp>
    </p:spTree>
    <p:extLst>
      <p:ext uri="{BB962C8B-B14F-4D97-AF65-F5344CB8AC3E}">
        <p14:creationId xmlns:p14="http://schemas.microsoft.com/office/powerpoint/2010/main" val="1447977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693" y="427882"/>
            <a:ext cx="7630465" cy="1616203"/>
          </a:xfrm>
        </p:spPr>
        <p:txBody>
          <a:bodyPr anchor="b">
            <a:normAutofit/>
          </a:bodyPr>
          <a:lstStyle/>
          <a:p>
            <a:r>
              <a:rPr lang="en-US" sz="3000" b="1"/>
              <a:t>Does Screening for the “Big 5” SDoH Tell the Whole Story?</a:t>
            </a:r>
          </a:p>
        </p:txBody>
      </p:sp>
      <p:sp>
        <p:nvSpPr>
          <p:cNvPr id="3" name="Content Placeholder 2"/>
          <p:cNvSpPr>
            <a:spLocks noGrp="1"/>
          </p:cNvSpPr>
          <p:nvPr>
            <p:ph idx="1"/>
          </p:nvPr>
        </p:nvSpPr>
        <p:spPr>
          <a:xfrm>
            <a:off x="921352" y="2159726"/>
            <a:ext cx="7891722" cy="4135091"/>
          </a:xfrm>
        </p:spPr>
        <p:txBody>
          <a:bodyPr anchor="t">
            <a:normAutofit/>
          </a:bodyPr>
          <a:lstStyle/>
          <a:p>
            <a:r>
              <a:rPr lang="en-US" sz="2400"/>
              <a:t>Experience of living with low income and material hardship influences parental stress and mental illness.</a:t>
            </a:r>
            <a:r>
              <a:rPr lang="en-US" sz="2000"/>
              <a:t> </a:t>
            </a:r>
            <a:r>
              <a:rPr lang="en-US" sz="1000"/>
              <a:t>(Gershoff et al., 2007, </a:t>
            </a:r>
            <a:r>
              <a:rPr lang="en-US" sz="1000" u="sng"/>
              <a:t>Child Development</a:t>
            </a:r>
            <a:r>
              <a:rPr lang="en-US" sz="1000"/>
              <a:t>)</a:t>
            </a:r>
          </a:p>
          <a:p>
            <a:r>
              <a:rPr lang="en-US" sz="2400"/>
              <a:t>Food insufficiency was shown to increase risk for depression in poor Black women, even after adjusting for unemployment, unstable housing, childcare availability, transportation and discrimination.</a:t>
            </a:r>
            <a:r>
              <a:rPr lang="en-US" sz="1000"/>
              <a:t>(Seifert, et al., 2007, </a:t>
            </a:r>
            <a:r>
              <a:rPr lang="en-US" sz="1000" u="sng"/>
              <a:t>Am J Orthopsychiatry</a:t>
            </a:r>
            <a:r>
              <a:rPr lang="en-US" sz="1000"/>
              <a:t>)</a:t>
            </a:r>
          </a:p>
          <a:p>
            <a:r>
              <a:rPr lang="en-US" sz="2400"/>
              <a:t>Mothers experiencing diaper need exhibited higher depression scores than those with food insecurity.</a:t>
            </a:r>
            <a:r>
              <a:rPr lang="en-US" sz="1000"/>
              <a:t> (Austin, A &amp; Smith, 2017, </a:t>
            </a:r>
            <a:r>
              <a:rPr lang="en-US" sz="1000" u="sng"/>
              <a:t>Health Equity</a:t>
            </a:r>
            <a:r>
              <a:rPr lang="en-US" sz="1000"/>
              <a:t>; Smith, MV et al, 2013, </a:t>
            </a:r>
            <a:r>
              <a:rPr lang="en-US" sz="1000" u="sng"/>
              <a:t>Pediatrics</a:t>
            </a:r>
            <a:r>
              <a:rPr lang="en-US" sz="1000"/>
              <a:t>.)</a:t>
            </a:r>
          </a:p>
          <a:p>
            <a:endParaRPr lang="en-US" sz="1400"/>
          </a:p>
          <a:p>
            <a:endParaRPr lang="en-US" sz="1400"/>
          </a:p>
        </p:txBody>
      </p:sp>
      <p:grpSp>
        <p:nvGrpSpPr>
          <p:cNvPr id="9" name="Group 8">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08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4A02-7A22-DADF-107F-64DF3C666D0B}"/>
              </a:ext>
            </a:extLst>
          </p:cNvPr>
          <p:cNvSpPr>
            <a:spLocks noGrp="1"/>
          </p:cNvSpPr>
          <p:nvPr>
            <p:ph type="title"/>
          </p:nvPr>
        </p:nvSpPr>
        <p:spPr/>
        <p:txBody>
          <a:bodyPr/>
          <a:lstStyle/>
          <a:p>
            <a:r>
              <a:rPr lang="en-US"/>
              <a:t>Response</a:t>
            </a:r>
          </a:p>
        </p:txBody>
      </p:sp>
      <p:sp>
        <p:nvSpPr>
          <p:cNvPr id="3" name="Text Placeholder 2">
            <a:extLst>
              <a:ext uri="{FF2B5EF4-FFF2-40B4-BE49-F238E27FC236}">
                <a16:creationId xmlns:a16="http://schemas.microsoft.com/office/drawing/2014/main" id="{3D916097-46CD-297D-CE76-4BADBD5C0D83}"/>
              </a:ext>
            </a:extLst>
          </p:cNvPr>
          <p:cNvSpPr>
            <a:spLocks noGrp="1"/>
          </p:cNvSpPr>
          <p:nvPr>
            <p:ph type="body" idx="1"/>
          </p:nvPr>
        </p:nvSpPr>
        <p:spPr/>
        <p:txBody>
          <a:bodyPr/>
          <a:lstStyle/>
          <a:p>
            <a:r>
              <a:rPr lang="en-US"/>
              <a:t>Note: * on any element refers the participant to the relevant implementation details document for more information.</a:t>
            </a:r>
          </a:p>
          <a:p>
            <a:r>
              <a:rPr lang="en-US" sz="1200"/>
              <a:t>https://saferbirth.org/wp-content/uploads/R1_AIM_Bundle_PMHC-EID.pdf</a:t>
            </a:r>
          </a:p>
          <a:p>
            <a:endParaRPr lang="en-US"/>
          </a:p>
        </p:txBody>
      </p:sp>
    </p:spTree>
    <p:extLst>
      <p:ext uri="{BB962C8B-B14F-4D97-AF65-F5344CB8AC3E}">
        <p14:creationId xmlns:p14="http://schemas.microsoft.com/office/powerpoint/2010/main" val="2263536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AD13-14B3-AD1F-4674-C5C033EA2B2B}"/>
              </a:ext>
            </a:extLst>
          </p:cNvPr>
          <p:cNvSpPr>
            <a:spLocks noGrp="1"/>
          </p:cNvSpPr>
          <p:nvPr>
            <p:ph type="title"/>
          </p:nvPr>
        </p:nvSpPr>
        <p:spPr/>
        <p:txBody>
          <a:bodyPr/>
          <a:lstStyle/>
          <a:p>
            <a:r>
              <a:rPr lang="en-US"/>
              <a:t>Response </a:t>
            </a:r>
            <a:r>
              <a:rPr lang="en-US" b="0"/>
              <a:t>– Every Event</a:t>
            </a:r>
            <a:endParaRPr lang="en-US"/>
          </a:p>
        </p:txBody>
      </p:sp>
      <p:sp>
        <p:nvSpPr>
          <p:cNvPr id="3" name="Content Placeholder 2">
            <a:extLst>
              <a:ext uri="{FF2B5EF4-FFF2-40B4-BE49-F238E27FC236}">
                <a16:creationId xmlns:a16="http://schemas.microsoft.com/office/drawing/2014/main" id="{8E33FADA-A19E-050B-7DDA-C35CEE16708B}"/>
              </a:ext>
            </a:extLst>
          </p:cNvPr>
          <p:cNvSpPr>
            <a:spLocks noGrp="1"/>
          </p:cNvSpPr>
          <p:nvPr>
            <p:ph idx="1"/>
          </p:nvPr>
        </p:nvSpPr>
        <p:spPr/>
        <p:txBody>
          <a:bodyPr/>
          <a:lstStyle/>
          <a:p>
            <a:r>
              <a:rPr lang="en-US"/>
              <a:t>Initiate an </a:t>
            </a:r>
            <a:r>
              <a:rPr lang="en-US" b="1"/>
              <a:t>evidence-based</a:t>
            </a:r>
            <a:r>
              <a:rPr lang="en-US"/>
              <a:t>, patient-centered response protocol that is </a:t>
            </a:r>
            <a:r>
              <a:rPr lang="en-US" b="1"/>
              <a:t>tailored to condition severity</a:t>
            </a:r>
            <a:r>
              <a:rPr lang="en-US"/>
              <a:t>, and is </a:t>
            </a:r>
            <a:r>
              <a:rPr lang="en-US" b="1"/>
              <a:t>strength-based, culturally relevant</a:t>
            </a:r>
            <a:r>
              <a:rPr lang="en-US"/>
              <a:t>*,</a:t>
            </a:r>
            <a:r>
              <a:rPr lang="en-US" b="1"/>
              <a:t> </a:t>
            </a:r>
            <a:r>
              <a:rPr lang="en-US"/>
              <a:t>and is responsive to the patient’s </a:t>
            </a:r>
            <a:r>
              <a:rPr lang="en-US" b="1"/>
              <a:t>values and needs</a:t>
            </a:r>
            <a:r>
              <a:rPr lang="en-US"/>
              <a:t>.</a:t>
            </a:r>
          </a:p>
          <a:p>
            <a:pPr lvl="1"/>
            <a:r>
              <a:rPr lang="en-US"/>
              <a:t>Activate an </a:t>
            </a:r>
            <a:r>
              <a:rPr lang="en-US" b="1"/>
              <a:t>immediate suicide risk assessment and response protocol</a:t>
            </a:r>
            <a:r>
              <a:rPr lang="en-US"/>
              <a:t> as indicated for patients with identified suicidal ideation, significant risk of harm to self/others.</a:t>
            </a:r>
          </a:p>
          <a:p>
            <a:pPr marL="457200" lvl="1" indent="0">
              <a:buNone/>
            </a:pPr>
            <a:endParaRPr lang="en-US"/>
          </a:p>
        </p:txBody>
      </p:sp>
    </p:spTree>
    <p:extLst>
      <p:ext uri="{BB962C8B-B14F-4D97-AF65-F5344CB8AC3E}">
        <p14:creationId xmlns:p14="http://schemas.microsoft.com/office/powerpoint/2010/main" val="342120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E1E56033-7917-B4F8-7E9F-41BAD7D14C54}"/>
              </a:ext>
            </a:extLst>
          </p:cNvPr>
          <p:cNvSpPr>
            <a:spLocks noGrp="1"/>
          </p:cNvSpPr>
          <p:nvPr>
            <p:ph type="title"/>
          </p:nvPr>
        </p:nvSpPr>
        <p:spPr/>
        <p:txBody>
          <a:bodyPr/>
          <a:lstStyle/>
          <a:p>
            <a:endParaRPr lang="en-US"/>
          </a:p>
        </p:txBody>
      </p:sp>
      <p:pic>
        <p:nvPicPr>
          <p:cNvPr id="4" name="Picture 7" descr="Cover">
            <a:extLst>
              <a:ext uri="{FF2B5EF4-FFF2-40B4-BE49-F238E27FC236}">
                <a16:creationId xmlns:a16="http://schemas.microsoft.com/office/drawing/2014/main" id="{34E3D5DD-529F-9EA2-1165-7812BD9D532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2307945"/>
            <a:ext cx="5078558" cy="3456833"/>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3">
            <a:extLst>
              <a:ext uri="{FF2B5EF4-FFF2-40B4-BE49-F238E27FC236}">
                <a16:creationId xmlns:a16="http://schemas.microsoft.com/office/drawing/2014/main" id="{1245E565-56FB-A83E-09C9-81C022917CBF}"/>
              </a:ext>
            </a:extLst>
          </p:cNvPr>
          <p:cNvSpPr>
            <a:spLocks noGrp="1"/>
          </p:cNvSpPr>
          <p:nvPr>
            <p:ph sz="half" idx="2"/>
          </p:nvPr>
        </p:nvSpPr>
        <p:spPr/>
        <p:txBody>
          <a:bodyPr/>
          <a:lstStyle/>
          <a:p>
            <a:endParaRPr lang="en-US"/>
          </a:p>
        </p:txBody>
      </p:sp>
      <p:sp>
        <p:nvSpPr>
          <p:cNvPr id="14" name="Rectangle 9">
            <a:extLst>
              <a:ext uri="{FF2B5EF4-FFF2-40B4-BE49-F238E27FC236}">
                <a16:creationId xmlns:a16="http://schemas.microsoft.com/office/drawing/2014/main" id="{9B53FF50-061F-806B-6505-C58670A55077}"/>
              </a:ext>
            </a:extLst>
          </p:cNvPr>
          <p:cNvSpPr>
            <a:spLocks noChangeArrowheads="1"/>
          </p:cNvSpPr>
          <p:nvPr/>
        </p:nvSpPr>
        <p:spPr bwMode="auto">
          <a:xfrm>
            <a:off x="6781800" y="2532787"/>
            <a:ext cx="2190750" cy="13388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900" b="1">
                <a:solidFill>
                  <a:srgbClr val="000000"/>
                </a:solidFill>
                <a:latin typeface="Calibri" charset="0"/>
              </a:rPr>
              <a:t>Higher Risk of Homicide Among Pregnant and Postpartum Females Aged 10-29 Years in Illinois, 2002-2011.</a:t>
            </a:r>
          </a:p>
          <a:p>
            <a:r>
              <a:rPr lang="en-US" altLang="en-US" sz="900">
                <a:solidFill>
                  <a:srgbClr val="000000"/>
                </a:solidFill>
                <a:latin typeface="Calibri" charset="0"/>
              </a:rPr>
              <a:t>Koch, Abigail; Rosenberg, Deborah; Geller, Stacie</a:t>
            </a:r>
          </a:p>
          <a:p>
            <a:endParaRPr lang="en-US" altLang="en-US" sz="900">
              <a:solidFill>
                <a:srgbClr val="000000"/>
              </a:solidFill>
              <a:latin typeface="Calibri" charset="0"/>
            </a:endParaRPr>
          </a:p>
          <a:p>
            <a:r>
              <a:rPr lang="en-US" altLang="en-US" sz="900">
                <a:solidFill>
                  <a:srgbClr val="000000"/>
                </a:solidFill>
                <a:latin typeface="Calibri" charset="0"/>
              </a:rPr>
              <a:t>Obstetrics &amp; Gynecology. 128(3):440-446, September 2016.</a:t>
            </a:r>
          </a:p>
          <a:p>
            <a:r>
              <a:rPr lang="en-US" altLang="en-US" sz="900">
                <a:solidFill>
                  <a:srgbClr val="000000"/>
                </a:solidFill>
                <a:latin typeface="Calibri" charset="0"/>
              </a:rPr>
              <a:t>DOI: 10.1097/AOG.00000000000015590</a:t>
            </a:r>
          </a:p>
        </p:txBody>
      </p:sp>
      <p:sp>
        <p:nvSpPr>
          <p:cNvPr id="17" name="Rectangle 10">
            <a:extLst>
              <a:ext uri="{FF2B5EF4-FFF2-40B4-BE49-F238E27FC236}">
                <a16:creationId xmlns:a16="http://schemas.microsoft.com/office/drawing/2014/main" id="{E43126FF-A4CD-0FD1-0DCA-AC84CC88FE46}"/>
              </a:ext>
            </a:extLst>
          </p:cNvPr>
          <p:cNvSpPr>
            <a:spLocks noChangeArrowheads="1"/>
          </p:cNvSpPr>
          <p:nvPr/>
        </p:nvSpPr>
        <p:spPr bwMode="auto">
          <a:xfrm>
            <a:off x="6903720" y="4654732"/>
            <a:ext cx="2333625"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nchor="ctr">
            <a:spAutoFit/>
          </a:bodyPr>
          <a:lstStyle/>
          <a:p>
            <a:r>
              <a:rPr lang="en-US" altLang="en-US" sz="900">
                <a:solidFill>
                  <a:srgbClr val="000000"/>
                </a:solidFill>
                <a:latin typeface="Calibri" charset="0"/>
              </a:rPr>
              <a:t>Ten-year pregnancy-associated mortality rates for deaths by violence and injury compared with the leading obstetric causes in Illinois, 2002-2011. Fig. 1. Koch. Pregnancy-Associated Homicide in Illinois. Obstet Gynecol 2016.</a:t>
            </a:r>
          </a:p>
        </p:txBody>
      </p:sp>
      <p:sp>
        <p:nvSpPr>
          <p:cNvPr id="19" name="TextBox 18">
            <a:extLst>
              <a:ext uri="{FF2B5EF4-FFF2-40B4-BE49-F238E27FC236}">
                <a16:creationId xmlns:a16="http://schemas.microsoft.com/office/drawing/2014/main" id="{ABB48BDA-0FF1-0AC1-55D6-9482BBFB1CBB}"/>
              </a:ext>
            </a:extLst>
          </p:cNvPr>
          <p:cNvSpPr txBox="1"/>
          <p:nvPr/>
        </p:nvSpPr>
        <p:spPr>
          <a:xfrm>
            <a:off x="864055" y="1432077"/>
            <a:ext cx="8251370" cy="646331"/>
          </a:xfrm>
          <a:prstGeom prst="rect">
            <a:avLst/>
          </a:prstGeom>
          <a:noFill/>
        </p:spPr>
        <p:txBody>
          <a:bodyPr wrap="square">
            <a:spAutoFit/>
          </a:bodyPr>
          <a:lstStyle/>
          <a:p>
            <a:pPr algn="ctr"/>
            <a:r>
              <a:rPr lang="en-US" altLang="en-US">
                <a:solidFill>
                  <a:srgbClr val="000000"/>
                </a:solidFill>
                <a:latin typeface="Calibri" charset="0"/>
              </a:rPr>
              <a:t>Ten-year pregnancy-associated mortality rates for deaths by violence and injury compared with the leading obstetric causes in Illinois, 2002-2011.</a:t>
            </a:r>
          </a:p>
        </p:txBody>
      </p:sp>
      <p:sp>
        <p:nvSpPr>
          <p:cNvPr id="21" name="TextBox 20">
            <a:extLst>
              <a:ext uri="{FF2B5EF4-FFF2-40B4-BE49-F238E27FC236}">
                <a16:creationId xmlns:a16="http://schemas.microsoft.com/office/drawing/2014/main" id="{B44F4A13-6D39-BD69-B026-52EF6FD37179}"/>
              </a:ext>
            </a:extLst>
          </p:cNvPr>
          <p:cNvSpPr txBox="1"/>
          <p:nvPr/>
        </p:nvSpPr>
        <p:spPr>
          <a:xfrm>
            <a:off x="864055" y="433098"/>
            <a:ext cx="8251370" cy="769441"/>
          </a:xfrm>
          <a:prstGeom prst="rect">
            <a:avLst/>
          </a:prstGeom>
          <a:noFill/>
        </p:spPr>
        <p:txBody>
          <a:bodyPr wrap="square" rtlCol="0">
            <a:spAutoFit/>
          </a:bodyPr>
          <a:lstStyle/>
          <a:p>
            <a:r>
              <a:rPr lang="en-US" sz="4400" b="1"/>
              <a:t>Mortality Risk: Suicide</a:t>
            </a:r>
          </a:p>
        </p:txBody>
      </p:sp>
    </p:spTree>
    <p:extLst>
      <p:ext uri="{BB962C8B-B14F-4D97-AF65-F5344CB8AC3E}">
        <p14:creationId xmlns:p14="http://schemas.microsoft.com/office/powerpoint/2010/main" val="398819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84" y="883460"/>
            <a:ext cx="9678955" cy="1143000"/>
          </a:xfrm>
        </p:spPr>
        <p:txBody>
          <a:bodyPr>
            <a:normAutofit fontScale="90000"/>
          </a:bodyPr>
          <a:lstStyle/>
          <a:p>
            <a:r>
              <a:rPr lang="en-US">
                <a:solidFill>
                  <a:schemeClr val="tx2"/>
                </a:solidFill>
              </a:rPr>
              <a:t>Stage-Based Response to Screening</a:t>
            </a:r>
          </a:p>
        </p:txBody>
      </p:sp>
      <p:sp>
        <p:nvSpPr>
          <p:cNvPr id="3" name="Content Placeholder 2"/>
          <p:cNvSpPr>
            <a:spLocks noGrp="1"/>
          </p:cNvSpPr>
          <p:nvPr>
            <p:ph idx="1"/>
          </p:nvPr>
        </p:nvSpPr>
        <p:spPr>
          <a:xfrm>
            <a:off x="970384" y="2213073"/>
            <a:ext cx="9769151" cy="4206388"/>
          </a:xfrm>
        </p:spPr>
        <p:txBody>
          <a:bodyPr/>
          <a:lstStyle/>
          <a:p>
            <a:pPr indent="0">
              <a:buNone/>
            </a:pPr>
            <a:r>
              <a:rPr lang="en-US"/>
              <a:t>“Screening alone is insufficient to improve clinical outcomes and must be coupled with appropriate follow-up and treatment” </a:t>
            </a:r>
            <a:r>
              <a:rPr lang="en-US" sz="1600"/>
              <a:t>(ACOG,2015)</a:t>
            </a:r>
          </a:p>
          <a:p>
            <a:pPr indent="0"/>
            <a:r>
              <a:rPr lang="en-US"/>
              <a:t>Determine maternal, infant and other children’s safety</a:t>
            </a:r>
          </a:p>
          <a:p>
            <a:pPr indent="0"/>
            <a:r>
              <a:rPr lang="en-US"/>
              <a:t> Initiate treatment as indicated</a:t>
            </a:r>
          </a:p>
          <a:p>
            <a:pPr indent="0"/>
            <a:r>
              <a:rPr lang="en-US"/>
              <a:t>Refer to appropriate mental health services</a:t>
            </a:r>
          </a:p>
          <a:p>
            <a:pPr indent="0">
              <a:buNone/>
            </a:pPr>
            <a:endParaRPr lang="en-US"/>
          </a:p>
        </p:txBody>
      </p:sp>
    </p:spTree>
    <p:extLst>
      <p:ext uri="{BB962C8B-B14F-4D97-AF65-F5344CB8AC3E}">
        <p14:creationId xmlns:p14="http://schemas.microsoft.com/office/powerpoint/2010/main" val="3141034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86301"/>
            <a:ext cx="8229600" cy="1143000"/>
          </a:xfrm>
        </p:spPr>
        <p:txBody>
          <a:bodyPr>
            <a:normAutofit/>
          </a:bodyPr>
          <a:lstStyle/>
          <a:p>
            <a:r>
              <a:rPr lang="en-US">
                <a:solidFill>
                  <a:schemeClr val="tx2"/>
                </a:solidFill>
              </a:rPr>
              <a:t>Manage Suicidal Ideation</a:t>
            </a:r>
          </a:p>
        </p:txBody>
      </p:sp>
      <p:graphicFrame>
        <p:nvGraphicFramePr>
          <p:cNvPr id="9" name="Content Placeholder 2">
            <a:extLst>
              <a:ext uri="{FF2B5EF4-FFF2-40B4-BE49-F238E27FC236}">
                <a16:creationId xmlns:a16="http://schemas.microsoft.com/office/drawing/2014/main" id="{CF46E8A8-F8F8-51B8-EFFC-130A526C9782}"/>
              </a:ext>
            </a:extLst>
          </p:cNvPr>
          <p:cNvGraphicFramePr>
            <a:graphicFrameLocks noGrp="1"/>
          </p:cNvGraphicFramePr>
          <p:nvPr>
            <p:ph idx="1"/>
          </p:nvPr>
        </p:nvGraphicFramePr>
        <p:xfrm>
          <a:off x="390329" y="1326664"/>
          <a:ext cx="11411339"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593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tx2"/>
                </a:solidFill>
              </a:rPr>
              <a:t>Seek Consultation</a:t>
            </a:r>
          </a:p>
        </p:txBody>
      </p:sp>
      <p:sp>
        <p:nvSpPr>
          <p:cNvPr id="3" name="Content Placeholder 2"/>
          <p:cNvSpPr>
            <a:spLocks noGrp="1"/>
          </p:cNvSpPr>
          <p:nvPr>
            <p:ph idx="1"/>
          </p:nvPr>
        </p:nvSpPr>
        <p:spPr/>
        <p:txBody>
          <a:bodyPr>
            <a:normAutofit/>
          </a:bodyPr>
          <a:lstStyle/>
          <a:p>
            <a:pPr>
              <a:buNone/>
            </a:pPr>
            <a:endParaRPr lang="en-US"/>
          </a:p>
          <a:p>
            <a:pPr>
              <a:buNone/>
            </a:pPr>
            <a:r>
              <a:rPr lang="en-US"/>
              <a:t>					</a:t>
            </a:r>
          </a:p>
        </p:txBody>
      </p:sp>
      <p:sp>
        <p:nvSpPr>
          <p:cNvPr id="4" name="Content Placeholder 3"/>
          <p:cNvSpPr>
            <a:spLocks noGrp="1"/>
          </p:cNvSpPr>
          <p:nvPr>
            <p:ph sz="half" idx="4294967295"/>
          </p:nvPr>
        </p:nvSpPr>
        <p:spPr>
          <a:xfrm>
            <a:off x="6184641" y="1690688"/>
            <a:ext cx="4038600" cy="4525962"/>
          </a:xfrm>
        </p:spPr>
        <p:txBody>
          <a:bodyPr>
            <a:normAutofit fontScale="92500"/>
          </a:bodyPr>
          <a:lstStyle/>
          <a:p>
            <a:pPr>
              <a:lnSpc>
                <a:spcPct val="90000"/>
              </a:lnSpc>
              <a:defRPr/>
            </a:pPr>
            <a:r>
              <a:rPr lang="en-US"/>
              <a:t>Failed response to medication</a:t>
            </a:r>
          </a:p>
          <a:p>
            <a:pPr>
              <a:lnSpc>
                <a:spcPct val="90000"/>
              </a:lnSpc>
              <a:defRPr/>
            </a:pPr>
            <a:r>
              <a:rPr lang="en-US"/>
              <a:t>Persistent psychosocial problems</a:t>
            </a:r>
          </a:p>
          <a:p>
            <a:pPr>
              <a:lnSpc>
                <a:spcPct val="90000"/>
              </a:lnSpc>
              <a:defRPr/>
            </a:pPr>
            <a:r>
              <a:rPr lang="en-US"/>
              <a:t>Complicated psychological problems</a:t>
            </a:r>
          </a:p>
          <a:p>
            <a:pPr>
              <a:lnSpc>
                <a:spcPct val="90000"/>
              </a:lnSpc>
              <a:defRPr/>
            </a:pPr>
            <a:r>
              <a:rPr lang="en-US"/>
              <a:t>Actively suicidal</a:t>
            </a:r>
          </a:p>
          <a:p>
            <a:pPr>
              <a:lnSpc>
                <a:spcPct val="90000"/>
              </a:lnSpc>
              <a:defRPr/>
            </a:pPr>
            <a:r>
              <a:rPr lang="en-US"/>
              <a:t>Discomfort in managing the problem</a:t>
            </a:r>
          </a:p>
          <a:p>
            <a:pPr>
              <a:lnSpc>
                <a:spcPct val="90000"/>
              </a:lnSpc>
              <a:defRPr/>
            </a:pPr>
            <a:r>
              <a:rPr lang="en-US"/>
              <a:t>“Gut feeling” </a:t>
            </a:r>
          </a:p>
          <a:p>
            <a:endParaRPr lang="en-US"/>
          </a:p>
        </p:txBody>
      </p:sp>
    </p:spTree>
    <p:extLst>
      <p:ext uri="{BB962C8B-B14F-4D97-AF65-F5344CB8AC3E}">
        <p14:creationId xmlns:p14="http://schemas.microsoft.com/office/powerpoint/2010/main" val="2531672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53E6-F3F9-00D4-5361-DE2F47B93A23}"/>
              </a:ext>
            </a:extLst>
          </p:cNvPr>
          <p:cNvSpPr>
            <a:spLocks noGrp="1"/>
          </p:cNvSpPr>
          <p:nvPr>
            <p:ph type="title"/>
          </p:nvPr>
        </p:nvSpPr>
        <p:spPr/>
        <p:txBody>
          <a:bodyPr/>
          <a:lstStyle/>
          <a:p>
            <a:endParaRPr lang="en-US"/>
          </a:p>
        </p:txBody>
      </p:sp>
      <p:pic>
        <p:nvPicPr>
          <p:cNvPr id="5" name="Content Placeholder 4" descr="A screenshot of a phone&#10;&#10;Description automatically generated">
            <a:extLst>
              <a:ext uri="{FF2B5EF4-FFF2-40B4-BE49-F238E27FC236}">
                <a16:creationId xmlns:a16="http://schemas.microsoft.com/office/drawing/2014/main" id="{EBA0AD74-BD0B-181C-AFAC-8508B89F4D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716158"/>
            <a:ext cx="10515600" cy="4184121"/>
          </a:xfrm>
        </p:spPr>
      </p:pic>
    </p:spTree>
    <p:extLst>
      <p:ext uri="{BB962C8B-B14F-4D97-AF65-F5344CB8AC3E}">
        <p14:creationId xmlns:p14="http://schemas.microsoft.com/office/powerpoint/2010/main" val="329128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2AD2C-1325-35DE-26A4-8DB997626FA9}"/>
              </a:ext>
            </a:extLst>
          </p:cNvPr>
          <p:cNvSpPr>
            <a:spLocks noGrp="1"/>
          </p:cNvSpPr>
          <p:nvPr>
            <p:ph type="title"/>
          </p:nvPr>
        </p:nvSpPr>
        <p:spPr/>
        <p:txBody>
          <a:bodyPr/>
          <a:lstStyle/>
          <a:p>
            <a:r>
              <a:rPr lang="en-US"/>
              <a:t>Response </a:t>
            </a:r>
            <a:r>
              <a:rPr lang="en-US" b="0"/>
              <a:t>– Every Event</a:t>
            </a:r>
            <a:endParaRPr lang="en-US"/>
          </a:p>
        </p:txBody>
      </p:sp>
      <p:sp>
        <p:nvSpPr>
          <p:cNvPr id="3" name="Content Placeholder 2">
            <a:extLst>
              <a:ext uri="{FF2B5EF4-FFF2-40B4-BE49-F238E27FC236}">
                <a16:creationId xmlns:a16="http://schemas.microsoft.com/office/drawing/2014/main" id="{E943EEDF-3020-2765-1F97-F5DDC0DCDE55}"/>
              </a:ext>
            </a:extLst>
          </p:cNvPr>
          <p:cNvSpPr>
            <a:spLocks noGrp="1"/>
          </p:cNvSpPr>
          <p:nvPr>
            <p:ph idx="1"/>
          </p:nvPr>
        </p:nvSpPr>
        <p:spPr/>
        <p:txBody>
          <a:bodyPr/>
          <a:lstStyle/>
          <a:p>
            <a:r>
              <a:rPr lang="en-US"/>
              <a:t>Establish </a:t>
            </a:r>
            <a:r>
              <a:rPr lang="en-US" b="1"/>
              <a:t>care pathways that facilitate coordination and follow-up among multiple providers</a:t>
            </a:r>
            <a:r>
              <a:rPr lang="en-US"/>
              <a:t> throughout the perinatal period for </a:t>
            </a:r>
            <a:r>
              <a:rPr lang="en-US" b="1"/>
              <a:t>pregnant and postpartum people </a:t>
            </a:r>
            <a:r>
              <a:rPr lang="en-US"/>
              <a:t>referred to mental health treatment.*</a:t>
            </a:r>
          </a:p>
        </p:txBody>
      </p:sp>
    </p:spTree>
    <p:extLst>
      <p:ext uri="{BB962C8B-B14F-4D97-AF65-F5344CB8AC3E}">
        <p14:creationId xmlns:p14="http://schemas.microsoft.com/office/powerpoint/2010/main" val="3672034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tx2"/>
                </a:solidFill>
              </a:rPr>
              <a:t>Get Everyone on the Same Page</a:t>
            </a:r>
          </a:p>
        </p:txBody>
      </p:sp>
      <p:sp>
        <p:nvSpPr>
          <p:cNvPr id="3" name="Content Placeholder 2"/>
          <p:cNvSpPr>
            <a:spLocks noGrp="1"/>
          </p:cNvSpPr>
          <p:nvPr>
            <p:ph idx="1"/>
          </p:nvPr>
        </p:nvSpPr>
        <p:spPr/>
        <p:txBody>
          <a:bodyPr>
            <a:normAutofit lnSpcReduction="10000"/>
          </a:bodyPr>
          <a:lstStyle/>
          <a:p>
            <a:r>
              <a:rPr lang="en-US"/>
              <a:t>Coordinate care between maternity care, mental health, and primary care providers during the prenatal and postpartal period</a:t>
            </a:r>
          </a:p>
          <a:p>
            <a:r>
              <a:rPr lang="en-US"/>
              <a:t>Establish a plan for care beyond the postpartum period</a:t>
            </a:r>
          </a:p>
          <a:p>
            <a:pPr lvl="1"/>
            <a:r>
              <a:rPr lang="en-US"/>
              <a:t>Women’s Health Care Provider</a:t>
            </a:r>
          </a:p>
          <a:p>
            <a:pPr lvl="1"/>
            <a:r>
              <a:rPr lang="en-US"/>
              <a:t>Mental Health Care Provider</a:t>
            </a:r>
          </a:p>
          <a:p>
            <a:pPr lvl="1"/>
            <a:r>
              <a:rPr lang="en-US"/>
              <a:t>Primary Care Provider</a:t>
            </a:r>
          </a:p>
          <a:p>
            <a:r>
              <a:rPr lang="en-US"/>
              <a:t>Assure release of information </a:t>
            </a:r>
          </a:p>
          <a:p>
            <a:pPr>
              <a:buNone/>
            </a:pPr>
            <a:r>
              <a:rPr lang="en-US"/>
              <a:t>	forms are in place.</a:t>
            </a:r>
          </a:p>
          <a:p>
            <a:pPr>
              <a:buNone/>
            </a:pPr>
            <a:r>
              <a:rPr lang="en-US"/>
              <a:t>					</a:t>
            </a:r>
          </a:p>
        </p:txBody>
      </p:sp>
    </p:spTree>
    <p:extLst>
      <p:ext uri="{BB962C8B-B14F-4D97-AF65-F5344CB8AC3E}">
        <p14:creationId xmlns:p14="http://schemas.microsoft.com/office/powerpoint/2010/main" val="2622725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C4E8-B419-1AFB-59C1-718F2503C47E}"/>
              </a:ext>
            </a:extLst>
          </p:cNvPr>
          <p:cNvSpPr>
            <a:spLocks noGrp="1"/>
          </p:cNvSpPr>
          <p:nvPr>
            <p:ph type="title"/>
          </p:nvPr>
        </p:nvSpPr>
        <p:spPr>
          <a:xfrm>
            <a:off x="876693" y="741391"/>
            <a:ext cx="5219307" cy="1616203"/>
          </a:xfrm>
        </p:spPr>
        <p:txBody>
          <a:bodyPr anchor="b">
            <a:normAutofit/>
          </a:bodyPr>
          <a:lstStyle/>
          <a:p>
            <a:r>
              <a:rPr lang="en-US" sz="3200"/>
              <a:t>Objectives</a:t>
            </a:r>
          </a:p>
        </p:txBody>
      </p:sp>
      <p:sp>
        <p:nvSpPr>
          <p:cNvPr id="3" name="Content Placeholder 2">
            <a:extLst>
              <a:ext uri="{FF2B5EF4-FFF2-40B4-BE49-F238E27FC236}">
                <a16:creationId xmlns:a16="http://schemas.microsoft.com/office/drawing/2014/main" id="{A0B022CA-92D0-07CE-BE9D-E9D6A85018FC}"/>
              </a:ext>
            </a:extLst>
          </p:cNvPr>
          <p:cNvSpPr>
            <a:spLocks noGrp="1"/>
          </p:cNvSpPr>
          <p:nvPr>
            <p:ph idx="1"/>
          </p:nvPr>
        </p:nvSpPr>
        <p:spPr>
          <a:xfrm>
            <a:off x="876692" y="2533476"/>
            <a:ext cx="5219307" cy="3537410"/>
          </a:xfrm>
        </p:spPr>
        <p:txBody>
          <a:bodyPr anchor="t">
            <a:normAutofit/>
          </a:bodyPr>
          <a:lstStyle/>
          <a:p>
            <a:r>
              <a:rPr lang="en-US" sz="2000" b="0" i="0">
                <a:effectLst/>
                <a:highlight>
                  <a:srgbClr val="FFFFFF"/>
                </a:highlight>
              </a:rPr>
              <a:t>Introduce the AIM Maternal Mental Health bundle elements.</a:t>
            </a:r>
          </a:p>
          <a:p>
            <a:r>
              <a:rPr lang="en-US" sz="2000" b="0" i="0">
                <a:effectLst/>
                <a:highlight>
                  <a:srgbClr val="FFFFFF"/>
                </a:highlight>
              </a:rPr>
              <a:t>Discuss strategies to support element application in practice</a:t>
            </a:r>
            <a:endParaRPr lang="en-US" sz="2000"/>
          </a:p>
          <a:p>
            <a:r>
              <a:rPr lang="en-US" sz="2000"/>
              <a:t>Highlight available AIM TA center resources</a:t>
            </a:r>
            <a:endParaRPr lang="en-US" sz="2000">
              <a:ea typeface="Open Sans"/>
              <a:cs typeface="Open Sans"/>
            </a:endParaRPr>
          </a:p>
          <a:p>
            <a:endParaRPr lang="en-US" sz="2000"/>
          </a:p>
        </p:txBody>
      </p:sp>
      <p:pic>
        <p:nvPicPr>
          <p:cNvPr id="6" name="Picture 5" descr="A picture containing text, clipart, vector graphics&#10;&#10;Description automatically generated">
            <a:extLst>
              <a:ext uri="{FF2B5EF4-FFF2-40B4-BE49-F238E27FC236}">
                <a16:creationId xmlns:a16="http://schemas.microsoft.com/office/drawing/2014/main" id="{4B9935FF-0913-395F-7BB5-810A34C6B2C4}"/>
              </a:ext>
            </a:extLst>
          </p:cNvPr>
          <p:cNvPicPr>
            <a:picLocks noChangeAspect="1"/>
          </p:cNvPicPr>
          <p:nvPr/>
        </p:nvPicPr>
        <p:blipFill rotWithShape="1">
          <a:blip r:embed="rId2">
            <a:extLst>
              <a:ext uri="{28A0092B-C50C-407E-A947-70E740481C1C}">
                <a14:useLocalDpi xmlns:a14="http://schemas.microsoft.com/office/drawing/2010/main" val="0"/>
              </a:ext>
            </a:extLst>
          </a:blip>
          <a:srcRect b="6683"/>
          <a:stretch/>
        </p:blipFill>
        <p:spPr>
          <a:xfrm>
            <a:off x="7008019" y="1161704"/>
            <a:ext cx="4273463" cy="4534591"/>
          </a:xfrm>
          <a:prstGeom prst="rect">
            <a:avLst/>
          </a:prstGeom>
        </p:spPr>
      </p:pic>
      <p:grpSp>
        <p:nvGrpSpPr>
          <p:cNvPr id="36" name="Group 35">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7" name="Rectangle 36">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6033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E6CA-3B0C-B1A4-05FB-848B9F74CDF5}"/>
              </a:ext>
            </a:extLst>
          </p:cNvPr>
          <p:cNvSpPr>
            <a:spLocks noGrp="1"/>
          </p:cNvSpPr>
          <p:nvPr>
            <p:ph type="title"/>
          </p:nvPr>
        </p:nvSpPr>
        <p:spPr/>
        <p:txBody>
          <a:bodyPr/>
          <a:lstStyle/>
          <a:p>
            <a:r>
              <a:rPr lang="en-US"/>
              <a:t>Continuum of Care: </a:t>
            </a:r>
            <a:br>
              <a:rPr lang="en-US"/>
            </a:br>
            <a:r>
              <a:rPr lang="en-US"/>
              <a:t>The Warm Handoff</a:t>
            </a:r>
          </a:p>
        </p:txBody>
      </p:sp>
      <p:graphicFrame>
        <p:nvGraphicFramePr>
          <p:cNvPr id="4" name="Content Placeholder 3">
            <a:extLst>
              <a:ext uri="{FF2B5EF4-FFF2-40B4-BE49-F238E27FC236}">
                <a16:creationId xmlns:a16="http://schemas.microsoft.com/office/drawing/2014/main" id="{AAAF98B6-C6D8-CD74-7296-4ACDEA45999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170FC99-4DFA-6542-32E1-ACB55F420858}"/>
              </a:ext>
            </a:extLst>
          </p:cNvPr>
          <p:cNvSpPr txBox="1"/>
          <p:nvPr/>
        </p:nvSpPr>
        <p:spPr>
          <a:xfrm>
            <a:off x="3997234" y="5911790"/>
            <a:ext cx="6026332" cy="400110"/>
          </a:xfrm>
          <a:prstGeom prst="rect">
            <a:avLst/>
          </a:prstGeom>
          <a:noFill/>
        </p:spPr>
        <p:txBody>
          <a:bodyPr wrap="square" rtlCol="0">
            <a:spAutoFit/>
          </a:bodyPr>
          <a:lstStyle/>
          <a:p>
            <a:r>
              <a:rPr lang="en-US" sz="1000"/>
              <a:t>Gilbody, S, Sheldon, T, &amp; House, A. (2008). CMAJ, 178(8), 997-1003; Yonkers, K, Smith, M, Lin, H. Howell, H, Shao, L, &amp; Rosenhack, R. (2009). Psychiatric Services, 60 (3), 322-328</a:t>
            </a:r>
          </a:p>
        </p:txBody>
      </p:sp>
    </p:spTree>
    <p:extLst>
      <p:ext uri="{BB962C8B-B14F-4D97-AF65-F5344CB8AC3E}">
        <p14:creationId xmlns:p14="http://schemas.microsoft.com/office/powerpoint/2010/main" val="4150159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tx2"/>
                </a:solidFill>
              </a:rPr>
              <a:t>The Warm Handoff</a:t>
            </a:r>
          </a:p>
        </p:txBody>
      </p:sp>
      <p:sp>
        <p:nvSpPr>
          <p:cNvPr id="3" name="Content Placeholder 2"/>
          <p:cNvSpPr>
            <a:spLocks noGrp="1"/>
          </p:cNvSpPr>
          <p:nvPr>
            <p:ph idx="1"/>
          </p:nvPr>
        </p:nvSpPr>
        <p:spPr>
          <a:xfrm>
            <a:off x="698863" y="1503408"/>
            <a:ext cx="10515600" cy="4351338"/>
          </a:xfrm>
        </p:spPr>
        <p:txBody>
          <a:bodyPr>
            <a:normAutofit/>
          </a:bodyPr>
          <a:lstStyle/>
          <a:p>
            <a:pPr>
              <a:buNone/>
            </a:pPr>
            <a:r>
              <a:rPr lang="en-US"/>
              <a:t>Create a successful referral process</a:t>
            </a:r>
          </a:p>
          <a:p>
            <a:pPr>
              <a:defRPr/>
            </a:pPr>
            <a:r>
              <a:rPr lang="en-US"/>
              <a:t>Patient engagement  - recognition that problem exists</a:t>
            </a:r>
          </a:p>
          <a:p>
            <a:pPr>
              <a:defRPr/>
            </a:pPr>
            <a:r>
              <a:rPr lang="en-US"/>
              <a:t>Shared decision-making – agreement referral is needed</a:t>
            </a:r>
          </a:p>
          <a:p>
            <a:pPr>
              <a:defRPr/>
            </a:pPr>
            <a:r>
              <a:rPr lang="en-US"/>
              <a:t>Remove barriers to care </a:t>
            </a:r>
          </a:p>
          <a:p>
            <a:pPr lvl="1">
              <a:defRPr/>
            </a:pPr>
            <a:r>
              <a:rPr lang="en-US"/>
              <a:t>Discuss referral logistics</a:t>
            </a:r>
          </a:p>
          <a:p>
            <a:pPr lvl="1">
              <a:defRPr/>
            </a:pPr>
            <a:r>
              <a:rPr lang="en-US"/>
              <a:t>Name for first appointment contact</a:t>
            </a:r>
          </a:p>
          <a:p>
            <a:pPr>
              <a:defRPr/>
            </a:pPr>
            <a:r>
              <a:rPr lang="en-US"/>
              <a:t>Follow up – schedule contact for shortly after the referral appointment takes place		</a:t>
            </a:r>
          </a:p>
        </p:txBody>
      </p:sp>
    </p:spTree>
    <p:extLst>
      <p:ext uri="{BB962C8B-B14F-4D97-AF65-F5344CB8AC3E}">
        <p14:creationId xmlns:p14="http://schemas.microsoft.com/office/powerpoint/2010/main" val="2423622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66C9-E912-53E7-DA9E-11E1012D5F6F}"/>
              </a:ext>
            </a:extLst>
          </p:cNvPr>
          <p:cNvSpPr>
            <a:spLocks noGrp="1"/>
          </p:cNvSpPr>
          <p:nvPr>
            <p:ph type="title"/>
          </p:nvPr>
        </p:nvSpPr>
        <p:spPr/>
        <p:txBody>
          <a:bodyPr/>
          <a:lstStyle/>
          <a:p>
            <a:r>
              <a:rPr lang="en-US"/>
              <a:t>Reporting &amp; Systems Learning</a:t>
            </a:r>
          </a:p>
        </p:txBody>
      </p:sp>
      <p:sp>
        <p:nvSpPr>
          <p:cNvPr id="3" name="Text Placeholder 2">
            <a:extLst>
              <a:ext uri="{FF2B5EF4-FFF2-40B4-BE49-F238E27FC236}">
                <a16:creationId xmlns:a16="http://schemas.microsoft.com/office/drawing/2014/main" id="{A380580C-99CF-6A4B-2AD8-45F0DA1C7ABE}"/>
              </a:ext>
            </a:extLst>
          </p:cNvPr>
          <p:cNvSpPr>
            <a:spLocks noGrp="1"/>
          </p:cNvSpPr>
          <p:nvPr>
            <p:ph type="body" idx="1"/>
          </p:nvPr>
        </p:nvSpPr>
        <p:spPr/>
        <p:txBody>
          <a:bodyPr/>
          <a:lstStyle/>
          <a:p>
            <a:r>
              <a:rPr lang="en-US"/>
              <a:t>Note: * on any element refers the participant to the relevant implementation details document for more information.</a:t>
            </a:r>
          </a:p>
          <a:p>
            <a:r>
              <a:rPr lang="en-US" sz="1200"/>
              <a:t>https://saferbirth.org/wp-content/uploads/R1_AIM_Bundle_PMHC-EID.pdf</a:t>
            </a:r>
          </a:p>
          <a:p>
            <a:endParaRPr lang="en-US"/>
          </a:p>
        </p:txBody>
      </p:sp>
    </p:spTree>
    <p:extLst>
      <p:ext uri="{BB962C8B-B14F-4D97-AF65-F5344CB8AC3E}">
        <p14:creationId xmlns:p14="http://schemas.microsoft.com/office/powerpoint/2010/main" val="3279137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5976-F6CD-C6EC-40BF-D7D4A167C80B}"/>
              </a:ext>
            </a:extLst>
          </p:cNvPr>
          <p:cNvSpPr>
            <a:spLocks noGrp="1"/>
          </p:cNvSpPr>
          <p:nvPr>
            <p:ph type="title"/>
          </p:nvPr>
        </p:nvSpPr>
        <p:spPr/>
        <p:txBody>
          <a:bodyPr/>
          <a:lstStyle/>
          <a:p>
            <a:r>
              <a:rPr lang="en-US"/>
              <a:t>Reporting &amp; Systems Learning </a:t>
            </a:r>
            <a:r>
              <a:rPr lang="en-US" b="0"/>
              <a:t>–</a:t>
            </a:r>
            <a:br>
              <a:rPr lang="en-US" b="0"/>
            </a:br>
            <a:r>
              <a:rPr lang="en-US" b="0"/>
              <a:t>Every Unit</a:t>
            </a:r>
            <a:endParaRPr lang="en-US"/>
          </a:p>
        </p:txBody>
      </p:sp>
      <p:sp>
        <p:nvSpPr>
          <p:cNvPr id="7" name="Content Placeholder 6">
            <a:extLst>
              <a:ext uri="{FF2B5EF4-FFF2-40B4-BE49-F238E27FC236}">
                <a16:creationId xmlns:a16="http://schemas.microsoft.com/office/drawing/2014/main" id="{0249E324-159A-27ED-AD8B-D7345BF046F2}"/>
              </a:ext>
            </a:extLst>
          </p:cNvPr>
          <p:cNvSpPr>
            <a:spLocks noGrp="1"/>
          </p:cNvSpPr>
          <p:nvPr>
            <p:ph sz="half" idx="1"/>
          </p:nvPr>
        </p:nvSpPr>
        <p:spPr/>
        <p:txBody>
          <a:bodyPr/>
          <a:lstStyle/>
          <a:p>
            <a:pPr marL="0" indent="0">
              <a:buNone/>
            </a:pPr>
            <a:endParaRPr lang="en-US"/>
          </a:p>
          <a:p>
            <a:endParaRPr lang="en-US"/>
          </a:p>
        </p:txBody>
      </p:sp>
      <p:sp>
        <p:nvSpPr>
          <p:cNvPr id="4" name="Content Placeholder 3">
            <a:extLst>
              <a:ext uri="{FF2B5EF4-FFF2-40B4-BE49-F238E27FC236}">
                <a16:creationId xmlns:a16="http://schemas.microsoft.com/office/drawing/2014/main" id="{B0BFDB58-BBF4-BB7E-56AD-140ED337A2C0}"/>
              </a:ext>
            </a:extLst>
          </p:cNvPr>
          <p:cNvSpPr>
            <a:spLocks noGrp="1"/>
          </p:cNvSpPr>
          <p:nvPr>
            <p:ph sz="half" idx="2"/>
          </p:nvPr>
        </p:nvSpPr>
        <p:spPr>
          <a:xfrm>
            <a:off x="838200" y="1825625"/>
            <a:ext cx="10515600" cy="4480284"/>
          </a:xfrm>
        </p:spPr>
        <p:txBody>
          <a:bodyPr/>
          <a:lstStyle/>
          <a:p>
            <a:pPr>
              <a:buFont typeface="Wingdings" panose="05000000000000000000" pitchFamily="2" charset="2"/>
              <a:buChar char="Ø"/>
            </a:pPr>
            <a:r>
              <a:rPr lang="en-US"/>
              <a:t>Incorporate mental health into multidisciplinary rounding to establish a non-judgmental culture of safety.</a:t>
            </a:r>
          </a:p>
          <a:p>
            <a:pPr marL="0" indent="0">
              <a:buNone/>
            </a:pPr>
            <a:endParaRPr lang="en-US"/>
          </a:p>
        </p:txBody>
      </p:sp>
    </p:spTree>
    <p:extLst>
      <p:ext uri="{BB962C8B-B14F-4D97-AF65-F5344CB8AC3E}">
        <p14:creationId xmlns:p14="http://schemas.microsoft.com/office/powerpoint/2010/main" val="633668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tx2"/>
                </a:solidFill>
              </a:rPr>
              <a:t>Create a Culture of Safety</a:t>
            </a:r>
          </a:p>
        </p:txBody>
      </p:sp>
      <p:sp>
        <p:nvSpPr>
          <p:cNvPr id="3" name="Content Placeholder 2"/>
          <p:cNvSpPr>
            <a:spLocks noGrp="1"/>
          </p:cNvSpPr>
          <p:nvPr>
            <p:ph idx="4294967295"/>
          </p:nvPr>
        </p:nvSpPr>
        <p:spPr>
          <a:xfrm>
            <a:off x="1053737" y="1690688"/>
            <a:ext cx="7959633" cy="3962400"/>
          </a:xfrm>
        </p:spPr>
        <p:txBody>
          <a:bodyPr>
            <a:normAutofit fontScale="92500"/>
          </a:bodyPr>
          <a:lstStyle/>
          <a:p>
            <a:r>
              <a:rPr lang="en-US" sz="3200"/>
              <a:t>A culture of safety - one where people are encouraged to work toward change and take action to make change happen</a:t>
            </a:r>
          </a:p>
          <a:p>
            <a:pPr lvl="1"/>
            <a:r>
              <a:rPr lang="en-US" sz="2800"/>
              <a:t>Non-judgmental</a:t>
            </a:r>
          </a:p>
          <a:p>
            <a:pPr lvl="1"/>
            <a:r>
              <a:rPr lang="en-US" sz="2800"/>
              <a:t>Emphasizes teamwork</a:t>
            </a:r>
          </a:p>
          <a:p>
            <a:pPr lvl="1"/>
            <a:r>
              <a:rPr lang="en-US" sz="2800"/>
              <a:t>Considers processes</a:t>
            </a:r>
          </a:p>
          <a:p>
            <a:pPr lvl="1"/>
            <a:endParaRPr lang="en-US"/>
          </a:p>
          <a:p>
            <a:endParaRPr lang="en-US"/>
          </a:p>
          <a:p>
            <a:pPr>
              <a:buNone/>
            </a:pPr>
            <a:r>
              <a:rPr lang="en-US"/>
              <a:t>			</a:t>
            </a:r>
          </a:p>
        </p:txBody>
      </p:sp>
    </p:spTree>
    <p:extLst>
      <p:ext uri="{BB962C8B-B14F-4D97-AF65-F5344CB8AC3E}">
        <p14:creationId xmlns:p14="http://schemas.microsoft.com/office/powerpoint/2010/main" val="3921167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5976-F6CD-C6EC-40BF-D7D4A167C80B}"/>
              </a:ext>
            </a:extLst>
          </p:cNvPr>
          <p:cNvSpPr>
            <a:spLocks noGrp="1"/>
          </p:cNvSpPr>
          <p:nvPr>
            <p:ph type="title"/>
          </p:nvPr>
        </p:nvSpPr>
        <p:spPr/>
        <p:txBody>
          <a:bodyPr/>
          <a:lstStyle/>
          <a:p>
            <a:r>
              <a:rPr lang="en-US"/>
              <a:t>Reporting &amp; Systems Learning </a:t>
            </a:r>
            <a:r>
              <a:rPr lang="en-US" b="0"/>
              <a:t>–</a:t>
            </a:r>
            <a:br>
              <a:rPr lang="en-US" b="0"/>
            </a:br>
            <a:r>
              <a:rPr lang="en-US" b="0"/>
              <a:t>Every Unit</a:t>
            </a:r>
            <a:endParaRPr lang="en-US"/>
          </a:p>
        </p:txBody>
      </p:sp>
      <p:sp>
        <p:nvSpPr>
          <p:cNvPr id="7" name="Content Placeholder 6">
            <a:extLst>
              <a:ext uri="{FF2B5EF4-FFF2-40B4-BE49-F238E27FC236}">
                <a16:creationId xmlns:a16="http://schemas.microsoft.com/office/drawing/2014/main" id="{0249E324-159A-27ED-AD8B-D7345BF046F2}"/>
              </a:ext>
            </a:extLst>
          </p:cNvPr>
          <p:cNvSpPr>
            <a:spLocks noGrp="1"/>
          </p:cNvSpPr>
          <p:nvPr>
            <p:ph sz="half" idx="1"/>
          </p:nvPr>
        </p:nvSpPr>
        <p:spPr/>
        <p:txBody>
          <a:bodyPr/>
          <a:lstStyle/>
          <a:p>
            <a:pPr marL="0" indent="0">
              <a:buNone/>
            </a:pPr>
            <a:endParaRPr lang="en-US"/>
          </a:p>
          <a:p>
            <a:endParaRPr lang="en-US"/>
          </a:p>
        </p:txBody>
      </p:sp>
      <p:sp>
        <p:nvSpPr>
          <p:cNvPr id="4" name="Content Placeholder 3">
            <a:extLst>
              <a:ext uri="{FF2B5EF4-FFF2-40B4-BE49-F238E27FC236}">
                <a16:creationId xmlns:a16="http://schemas.microsoft.com/office/drawing/2014/main" id="{B0BFDB58-BBF4-BB7E-56AD-140ED337A2C0}"/>
              </a:ext>
            </a:extLst>
          </p:cNvPr>
          <p:cNvSpPr>
            <a:spLocks noGrp="1"/>
          </p:cNvSpPr>
          <p:nvPr>
            <p:ph sz="half" idx="2"/>
          </p:nvPr>
        </p:nvSpPr>
        <p:spPr>
          <a:xfrm>
            <a:off x="838200" y="1825625"/>
            <a:ext cx="10515600" cy="4480284"/>
          </a:xfrm>
        </p:spPr>
        <p:txBody>
          <a:bodyPr/>
          <a:lstStyle/>
          <a:p>
            <a:pPr>
              <a:buFont typeface="Wingdings" panose="05000000000000000000" pitchFamily="2" charset="2"/>
              <a:buChar char="Ø"/>
            </a:pPr>
            <a:r>
              <a:rPr lang="en-US"/>
              <a:t>Convene inpatient and outpatient providers in an ongoing way to share successful strategies and identify opportunities for prevention and evaluation of undesired outcomes related to perinatal mental health.*</a:t>
            </a:r>
          </a:p>
        </p:txBody>
      </p:sp>
    </p:spTree>
    <p:extLst>
      <p:ext uri="{BB962C8B-B14F-4D97-AF65-F5344CB8AC3E}">
        <p14:creationId xmlns:p14="http://schemas.microsoft.com/office/powerpoint/2010/main" val="873450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tx2"/>
                </a:solidFill>
              </a:rPr>
              <a:t>The Interdisciplinary Review as a Patient Safety Tool</a:t>
            </a:r>
          </a:p>
        </p:txBody>
      </p:sp>
      <p:sp>
        <p:nvSpPr>
          <p:cNvPr id="3" name="Content Placeholder 2"/>
          <p:cNvSpPr>
            <a:spLocks noGrp="1"/>
          </p:cNvSpPr>
          <p:nvPr>
            <p:ph idx="4294967295"/>
          </p:nvPr>
        </p:nvSpPr>
        <p:spPr>
          <a:xfrm>
            <a:off x="1981200" y="1876697"/>
            <a:ext cx="8229600" cy="3840163"/>
          </a:xfrm>
        </p:spPr>
        <p:txBody>
          <a:bodyPr>
            <a:normAutofit/>
          </a:bodyPr>
          <a:lstStyle/>
          <a:p>
            <a:r>
              <a:rPr lang="en-US"/>
              <a:t>Debrief after severe maternal event/mental health crisis with the entire team</a:t>
            </a:r>
          </a:p>
          <a:p>
            <a:r>
              <a:rPr lang="en-US"/>
              <a:t> Review patients “lost to care or follow up”</a:t>
            </a:r>
          </a:p>
          <a:p>
            <a:r>
              <a:rPr lang="en-US"/>
              <a:t>Review protocols to identify, treat, refer and follow-up maternal mental health issues</a:t>
            </a:r>
          </a:p>
          <a:p>
            <a:r>
              <a:rPr lang="en-US"/>
              <a:t>Identify actionable items for improvement</a:t>
            </a:r>
          </a:p>
          <a:p>
            <a:pPr lvl="1"/>
            <a:r>
              <a:rPr lang="en-US"/>
              <a:t>Document actionable steps</a:t>
            </a:r>
          </a:p>
          <a:p>
            <a:pPr lvl="1"/>
            <a:r>
              <a:rPr lang="en-US"/>
              <a:t>Evaluate quality improvement processes</a:t>
            </a:r>
          </a:p>
          <a:p>
            <a:endParaRPr lang="en-US"/>
          </a:p>
          <a:p>
            <a:endParaRPr lang="en-US"/>
          </a:p>
        </p:txBody>
      </p:sp>
    </p:spTree>
    <p:extLst>
      <p:ext uri="{BB962C8B-B14F-4D97-AF65-F5344CB8AC3E}">
        <p14:creationId xmlns:p14="http://schemas.microsoft.com/office/powerpoint/2010/main" val="572923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32" y="355794"/>
            <a:ext cx="11036559" cy="1325563"/>
          </a:xfrm>
        </p:spPr>
        <p:txBody>
          <a:bodyPr>
            <a:normAutofit/>
          </a:bodyPr>
          <a:lstStyle/>
          <a:p>
            <a:r>
              <a:rPr lang="en-US">
                <a:solidFill>
                  <a:schemeClr val="tx2"/>
                </a:solidFill>
              </a:rPr>
              <a:t>Follow-Up to a Severe Maternal  Event</a:t>
            </a:r>
          </a:p>
        </p:txBody>
      </p:sp>
      <p:sp>
        <p:nvSpPr>
          <p:cNvPr id="3" name="Content Placeholder 2"/>
          <p:cNvSpPr>
            <a:spLocks noGrp="1"/>
          </p:cNvSpPr>
          <p:nvPr>
            <p:ph idx="4294967295"/>
          </p:nvPr>
        </p:nvSpPr>
        <p:spPr>
          <a:xfrm>
            <a:off x="867747" y="1823675"/>
            <a:ext cx="10394301" cy="6088684"/>
          </a:xfrm>
        </p:spPr>
        <p:txBody>
          <a:bodyPr>
            <a:normAutofit fontScale="77500" lnSpcReduction="20000"/>
          </a:bodyPr>
          <a:lstStyle/>
          <a:p>
            <a:r>
              <a:rPr lang="en-US" sz="4000"/>
              <a:t>Women experiencing a severe maternal medical event during pregnancy or delivery are at increased risk for developing a Perinatal Mood and Anxiety Disorder (PMAD)</a:t>
            </a:r>
          </a:p>
          <a:p>
            <a:pPr lvl="1"/>
            <a:r>
              <a:rPr lang="en-US" sz="3800"/>
              <a:t>Post partum screening</a:t>
            </a:r>
          </a:p>
          <a:p>
            <a:pPr lvl="1"/>
            <a:r>
              <a:rPr lang="en-US" sz="3800"/>
              <a:t>Interconception screening</a:t>
            </a:r>
          </a:p>
          <a:p>
            <a:pPr lvl="1"/>
            <a:r>
              <a:rPr lang="en-US" sz="3800"/>
              <a:t>Antenatal screening  in subsequent pregnancies</a:t>
            </a:r>
          </a:p>
          <a:p>
            <a:r>
              <a:rPr lang="en-US" sz="4000"/>
              <a:t>PMADs time to resolution may be longer as compared to other types of severe maternal events.</a:t>
            </a:r>
          </a:p>
          <a:p>
            <a:r>
              <a:rPr lang="en-US" sz="4000"/>
              <a:t>Women experiencing an obstetrical emergency and PMAD may require longer outpatient care and treatment with psychotherapy and pharmacotherapy.</a:t>
            </a:r>
          </a:p>
          <a:p>
            <a:endParaRPr lang="en-US" sz="3400"/>
          </a:p>
          <a:p>
            <a:pPr>
              <a:buNone/>
            </a:pPr>
            <a:r>
              <a:rPr lang="en-US" sz="3400"/>
              <a:t>			</a:t>
            </a:r>
            <a:r>
              <a:rPr lang="en-US"/>
              <a:t>		</a:t>
            </a:r>
          </a:p>
        </p:txBody>
      </p:sp>
    </p:spTree>
    <p:extLst>
      <p:ext uri="{BB962C8B-B14F-4D97-AF65-F5344CB8AC3E}">
        <p14:creationId xmlns:p14="http://schemas.microsoft.com/office/powerpoint/2010/main" val="3275263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5976-F6CD-C6EC-40BF-D7D4A167C80B}"/>
              </a:ext>
            </a:extLst>
          </p:cNvPr>
          <p:cNvSpPr>
            <a:spLocks noGrp="1"/>
          </p:cNvSpPr>
          <p:nvPr>
            <p:ph type="title"/>
          </p:nvPr>
        </p:nvSpPr>
        <p:spPr/>
        <p:txBody>
          <a:bodyPr/>
          <a:lstStyle/>
          <a:p>
            <a:r>
              <a:rPr lang="en-US"/>
              <a:t>Reporting &amp; Systems Learning </a:t>
            </a:r>
            <a:r>
              <a:rPr lang="en-US" b="0"/>
              <a:t>–</a:t>
            </a:r>
            <a:br>
              <a:rPr lang="en-US" b="0"/>
            </a:br>
            <a:r>
              <a:rPr lang="en-US" b="0"/>
              <a:t>Every Unit</a:t>
            </a:r>
            <a:endParaRPr lang="en-US"/>
          </a:p>
        </p:txBody>
      </p:sp>
      <p:sp>
        <p:nvSpPr>
          <p:cNvPr id="7" name="Content Placeholder 6">
            <a:extLst>
              <a:ext uri="{FF2B5EF4-FFF2-40B4-BE49-F238E27FC236}">
                <a16:creationId xmlns:a16="http://schemas.microsoft.com/office/drawing/2014/main" id="{0249E324-159A-27ED-AD8B-D7345BF046F2}"/>
              </a:ext>
            </a:extLst>
          </p:cNvPr>
          <p:cNvSpPr>
            <a:spLocks noGrp="1"/>
          </p:cNvSpPr>
          <p:nvPr>
            <p:ph sz="half" idx="1"/>
          </p:nvPr>
        </p:nvSpPr>
        <p:spPr/>
        <p:txBody>
          <a:bodyPr/>
          <a:lstStyle/>
          <a:p>
            <a:pPr marL="0" indent="0">
              <a:buNone/>
            </a:pPr>
            <a:endParaRPr lang="en-US"/>
          </a:p>
          <a:p>
            <a:endParaRPr lang="en-US"/>
          </a:p>
        </p:txBody>
      </p:sp>
      <p:sp>
        <p:nvSpPr>
          <p:cNvPr id="4" name="Content Placeholder 3">
            <a:extLst>
              <a:ext uri="{FF2B5EF4-FFF2-40B4-BE49-F238E27FC236}">
                <a16:creationId xmlns:a16="http://schemas.microsoft.com/office/drawing/2014/main" id="{B0BFDB58-BBF4-BB7E-56AD-140ED337A2C0}"/>
              </a:ext>
            </a:extLst>
          </p:cNvPr>
          <p:cNvSpPr>
            <a:spLocks noGrp="1"/>
          </p:cNvSpPr>
          <p:nvPr>
            <p:ph sz="half" idx="2"/>
          </p:nvPr>
        </p:nvSpPr>
        <p:spPr>
          <a:xfrm>
            <a:off x="838200" y="1825625"/>
            <a:ext cx="10515600" cy="4480284"/>
          </a:xfrm>
        </p:spPr>
        <p:txBody>
          <a:bodyPr/>
          <a:lstStyle/>
          <a:p>
            <a:pPr>
              <a:buFont typeface="Wingdings" panose="05000000000000000000" pitchFamily="2" charset="2"/>
              <a:buChar char="Ø"/>
            </a:pPr>
            <a:r>
              <a:rPr lang="en-US"/>
              <a:t>Identify and monitor data related to perinatal mental health care, with disaggregation by race and ethnicity at a minimum, to evaluate disparities in processes of care.*</a:t>
            </a:r>
          </a:p>
          <a:p>
            <a:pPr>
              <a:buFont typeface="Wingdings" panose="05000000000000000000" pitchFamily="2" charset="2"/>
              <a:buChar char="Ø"/>
            </a:pPr>
            <a:endParaRPr lang="en-US"/>
          </a:p>
          <a:p>
            <a:pPr lvl="1">
              <a:buFont typeface="Wingdings" panose="05000000000000000000" pitchFamily="2" charset="2"/>
              <a:buChar char="Ø"/>
            </a:pPr>
            <a:r>
              <a:rPr lang="en-US"/>
              <a:t>Data Collection Plan available at</a:t>
            </a:r>
          </a:p>
          <a:p>
            <a:pPr marL="457200" lvl="1" indent="0">
              <a:buNone/>
            </a:pPr>
            <a:r>
              <a:rPr lang="en-US"/>
              <a:t>   saferbirth.org</a:t>
            </a:r>
          </a:p>
        </p:txBody>
      </p:sp>
      <p:pic>
        <p:nvPicPr>
          <p:cNvPr id="3" name="Content Placeholder 4" descr="A picture containing text, clipart, vector graphics&#10;&#10;Description automatically generated">
            <a:extLst>
              <a:ext uri="{FF2B5EF4-FFF2-40B4-BE49-F238E27FC236}">
                <a16:creationId xmlns:a16="http://schemas.microsoft.com/office/drawing/2014/main" id="{D2CE8C30-8F73-247B-B100-04D2A82E302E}"/>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6888066" y="3192625"/>
            <a:ext cx="3149600" cy="3581400"/>
          </a:xfrm>
          <a:prstGeom prst="rect">
            <a:avLst/>
          </a:prstGeom>
        </p:spPr>
      </p:pic>
    </p:spTree>
    <p:extLst>
      <p:ext uri="{BB962C8B-B14F-4D97-AF65-F5344CB8AC3E}">
        <p14:creationId xmlns:p14="http://schemas.microsoft.com/office/powerpoint/2010/main" val="2136287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6634-DA57-4F3B-8EE6-1F552DB72711}"/>
              </a:ext>
            </a:extLst>
          </p:cNvPr>
          <p:cNvSpPr>
            <a:spLocks noGrp="1"/>
          </p:cNvSpPr>
          <p:nvPr>
            <p:ph type="title"/>
          </p:nvPr>
        </p:nvSpPr>
        <p:spPr>
          <a:xfrm>
            <a:off x="838200" y="1256893"/>
            <a:ext cx="10515600" cy="2852737"/>
          </a:xfrm>
        </p:spPr>
        <p:txBody>
          <a:bodyPr/>
          <a:lstStyle/>
          <a:p>
            <a:r>
              <a:rPr lang="en-US"/>
              <a:t>Respectful, Equitable, &amp; Supportive Care</a:t>
            </a:r>
          </a:p>
        </p:txBody>
      </p:sp>
      <p:sp>
        <p:nvSpPr>
          <p:cNvPr id="3" name="Text Placeholder 2">
            <a:extLst>
              <a:ext uri="{FF2B5EF4-FFF2-40B4-BE49-F238E27FC236}">
                <a16:creationId xmlns:a16="http://schemas.microsoft.com/office/drawing/2014/main" id="{4803F0D2-7EA0-EB28-DC8C-53AFEE3F2DDB}"/>
              </a:ext>
            </a:extLst>
          </p:cNvPr>
          <p:cNvSpPr>
            <a:spLocks noGrp="1"/>
          </p:cNvSpPr>
          <p:nvPr>
            <p:ph type="body" idx="1"/>
          </p:nvPr>
        </p:nvSpPr>
        <p:spPr>
          <a:xfrm>
            <a:off x="838200" y="4109630"/>
            <a:ext cx="10515600" cy="1500187"/>
          </a:xfrm>
        </p:spPr>
        <p:txBody>
          <a:bodyPr/>
          <a:lstStyle/>
          <a:p>
            <a:r>
              <a:rPr lang="en-US"/>
              <a:t>Note: * on any element refers the participant to the relevant implementation details document for more information.</a:t>
            </a:r>
          </a:p>
          <a:p>
            <a:r>
              <a:rPr lang="en-US" sz="1200"/>
              <a:t>https://saferbirth.org/wp-content/uploads/R1_AIM_Bundle_PMHC-EID.pdf</a:t>
            </a:r>
          </a:p>
          <a:p>
            <a:endParaRPr lang="en-US"/>
          </a:p>
        </p:txBody>
      </p:sp>
    </p:spTree>
    <p:extLst>
      <p:ext uri="{BB962C8B-B14F-4D97-AF65-F5344CB8AC3E}">
        <p14:creationId xmlns:p14="http://schemas.microsoft.com/office/powerpoint/2010/main" val="4064220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61" y="56980"/>
            <a:ext cx="10680192" cy="1143000"/>
          </a:xfrm>
        </p:spPr>
        <p:txBody>
          <a:bodyPr>
            <a:normAutofit fontScale="90000"/>
          </a:bodyPr>
          <a:lstStyle/>
          <a:p>
            <a:r>
              <a:rPr lang="en-US">
                <a:solidFill>
                  <a:schemeClr val="tx2"/>
                </a:solidFill>
              </a:rPr>
              <a:t>Why focus on Maternal Mental Health?</a:t>
            </a:r>
            <a:endParaRPr lang="en-US">
              <a:solidFill>
                <a:schemeClr val="tx2"/>
              </a:solidFill>
              <a:ea typeface="Open Sans"/>
              <a:cs typeface="Open Sans"/>
            </a:endParaRPr>
          </a:p>
        </p:txBody>
      </p:sp>
      <p:sp>
        <p:nvSpPr>
          <p:cNvPr id="3" name="Content Placeholder 2"/>
          <p:cNvSpPr>
            <a:spLocks noGrp="1"/>
          </p:cNvSpPr>
          <p:nvPr>
            <p:ph idx="1"/>
          </p:nvPr>
        </p:nvSpPr>
        <p:spPr>
          <a:xfrm>
            <a:off x="937539" y="1033864"/>
            <a:ext cx="11175337" cy="5088852"/>
          </a:xfrm>
        </p:spPr>
        <p:txBody>
          <a:bodyPr>
            <a:normAutofit/>
          </a:bodyPr>
          <a:lstStyle/>
          <a:p>
            <a:r>
              <a:rPr lang="en-US" sz="2200"/>
              <a:t>Perinatal mental health conditions affect more than one in five people and are among the most common complications of pregnancy and postpartum.</a:t>
            </a:r>
            <a:r>
              <a:rPr lang="en-US" sz="1000"/>
              <a:t>(Wisner et al., JAMA Psychiatry, 2013;70:409 -8; Fawcett et al., J Clin Psych.2019; 80:18r1257;  Masters et al., J Clin Psych. 2022:8321r12527)</a:t>
            </a:r>
            <a:endParaRPr lang="en-US" sz="2200"/>
          </a:p>
          <a:p>
            <a:r>
              <a:rPr lang="en-US" sz="2200"/>
              <a:t>Suicide and overdose/poisoning are the most common causes of pregnancy associated maternal mortality.</a:t>
            </a:r>
            <a:r>
              <a:rPr lang="en-US" sz="1000"/>
              <a:t>(Trost et al. Preventing pregnancy-related mental health deaths: insights from 14 MMRCs. Available at: https://pubmed.ncbi.nlm.nih.gov/34606354/)</a:t>
            </a:r>
            <a:endParaRPr lang="en-US" sz="2200"/>
          </a:p>
          <a:p>
            <a:pPr lvl="1"/>
            <a:r>
              <a:rPr lang="en-US" sz="2200"/>
              <a:t>Maternal mortality secondary to mental health conditions is preventable.</a:t>
            </a:r>
          </a:p>
          <a:p>
            <a:r>
              <a:rPr lang="en-US" sz="2200"/>
              <a:t>Perinatal depression affects approximately 1 in 7 women. </a:t>
            </a:r>
            <a:r>
              <a:rPr lang="en-US" sz="1000"/>
              <a:t>(Wisner et al., JAMA Psychiatry, 2013;70:409 -8)</a:t>
            </a:r>
          </a:p>
          <a:p>
            <a:r>
              <a:rPr lang="en-US" sz="2200"/>
              <a:t>Perinatal anxiety strongly predictors perinatal depression.</a:t>
            </a:r>
            <a:r>
              <a:rPr lang="en-US" sz="1000"/>
              <a:t>(Robertson et al. Gen Hosp Psych;2004; 26:289-295)</a:t>
            </a:r>
            <a:endParaRPr lang="en-US" sz="2200"/>
          </a:p>
          <a:p>
            <a:r>
              <a:rPr lang="en-US" sz="2200"/>
              <a:t>Bipolar disorder affects approximately 2% - 8% of the perinatal population. </a:t>
            </a:r>
            <a:r>
              <a:rPr lang="en-US" sz="1000"/>
              <a:t>(Menkangas, et al. Arch Gen Psych; 2011:68:241-251)</a:t>
            </a:r>
            <a:endParaRPr lang="en-US" sz="2200"/>
          </a:p>
          <a:p>
            <a:r>
              <a:rPr lang="en-US" sz="2200"/>
              <a:t>Maternal mental health conditions are associated with adverse obstetric, fetal, neonatal and infant outcomes, including stillbirth, preterm birth, SGA, and other concerns. </a:t>
            </a:r>
            <a:r>
              <a:rPr lang="en-US" sz="1000"/>
              <a:t>(Jahan et al, Cureus 2021; 13:e17251;  Simonovich et al. Health Aff. 2021; 40:1560-1565.)</a:t>
            </a:r>
            <a:endParaRPr lang="en-US" sz="2200"/>
          </a:p>
          <a:p>
            <a:pPr marL="0" indent="0">
              <a:buNone/>
            </a:pPr>
            <a:endParaRPr lang="en-US" sz="2200"/>
          </a:p>
          <a:p>
            <a:pPr marL="0" indent="0">
              <a:buNone/>
            </a:pPr>
            <a:endParaRPr lang="en-US" sz="2200"/>
          </a:p>
          <a:p>
            <a:endParaRPr lang="en-US"/>
          </a:p>
        </p:txBody>
      </p:sp>
      <p:sp>
        <p:nvSpPr>
          <p:cNvPr id="5" name="TextBox 4">
            <a:extLst>
              <a:ext uri="{FF2B5EF4-FFF2-40B4-BE49-F238E27FC236}">
                <a16:creationId xmlns:a16="http://schemas.microsoft.com/office/drawing/2014/main" id="{5B6A109C-5EAB-BEB0-7725-8B4B02DBE7FB}"/>
              </a:ext>
            </a:extLst>
          </p:cNvPr>
          <p:cNvSpPr txBox="1"/>
          <p:nvPr/>
        </p:nvSpPr>
        <p:spPr>
          <a:xfrm>
            <a:off x="4935894" y="5722606"/>
            <a:ext cx="5458408" cy="400110"/>
          </a:xfrm>
          <a:prstGeom prst="rect">
            <a:avLst/>
          </a:prstGeom>
          <a:noFill/>
        </p:spPr>
        <p:txBody>
          <a:bodyPr wrap="square" rtlCol="0">
            <a:spAutoFit/>
          </a:bodyPr>
          <a:lstStyle/>
          <a:p>
            <a:r>
              <a:rPr lang="en-US" sz="1000"/>
              <a:t>As cited in ACOG Clinical Practice Guideline No.4. (2023) Screening and Diagnosis of Mental Health Conditions During Pregnancy and Postpartum. </a:t>
            </a:r>
          </a:p>
        </p:txBody>
      </p:sp>
    </p:spTree>
    <p:extLst>
      <p:ext uri="{BB962C8B-B14F-4D97-AF65-F5344CB8AC3E}">
        <p14:creationId xmlns:p14="http://schemas.microsoft.com/office/powerpoint/2010/main" val="621117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E87F-78CC-1BA1-0B83-3C3FF54445E0}"/>
              </a:ext>
            </a:extLst>
          </p:cNvPr>
          <p:cNvSpPr>
            <a:spLocks noGrp="1"/>
          </p:cNvSpPr>
          <p:nvPr>
            <p:ph type="title"/>
          </p:nvPr>
        </p:nvSpPr>
        <p:spPr>
          <a:xfrm>
            <a:off x="409303" y="365125"/>
            <a:ext cx="11329851" cy="1325563"/>
          </a:xfrm>
        </p:spPr>
        <p:txBody>
          <a:bodyPr>
            <a:normAutofit/>
          </a:bodyPr>
          <a:lstStyle/>
          <a:p>
            <a:r>
              <a:rPr lang="en-US" sz="4000"/>
              <a:t>Respectful, Equitable, and Supportive Care -</a:t>
            </a:r>
            <a:r>
              <a:rPr lang="en-US" b="0"/>
              <a:t>Every Unit/Provider/Team Member</a:t>
            </a:r>
            <a:endParaRPr lang="en-US"/>
          </a:p>
        </p:txBody>
      </p:sp>
      <p:sp>
        <p:nvSpPr>
          <p:cNvPr id="3" name="Content Placeholder 2">
            <a:extLst>
              <a:ext uri="{FF2B5EF4-FFF2-40B4-BE49-F238E27FC236}">
                <a16:creationId xmlns:a16="http://schemas.microsoft.com/office/drawing/2014/main" id="{096F5284-B649-8CBA-36D9-218C400B4CC5}"/>
              </a:ext>
            </a:extLst>
          </p:cNvPr>
          <p:cNvSpPr>
            <a:spLocks noGrp="1"/>
          </p:cNvSpPr>
          <p:nvPr>
            <p:ph idx="1"/>
          </p:nvPr>
        </p:nvSpPr>
        <p:spPr/>
        <p:txBody>
          <a:bodyPr/>
          <a:lstStyle/>
          <a:p>
            <a:r>
              <a:rPr lang="en-US"/>
              <a:t>Include each </a:t>
            </a:r>
            <a:r>
              <a:rPr lang="en-US" b="1"/>
              <a:t>pregnant and postpartum person </a:t>
            </a:r>
            <a:r>
              <a:rPr lang="en-US"/>
              <a:t>and their </a:t>
            </a:r>
            <a:r>
              <a:rPr lang="en-US" b="1"/>
              <a:t>identified support network </a:t>
            </a:r>
            <a:r>
              <a:rPr lang="en-US"/>
              <a:t>as </a:t>
            </a:r>
            <a:r>
              <a:rPr lang="en-US" b="1"/>
              <a:t>respected members </a:t>
            </a:r>
            <a:r>
              <a:rPr lang="en-US"/>
              <a:t>of and contributors to the </a:t>
            </a:r>
            <a:r>
              <a:rPr lang="en-US" b="1"/>
              <a:t>multidisciplinary care team</a:t>
            </a:r>
            <a:r>
              <a:rPr lang="en-US"/>
              <a:t>.*</a:t>
            </a:r>
          </a:p>
        </p:txBody>
      </p:sp>
    </p:spTree>
    <p:extLst>
      <p:ext uri="{BB962C8B-B14F-4D97-AF65-F5344CB8AC3E}">
        <p14:creationId xmlns:p14="http://schemas.microsoft.com/office/powerpoint/2010/main" val="1764859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C373-CA13-C5DE-407A-9F3EE4EBE620}"/>
              </a:ext>
            </a:extLst>
          </p:cNvPr>
          <p:cNvSpPr>
            <a:spLocks noGrp="1"/>
          </p:cNvSpPr>
          <p:nvPr>
            <p:ph type="title"/>
          </p:nvPr>
        </p:nvSpPr>
        <p:spPr/>
        <p:txBody>
          <a:bodyPr>
            <a:normAutofit fontScale="90000"/>
          </a:bodyPr>
          <a:lstStyle/>
          <a:p>
            <a:r>
              <a:rPr lang="en-US" sz="4400"/>
              <a:t>Respectful, Equitable, and Supportive Care -</a:t>
            </a:r>
            <a:r>
              <a:rPr lang="en-US" b="0"/>
              <a:t>Every Unit/Provider/Team Member</a:t>
            </a:r>
            <a:endParaRPr lang="en-US"/>
          </a:p>
        </p:txBody>
      </p:sp>
      <p:sp>
        <p:nvSpPr>
          <p:cNvPr id="3" name="Content Placeholder 2">
            <a:extLst>
              <a:ext uri="{FF2B5EF4-FFF2-40B4-BE49-F238E27FC236}">
                <a16:creationId xmlns:a16="http://schemas.microsoft.com/office/drawing/2014/main" id="{A86E2930-8612-848A-DA22-B5E208703CAD}"/>
              </a:ext>
            </a:extLst>
          </p:cNvPr>
          <p:cNvSpPr>
            <a:spLocks noGrp="1"/>
          </p:cNvSpPr>
          <p:nvPr>
            <p:ph idx="1"/>
          </p:nvPr>
        </p:nvSpPr>
        <p:spPr/>
        <p:txBody>
          <a:bodyPr/>
          <a:lstStyle/>
          <a:p>
            <a:r>
              <a:rPr lang="en-US" b="1"/>
              <a:t>Engage in open, transparent, empathetic, and trauma-informed </a:t>
            </a:r>
            <a:r>
              <a:rPr lang="en-US"/>
              <a:t>communication with pregnant and postpartum people and their identified support network to understand diagnoses, options, and treatment plans.</a:t>
            </a:r>
          </a:p>
        </p:txBody>
      </p:sp>
    </p:spTree>
    <p:extLst>
      <p:ext uri="{BB962C8B-B14F-4D97-AF65-F5344CB8AC3E}">
        <p14:creationId xmlns:p14="http://schemas.microsoft.com/office/powerpoint/2010/main" val="2844572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46138"/>
            <a:ext cx="8229600" cy="1143000"/>
          </a:xfrm>
        </p:spPr>
        <p:txBody>
          <a:bodyPr>
            <a:normAutofit fontScale="90000"/>
          </a:bodyPr>
          <a:lstStyle/>
          <a:p>
            <a:r>
              <a:rPr lang="en-US">
                <a:solidFill>
                  <a:schemeClr val="tx2"/>
                </a:solidFill>
              </a:rPr>
              <a:t>Patient and Family Education</a:t>
            </a:r>
          </a:p>
        </p:txBody>
      </p:sp>
      <p:sp>
        <p:nvSpPr>
          <p:cNvPr id="3" name="Content Placeholder 2"/>
          <p:cNvSpPr>
            <a:spLocks noGrp="1"/>
          </p:cNvSpPr>
          <p:nvPr>
            <p:ph idx="1"/>
          </p:nvPr>
        </p:nvSpPr>
        <p:spPr>
          <a:xfrm>
            <a:off x="1772816" y="1989138"/>
            <a:ext cx="8437984" cy="4487862"/>
          </a:xfrm>
        </p:spPr>
        <p:txBody>
          <a:bodyPr>
            <a:normAutofit fontScale="92500" lnSpcReduction="10000"/>
          </a:bodyPr>
          <a:lstStyle/>
          <a:p>
            <a:r>
              <a:rPr lang="en-US"/>
              <a:t>Include information about perinatal mental health with other prenatal and postpartum education</a:t>
            </a:r>
          </a:p>
          <a:p>
            <a:pPr>
              <a:lnSpc>
                <a:spcPct val="90000"/>
              </a:lnSpc>
              <a:defRPr/>
            </a:pPr>
            <a:r>
              <a:rPr lang="en-US"/>
              <a:t>Provide education about warning signs, “red flags”, recognition of risk and signs of recurrence</a:t>
            </a:r>
          </a:p>
          <a:p>
            <a:pPr>
              <a:lnSpc>
                <a:spcPct val="90000"/>
              </a:lnSpc>
              <a:defRPr/>
            </a:pPr>
            <a:r>
              <a:rPr lang="en-US"/>
              <a:t>Provide resource information and discuss where to go for help</a:t>
            </a:r>
          </a:p>
          <a:p>
            <a:pPr lvl="1">
              <a:lnSpc>
                <a:spcPct val="90000"/>
              </a:lnSpc>
              <a:defRPr/>
            </a:pPr>
            <a:r>
              <a:rPr lang="en-US"/>
              <a:t>Who to call</a:t>
            </a:r>
          </a:p>
          <a:p>
            <a:pPr lvl="1">
              <a:lnSpc>
                <a:spcPct val="90000"/>
              </a:lnSpc>
              <a:defRPr/>
            </a:pPr>
            <a:r>
              <a:rPr lang="en-US"/>
              <a:t>How to access services</a:t>
            </a:r>
          </a:p>
          <a:p>
            <a:pPr>
              <a:lnSpc>
                <a:spcPct val="90000"/>
              </a:lnSpc>
              <a:defRPr/>
            </a:pPr>
            <a:r>
              <a:rPr lang="en-US"/>
              <a:t> Assess  reports from family members and support person</a:t>
            </a:r>
          </a:p>
          <a:p>
            <a:pPr>
              <a:buNone/>
            </a:pPr>
            <a:r>
              <a:rPr lang="en-US"/>
              <a:t>			</a:t>
            </a:r>
          </a:p>
        </p:txBody>
      </p:sp>
    </p:spTree>
    <p:extLst>
      <p:ext uri="{BB962C8B-B14F-4D97-AF65-F5344CB8AC3E}">
        <p14:creationId xmlns:p14="http://schemas.microsoft.com/office/powerpoint/2010/main" val="1046724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A13F-3E7C-A277-6D07-9DAAA6CD4323}"/>
              </a:ext>
            </a:extLst>
          </p:cNvPr>
          <p:cNvSpPr>
            <a:spLocks noGrp="1"/>
          </p:cNvSpPr>
          <p:nvPr>
            <p:ph type="title"/>
          </p:nvPr>
        </p:nvSpPr>
        <p:spPr/>
        <p:txBody>
          <a:bodyPr/>
          <a:lstStyle/>
          <a:p>
            <a:endParaRPr lang="en-US"/>
          </a:p>
        </p:txBody>
      </p:sp>
      <p:pic>
        <p:nvPicPr>
          <p:cNvPr id="5" name="Picture 2" descr="NHSA-AIM CCI Racial Equity Learning Series - YouTube">
            <a:extLst>
              <a:ext uri="{FF2B5EF4-FFF2-40B4-BE49-F238E27FC236}">
                <a16:creationId xmlns:a16="http://schemas.microsoft.com/office/drawing/2014/main" id="{E45A452D-498F-ADE9-E880-A334DAFF39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01" b="17692"/>
          <a:stretch/>
        </p:blipFill>
        <p:spPr bwMode="auto">
          <a:xfrm>
            <a:off x="1524010" y="115690"/>
            <a:ext cx="9143980" cy="39944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E49D80B9-BD58-E8E0-08F1-BDF7FEC5E235}"/>
              </a:ext>
            </a:extLst>
          </p:cNvPr>
          <p:cNvSpPr>
            <a:spLocks noGrp="1"/>
          </p:cNvSpPr>
          <p:nvPr>
            <p:ph idx="1"/>
          </p:nvPr>
        </p:nvSpPr>
        <p:spPr/>
        <p:txBody>
          <a:bodyPr/>
          <a:lstStyle/>
          <a:p>
            <a:endParaRPr lang="en-US" sz="2800"/>
          </a:p>
          <a:p>
            <a:endParaRPr lang="en-US"/>
          </a:p>
          <a:p>
            <a:endParaRPr lang="en-US" sz="2800"/>
          </a:p>
          <a:p>
            <a:endParaRPr lang="en-US"/>
          </a:p>
          <a:p>
            <a:endParaRPr lang="en-US" sz="2800"/>
          </a:p>
          <a:p>
            <a:pPr marL="0" indent="0">
              <a:buNone/>
            </a:pPr>
            <a:r>
              <a:rPr lang="en-US" sz="2800"/>
              <a:t>	The Racial Equity Learning Series: </a:t>
            </a:r>
            <a:br>
              <a:rPr lang="en-US" sz="2800"/>
            </a:br>
            <a:r>
              <a:rPr lang="en-US" sz="2800"/>
              <a:t>	Our Journey &amp; Evolution</a:t>
            </a:r>
            <a:br>
              <a:rPr lang="en-US" sz="2800"/>
            </a:br>
            <a:r>
              <a:rPr lang="en-US" sz="2800"/>
              <a:t>	</a:t>
            </a:r>
            <a:r>
              <a:rPr lang="en-US" sz="1800">
                <a:hlinkClick r:id="rId3"/>
              </a:rPr>
              <a:t>https://youtu.be/_GDkc-rN1Ss</a:t>
            </a:r>
            <a:r>
              <a:rPr lang="en-US" sz="1800"/>
              <a:t> </a:t>
            </a:r>
            <a:br>
              <a:rPr lang="en-US" sz="3200"/>
            </a:br>
            <a:r>
              <a:rPr lang="en-US" sz="2800"/>
              <a:t> </a:t>
            </a:r>
            <a:endParaRPr lang="en-US"/>
          </a:p>
        </p:txBody>
      </p:sp>
      <p:sp>
        <p:nvSpPr>
          <p:cNvPr id="7" name="TextBox 6">
            <a:extLst>
              <a:ext uri="{FF2B5EF4-FFF2-40B4-BE49-F238E27FC236}">
                <a16:creationId xmlns:a16="http://schemas.microsoft.com/office/drawing/2014/main" id="{59E21D29-4905-0FEE-AF68-67912318CAA8}"/>
              </a:ext>
            </a:extLst>
          </p:cNvPr>
          <p:cNvSpPr txBox="1"/>
          <p:nvPr/>
        </p:nvSpPr>
        <p:spPr>
          <a:xfrm>
            <a:off x="3648269" y="5842851"/>
            <a:ext cx="5895393" cy="246221"/>
          </a:xfrm>
          <a:prstGeom prst="rect">
            <a:avLst/>
          </a:prstGeom>
          <a:noFill/>
        </p:spPr>
        <p:txBody>
          <a:bodyPr wrap="square" rtlCol="0">
            <a:spAutoFit/>
          </a:bodyPr>
          <a:lstStyle/>
          <a:p>
            <a:r>
              <a:rPr lang="en-US" sz="1000"/>
              <a:t>https://maternalhealthlearning.org/resources/nhsa-aim-cci-racial-equity-learning-series-rels</a:t>
            </a:r>
          </a:p>
        </p:txBody>
      </p:sp>
    </p:spTree>
    <p:extLst>
      <p:ext uri="{BB962C8B-B14F-4D97-AF65-F5344CB8AC3E}">
        <p14:creationId xmlns:p14="http://schemas.microsoft.com/office/powerpoint/2010/main" val="922764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6EEC-C808-BDF2-FAB8-E70EB927E2FA}"/>
              </a:ext>
            </a:extLst>
          </p:cNvPr>
          <p:cNvSpPr>
            <a:spLocks noGrp="1"/>
          </p:cNvSpPr>
          <p:nvPr>
            <p:ph type="title"/>
          </p:nvPr>
        </p:nvSpPr>
        <p:spPr/>
        <p:txBody>
          <a:bodyPr/>
          <a:lstStyle/>
          <a:p>
            <a:r>
              <a:rPr lang="en-US"/>
              <a:t>Implementation Tools</a:t>
            </a:r>
          </a:p>
        </p:txBody>
      </p:sp>
      <p:sp>
        <p:nvSpPr>
          <p:cNvPr id="3" name="Text Placeholder 2">
            <a:extLst>
              <a:ext uri="{FF2B5EF4-FFF2-40B4-BE49-F238E27FC236}">
                <a16:creationId xmlns:a16="http://schemas.microsoft.com/office/drawing/2014/main" id="{8AE5E84D-548A-8B5F-B5F7-00825DE21A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3142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0072-64AC-6CDC-F833-573770F80BE7}"/>
              </a:ext>
            </a:extLst>
          </p:cNvPr>
          <p:cNvSpPr>
            <a:spLocks noGrp="1"/>
          </p:cNvSpPr>
          <p:nvPr>
            <p:ph type="title"/>
          </p:nvPr>
        </p:nvSpPr>
        <p:spPr>
          <a:xfrm>
            <a:off x="829596" y="423987"/>
            <a:ext cx="9444037" cy="954194"/>
          </a:xfrm>
        </p:spPr>
        <p:txBody>
          <a:bodyPr anchor="t">
            <a:noAutofit/>
          </a:bodyPr>
          <a:lstStyle/>
          <a:p>
            <a:pPr algn="ctr"/>
            <a:r>
              <a:rPr lang="en-US" sz="3600"/>
              <a:t>Perinatal Mental Health</a:t>
            </a:r>
            <a:br>
              <a:rPr lang="en-US" sz="3600"/>
            </a:br>
            <a:r>
              <a:rPr lang="en-US" sz="3600" b="0"/>
              <a:t>Bundle Package</a:t>
            </a:r>
          </a:p>
        </p:txBody>
      </p:sp>
      <p:graphicFrame>
        <p:nvGraphicFramePr>
          <p:cNvPr id="9" name="Content Placeholder 3">
            <a:extLst>
              <a:ext uri="{FF2B5EF4-FFF2-40B4-BE49-F238E27FC236}">
                <a16:creationId xmlns:a16="http://schemas.microsoft.com/office/drawing/2014/main" id="{7B35643A-8FF6-FE90-BA7E-36E4336FA551}"/>
              </a:ext>
            </a:extLst>
          </p:cNvPr>
          <p:cNvGraphicFramePr>
            <a:graphicFrameLocks/>
          </p:cNvGraphicFramePr>
          <p:nvPr/>
        </p:nvGraphicFramePr>
        <p:xfrm>
          <a:off x="1955690" y="1570667"/>
          <a:ext cx="7804130" cy="3554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descr="A picture containing text, clipart, vector graphics&#10;&#10;Description automatically generated">
            <a:extLst>
              <a:ext uri="{FF2B5EF4-FFF2-40B4-BE49-F238E27FC236}">
                <a16:creationId xmlns:a16="http://schemas.microsoft.com/office/drawing/2014/main" id="{C41F114D-D5E5-C6A5-E1CA-846CFC945636}"/>
              </a:ext>
            </a:extLst>
          </p:cNvPr>
          <p:cNvPicPr>
            <a:picLocks noChangeAspect="1"/>
          </p:cNvPicPr>
          <p:nvPr/>
        </p:nvPicPr>
        <p:blipFill rotWithShape="1">
          <a:blip r:embed="rId7">
            <a:extLst>
              <a:ext uri="{28A0092B-C50C-407E-A947-70E740481C1C}">
                <a14:useLocalDpi xmlns:a14="http://schemas.microsoft.com/office/drawing/2010/main" val="0"/>
              </a:ext>
            </a:extLst>
          </a:blip>
          <a:srcRect t="904" r="-2" b="7682"/>
          <a:stretch/>
        </p:blipFill>
        <p:spPr>
          <a:xfrm>
            <a:off x="8469033" y="3609121"/>
            <a:ext cx="1804600" cy="1875547"/>
          </a:xfrm>
          <a:prstGeom prst="rect">
            <a:avLst/>
          </a:prstGeom>
        </p:spPr>
      </p:pic>
      <p:sp>
        <p:nvSpPr>
          <p:cNvPr id="7" name="TextBox 6">
            <a:extLst>
              <a:ext uri="{FF2B5EF4-FFF2-40B4-BE49-F238E27FC236}">
                <a16:creationId xmlns:a16="http://schemas.microsoft.com/office/drawing/2014/main" id="{6EA8B79E-02E5-D244-F98E-70CEB339B482}"/>
              </a:ext>
            </a:extLst>
          </p:cNvPr>
          <p:cNvSpPr txBox="1"/>
          <p:nvPr/>
        </p:nvSpPr>
        <p:spPr>
          <a:xfrm>
            <a:off x="8622049" y="5482936"/>
            <a:ext cx="1651584" cy="250068"/>
          </a:xfrm>
          <a:prstGeom prst="rect">
            <a:avLst/>
          </a:prstGeom>
          <a:noFill/>
        </p:spPr>
        <p:txBody>
          <a:bodyPr wrap="square" rtlCol="0">
            <a:spAutoFit/>
          </a:bodyPr>
          <a:lstStyle/>
          <a:p>
            <a:pPr defTabSz="520751">
              <a:spcAft>
                <a:spcPts val="510"/>
              </a:spcAft>
            </a:pPr>
            <a:r>
              <a:rPr lang="en-US" sz="1025" kern="1200">
                <a:solidFill>
                  <a:schemeClr val="tx1"/>
                </a:solidFill>
                <a:latin typeface="+mn-lt"/>
                <a:ea typeface="+mn-ea"/>
                <a:cs typeface="+mn-cs"/>
              </a:rPr>
              <a:t>www.saferbirth.org</a:t>
            </a:r>
            <a:endParaRPr lang="en-US"/>
          </a:p>
        </p:txBody>
      </p:sp>
    </p:spTree>
    <p:extLst>
      <p:ext uri="{BB962C8B-B14F-4D97-AF65-F5344CB8AC3E}">
        <p14:creationId xmlns:p14="http://schemas.microsoft.com/office/powerpoint/2010/main" val="710672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C3DB-336E-10D5-B3CB-E2CBB61B5778}"/>
              </a:ext>
            </a:extLst>
          </p:cNvPr>
          <p:cNvSpPr>
            <a:spLocks noGrp="1"/>
          </p:cNvSpPr>
          <p:nvPr>
            <p:ph type="title"/>
          </p:nvPr>
        </p:nvSpPr>
        <p:spPr/>
        <p:txBody>
          <a:bodyPr anchor="b">
            <a:normAutofit/>
          </a:bodyPr>
          <a:lstStyle/>
          <a:p>
            <a:r>
              <a:rPr lang="en-US" sz="5400"/>
              <a:t>Implementation Complexities</a:t>
            </a:r>
          </a:p>
        </p:txBody>
      </p:sp>
      <p:sp>
        <p:nvSpPr>
          <p:cNvPr id="3" name="Content Placeholder 2">
            <a:extLst>
              <a:ext uri="{FF2B5EF4-FFF2-40B4-BE49-F238E27FC236}">
                <a16:creationId xmlns:a16="http://schemas.microsoft.com/office/drawing/2014/main" id="{05BE2930-6A9B-D73C-4F71-7FAF99FA08FF}"/>
              </a:ext>
            </a:extLst>
          </p:cNvPr>
          <p:cNvSpPr>
            <a:spLocks noGrp="1"/>
          </p:cNvSpPr>
          <p:nvPr>
            <p:ph idx="1"/>
          </p:nvPr>
        </p:nvSpPr>
        <p:spPr/>
        <p:txBody>
          <a:bodyPr anchor="t">
            <a:normAutofit/>
          </a:bodyPr>
          <a:lstStyle/>
          <a:p>
            <a:r>
              <a:rPr lang="en-US" sz="2200"/>
              <a:t>Inpatient vs outpatient implementation</a:t>
            </a:r>
          </a:p>
          <a:p>
            <a:endParaRPr lang="en-US" sz="2200"/>
          </a:p>
          <a:p>
            <a:r>
              <a:rPr lang="en-US" sz="2200"/>
              <a:t>Measurement challenges</a:t>
            </a:r>
          </a:p>
          <a:p>
            <a:endParaRPr lang="en-US" sz="2200"/>
          </a:p>
          <a:p>
            <a:r>
              <a:rPr lang="en-US" sz="2200"/>
              <a:t>Non-prescriptive QI program</a:t>
            </a:r>
          </a:p>
          <a:p>
            <a:endParaRPr lang="en-US" sz="2200"/>
          </a:p>
          <a:p>
            <a:r>
              <a:rPr lang="en-US" sz="2200"/>
              <a:t>State-level differences (rural/urban, policies, population)</a:t>
            </a:r>
          </a:p>
          <a:p>
            <a:endParaRPr lang="en-US" sz="2200"/>
          </a:p>
          <a:p>
            <a:endParaRPr lang="en-US" sz="2200"/>
          </a:p>
        </p:txBody>
      </p:sp>
      <p:pic>
        <p:nvPicPr>
          <p:cNvPr id="4" name="Content Placeholder 5" descr="A picture containing text, clipart, vector graphics&#10;&#10;Description automatically generated">
            <a:extLst>
              <a:ext uri="{FF2B5EF4-FFF2-40B4-BE49-F238E27FC236}">
                <a16:creationId xmlns:a16="http://schemas.microsoft.com/office/drawing/2014/main" id="{0BB967D6-1844-3869-75DB-873832FAE081}"/>
              </a:ext>
            </a:extLst>
          </p:cNvPr>
          <p:cNvPicPr>
            <a:picLocks noChangeAspect="1"/>
          </p:cNvPicPr>
          <p:nvPr/>
        </p:nvPicPr>
        <p:blipFill rotWithShape="1">
          <a:blip r:embed="rId2">
            <a:extLst>
              <a:ext uri="{28A0092B-C50C-407E-A947-70E740481C1C}">
                <a14:useLocalDpi xmlns:a14="http://schemas.microsoft.com/office/drawing/2010/main" val="0"/>
              </a:ext>
            </a:extLst>
          </a:blip>
          <a:srcRect t="904" r="-2" b="7682"/>
          <a:stretch/>
        </p:blipFill>
        <p:spPr>
          <a:xfrm>
            <a:off x="8679200" y="1825625"/>
            <a:ext cx="3149663" cy="3273901"/>
          </a:xfrm>
          <a:prstGeom prst="rect">
            <a:avLst/>
          </a:prstGeom>
        </p:spPr>
      </p:pic>
    </p:spTree>
    <p:extLst>
      <p:ext uri="{BB962C8B-B14F-4D97-AF65-F5344CB8AC3E}">
        <p14:creationId xmlns:p14="http://schemas.microsoft.com/office/powerpoint/2010/main" val="3242566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CC88-E442-58EC-E0A2-5E217BB640FE}"/>
              </a:ext>
            </a:extLst>
          </p:cNvPr>
          <p:cNvSpPr>
            <a:spLocks noGrp="1"/>
          </p:cNvSpPr>
          <p:nvPr>
            <p:ph type="title"/>
          </p:nvPr>
        </p:nvSpPr>
        <p:spPr>
          <a:xfrm>
            <a:off x="5755598" y="1138036"/>
            <a:ext cx="5598202" cy="1402470"/>
          </a:xfrm>
        </p:spPr>
        <p:txBody>
          <a:bodyPr anchor="t">
            <a:normAutofit/>
          </a:bodyPr>
          <a:lstStyle/>
          <a:p>
            <a:r>
              <a:rPr lang="en-US" sz="3200"/>
              <a:t>State-Level Opportunities</a:t>
            </a:r>
          </a:p>
        </p:txBody>
      </p:sp>
      <p:pic>
        <p:nvPicPr>
          <p:cNvPr id="4" name="Content Placeholder 5" descr="A picture containing text, clipart, vector graphics&#10;&#10;Description automatically generated">
            <a:extLst>
              <a:ext uri="{FF2B5EF4-FFF2-40B4-BE49-F238E27FC236}">
                <a16:creationId xmlns:a16="http://schemas.microsoft.com/office/drawing/2014/main" id="{2E255E89-B3C6-B2CD-49F6-FD95AF7F1475}"/>
              </a:ext>
            </a:extLst>
          </p:cNvPr>
          <p:cNvPicPr>
            <a:picLocks noChangeAspect="1"/>
          </p:cNvPicPr>
          <p:nvPr/>
        </p:nvPicPr>
        <p:blipFill rotWithShape="1">
          <a:blip r:embed="rId2">
            <a:extLst>
              <a:ext uri="{28A0092B-C50C-407E-A947-70E740481C1C}">
                <a14:useLocalDpi xmlns:a14="http://schemas.microsoft.com/office/drawing/2010/main" val="0"/>
              </a:ext>
            </a:extLst>
          </a:blip>
          <a:srcRect t="904" r="-2" b="7682"/>
          <a:stretch/>
        </p:blipFill>
        <p:spPr>
          <a:xfrm>
            <a:off x="742122" y="1229756"/>
            <a:ext cx="4365438" cy="4537633"/>
          </a:xfrm>
          <a:prstGeom prst="rect">
            <a:avLst/>
          </a:prstGeom>
        </p:spPr>
      </p:pic>
      <p:cxnSp>
        <p:nvCxnSpPr>
          <p:cNvPr id="30" name="Straight Connector 2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58163920-96EA-F609-178E-D81BD32DF1DE}"/>
              </a:ext>
            </a:extLst>
          </p:cNvPr>
          <p:cNvGraphicFramePr>
            <a:graphicFrameLocks noGrp="1"/>
          </p:cNvGraphicFramePr>
          <p:nvPr>
            <p:ph idx="1"/>
          </p:nvPr>
        </p:nvGraphicFramePr>
        <p:xfrm>
          <a:off x="5755598" y="2019331"/>
          <a:ext cx="5444382" cy="3591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0905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A234-CD1C-1D2F-0FA4-E33394A2A02C}"/>
              </a:ext>
            </a:extLst>
          </p:cNvPr>
          <p:cNvSpPr>
            <a:spLocks noGrp="1"/>
          </p:cNvSpPr>
          <p:nvPr>
            <p:ph type="title"/>
          </p:nvPr>
        </p:nvSpPr>
        <p:spPr/>
        <p:txBody>
          <a:bodyPr anchor="b">
            <a:normAutofit/>
          </a:bodyPr>
          <a:lstStyle/>
          <a:p>
            <a:pPr algn="ctr"/>
            <a:r>
              <a:rPr lang="en-US" sz="4800"/>
              <a:t>How Can I Get Connected?</a:t>
            </a:r>
          </a:p>
        </p:txBody>
      </p:sp>
      <p:sp>
        <p:nvSpPr>
          <p:cNvPr id="3" name="Content Placeholder 2">
            <a:extLst>
              <a:ext uri="{FF2B5EF4-FFF2-40B4-BE49-F238E27FC236}">
                <a16:creationId xmlns:a16="http://schemas.microsoft.com/office/drawing/2014/main" id="{32CA70E5-248E-998F-DD21-B2D4D1A83EC1}"/>
              </a:ext>
            </a:extLst>
          </p:cNvPr>
          <p:cNvSpPr>
            <a:spLocks noGrp="1"/>
          </p:cNvSpPr>
          <p:nvPr>
            <p:ph idx="1"/>
          </p:nvPr>
        </p:nvSpPr>
        <p:spPr/>
        <p:txBody>
          <a:bodyPr/>
          <a:lstStyle/>
          <a:p>
            <a:endParaRPr lang="en-US"/>
          </a:p>
        </p:txBody>
      </p:sp>
      <p:graphicFrame>
        <p:nvGraphicFramePr>
          <p:cNvPr id="21" name="Content Placeholder 2">
            <a:extLst>
              <a:ext uri="{FF2B5EF4-FFF2-40B4-BE49-F238E27FC236}">
                <a16:creationId xmlns:a16="http://schemas.microsoft.com/office/drawing/2014/main" id="{FF09A4BF-B2A4-2D9F-F19C-3CF34BDE3254}"/>
              </a:ext>
            </a:extLst>
          </p:cNvPr>
          <p:cNvGraphicFramePr/>
          <p:nvPr/>
        </p:nvGraphicFramePr>
        <p:xfrm>
          <a:off x="1425333" y="2263511"/>
          <a:ext cx="7997341" cy="3447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356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4">
            <a:extLst>
              <a:ext uri="{FF2B5EF4-FFF2-40B4-BE49-F238E27FC236}">
                <a16:creationId xmlns:a16="http://schemas.microsoft.com/office/drawing/2014/main" id="{B185EF46-5307-BF50-3D5D-4A5EC801FCF0}"/>
              </a:ext>
            </a:extLst>
          </p:cNvPr>
          <p:cNvSpPr txBox="1"/>
          <p:nvPr/>
        </p:nvSpPr>
        <p:spPr>
          <a:xfrm>
            <a:off x="369570" y="744208"/>
            <a:ext cx="7968414" cy="3448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566"/>
              </a:lnSpc>
            </a:pPr>
            <a:r>
              <a:rPr lang="en-US" sz="2800" b="1">
                <a:solidFill>
                  <a:srgbClr val="1B3864"/>
                </a:solidFill>
                <a:latin typeface="Calibri"/>
                <a:ea typeface="Calibri"/>
                <a:cs typeface="Calibri"/>
              </a:rPr>
              <a:t>The ILPQC</a:t>
            </a:r>
            <a:r>
              <a:rPr lang="en-US" sz="2800">
                <a:solidFill>
                  <a:srgbClr val="000000"/>
                </a:solidFill>
                <a:latin typeface="Calibri"/>
                <a:ea typeface="Calibri"/>
                <a:cs typeface="Calibri"/>
              </a:rPr>
              <a:t> </a:t>
            </a:r>
            <a:r>
              <a:rPr lang="en-US" sz="2800" b="1">
                <a:solidFill>
                  <a:srgbClr val="1B3864"/>
                </a:solidFill>
                <a:latin typeface="Calibri"/>
                <a:ea typeface="Calibri"/>
                <a:cs typeface="Calibri"/>
              </a:rPr>
              <a:t>Perinatal Mental Health (PMH) Initiative</a:t>
            </a:r>
            <a:r>
              <a:rPr lang="en-US" sz="2800">
                <a:solidFill>
                  <a:srgbClr val="000000"/>
                </a:solidFill>
                <a:latin typeface="Calibri"/>
                <a:ea typeface="Calibri"/>
                <a:cs typeface="Calibri"/>
              </a:rPr>
              <a:t>  </a:t>
            </a:r>
          </a:p>
        </p:txBody>
      </p:sp>
      <p:sp>
        <p:nvSpPr>
          <p:cNvPr id="58" name="TextBox 44">
            <a:extLst>
              <a:ext uri="{FF2B5EF4-FFF2-40B4-BE49-F238E27FC236}">
                <a16:creationId xmlns:a16="http://schemas.microsoft.com/office/drawing/2014/main" id="{7231DE4E-59EC-BC24-4107-33EBBDBFD487}"/>
              </a:ext>
            </a:extLst>
          </p:cNvPr>
          <p:cNvSpPr txBox="1"/>
          <p:nvPr/>
        </p:nvSpPr>
        <p:spPr>
          <a:xfrm>
            <a:off x="377966" y="262860"/>
            <a:ext cx="7642429" cy="34932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566"/>
              </a:lnSpc>
            </a:pPr>
            <a:r>
              <a:rPr lang="en-US" sz="2933" b="1">
                <a:solidFill>
                  <a:srgbClr val="1F497D"/>
                </a:solidFill>
                <a:latin typeface="Calibri"/>
                <a:ea typeface="Calibri"/>
                <a:cs typeface="Calibri"/>
              </a:rPr>
              <a:t>Coming in 2025...</a:t>
            </a:r>
          </a:p>
        </p:txBody>
      </p:sp>
      <p:grpSp>
        <p:nvGrpSpPr>
          <p:cNvPr id="35" name="Group 2">
            <a:extLst>
              <a:ext uri="{FF2B5EF4-FFF2-40B4-BE49-F238E27FC236}">
                <a16:creationId xmlns:a16="http://schemas.microsoft.com/office/drawing/2014/main" id="{02C8EF6C-768D-798A-B638-5CA1F2818991}"/>
              </a:ext>
            </a:extLst>
          </p:cNvPr>
          <p:cNvGrpSpPr>
            <a:grpSpLocks noChangeAspect="1"/>
          </p:cNvGrpSpPr>
          <p:nvPr/>
        </p:nvGrpSpPr>
        <p:grpSpPr>
          <a:xfrm>
            <a:off x="4394481" y="1479685"/>
            <a:ext cx="1261313" cy="1467710"/>
            <a:chOff x="0" y="0"/>
            <a:chExt cx="698500" cy="812800"/>
          </a:xfrm>
        </p:grpSpPr>
        <p:sp>
          <p:nvSpPr>
            <p:cNvPr id="31" name="Freeform 3">
              <a:extLst>
                <a:ext uri="{FF2B5EF4-FFF2-40B4-BE49-F238E27FC236}">
                  <a16:creationId xmlns:a16="http://schemas.microsoft.com/office/drawing/2014/main" id="{156DFA7D-4716-98B1-727D-DC448F3F928E}"/>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2886E"/>
            </a:solidFill>
          </p:spPr>
          <p:txBody>
            <a:bodyPr/>
            <a:lstStyle/>
            <a:p>
              <a:endParaRPr lang="en-US" sz="1200"/>
            </a:p>
          </p:txBody>
        </p:sp>
        <p:sp>
          <p:nvSpPr>
            <p:cNvPr id="33" name="TextBox 4">
              <a:extLst>
                <a:ext uri="{FF2B5EF4-FFF2-40B4-BE49-F238E27FC236}">
                  <a16:creationId xmlns:a16="http://schemas.microsoft.com/office/drawing/2014/main" id="{07047AFE-6B38-CA88-159A-21C4B6D603BD}"/>
                </a:ext>
              </a:extLst>
            </p:cNvPr>
            <p:cNvSpPr txBox="1"/>
            <p:nvPr/>
          </p:nvSpPr>
          <p:spPr>
            <a:xfrm>
              <a:off x="0" y="92075"/>
              <a:ext cx="698500" cy="581025"/>
            </a:xfrm>
            <a:prstGeom prst="rect">
              <a:avLst/>
            </a:prstGeom>
          </p:spPr>
          <p:txBody>
            <a:bodyPr lIns="33867" tIns="33867" rIns="33867" bIns="33867" rtlCol="0" anchor="ctr"/>
            <a:lstStyle/>
            <a:p>
              <a:pPr algn="ctr">
                <a:lnSpc>
                  <a:spcPts val="2053"/>
                </a:lnSpc>
              </a:pPr>
              <a:endParaRPr sz="1200"/>
            </a:p>
          </p:txBody>
        </p:sp>
      </p:grpSp>
      <p:grpSp>
        <p:nvGrpSpPr>
          <p:cNvPr id="43" name="Group 5">
            <a:extLst>
              <a:ext uri="{FF2B5EF4-FFF2-40B4-BE49-F238E27FC236}">
                <a16:creationId xmlns:a16="http://schemas.microsoft.com/office/drawing/2014/main" id="{63B0B83D-BED9-88D5-41B4-1E3304A8B71B}"/>
              </a:ext>
            </a:extLst>
          </p:cNvPr>
          <p:cNvGrpSpPr>
            <a:grpSpLocks noChangeAspect="1"/>
          </p:cNvGrpSpPr>
          <p:nvPr/>
        </p:nvGrpSpPr>
        <p:grpSpPr>
          <a:xfrm>
            <a:off x="3607112" y="2925587"/>
            <a:ext cx="1265158" cy="1472184"/>
            <a:chOff x="0" y="0"/>
            <a:chExt cx="698500" cy="812800"/>
          </a:xfrm>
        </p:grpSpPr>
        <p:sp>
          <p:nvSpPr>
            <p:cNvPr id="39" name="Freeform 6">
              <a:extLst>
                <a:ext uri="{FF2B5EF4-FFF2-40B4-BE49-F238E27FC236}">
                  <a16:creationId xmlns:a16="http://schemas.microsoft.com/office/drawing/2014/main" id="{A6832850-B489-D5C5-2593-00D79AA2580B}"/>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BBC3DA"/>
            </a:solidFill>
          </p:spPr>
          <p:txBody>
            <a:bodyPr/>
            <a:lstStyle/>
            <a:p>
              <a:endParaRPr lang="en-US" sz="1200"/>
            </a:p>
          </p:txBody>
        </p:sp>
        <p:sp>
          <p:nvSpPr>
            <p:cNvPr id="41" name="TextBox 7">
              <a:extLst>
                <a:ext uri="{FF2B5EF4-FFF2-40B4-BE49-F238E27FC236}">
                  <a16:creationId xmlns:a16="http://schemas.microsoft.com/office/drawing/2014/main" id="{4DFAAAE5-8375-7227-929C-5361D0AF7EBD}"/>
                </a:ext>
              </a:extLst>
            </p:cNvPr>
            <p:cNvSpPr txBox="1"/>
            <p:nvPr/>
          </p:nvSpPr>
          <p:spPr>
            <a:xfrm>
              <a:off x="0" y="92075"/>
              <a:ext cx="698500" cy="581025"/>
            </a:xfrm>
            <a:prstGeom prst="rect">
              <a:avLst/>
            </a:prstGeom>
          </p:spPr>
          <p:txBody>
            <a:bodyPr lIns="33867" tIns="33867" rIns="33867" bIns="33867" rtlCol="0" anchor="ctr"/>
            <a:lstStyle/>
            <a:p>
              <a:pPr algn="ctr">
                <a:lnSpc>
                  <a:spcPts val="2053"/>
                </a:lnSpc>
              </a:pPr>
              <a:endParaRPr sz="1200"/>
            </a:p>
          </p:txBody>
        </p:sp>
      </p:grpSp>
      <p:grpSp>
        <p:nvGrpSpPr>
          <p:cNvPr id="51" name="Group 8">
            <a:extLst>
              <a:ext uri="{FF2B5EF4-FFF2-40B4-BE49-F238E27FC236}">
                <a16:creationId xmlns:a16="http://schemas.microsoft.com/office/drawing/2014/main" id="{F87B02FA-B774-BD2A-0F1A-FAFAADAB2861}"/>
              </a:ext>
            </a:extLst>
          </p:cNvPr>
          <p:cNvGrpSpPr>
            <a:grpSpLocks noChangeAspect="1"/>
          </p:cNvGrpSpPr>
          <p:nvPr/>
        </p:nvGrpSpPr>
        <p:grpSpPr>
          <a:xfrm>
            <a:off x="4358094" y="4349546"/>
            <a:ext cx="1261872" cy="1472184"/>
            <a:chOff x="0" y="0"/>
            <a:chExt cx="698500" cy="812800"/>
          </a:xfrm>
        </p:grpSpPr>
        <p:sp>
          <p:nvSpPr>
            <p:cNvPr id="47" name="Freeform 9">
              <a:extLst>
                <a:ext uri="{FF2B5EF4-FFF2-40B4-BE49-F238E27FC236}">
                  <a16:creationId xmlns:a16="http://schemas.microsoft.com/office/drawing/2014/main" id="{E926A17B-4BFB-CC81-26EF-5DA1B9A8473F}"/>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1B3864"/>
            </a:solidFill>
          </p:spPr>
          <p:txBody>
            <a:bodyPr/>
            <a:lstStyle/>
            <a:p>
              <a:endParaRPr lang="en-US" sz="1200"/>
            </a:p>
          </p:txBody>
        </p:sp>
        <p:sp>
          <p:nvSpPr>
            <p:cNvPr id="49" name="TextBox 10">
              <a:extLst>
                <a:ext uri="{FF2B5EF4-FFF2-40B4-BE49-F238E27FC236}">
                  <a16:creationId xmlns:a16="http://schemas.microsoft.com/office/drawing/2014/main" id="{9D7B8F4D-AEF2-6A5B-FCC9-8144F447F3A4}"/>
                </a:ext>
              </a:extLst>
            </p:cNvPr>
            <p:cNvSpPr txBox="1"/>
            <p:nvPr/>
          </p:nvSpPr>
          <p:spPr>
            <a:xfrm>
              <a:off x="0" y="92075"/>
              <a:ext cx="698500" cy="581025"/>
            </a:xfrm>
            <a:prstGeom prst="rect">
              <a:avLst/>
            </a:prstGeom>
          </p:spPr>
          <p:txBody>
            <a:bodyPr lIns="33867" tIns="33867" rIns="33867" bIns="33867" rtlCol="0" anchor="ctr"/>
            <a:lstStyle/>
            <a:p>
              <a:pPr algn="ctr">
                <a:lnSpc>
                  <a:spcPts val="2053"/>
                </a:lnSpc>
              </a:pPr>
              <a:endParaRPr sz="1200"/>
            </a:p>
          </p:txBody>
        </p:sp>
      </p:grpSp>
      <p:grpSp>
        <p:nvGrpSpPr>
          <p:cNvPr id="59" name="Group 11">
            <a:extLst>
              <a:ext uri="{FF2B5EF4-FFF2-40B4-BE49-F238E27FC236}">
                <a16:creationId xmlns:a16="http://schemas.microsoft.com/office/drawing/2014/main" id="{2640B30A-025A-D18E-8D9A-764663F76304}"/>
              </a:ext>
            </a:extLst>
          </p:cNvPr>
          <p:cNvGrpSpPr>
            <a:grpSpLocks noChangeAspect="1"/>
          </p:cNvGrpSpPr>
          <p:nvPr/>
        </p:nvGrpSpPr>
        <p:grpSpPr>
          <a:xfrm>
            <a:off x="6187821" y="1475211"/>
            <a:ext cx="1261872" cy="1472184"/>
            <a:chOff x="0" y="0"/>
            <a:chExt cx="698500" cy="812800"/>
          </a:xfrm>
        </p:grpSpPr>
        <p:sp>
          <p:nvSpPr>
            <p:cNvPr id="55" name="Freeform 12">
              <a:extLst>
                <a:ext uri="{FF2B5EF4-FFF2-40B4-BE49-F238E27FC236}">
                  <a16:creationId xmlns:a16="http://schemas.microsoft.com/office/drawing/2014/main" id="{A1DA0A7A-0B14-85B8-3708-4B2166B32836}"/>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CD70E"/>
            </a:solidFill>
          </p:spPr>
          <p:txBody>
            <a:bodyPr/>
            <a:lstStyle/>
            <a:p>
              <a:endParaRPr lang="en-US" sz="1200"/>
            </a:p>
          </p:txBody>
        </p:sp>
        <p:sp>
          <p:nvSpPr>
            <p:cNvPr id="57" name="TextBox 13">
              <a:extLst>
                <a:ext uri="{FF2B5EF4-FFF2-40B4-BE49-F238E27FC236}">
                  <a16:creationId xmlns:a16="http://schemas.microsoft.com/office/drawing/2014/main" id="{D2C2EF5D-5FF3-AC4A-D74D-FC4AB5C02483}"/>
                </a:ext>
              </a:extLst>
            </p:cNvPr>
            <p:cNvSpPr txBox="1"/>
            <p:nvPr/>
          </p:nvSpPr>
          <p:spPr>
            <a:xfrm>
              <a:off x="0" y="92075"/>
              <a:ext cx="698500" cy="581025"/>
            </a:xfrm>
            <a:prstGeom prst="rect">
              <a:avLst/>
            </a:prstGeom>
          </p:spPr>
          <p:txBody>
            <a:bodyPr lIns="33867" tIns="33867" rIns="33867" bIns="33867" rtlCol="0" anchor="ctr"/>
            <a:lstStyle/>
            <a:p>
              <a:pPr algn="ctr">
                <a:lnSpc>
                  <a:spcPts val="2053"/>
                </a:lnSpc>
              </a:pPr>
              <a:endParaRPr sz="1200"/>
            </a:p>
          </p:txBody>
        </p:sp>
      </p:grpSp>
      <p:grpSp>
        <p:nvGrpSpPr>
          <p:cNvPr id="63" name="Group 14">
            <a:extLst>
              <a:ext uri="{FF2B5EF4-FFF2-40B4-BE49-F238E27FC236}">
                <a16:creationId xmlns:a16="http://schemas.microsoft.com/office/drawing/2014/main" id="{8968AA60-459B-3C22-140C-C9775A5B04DA}"/>
              </a:ext>
            </a:extLst>
          </p:cNvPr>
          <p:cNvGrpSpPr>
            <a:grpSpLocks noChangeAspect="1"/>
          </p:cNvGrpSpPr>
          <p:nvPr/>
        </p:nvGrpSpPr>
        <p:grpSpPr>
          <a:xfrm>
            <a:off x="6956887" y="2963102"/>
            <a:ext cx="1261872" cy="1472184"/>
            <a:chOff x="0" y="0"/>
            <a:chExt cx="698500" cy="812800"/>
          </a:xfrm>
        </p:grpSpPr>
        <p:sp>
          <p:nvSpPr>
            <p:cNvPr id="61" name="Freeform 15">
              <a:extLst>
                <a:ext uri="{FF2B5EF4-FFF2-40B4-BE49-F238E27FC236}">
                  <a16:creationId xmlns:a16="http://schemas.microsoft.com/office/drawing/2014/main" id="{B5420AD9-606D-81B2-A507-5A2056A3FA84}"/>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7888A"/>
            </a:solidFill>
          </p:spPr>
          <p:txBody>
            <a:bodyPr/>
            <a:lstStyle/>
            <a:p>
              <a:endParaRPr lang="en-US" sz="1200"/>
            </a:p>
          </p:txBody>
        </p:sp>
        <p:sp>
          <p:nvSpPr>
            <p:cNvPr id="62" name="TextBox 16">
              <a:extLst>
                <a:ext uri="{FF2B5EF4-FFF2-40B4-BE49-F238E27FC236}">
                  <a16:creationId xmlns:a16="http://schemas.microsoft.com/office/drawing/2014/main" id="{AA687A14-ED6D-106B-D452-7DAD44050863}"/>
                </a:ext>
              </a:extLst>
            </p:cNvPr>
            <p:cNvSpPr txBox="1"/>
            <p:nvPr/>
          </p:nvSpPr>
          <p:spPr>
            <a:xfrm>
              <a:off x="0" y="92075"/>
              <a:ext cx="698500" cy="581025"/>
            </a:xfrm>
            <a:prstGeom prst="rect">
              <a:avLst/>
            </a:prstGeom>
          </p:spPr>
          <p:txBody>
            <a:bodyPr lIns="33867" tIns="33867" rIns="33867" bIns="33867" rtlCol="0" anchor="ctr"/>
            <a:lstStyle/>
            <a:p>
              <a:pPr algn="ctr">
                <a:lnSpc>
                  <a:spcPts val="2053"/>
                </a:lnSpc>
              </a:pPr>
              <a:endParaRPr sz="1200"/>
            </a:p>
          </p:txBody>
        </p:sp>
      </p:grpSp>
      <p:grpSp>
        <p:nvGrpSpPr>
          <p:cNvPr id="67" name="Group 17">
            <a:extLst>
              <a:ext uri="{FF2B5EF4-FFF2-40B4-BE49-F238E27FC236}">
                <a16:creationId xmlns:a16="http://schemas.microsoft.com/office/drawing/2014/main" id="{07643A52-7F2B-B84A-C4D8-1522D6991997}"/>
              </a:ext>
            </a:extLst>
          </p:cNvPr>
          <p:cNvGrpSpPr>
            <a:grpSpLocks noChangeAspect="1"/>
          </p:cNvGrpSpPr>
          <p:nvPr/>
        </p:nvGrpSpPr>
        <p:grpSpPr>
          <a:xfrm>
            <a:off x="5758096" y="4374023"/>
            <a:ext cx="1669942" cy="1472184"/>
            <a:chOff x="0" y="-63162"/>
            <a:chExt cx="924384" cy="812800"/>
          </a:xfrm>
        </p:grpSpPr>
        <p:sp>
          <p:nvSpPr>
            <p:cNvPr id="65" name="Freeform 18">
              <a:extLst>
                <a:ext uri="{FF2B5EF4-FFF2-40B4-BE49-F238E27FC236}">
                  <a16:creationId xmlns:a16="http://schemas.microsoft.com/office/drawing/2014/main" id="{B2B3E17A-37B4-55D2-CE4B-A4972A2CC195}"/>
                </a:ext>
              </a:extLst>
            </p:cNvPr>
            <p:cNvSpPr/>
            <p:nvPr/>
          </p:nvSpPr>
          <p:spPr>
            <a:xfrm>
              <a:off x="225884" y="-63162"/>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FBE4E"/>
            </a:solidFill>
          </p:spPr>
          <p:txBody>
            <a:bodyPr/>
            <a:lstStyle/>
            <a:p>
              <a:endParaRPr lang="en-US" sz="1200"/>
            </a:p>
          </p:txBody>
        </p:sp>
        <p:sp>
          <p:nvSpPr>
            <p:cNvPr id="66" name="TextBox 19">
              <a:extLst>
                <a:ext uri="{FF2B5EF4-FFF2-40B4-BE49-F238E27FC236}">
                  <a16:creationId xmlns:a16="http://schemas.microsoft.com/office/drawing/2014/main" id="{DD6FCC49-FF07-51FC-9540-67207ACC0520}"/>
                </a:ext>
              </a:extLst>
            </p:cNvPr>
            <p:cNvSpPr txBox="1"/>
            <p:nvPr/>
          </p:nvSpPr>
          <p:spPr>
            <a:xfrm>
              <a:off x="0" y="92075"/>
              <a:ext cx="698500" cy="581025"/>
            </a:xfrm>
            <a:prstGeom prst="rect">
              <a:avLst/>
            </a:prstGeom>
          </p:spPr>
          <p:txBody>
            <a:bodyPr lIns="33867" tIns="33867" rIns="33867" bIns="33867" rtlCol="0" anchor="ctr"/>
            <a:lstStyle/>
            <a:p>
              <a:pPr algn="ctr">
                <a:lnSpc>
                  <a:spcPts val="2053"/>
                </a:lnSpc>
              </a:pPr>
              <a:endParaRPr sz="1200"/>
            </a:p>
          </p:txBody>
        </p:sp>
      </p:grpSp>
      <p:sp>
        <p:nvSpPr>
          <p:cNvPr id="69" name="Freeform 20">
            <a:extLst>
              <a:ext uri="{FF2B5EF4-FFF2-40B4-BE49-F238E27FC236}">
                <a16:creationId xmlns:a16="http://schemas.microsoft.com/office/drawing/2014/main" id="{57472328-CFFA-9DFA-A1DD-84EB3F25E1BC}"/>
              </a:ext>
            </a:extLst>
          </p:cNvPr>
          <p:cNvSpPr>
            <a:spLocks noChangeAspect="1"/>
          </p:cNvSpPr>
          <p:nvPr/>
        </p:nvSpPr>
        <p:spPr>
          <a:xfrm>
            <a:off x="4650126" y="1802049"/>
            <a:ext cx="752879" cy="739704"/>
          </a:xfrm>
          <a:custGeom>
            <a:avLst/>
            <a:gdLst/>
            <a:ahLst/>
            <a:cxnLst/>
            <a:rect l="l" t="t" r="r" b="b"/>
            <a:pathLst>
              <a:path w="861951" h="846867">
                <a:moveTo>
                  <a:pt x="0" y="0"/>
                </a:moveTo>
                <a:lnTo>
                  <a:pt x="861951" y="0"/>
                </a:lnTo>
                <a:lnTo>
                  <a:pt x="861951" y="846867"/>
                </a:lnTo>
                <a:lnTo>
                  <a:pt x="0" y="846867"/>
                </a:lnTo>
                <a:lnTo>
                  <a:pt x="0" y="0"/>
                </a:lnTo>
                <a:close/>
              </a:path>
            </a:pathLst>
          </a:custGeom>
          <a: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a:lstStyle/>
          <a:p>
            <a:endParaRPr lang="en-US" sz="1200"/>
          </a:p>
        </p:txBody>
      </p:sp>
      <p:sp>
        <p:nvSpPr>
          <p:cNvPr id="71" name="Freeform 21">
            <a:extLst>
              <a:ext uri="{FF2B5EF4-FFF2-40B4-BE49-F238E27FC236}">
                <a16:creationId xmlns:a16="http://schemas.microsoft.com/office/drawing/2014/main" id="{876C3FDB-DF31-887A-52E8-1686F654B605}"/>
              </a:ext>
            </a:extLst>
          </p:cNvPr>
          <p:cNvSpPr>
            <a:spLocks noChangeAspect="1"/>
          </p:cNvSpPr>
          <p:nvPr/>
        </p:nvSpPr>
        <p:spPr>
          <a:xfrm>
            <a:off x="4635569" y="4622673"/>
            <a:ext cx="832781" cy="826536"/>
          </a:xfrm>
          <a:custGeom>
            <a:avLst/>
            <a:gdLst/>
            <a:ahLst/>
            <a:cxnLst/>
            <a:rect l="l" t="t" r="r" b="b"/>
            <a:pathLst>
              <a:path w="859172" h="859172">
                <a:moveTo>
                  <a:pt x="0" y="0"/>
                </a:moveTo>
                <a:lnTo>
                  <a:pt x="859172" y="0"/>
                </a:lnTo>
                <a:lnTo>
                  <a:pt x="859172" y="859172"/>
                </a:lnTo>
                <a:lnTo>
                  <a:pt x="0" y="859172"/>
                </a:lnTo>
                <a:lnTo>
                  <a:pt x="0" y="0"/>
                </a:lnTo>
                <a:close/>
              </a:path>
            </a:pathLst>
          </a:custGeom>
          <a: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txBody>
          <a:bodyPr/>
          <a:lstStyle/>
          <a:p>
            <a:endParaRPr lang="en-US" sz="1200"/>
          </a:p>
        </p:txBody>
      </p:sp>
      <p:sp>
        <p:nvSpPr>
          <p:cNvPr id="73" name="Freeform 22">
            <a:extLst>
              <a:ext uri="{FF2B5EF4-FFF2-40B4-BE49-F238E27FC236}">
                <a16:creationId xmlns:a16="http://schemas.microsoft.com/office/drawing/2014/main" id="{6B692345-572A-CD44-4AB4-3AB6B34AF9BF}"/>
              </a:ext>
            </a:extLst>
          </p:cNvPr>
          <p:cNvSpPr>
            <a:spLocks noChangeAspect="1"/>
          </p:cNvSpPr>
          <p:nvPr/>
        </p:nvSpPr>
        <p:spPr>
          <a:xfrm>
            <a:off x="3895224" y="3251770"/>
            <a:ext cx="863639" cy="809662"/>
          </a:xfrm>
          <a:custGeom>
            <a:avLst/>
            <a:gdLst/>
            <a:ahLst/>
            <a:cxnLst/>
            <a:rect l="l" t="t" r="r" b="b"/>
            <a:pathLst>
              <a:path w="897649" h="841546">
                <a:moveTo>
                  <a:pt x="0" y="0"/>
                </a:moveTo>
                <a:lnTo>
                  <a:pt x="897648" y="0"/>
                </a:lnTo>
                <a:lnTo>
                  <a:pt x="897648" y="841546"/>
                </a:lnTo>
                <a:lnTo>
                  <a:pt x="0" y="841546"/>
                </a:lnTo>
                <a:lnTo>
                  <a:pt x="0" y="0"/>
                </a:lnTo>
                <a:close/>
              </a:path>
            </a:pathLst>
          </a:custGeom>
          <a: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txBody>
          <a:bodyPr/>
          <a:lstStyle/>
          <a:p>
            <a:endParaRPr lang="en-US" sz="1200"/>
          </a:p>
        </p:txBody>
      </p:sp>
      <p:sp>
        <p:nvSpPr>
          <p:cNvPr id="75" name="Freeform 23">
            <a:extLst>
              <a:ext uri="{FF2B5EF4-FFF2-40B4-BE49-F238E27FC236}">
                <a16:creationId xmlns:a16="http://schemas.microsoft.com/office/drawing/2014/main" id="{D5529CC1-CBCD-5E1A-8A00-85D6CEA26547}"/>
              </a:ext>
            </a:extLst>
          </p:cNvPr>
          <p:cNvSpPr>
            <a:spLocks noChangeAspect="1"/>
          </p:cNvSpPr>
          <p:nvPr/>
        </p:nvSpPr>
        <p:spPr>
          <a:xfrm>
            <a:off x="6435121" y="1831816"/>
            <a:ext cx="767272" cy="767272"/>
          </a:xfrm>
          <a:custGeom>
            <a:avLst/>
            <a:gdLst/>
            <a:ahLst/>
            <a:cxnLst/>
            <a:rect l="l" t="t" r="r" b="b"/>
            <a:pathLst>
              <a:path w="827327" h="827327">
                <a:moveTo>
                  <a:pt x="0" y="0"/>
                </a:moveTo>
                <a:lnTo>
                  <a:pt x="827327" y="0"/>
                </a:lnTo>
                <a:lnTo>
                  <a:pt x="827327" y="827327"/>
                </a:lnTo>
                <a:lnTo>
                  <a:pt x="0" y="827327"/>
                </a:lnTo>
                <a:lnTo>
                  <a:pt x="0" y="0"/>
                </a:lnTo>
                <a:close/>
              </a:path>
            </a:pathLst>
          </a:cu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77" name="Freeform 24">
            <a:extLst>
              <a:ext uri="{FF2B5EF4-FFF2-40B4-BE49-F238E27FC236}">
                <a16:creationId xmlns:a16="http://schemas.microsoft.com/office/drawing/2014/main" id="{0ABC0C34-8AEE-D1F9-AD2C-0E6821E4F3A0}"/>
              </a:ext>
            </a:extLst>
          </p:cNvPr>
          <p:cNvSpPr>
            <a:spLocks noChangeAspect="1"/>
          </p:cNvSpPr>
          <p:nvPr/>
        </p:nvSpPr>
        <p:spPr>
          <a:xfrm>
            <a:off x="7225246" y="3343703"/>
            <a:ext cx="725154" cy="712463"/>
          </a:xfrm>
          <a:custGeom>
            <a:avLst/>
            <a:gdLst/>
            <a:ahLst/>
            <a:cxnLst/>
            <a:rect l="l" t="t" r="r" b="b"/>
            <a:pathLst>
              <a:path w="886759" h="871240">
                <a:moveTo>
                  <a:pt x="0" y="0"/>
                </a:moveTo>
                <a:lnTo>
                  <a:pt x="886759" y="0"/>
                </a:lnTo>
                <a:lnTo>
                  <a:pt x="886759" y="871240"/>
                </a:lnTo>
                <a:lnTo>
                  <a:pt x="0" y="871240"/>
                </a:lnTo>
                <a:lnTo>
                  <a:pt x="0" y="0"/>
                </a:lnTo>
                <a:close/>
              </a:path>
            </a:pathLst>
          </a:custGeom>
          <a: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79" name="Freeform 25">
            <a:extLst>
              <a:ext uri="{FF2B5EF4-FFF2-40B4-BE49-F238E27FC236}">
                <a16:creationId xmlns:a16="http://schemas.microsoft.com/office/drawing/2014/main" id="{AACBF89B-8CC6-1012-36F3-3EE0A8A549B9}"/>
              </a:ext>
            </a:extLst>
          </p:cNvPr>
          <p:cNvSpPr>
            <a:spLocks noChangeAspect="1"/>
          </p:cNvSpPr>
          <p:nvPr/>
        </p:nvSpPr>
        <p:spPr>
          <a:xfrm>
            <a:off x="6453176" y="4748872"/>
            <a:ext cx="771013" cy="783749"/>
          </a:xfrm>
          <a:custGeom>
            <a:avLst/>
            <a:gdLst/>
            <a:ahLst/>
            <a:cxnLst/>
            <a:rect l="l" t="t" r="r" b="b"/>
            <a:pathLst>
              <a:path w="863213" h="877472">
                <a:moveTo>
                  <a:pt x="0" y="0"/>
                </a:moveTo>
                <a:lnTo>
                  <a:pt x="863213" y="0"/>
                </a:lnTo>
                <a:lnTo>
                  <a:pt x="863213" y="877472"/>
                </a:lnTo>
                <a:lnTo>
                  <a:pt x="0" y="877472"/>
                </a:lnTo>
                <a:lnTo>
                  <a:pt x="0" y="0"/>
                </a:lnTo>
                <a:close/>
              </a:path>
            </a:pathLst>
          </a:custGeom>
          <a: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p:spPr>
        <p:txBody>
          <a:bodyPr/>
          <a:lstStyle/>
          <a:p>
            <a:endParaRPr lang="en-US" sz="1200"/>
          </a:p>
        </p:txBody>
      </p:sp>
      <p:grpSp>
        <p:nvGrpSpPr>
          <p:cNvPr id="83" name="Group 26">
            <a:extLst>
              <a:ext uri="{FF2B5EF4-FFF2-40B4-BE49-F238E27FC236}">
                <a16:creationId xmlns:a16="http://schemas.microsoft.com/office/drawing/2014/main" id="{F2C39000-A439-CCA1-8118-D73009CA723E}"/>
              </a:ext>
            </a:extLst>
          </p:cNvPr>
          <p:cNvGrpSpPr>
            <a:grpSpLocks noChangeAspect="1"/>
          </p:cNvGrpSpPr>
          <p:nvPr/>
        </p:nvGrpSpPr>
        <p:grpSpPr>
          <a:xfrm>
            <a:off x="4994962" y="2576541"/>
            <a:ext cx="1823795" cy="2122234"/>
            <a:chOff x="0" y="0"/>
            <a:chExt cx="698500" cy="812800"/>
          </a:xfrm>
        </p:grpSpPr>
        <p:sp>
          <p:nvSpPr>
            <p:cNvPr id="81" name="Freeform 27">
              <a:extLst>
                <a:ext uri="{FF2B5EF4-FFF2-40B4-BE49-F238E27FC236}">
                  <a16:creationId xmlns:a16="http://schemas.microsoft.com/office/drawing/2014/main" id="{DAC3DB68-AAAD-4A93-84BA-BA6E2900C8DD}"/>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3460A4"/>
            </a:solidFill>
          </p:spPr>
          <p:txBody>
            <a:bodyPr/>
            <a:lstStyle/>
            <a:p>
              <a:endParaRPr lang="en-US" sz="1200"/>
            </a:p>
          </p:txBody>
        </p:sp>
        <p:sp>
          <p:nvSpPr>
            <p:cNvPr id="82" name="TextBox 28">
              <a:extLst>
                <a:ext uri="{FF2B5EF4-FFF2-40B4-BE49-F238E27FC236}">
                  <a16:creationId xmlns:a16="http://schemas.microsoft.com/office/drawing/2014/main" id="{8BB1ED3E-65DF-3DE4-4485-19A6CE7BE4F4}"/>
                </a:ext>
              </a:extLst>
            </p:cNvPr>
            <p:cNvSpPr txBox="1"/>
            <p:nvPr/>
          </p:nvSpPr>
          <p:spPr>
            <a:xfrm>
              <a:off x="0" y="92075"/>
              <a:ext cx="698500" cy="581025"/>
            </a:xfrm>
            <a:prstGeom prst="rect">
              <a:avLst/>
            </a:prstGeom>
          </p:spPr>
          <p:txBody>
            <a:bodyPr lIns="33867" tIns="33867" rIns="33867" bIns="33867" rtlCol="0" anchor="ctr"/>
            <a:lstStyle/>
            <a:p>
              <a:pPr algn="ctr">
                <a:lnSpc>
                  <a:spcPts val="2519"/>
                </a:lnSpc>
              </a:pPr>
              <a:r>
                <a:rPr lang="en-US" sz="2200" b="1">
                  <a:solidFill>
                    <a:srgbClr val="FFFFFF"/>
                  </a:solidFill>
                  <a:latin typeface="Aptos"/>
                </a:rPr>
                <a:t>Key</a:t>
              </a:r>
            </a:p>
            <a:p>
              <a:pPr algn="ctr">
                <a:lnSpc>
                  <a:spcPts val="2519"/>
                </a:lnSpc>
              </a:pPr>
              <a:r>
                <a:rPr lang="en-US" sz="2200" b="1">
                  <a:solidFill>
                    <a:srgbClr val="FFFFFF"/>
                  </a:solidFill>
                  <a:latin typeface="Aptos"/>
                </a:rPr>
                <a:t>Systems</a:t>
              </a:r>
            </a:p>
            <a:p>
              <a:pPr algn="ctr">
                <a:lnSpc>
                  <a:spcPts val="2519"/>
                </a:lnSpc>
              </a:pPr>
              <a:r>
                <a:rPr lang="en-US" sz="2200" b="1">
                  <a:solidFill>
                    <a:srgbClr val="FFFFFF"/>
                  </a:solidFill>
                  <a:latin typeface="Aptos"/>
                </a:rPr>
                <a:t>Change</a:t>
              </a:r>
            </a:p>
          </p:txBody>
        </p:sp>
      </p:grpSp>
      <p:sp>
        <p:nvSpPr>
          <p:cNvPr id="85" name="TextBox 32">
            <a:extLst>
              <a:ext uri="{FF2B5EF4-FFF2-40B4-BE49-F238E27FC236}">
                <a16:creationId xmlns:a16="http://schemas.microsoft.com/office/drawing/2014/main" id="{B871EAAD-3831-FDE5-19DA-BBAD43127B3B}"/>
              </a:ext>
            </a:extLst>
          </p:cNvPr>
          <p:cNvSpPr txBox="1"/>
          <p:nvPr/>
        </p:nvSpPr>
        <p:spPr>
          <a:xfrm>
            <a:off x="929352" y="2047007"/>
            <a:ext cx="3299079" cy="474169"/>
          </a:xfrm>
          <a:prstGeom prst="rect">
            <a:avLst/>
          </a:prstGeom>
        </p:spPr>
        <p:txBody>
          <a:bodyPr wrap="square" lIns="0" tIns="0" rIns="0" bIns="0" rtlCol="0" anchor="t">
            <a:spAutoFit/>
          </a:bodyPr>
          <a:lstStyle/>
          <a:p>
            <a:pPr algn="r">
              <a:lnSpc>
                <a:spcPts val="1879"/>
              </a:lnSpc>
            </a:pPr>
            <a:r>
              <a:rPr lang="en-US" sz="1400" spc="83">
                <a:solidFill>
                  <a:srgbClr val="000000"/>
                </a:solidFill>
                <a:latin typeface="Aptos"/>
              </a:rPr>
              <a:t>Education on screening &amp; treating patients with PMH conditions.</a:t>
            </a:r>
            <a:endParaRPr lang="en-US"/>
          </a:p>
        </p:txBody>
      </p:sp>
      <p:sp>
        <p:nvSpPr>
          <p:cNvPr id="87" name="TextBox 33">
            <a:extLst>
              <a:ext uri="{FF2B5EF4-FFF2-40B4-BE49-F238E27FC236}">
                <a16:creationId xmlns:a16="http://schemas.microsoft.com/office/drawing/2014/main" id="{26940AD0-3C6D-2450-8D4B-56EEE4AB408F}"/>
              </a:ext>
            </a:extLst>
          </p:cNvPr>
          <p:cNvSpPr txBox="1"/>
          <p:nvPr/>
        </p:nvSpPr>
        <p:spPr>
          <a:xfrm>
            <a:off x="1091120" y="1670523"/>
            <a:ext cx="3165977" cy="415819"/>
          </a:xfrm>
          <a:prstGeom prst="rect">
            <a:avLst/>
          </a:prstGeom>
        </p:spPr>
        <p:txBody>
          <a:bodyPr lIns="0" tIns="0" rIns="0" bIns="0" rtlCol="0" anchor="t">
            <a:spAutoFit/>
          </a:bodyPr>
          <a:lstStyle/>
          <a:p>
            <a:pPr algn="r">
              <a:lnSpc>
                <a:spcPts val="3509"/>
              </a:lnSpc>
              <a:spcBef>
                <a:spcPct val="0"/>
              </a:spcBef>
            </a:pPr>
            <a:r>
              <a:rPr lang="en-US" sz="2000" b="1" spc="121">
                <a:solidFill>
                  <a:srgbClr val="000000"/>
                </a:solidFill>
                <a:latin typeface="Aptos"/>
              </a:rPr>
              <a:t>Clinician Education</a:t>
            </a:r>
          </a:p>
        </p:txBody>
      </p:sp>
      <p:sp>
        <p:nvSpPr>
          <p:cNvPr id="89" name="TextBox 34">
            <a:extLst>
              <a:ext uri="{FF2B5EF4-FFF2-40B4-BE49-F238E27FC236}">
                <a16:creationId xmlns:a16="http://schemas.microsoft.com/office/drawing/2014/main" id="{F53FC9AB-411E-FF67-127D-5DB55EF16668}"/>
              </a:ext>
            </a:extLst>
          </p:cNvPr>
          <p:cNvSpPr txBox="1"/>
          <p:nvPr/>
        </p:nvSpPr>
        <p:spPr>
          <a:xfrm>
            <a:off x="327614" y="3124226"/>
            <a:ext cx="3165977" cy="415819"/>
          </a:xfrm>
          <a:prstGeom prst="rect">
            <a:avLst/>
          </a:prstGeom>
        </p:spPr>
        <p:txBody>
          <a:bodyPr lIns="0" tIns="0" rIns="0" bIns="0" rtlCol="0" anchor="t">
            <a:spAutoFit/>
          </a:bodyPr>
          <a:lstStyle/>
          <a:p>
            <a:pPr algn="r">
              <a:lnSpc>
                <a:spcPts val="3509"/>
              </a:lnSpc>
              <a:spcBef>
                <a:spcPct val="0"/>
              </a:spcBef>
            </a:pPr>
            <a:r>
              <a:rPr lang="en-US" sz="2000" b="1" spc="121">
                <a:solidFill>
                  <a:srgbClr val="000000"/>
                </a:solidFill>
                <a:latin typeface="Aptos"/>
              </a:rPr>
              <a:t> Screening</a:t>
            </a:r>
          </a:p>
        </p:txBody>
      </p:sp>
      <p:sp>
        <p:nvSpPr>
          <p:cNvPr id="91" name="TextBox 35">
            <a:extLst>
              <a:ext uri="{FF2B5EF4-FFF2-40B4-BE49-F238E27FC236}">
                <a16:creationId xmlns:a16="http://schemas.microsoft.com/office/drawing/2014/main" id="{8F3860BD-EACC-732E-6FC0-34D30CCB41BC}"/>
              </a:ext>
            </a:extLst>
          </p:cNvPr>
          <p:cNvSpPr txBox="1"/>
          <p:nvPr/>
        </p:nvSpPr>
        <p:spPr>
          <a:xfrm>
            <a:off x="539024" y="4566697"/>
            <a:ext cx="3700667" cy="415819"/>
          </a:xfrm>
          <a:prstGeom prst="rect">
            <a:avLst/>
          </a:prstGeom>
        </p:spPr>
        <p:txBody>
          <a:bodyPr lIns="0" tIns="0" rIns="0" bIns="0" rtlCol="0" anchor="t">
            <a:spAutoFit/>
          </a:bodyPr>
          <a:lstStyle/>
          <a:p>
            <a:pPr algn="r">
              <a:lnSpc>
                <a:spcPts val="3509"/>
              </a:lnSpc>
              <a:spcBef>
                <a:spcPct val="0"/>
              </a:spcBef>
            </a:pPr>
            <a:r>
              <a:rPr lang="en-US" sz="2000" b="1" spc="121">
                <a:solidFill>
                  <a:srgbClr val="000000"/>
                </a:solidFill>
                <a:latin typeface="Aptos"/>
              </a:rPr>
              <a:t>Optimizing Treatment </a:t>
            </a:r>
          </a:p>
        </p:txBody>
      </p:sp>
      <p:sp>
        <p:nvSpPr>
          <p:cNvPr id="93" name="TextBox 36">
            <a:extLst>
              <a:ext uri="{FF2B5EF4-FFF2-40B4-BE49-F238E27FC236}">
                <a16:creationId xmlns:a16="http://schemas.microsoft.com/office/drawing/2014/main" id="{3FAAF76B-1805-D553-DB22-A83A83FFB9EE}"/>
              </a:ext>
            </a:extLst>
          </p:cNvPr>
          <p:cNvSpPr txBox="1"/>
          <p:nvPr/>
        </p:nvSpPr>
        <p:spPr>
          <a:xfrm>
            <a:off x="8327250" y="3251770"/>
            <a:ext cx="3807000" cy="294953"/>
          </a:xfrm>
          <a:prstGeom prst="rect">
            <a:avLst/>
          </a:prstGeom>
        </p:spPr>
        <p:txBody>
          <a:bodyPr wrap="square" lIns="0" tIns="0" rIns="0" bIns="0" rtlCol="0" anchor="t">
            <a:spAutoFit/>
          </a:bodyPr>
          <a:lstStyle/>
          <a:p>
            <a:pPr>
              <a:lnSpc>
                <a:spcPts val="2339"/>
              </a:lnSpc>
            </a:pPr>
            <a:r>
              <a:rPr lang="en-US" sz="2000" b="1" spc="121">
                <a:solidFill>
                  <a:srgbClr val="000000"/>
                </a:solidFill>
                <a:latin typeface="Aptos"/>
              </a:rPr>
              <a:t>Engage Stakeholders</a:t>
            </a:r>
          </a:p>
        </p:txBody>
      </p:sp>
      <p:sp>
        <p:nvSpPr>
          <p:cNvPr id="95" name="TextBox 37">
            <a:extLst>
              <a:ext uri="{FF2B5EF4-FFF2-40B4-BE49-F238E27FC236}">
                <a16:creationId xmlns:a16="http://schemas.microsoft.com/office/drawing/2014/main" id="{F2A8FD61-4BF4-3242-BEDB-1841B80BEB26}"/>
              </a:ext>
            </a:extLst>
          </p:cNvPr>
          <p:cNvSpPr txBox="1"/>
          <p:nvPr/>
        </p:nvSpPr>
        <p:spPr>
          <a:xfrm>
            <a:off x="7575331" y="1749167"/>
            <a:ext cx="4217829" cy="300403"/>
          </a:xfrm>
          <a:prstGeom prst="rect">
            <a:avLst/>
          </a:prstGeom>
        </p:spPr>
        <p:txBody>
          <a:bodyPr lIns="0" tIns="0" rIns="0" bIns="0" rtlCol="0" anchor="t">
            <a:spAutoFit/>
          </a:bodyPr>
          <a:lstStyle/>
          <a:p>
            <a:pPr>
              <a:lnSpc>
                <a:spcPts val="2339"/>
              </a:lnSpc>
            </a:pPr>
            <a:r>
              <a:rPr lang="en-US" sz="2000" b="1" spc="121">
                <a:solidFill>
                  <a:srgbClr val="000000"/>
                </a:solidFill>
                <a:latin typeface="Aptos"/>
              </a:rPr>
              <a:t>Link to Mental Health Services </a:t>
            </a:r>
          </a:p>
        </p:txBody>
      </p:sp>
      <p:sp>
        <p:nvSpPr>
          <p:cNvPr id="97" name="TextBox 38">
            <a:extLst>
              <a:ext uri="{FF2B5EF4-FFF2-40B4-BE49-F238E27FC236}">
                <a16:creationId xmlns:a16="http://schemas.microsoft.com/office/drawing/2014/main" id="{E8D63C79-E498-C167-2AB5-CDEC74F3976C}"/>
              </a:ext>
            </a:extLst>
          </p:cNvPr>
          <p:cNvSpPr txBox="1"/>
          <p:nvPr/>
        </p:nvSpPr>
        <p:spPr>
          <a:xfrm>
            <a:off x="7575821" y="4682120"/>
            <a:ext cx="3753270" cy="300403"/>
          </a:xfrm>
          <a:prstGeom prst="rect">
            <a:avLst/>
          </a:prstGeom>
        </p:spPr>
        <p:txBody>
          <a:bodyPr lIns="0" tIns="0" rIns="0" bIns="0" rtlCol="0" anchor="t">
            <a:spAutoFit/>
          </a:bodyPr>
          <a:lstStyle/>
          <a:p>
            <a:pPr>
              <a:lnSpc>
                <a:spcPts val="2339"/>
              </a:lnSpc>
            </a:pPr>
            <a:r>
              <a:rPr lang="en-US" sz="2000" b="1" spc="121">
                <a:solidFill>
                  <a:srgbClr val="000000"/>
                </a:solidFill>
                <a:latin typeface="Aptos"/>
              </a:rPr>
              <a:t>Ongoing SUD Work </a:t>
            </a:r>
          </a:p>
        </p:txBody>
      </p:sp>
      <p:sp>
        <p:nvSpPr>
          <p:cNvPr id="99" name="TextBox 39">
            <a:extLst>
              <a:ext uri="{FF2B5EF4-FFF2-40B4-BE49-F238E27FC236}">
                <a16:creationId xmlns:a16="http://schemas.microsoft.com/office/drawing/2014/main" id="{52DCACC0-D725-F43F-F597-7111913372E6}"/>
              </a:ext>
            </a:extLst>
          </p:cNvPr>
          <p:cNvSpPr txBox="1"/>
          <p:nvPr/>
        </p:nvSpPr>
        <p:spPr>
          <a:xfrm>
            <a:off x="965721" y="3523933"/>
            <a:ext cx="2530077" cy="476156"/>
          </a:xfrm>
          <a:prstGeom prst="rect">
            <a:avLst/>
          </a:prstGeom>
        </p:spPr>
        <p:txBody>
          <a:bodyPr wrap="square" lIns="0" tIns="0" rIns="0" bIns="0" rtlCol="0" anchor="t">
            <a:spAutoFit/>
          </a:bodyPr>
          <a:lstStyle/>
          <a:p>
            <a:pPr algn="r">
              <a:lnSpc>
                <a:spcPts val="1879"/>
              </a:lnSpc>
            </a:pPr>
            <a:r>
              <a:rPr lang="en-US" sz="1400" spc="83">
                <a:solidFill>
                  <a:srgbClr val="000000"/>
                </a:solidFill>
                <a:latin typeface="Aptos"/>
              </a:rPr>
              <a:t>Enhance screening of PMH &amp; </a:t>
            </a:r>
            <a:r>
              <a:rPr lang="en-US" sz="1400" spc="83" err="1">
                <a:solidFill>
                  <a:srgbClr val="000000"/>
                </a:solidFill>
                <a:latin typeface="Aptos"/>
              </a:rPr>
              <a:t>SDoH</a:t>
            </a:r>
            <a:r>
              <a:rPr lang="en-US" sz="1400" spc="83">
                <a:solidFill>
                  <a:srgbClr val="000000"/>
                </a:solidFill>
                <a:latin typeface="Aptos"/>
              </a:rPr>
              <a:t> in perinatal period. </a:t>
            </a:r>
          </a:p>
        </p:txBody>
      </p:sp>
      <p:sp>
        <p:nvSpPr>
          <p:cNvPr id="101" name="TextBox 40">
            <a:extLst>
              <a:ext uri="{FF2B5EF4-FFF2-40B4-BE49-F238E27FC236}">
                <a16:creationId xmlns:a16="http://schemas.microsoft.com/office/drawing/2014/main" id="{D26A850F-F468-CCB7-DD45-A043C14C588C}"/>
              </a:ext>
            </a:extLst>
          </p:cNvPr>
          <p:cNvSpPr txBox="1"/>
          <p:nvPr/>
        </p:nvSpPr>
        <p:spPr>
          <a:xfrm>
            <a:off x="926664" y="4986708"/>
            <a:ext cx="3295520" cy="476156"/>
          </a:xfrm>
          <a:prstGeom prst="rect">
            <a:avLst/>
          </a:prstGeom>
        </p:spPr>
        <p:txBody>
          <a:bodyPr wrap="square" lIns="0" tIns="0" rIns="0" bIns="0" rtlCol="0" anchor="t">
            <a:spAutoFit/>
          </a:bodyPr>
          <a:lstStyle/>
          <a:p>
            <a:pPr algn="r">
              <a:lnSpc>
                <a:spcPts val="1879"/>
              </a:lnSpc>
            </a:pPr>
            <a:r>
              <a:rPr lang="en-US" sz="1400" spc="83">
                <a:solidFill>
                  <a:srgbClr val="000000"/>
                </a:solidFill>
                <a:latin typeface="Aptos"/>
              </a:rPr>
              <a:t>Establish processes for assessing</a:t>
            </a:r>
            <a:endParaRPr lang="en-US"/>
          </a:p>
          <a:p>
            <a:pPr algn="r">
              <a:lnSpc>
                <a:spcPts val="1879"/>
              </a:lnSpc>
            </a:pPr>
            <a:r>
              <a:rPr lang="en-US" sz="1400" spc="83">
                <a:solidFill>
                  <a:srgbClr val="000000"/>
                </a:solidFill>
                <a:latin typeface="Aptos"/>
              </a:rPr>
              <a:t>&amp; treating PMH conditions. </a:t>
            </a:r>
            <a:endParaRPr lang="en-US"/>
          </a:p>
        </p:txBody>
      </p:sp>
      <p:sp>
        <p:nvSpPr>
          <p:cNvPr id="103" name="TextBox 41">
            <a:extLst>
              <a:ext uri="{FF2B5EF4-FFF2-40B4-BE49-F238E27FC236}">
                <a16:creationId xmlns:a16="http://schemas.microsoft.com/office/drawing/2014/main" id="{4B7B1752-0276-B1E2-8F54-C3D687894CFB}"/>
              </a:ext>
            </a:extLst>
          </p:cNvPr>
          <p:cNvSpPr txBox="1"/>
          <p:nvPr/>
        </p:nvSpPr>
        <p:spPr>
          <a:xfrm>
            <a:off x="8334438" y="3529238"/>
            <a:ext cx="3762432" cy="474169"/>
          </a:xfrm>
          <a:prstGeom prst="rect">
            <a:avLst/>
          </a:prstGeom>
        </p:spPr>
        <p:txBody>
          <a:bodyPr wrap="square" lIns="0" tIns="0" rIns="0" bIns="0" rtlCol="0" anchor="t">
            <a:spAutoFit/>
          </a:bodyPr>
          <a:lstStyle/>
          <a:p>
            <a:pPr>
              <a:lnSpc>
                <a:spcPts val="1879"/>
              </a:lnSpc>
            </a:pPr>
            <a:r>
              <a:rPr lang="en-US" sz="1400" spc="83">
                <a:solidFill>
                  <a:srgbClr val="000000"/>
                </a:solidFill>
                <a:latin typeface="Aptos"/>
              </a:rPr>
              <a:t>Collaborate with patients &amp; communities </a:t>
            </a:r>
            <a:endParaRPr lang="en-US"/>
          </a:p>
          <a:p>
            <a:pPr>
              <a:lnSpc>
                <a:spcPts val="1879"/>
              </a:lnSpc>
            </a:pPr>
            <a:r>
              <a:rPr lang="en-US" sz="1400" spc="83">
                <a:solidFill>
                  <a:srgbClr val="000000"/>
                </a:solidFill>
                <a:latin typeface="Aptos"/>
              </a:rPr>
              <a:t>and identify community-based resources.</a:t>
            </a:r>
            <a:endParaRPr lang="en-US"/>
          </a:p>
        </p:txBody>
      </p:sp>
      <p:sp>
        <p:nvSpPr>
          <p:cNvPr id="105" name="TextBox 42">
            <a:extLst>
              <a:ext uri="{FF2B5EF4-FFF2-40B4-BE49-F238E27FC236}">
                <a16:creationId xmlns:a16="http://schemas.microsoft.com/office/drawing/2014/main" id="{319A775E-78C0-BFD3-66EF-414626279F6B}"/>
              </a:ext>
            </a:extLst>
          </p:cNvPr>
          <p:cNvSpPr txBox="1"/>
          <p:nvPr/>
        </p:nvSpPr>
        <p:spPr>
          <a:xfrm>
            <a:off x="7582519" y="2052063"/>
            <a:ext cx="3858903" cy="473784"/>
          </a:xfrm>
          <a:prstGeom prst="rect">
            <a:avLst/>
          </a:prstGeom>
        </p:spPr>
        <p:txBody>
          <a:bodyPr wrap="square" lIns="0" tIns="0" rIns="0" bIns="0" rtlCol="0" anchor="t">
            <a:spAutoFit/>
          </a:bodyPr>
          <a:lstStyle/>
          <a:p>
            <a:pPr>
              <a:lnSpc>
                <a:spcPts val="1879"/>
              </a:lnSpc>
            </a:pPr>
            <a:r>
              <a:rPr lang="en-US" sz="1400" spc="83">
                <a:solidFill>
                  <a:srgbClr val="000000"/>
                </a:solidFill>
                <a:latin typeface="Aptos"/>
              </a:rPr>
              <a:t>Enhance linkage to mental health services for improved care coordination.  </a:t>
            </a:r>
          </a:p>
        </p:txBody>
      </p:sp>
      <p:sp>
        <p:nvSpPr>
          <p:cNvPr id="107" name="TextBox 43">
            <a:extLst>
              <a:ext uri="{FF2B5EF4-FFF2-40B4-BE49-F238E27FC236}">
                <a16:creationId xmlns:a16="http://schemas.microsoft.com/office/drawing/2014/main" id="{EFBDB2BE-8434-4518-FD09-EAFF7BD6934F}"/>
              </a:ext>
            </a:extLst>
          </p:cNvPr>
          <p:cNvSpPr txBox="1"/>
          <p:nvPr/>
        </p:nvSpPr>
        <p:spPr>
          <a:xfrm>
            <a:off x="7583009" y="4977859"/>
            <a:ext cx="4372479" cy="476156"/>
          </a:xfrm>
          <a:prstGeom prst="rect">
            <a:avLst/>
          </a:prstGeom>
        </p:spPr>
        <p:txBody>
          <a:bodyPr wrap="square" lIns="0" tIns="0" rIns="0" bIns="0" rtlCol="0" anchor="t">
            <a:spAutoFit/>
          </a:bodyPr>
          <a:lstStyle/>
          <a:p>
            <a:pPr>
              <a:lnSpc>
                <a:spcPts val="1879"/>
              </a:lnSpc>
            </a:pPr>
            <a:r>
              <a:rPr lang="en-US" sz="1400" spc="83">
                <a:solidFill>
                  <a:srgbClr val="000000"/>
                </a:solidFill>
                <a:latin typeface="Aptos"/>
              </a:rPr>
              <a:t>Continue optimizing care of people with SUD through assessment &amp; linkage to resources.</a:t>
            </a:r>
          </a:p>
        </p:txBody>
      </p:sp>
      <p:sp>
        <p:nvSpPr>
          <p:cNvPr id="109" name="TextBox 31">
            <a:extLst>
              <a:ext uri="{FF2B5EF4-FFF2-40B4-BE49-F238E27FC236}">
                <a16:creationId xmlns:a16="http://schemas.microsoft.com/office/drawing/2014/main" id="{3B952738-E95C-0F53-4922-7D05140B7193}"/>
              </a:ext>
            </a:extLst>
          </p:cNvPr>
          <p:cNvSpPr txBox="1"/>
          <p:nvPr/>
        </p:nvSpPr>
        <p:spPr>
          <a:xfrm>
            <a:off x="91249" y="5919480"/>
            <a:ext cx="12178530" cy="937821"/>
          </a:xfrm>
          <a:prstGeom prst="rect">
            <a:avLst/>
          </a:prstGeom>
          <a:solidFill>
            <a:schemeClr val="bg1"/>
          </a:solidFill>
        </p:spPr>
        <p:txBody>
          <a:bodyPr lIns="33867" tIns="33867" rIns="33867" bIns="33867"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266"/>
              </a:lnSpc>
            </a:pPr>
            <a:r>
              <a:rPr lang="en-US" sz="2100" b="1">
                <a:solidFill>
                  <a:srgbClr val="1B3864"/>
                </a:solidFill>
                <a:latin typeface="Calibri"/>
                <a:ea typeface="Calibri"/>
                <a:cs typeface="Calibri"/>
              </a:rPr>
              <a:t>  Wave 1:</a:t>
            </a:r>
            <a:r>
              <a:rPr lang="en-US" sz="2100">
                <a:solidFill>
                  <a:srgbClr val="000000"/>
                </a:solidFill>
                <a:latin typeface="Calibri"/>
                <a:ea typeface="Calibri"/>
                <a:cs typeface="Calibri"/>
              </a:rPr>
              <a:t> January - March 2025</a:t>
            </a:r>
          </a:p>
          <a:p>
            <a:pPr>
              <a:lnSpc>
                <a:spcPts val="3266"/>
              </a:lnSpc>
            </a:pPr>
            <a:r>
              <a:rPr lang="en-US" sz="2133">
                <a:solidFill>
                  <a:srgbClr val="1B3864"/>
                </a:solidFill>
                <a:latin typeface="Calibri"/>
                <a:ea typeface="Calibri"/>
                <a:cs typeface="Calibri"/>
              </a:rPr>
              <a:t>  </a:t>
            </a:r>
            <a:r>
              <a:rPr lang="en-US" sz="2133" b="1">
                <a:solidFill>
                  <a:srgbClr val="1B3864"/>
                </a:solidFill>
                <a:latin typeface="Calibri"/>
                <a:ea typeface="Calibri"/>
                <a:cs typeface="Calibri"/>
              </a:rPr>
              <a:t>PMH Initiative Launch:</a:t>
            </a:r>
            <a:r>
              <a:rPr lang="en-US" sz="2133" b="1">
                <a:solidFill>
                  <a:srgbClr val="000000"/>
                </a:solidFill>
                <a:latin typeface="Calibri"/>
                <a:ea typeface="Calibri"/>
                <a:cs typeface="Calibri"/>
              </a:rPr>
              <a:t> </a:t>
            </a:r>
            <a:r>
              <a:rPr lang="en-US" sz="2133">
                <a:solidFill>
                  <a:srgbClr val="000000"/>
                </a:solidFill>
                <a:latin typeface="Calibri"/>
                <a:ea typeface="Calibri"/>
                <a:cs typeface="Calibri"/>
              </a:rPr>
              <a:t>Face to Face 2025 </a:t>
            </a:r>
          </a:p>
        </p:txBody>
      </p:sp>
    </p:spTree>
    <p:extLst>
      <p:ext uri="{BB962C8B-B14F-4D97-AF65-F5344CB8AC3E}">
        <p14:creationId xmlns:p14="http://schemas.microsoft.com/office/powerpoint/2010/main" val="279477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19" y="165838"/>
            <a:ext cx="10680192" cy="1143000"/>
          </a:xfrm>
          <a:noFill/>
        </p:spPr>
        <p:txBody>
          <a:bodyPr>
            <a:normAutofit fontScale="90000"/>
          </a:bodyPr>
          <a:lstStyle/>
          <a:p>
            <a:r>
              <a:rPr lang="en-US" dirty="0">
                <a:solidFill>
                  <a:schemeClr val="tx2"/>
                </a:solidFill>
              </a:rPr>
              <a:t>Many</a:t>
            </a:r>
            <a:r>
              <a:rPr lang="en-US" dirty="0">
                <a:solidFill>
                  <a:schemeClr val="tx2"/>
                </a:solidFill>
                <a:ea typeface="Open Sans"/>
                <a:cs typeface="Open Sans"/>
              </a:rPr>
              <a:t> state PQCs are already working on mental health initiatives</a:t>
            </a:r>
            <a:endParaRPr lang="en-US" dirty="0">
              <a:solidFill>
                <a:schemeClr val="tx2"/>
              </a:solidFill>
            </a:endParaRPr>
          </a:p>
        </p:txBody>
      </p:sp>
      <p:sp>
        <p:nvSpPr>
          <p:cNvPr id="3" name="Content Placeholder 2"/>
          <p:cNvSpPr>
            <a:spLocks noGrp="1"/>
          </p:cNvSpPr>
          <p:nvPr>
            <p:ph idx="1"/>
          </p:nvPr>
        </p:nvSpPr>
        <p:spPr>
          <a:xfrm>
            <a:off x="937539" y="1033864"/>
            <a:ext cx="11175337" cy="5088852"/>
          </a:xfrm>
        </p:spPr>
        <p:txBody>
          <a:bodyPr vert="horz" lIns="91440" tIns="45720" rIns="91440" bIns="45720" rtlCol="0" anchor="t">
            <a:normAutofit/>
          </a:bodyPr>
          <a:lstStyle/>
          <a:p>
            <a:pPr marL="0" indent="0">
              <a:buNone/>
            </a:pPr>
            <a:endParaRPr lang="en-US" sz="1000">
              <a:ea typeface="Open Sans"/>
              <a:cs typeface="Open Sans"/>
            </a:endParaRPr>
          </a:p>
          <a:p>
            <a:pPr marL="0" indent="0">
              <a:buNone/>
            </a:pPr>
            <a:endParaRPr lang="en-US" sz="2200"/>
          </a:p>
          <a:p>
            <a:pPr marL="0" indent="0">
              <a:buNone/>
            </a:pPr>
            <a:endParaRPr lang="en-US" sz="2200"/>
          </a:p>
          <a:p>
            <a:endParaRPr lang="en-US"/>
          </a:p>
        </p:txBody>
      </p:sp>
      <p:sp>
        <p:nvSpPr>
          <p:cNvPr id="5" name="TextBox 4">
            <a:extLst>
              <a:ext uri="{FF2B5EF4-FFF2-40B4-BE49-F238E27FC236}">
                <a16:creationId xmlns:a16="http://schemas.microsoft.com/office/drawing/2014/main" id="{A30EEE42-2C85-F59D-6A40-9545E922691A}"/>
              </a:ext>
            </a:extLst>
          </p:cNvPr>
          <p:cNvSpPr txBox="1"/>
          <p:nvPr/>
        </p:nvSpPr>
        <p:spPr>
          <a:xfrm>
            <a:off x="748392" y="1485901"/>
            <a:ext cx="1118234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ea typeface="Open Sans"/>
                <a:cs typeface="Open Sans"/>
              </a:rPr>
              <a:t>Colorado Perinatal Care Quality Collaborative</a:t>
            </a:r>
          </a:p>
          <a:p>
            <a:pPr algn="ctr"/>
            <a:r>
              <a:rPr lang="en-US" sz="2400" dirty="0">
                <a:ea typeface="Open Sans"/>
                <a:cs typeface="Open Sans"/>
              </a:rPr>
              <a:t>Kentucky Perinatal Quality Collaborative</a:t>
            </a:r>
          </a:p>
          <a:p>
            <a:pPr algn="ctr"/>
            <a:r>
              <a:rPr lang="en-US" sz="2400" dirty="0">
                <a:ea typeface="Open Sans"/>
                <a:cs typeface="Open Sans"/>
              </a:rPr>
              <a:t>Louisiana Perinatal Quality Collaborative</a:t>
            </a:r>
          </a:p>
          <a:p>
            <a:pPr algn="ctr"/>
            <a:r>
              <a:rPr lang="en-US" sz="2400" dirty="0">
                <a:ea typeface="Open Sans"/>
                <a:cs typeface="Open Sans"/>
              </a:rPr>
              <a:t>Missouri Perinatal Quality Collaborative</a:t>
            </a:r>
          </a:p>
          <a:p>
            <a:pPr algn="ctr"/>
            <a:r>
              <a:rPr lang="en-US" sz="2400" dirty="0">
                <a:ea typeface="Open Sans"/>
                <a:cs typeface="Open Sans"/>
              </a:rPr>
              <a:t>Nebraska Perinatal Quality Improvement Collaborative</a:t>
            </a:r>
          </a:p>
          <a:p>
            <a:pPr algn="ctr"/>
            <a:r>
              <a:rPr lang="en-US" sz="2400" dirty="0">
                <a:ea typeface="Open Sans"/>
                <a:cs typeface="Open Sans"/>
              </a:rPr>
              <a:t>Northern New England Perinatal Quality Improvement Network</a:t>
            </a:r>
          </a:p>
          <a:p>
            <a:pPr algn="ctr"/>
            <a:r>
              <a:rPr lang="en-US" sz="2400" dirty="0">
                <a:ea typeface="Open Sans"/>
                <a:cs typeface="Open Sans"/>
              </a:rPr>
              <a:t>New Jersey Perinatal Quality Collaborative</a:t>
            </a:r>
          </a:p>
          <a:p>
            <a:pPr algn="ctr"/>
            <a:r>
              <a:rPr lang="en-US" sz="2400" dirty="0">
                <a:ea typeface="Open Sans"/>
                <a:cs typeface="Open Sans"/>
              </a:rPr>
              <a:t>Oklahoma Perinatal Quality Improvement Collaborative</a:t>
            </a:r>
          </a:p>
          <a:p>
            <a:pPr algn="ctr"/>
            <a:r>
              <a:rPr lang="en-US" sz="2400" dirty="0">
                <a:ea typeface="Open Sans"/>
                <a:cs typeface="Open Sans"/>
              </a:rPr>
              <a:t>Utah Women and Newborns Quality Collaborative</a:t>
            </a:r>
          </a:p>
          <a:p>
            <a:pPr algn="ctr"/>
            <a:r>
              <a:rPr lang="en-US" sz="2400" dirty="0">
                <a:ea typeface="Open Sans"/>
                <a:cs typeface="Open Sans"/>
              </a:rPr>
              <a:t>Virginia Neonatal Perinatal Collaborative</a:t>
            </a:r>
          </a:p>
          <a:p>
            <a:pPr algn="ctr"/>
            <a:r>
              <a:rPr lang="en-US" sz="2400" dirty="0">
                <a:ea typeface="Open Sans"/>
                <a:cs typeface="Open Sans"/>
              </a:rPr>
              <a:t>Perinatal Quality Collaborative - Vermont</a:t>
            </a:r>
          </a:p>
          <a:p>
            <a:pPr algn="ctr"/>
            <a:r>
              <a:rPr lang="en-US" sz="2400" dirty="0">
                <a:ea typeface="Open Sans"/>
                <a:cs typeface="Open Sans"/>
              </a:rPr>
              <a:t>Washington State Perinatal Collaborative</a:t>
            </a:r>
          </a:p>
        </p:txBody>
      </p:sp>
    </p:spTree>
    <p:extLst>
      <p:ext uri="{BB962C8B-B14F-4D97-AF65-F5344CB8AC3E}">
        <p14:creationId xmlns:p14="http://schemas.microsoft.com/office/powerpoint/2010/main" val="3509842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FE1D1-2247-B812-E22D-5B15B30B2628}"/>
              </a:ext>
            </a:extLst>
          </p:cNvPr>
          <p:cNvSpPr>
            <a:spLocks noGrp="1"/>
          </p:cNvSpPr>
          <p:nvPr>
            <p:ph type="title"/>
          </p:nvPr>
        </p:nvSpPr>
        <p:spPr/>
        <p:txBody>
          <a:bodyPr/>
          <a:lstStyle/>
          <a:p>
            <a:r>
              <a:rPr lang="en-US">
                <a:solidFill>
                  <a:schemeClr val="tx1"/>
                </a:solidFill>
              </a:rPr>
              <a:t>Questions?</a:t>
            </a:r>
          </a:p>
        </p:txBody>
      </p:sp>
      <p:sp>
        <p:nvSpPr>
          <p:cNvPr id="4" name="Content Placeholder 3">
            <a:extLst>
              <a:ext uri="{FF2B5EF4-FFF2-40B4-BE49-F238E27FC236}">
                <a16:creationId xmlns:a16="http://schemas.microsoft.com/office/drawing/2014/main" id="{92A73E6D-9212-4164-C716-2D155B202329}"/>
              </a:ext>
            </a:extLst>
          </p:cNvPr>
          <p:cNvSpPr>
            <a:spLocks noGrp="1"/>
          </p:cNvSpPr>
          <p:nvPr>
            <p:ph idx="1"/>
          </p:nvPr>
        </p:nvSpPr>
        <p:spPr/>
        <p:txBody>
          <a:bodyPr/>
          <a:lstStyle/>
          <a:p>
            <a:endParaRPr lang="en-US"/>
          </a:p>
        </p:txBody>
      </p:sp>
      <p:pic>
        <p:nvPicPr>
          <p:cNvPr id="7" name="Graphic 6" descr="Question Mark with solid fill">
            <a:extLst>
              <a:ext uri="{FF2B5EF4-FFF2-40B4-BE49-F238E27FC236}">
                <a16:creationId xmlns:a16="http://schemas.microsoft.com/office/drawing/2014/main" id="{0864B2E6-42F4-A8C7-02E7-C360D80573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8" name="Graphic 7" descr="Question Mark with solid fill">
            <a:extLst>
              <a:ext uri="{FF2B5EF4-FFF2-40B4-BE49-F238E27FC236}">
                <a16:creationId xmlns:a16="http://schemas.microsoft.com/office/drawing/2014/main" id="{CA56E232-35E5-CC4A-48F9-0401A9D4E5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4952" y="4262012"/>
            <a:ext cx="914400" cy="914400"/>
          </a:xfrm>
          <a:prstGeom prst="rect">
            <a:avLst/>
          </a:prstGeom>
        </p:spPr>
      </p:pic>
      <p:pic>
        <p:nvPicPr>
          <p:cNvPr id="9" name="Graphic 8" descr="Question Mark with solid fill">
            <a:extLst>
              <a:ext uri="{FF2B5EF4-FFF2-40B4-BE49-F238E27FC236}">
                <a16:creationId xmlns:a16="http://schemas.microsoft.com/office/drawing/2014/main" id="{5E12319F-2763-3843-E771-32120F86F8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87825">
            <a:off x="10119735" y="2296748"/>
            <a:ext cx="914400" cy="914400"/>
          </a:xfrm>
          <a:prstGeom prst="rect">
            <a:avLst/>
          </a:prstGeom>
        </p:spPr>
      </p:pic>
      <p:pic>
        <p:nvPicPr>
          <p:cNvPr id="10" name="Graphic 9" descr="Question Mark with solid fill">
            <a:extLst>
              <a:ext uri="{FF2B5EF4-FFF2-40B4-BE49-F238E27FC236}">
                <a16:creationId xmlns:a16="http://schemas.microsoft.com/office/drawing/2014/main" id="{A97017F5-5993-0453-71AC-A28D3CAD22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630403">
            <a:off x="7626153" y="3786473"/>
            <a:ext cx="914400" cy="914400"/>
          </a:xfrm>
          <a:prstGeom prst="rect">
            <a:avLst/>
          </a:prstGeom>
        </p:spPr>
      </p:pic>
      <p:pic>
        <p:nvPicPr>
          <p:cNvPr id="11" name="Graphic 10" descr="Question Mark with solid fill">
            <a:extLst>
              <a:ext uri="{FF2B5EF4-FFF2-40B4-BE49-F238E27FC236}">
                <a16:creationId xmlns:a16="http://schemas.microsoft.com/office/drawing/2014/main" id="{35FDADC8-6FB0-D111-6669-59B83ACAD8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948" y="1916440"/>
            <a:ext cx="914400" cy="914400"/>
          </a:xfrm>
          <a:prstGeom prst="rect">
            <a:avLst/>
          </a:prstGeom>
        </p:spPr>
      </p:pic>
      <p:pic>
        <p:nvPicPr>
          <p:cNvPr id="12" name="Graphic 11" descr="Question Mark with solid fill">
            <a:extLst>
              <a:ext uri="{FF2B5EF4-FFF2-40B4-BE49-F238E27FC236}">
                <a16:creationId xmlns:a16="http://schemas.microsoft.com/office/drawing/2014/main" id="{7102810A-81A8-2059-B5DC-47CDBC4ADF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11910">
            <a:off x="6219549" y="4987799"/>
            <a:ext cx="914400" cy="914400"/>
          </a:xfrm>
          <a:prstGeom prst="rect">
            <a:avLst/>
          </a:prstGeom>
        </p:spPr>
      </p:pic>
      <p:pic>
        <p:nvPicPr>
          <p:cNvPr id="13" name="Graphic 12" descr="Question Mark with solid fill">
            <a:extLst>
              <a:ext uri="{FF2B5EF4-FFF2-40B4-BE49-F238E27FC236}">
                <a16:creationId xmlns:a16="http://schemas.microsoft.com/office/drawing/2014/main" id="{0B68FA63-37A6-B984-CFBF-C19877117D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833822">
            <a:off x="8790632" y="1226193"/>
            <a:ext cx="914400" cy="902830"/>
          </a:xfrm>
          <a:prstGeom prst="rect">
            <a:avLst/>
          </a:prstGeom>
        </p:spPr>
      </p:pic>
      <p:pic>
        <p:nvPicPr>
          <p:cNvPr id="14" name="Graphic 13" descr="Question Mark with solid fill">
            <a:extLst>
              <a:ext uri="{FF2B5EF4-FFF2-40B4-BE49-F238E27FC236}">
                <a16:creationId xmlns:a16="http://schemas.microsoft.com/office/drawing/2014/main" id="{2651DAC9-903C-B629-F4E8-71CCE7DDC4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85421" y="5091669"/>
            <a:ext cx="914400" cy="914400"/>
          </a:xfrm>
          <a:prstGeom prst="rect">
            <a:avLst/>
          </a:prstGeom>
        </p:spPr>
      </p:pic>
      <p:pic>
        <p:nvPicPr>
          <p:cNvPr id="15" name="Graphic 14" descr="Question Mark with solid fill">
            <a:extLst>
              <a:ext uri="{FF2B5EF4-FFF2-40B4-BE49-F238E27FC236}">
                <a16:creationId xmlns:a16="http://schemas.microsoft.com/office/drawing/2014/main" id="{3D7DD956-1E50-6D4D-D495-4E1EC1B16B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90482">
            <a:off x="7096057" y="2129574"/>
            <a:ext cx="914400" cy="914400"/>
          </a:xfrm>
          <a:prstGeom prst="rect">
            <a:avLst/>
          </a:prstGeom>
        </p:spPr>
      </p:pic>
      <p:pic>
        <p:nvPicPr>
          <p:cNvPr id="16" name="Graphic 15" descr="Question Mark with solid fill">
            <a:extLst>
              <a:ext uri="{FF2B5EF4-FFF2-40B4-BE49-F238E27FC236}">
                <a16:creationId xmlns:a16="http://schemas.microsoft.com/office/drawing/2014/main" id="{2522E73C-1F99-7B8C-67DB-ED22E5768E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59233">
            <a:off x="2659251" y="2357618"/>
            <a:ext cx="914400" cy="914400"/>
          </a:xfrm>
          <a:prstGeom prst="rect">
            <a:avLst/>
          </a:prstGeom>
        </p:spPr>
      </p:pic>
      <p:pic>
        <p:nvPicPr>
          <p:cNvPr id="17" name="Graphic 16" descr="Question Mark with solid fill">
            <a:extLst>
              <a:ext uri="{FF2B5EF4-FFF2-40B4-BE49-F238E27FC236}">
                <a16:creationId xmlns:a16="http://schemas.microsoft.com/office/drawing/2014/main" id="{553F8829-39A2-7F6E-637F-82B6B61145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980448">
            <a:off x="3337823" y="3635990"/>
            <a:ext cx="914400" cy="914400"/>
          </a:xfrm>
          <a:prstGeom prst="rect">
            <a:avLst/>
          </a:prstGeom>
        </p:spPr>
      </p:pic>
      <p:pic>
        <p:nvPicPr>
          <p:cNvPr id="18" name="Graphic 17" descr="Question Mark with solid fill">
            <a:extLst>
              <a:ext uri="{FF2B5EF4-FFF2-40B4-BE49-F238E27FC236}">
                <a16:creationId xmlns:a16="http://schemas.microsoft.com/office/drawing/2014/main" id="{11BDAEC1-D381-E062-4A4A-6A9D66AAC2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0528" y="3072429"/>
            <a:ext cx="914400" cy="914400"/>
          </a:xfrm>
          <a:prstGeom prst="rect">
            <a:avLst/>
          </a:prstGeom>
        </p:spPr>
      </p:pic>
      <p:pic>
        <p:nvPicPr>
          <p:cNvPr id="19" name="Graphic 18" descr="Question Mark with solid fill">
            <a:extLst>
              <a:ext uri="{FF2B5EF4-FFF2-40B4-BE49-F238E27FC236}">
                <a16:creationId xmlns:a16="http://schemas.microsoft.com/office/drawing/2014/main" id="{6E027B11-590B-2F0F-0A9D-54562AC009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473719">
            <a:off x="4417089" y="1884094"/>
            <a:ext cx="914400" cy="914400"/>
          </a:xfrm>
          <a:prstGeom prst="rect">
            <a:avLst/>
          </a:prstGeom>
        </p:spPr>
      </p:pic>
      <p:pic>
        <p:nvPicPr>
          <p:cNvPr id="20" name="Graphic 19" descr="Question Mark with solid fill">
            <a:extLst>
              <a:ext uri="{FF2B5EF4-FFF2-40B4-BE49-F238E27FC236}">
                <a16:creationId xmlns:a16="http://schemas.microsoft.com/office/drawing/2014/main" id="{CD1AC40B-3922-F060-07BF-5CC6F6AFA7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2044" y="440311"/>
            <a:ext cx="914400" cy="914400"/>
          </a:xfrm>
          <a:prstGeom prst="rect">
            <a:avLst/>
          </a:prstGeom>
        </p:spPr>
      </p:pic>
      <p:pic>
        <p:nvPicPr>
          <p:cNvPr id="21" name="Graphic 20" descr="Question Mark with solid fill">
            <a:extLst>
              <a:ext uri="{FF2B5EF4-FFF2-40B4-BE49-F238E27FC236}">
                <a16:creationId xmlns:a16="http://schemas.microsoft.com/office/drawing/2014/main" id="{118DEA3C-0C1D-2F04-AF36-72654D9FAD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5893" y="5578475"/>
            <a:ext cx="914400" cy="914400"/>
          </a:xfrm>
          <a:prstGeom prst="rect">
            <a:avLst/>
          </a:prstGeom>
        </p:spPr>
      </p:pic>
      <p:sp>
        <p:nvSpPr>
          <p:cNvPr id="2" name="TextBox 1">
            <a:extLst>
              <a:ext uri="{FF2B5EF4-FFF2-40B4-BE49-F238E27FC236}">
                <a16:creationId xmlns:a16="http://schemas.microsoft.com/office/drawing/2014/main" id="{CAA521D3-E54A-9F03-D66E-0C184CF497D8}"/>
              </a:ext>
            </a:extLst>
          </p:cNvPr>
          <p:cNvSpPr txBox="1"/>
          <p:nvPr/>
        </p:nvSpPr>
        <p:spPr>
          <a:xfrm>
            <a:off x="8102093" y="5059031"/>
            <a:ext cx="4014651" cy="923330"/>
          </a:xfrm>
          <a:prstGeom prst="rect">
            <a:avLst/>
          </a:prstGeom>
          <a:noFill/>
        </p:spPr>
        <p:txBody>
          <a:bodyPr wrap="square" rtlCol="0">
            <a:spAutoFit/>
          </a:bodyPr>
          <a:lstStyle/>
          <a:p>
            <a:r>
              <a:rPr lang="en-US"/>
              <a:t>Susan Kendig, JD, WHNP-BC</a:t>
            </a:r>
          </a:p>
          <a:p>
            <a:r>
              <a:rPr lang="en-US">
                <a:hlinkClick r:id="rId14"/>
              </a:rPr>
              <a:t>suekendig@gmail.com</a:t>
            </a:r>
            <a:r>
              <a:rPr lang="en-US"/>
              <a:t>	</a:t>
            </a:r>
          </a:p>
          <a:p>
            <a:r>
              <a:rPr lang="en-US"/>
              <a:t>314-629-2372</a:t>
            </a:r>
          </a:p>
        </p:txBody>
      </p:sp>
    </p:spTree>
    <p:extLst>
      <p:ext uri="{BB962C8B-B14F-4D97-AF65-F5344CB8AC3E}">
        <p14:creationId xmlns:p14="http://schemas.microsoft.com/office/powerpoint/2010/main" val="2224301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090" y="731895"/>
            <a:ext cx="10680192" cy="1143000"/>
          </a:xfrm>
          <a:noFill/>
        </p:spPr>
        <p:txBody>
          <a:bodyPr>
            <a:normAutofit fontScale="90000"/>
          </a:bodyPr>
          <a:lstStyle/>
          <a:p>
            <a:r>
              <a:rPr lang="en-US" dirty="0">
                <a:solidFill>
                  <a:schemeClr val="tx2"/>
                </a:solidFill>
                <a:ea typeface="Open Sans"/>
                <a:cs typeface="Open Sans"/>
              </a:rPr>
              <a:t>ILPQC Perinatal Mental Health (PMH) initiative coming in 2025</a:t>
            </a:r>
            <a:br>
              <a:rPr lang="en-US" dirty="0">
                <a:solidFill>
                  <a:schemeClr val="tx2"/>
                </a:solidFill>
                <a:ea typeface="Open Sans"/>
                <a:cs typeface="Open Sans"/>
              </a:rPr>
            </a:br>
            <a:endParaRPr lang="en-US" dirty="0">
              <a:ea typeface="Open Sans"/>
              <a:cs typeface="Open Sans"/>
            </a:endParaRPr>
          </a:p>
        </p:txBody>
      </p:sp>
      <p:sp>
        <p:nvSpPr>
          <p:cNvPr id="3" name="Content Placeholder 2"/>
          <p:cNvSpPr>
            <a:spLocks noGrp="1"/>
          </p:cNvSpPr>
          <p:nvPr>
            <p:ph idx="1"/>
          </p:nvPr>
        </p:nvSpPr>
        <p:spPr>
          <a:xfrm>
            <a:off x="937539" y="1033864"/>
            <a:ext cx="11175337" cy="5088852"/>
          </a:xfrm>
        </p:spPr>
        <p:txBody>
          <a:bodyPr vert="horz" lIns="91440" tIns="45720" rIns="91440" bIns="45720" rtlCol="0" anchor="t">
            <a:normAutofit/>
          </a:bodyPr>
          <a:lstStyle/>
          <a:p>
            <a:pPr marL="0" indent="0">
              <a:buNone/>
            </a:pPr>
            <a:endParaRPr lang="en-US" sz="1000">
              <a:ea typeface="Open Sans"/>
              <a:cs typeface="Open Sans"/>
            </a:endParaRPr>
          </a:p>
          <a:p>
            <a:pPr marL="0" indent="0">
              <a:buNone/>
            </a:pPr>
            <a:endParaRPr lang="en-US" sz="2200"/>
          </a:p>
          <a:p>
            <a:pPr marL="0" indent="0">
              <a:buNone/>
            </a:pPr>
            <a:endParaRPr lang="en-US" sz="2200"/>
          </a:p>
          <a:p>
            <a:endParaRPr lang="en-US"/>
          </a:p>
        </p:txBody>
      </p:sp>
      <p:sp>
        <p:nvSpPr>
          <p:cNvPr id="4" name="TextBox 3">
            <a:extLst>
              <a:ext uri="{FF2B5EF4-FFF2-40B4-BE49-F238E27FC236}">
                <a16:creationId xmlns:a16="http://schemas.microsoft.com/office/drawing/2014/main" id="{C992E8BD-FC18-64C5-8534-C4DD8FE27953}"/>
              </a:ext>
            </a:extLst>
          </p:cNvPr>
          <p:cNvSpPr txBox="1"/>
          <p:nvPr/>
        </p:nvSpPr>
        <p:spPr>
          <a:xfrm>
            <a:off x="911678" y="2095500"/>
            <a:ext cx="991960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ea typeface="Open Sans"/>
                <a:cs typeface="Open Sans"/>
              </a:rPr>
              <a:t>Understanding the AIM bundle as a resource in the development of your ILPQC PMH initiative</a:t>
            </a:r>
          </a:p>
          <a:p>
            <a:pPr algn="ctr"/>
            <a:endParaRPr lang="en-US" sz="3600" dirty="0">
              <a:ea typeface="Open Sans"/>
              <a:cs typeface="Open Sans"/>
            </a:endParaRPr>
          </a:p>
          <a:p>
            <a:pPr algn="ctr"/>
            <a:r>
              <a:rPr lang="en-US" sz="3600" dirty="0">
                <a:ea typeface="Open Sans"/>
                <a:cs typeface="Open Sans"/>
              </a:rPr>
              <a:t>Learning more about this important work launching next year</a:t>
            </a:r>
          </a:p>
        </p:txBody>
      </p:sp>
    </p:spTree>
    <p:extLst>
      <p:ext uri="{BB962C8B-B14F-4D97-AF65-F5344CB8AC3E}">
        <p14:creationId xmlns:p14="http://schemas.microsoft.com/office/powerpoint/2010/main" val="817755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13B1-E0A5-9D60-A80C-F3CE76857C53}"/>
              </a:ext>
            </a:extLst>
          </p:cNvPr>
          <p:cNvSpPr>
            <a:spLocks noGrp="1"/>
          </p:cNvSpPr>
          <p:nvPr>
            <p:ph type="title"/>
          </p:nvPr>
        </p:nvSpPr>
        <p:spPr/>
        <p:txBody>
          <a:bodyPr/>
          <a:lstStyle/>
          <a:p>
            <a:r>
              <a:rPr lang="en-US"/>
              <a:t>Defining Perinatal Mental Health Conditions</a:t>
            </a:r>
          </a:p>
        </p:txBody>
      </p:sp>
      <p:sp>
        <p:nvSpPr>
          <p:cNvPr id="3" name="Content Placeholder 2">
            <a:extLst>
              <a:ext uri="{FF2B5EF4-FFF2-40B4-BE49-F238E27FC236}">
                <a16:creationId xmlns:a16="http://schemas.microsoft.com/office/drawing/2014/main" id="{84639C27-A9A2-C475-2984-D65E86038309}"/>
              </a:ext>
            </a:extLst>
          </p:cNvPr>
          <p:cNvSpPr>
            <a:spLocks noGrp="1"/>
          </p:cNvSpPr>
          <p:nvPr>
            <p:ph idx="1"/>
          </p:nvPr>
        </p:nvSpPr>
        <p:spPr/>
        <p:txBody>
          <a:bodyPr/>
          <a:lstStyle/>
          <a:p>
            <a:r>
              <a:rPr lang="en-US"/>
              <a:t>For the purpose of this Bundle, Perinatal Mental Health conditions refer to </a:t>
            </a:r>
            <a:r>
              <a:rPr lang="en-US" b="1"/>
              <a:t>mood, anxiety and anxiety-related disorders</a:t>
            </a:r>
            <a:r>
              <a:rPr lang="en-US"/>
              <a:t> that occur during pregnancy or within one year of delivery and are inclusive of mental health conditions that predate pregnancy. These conditions include and are not limited to </a:t>
            </a:r>
            <a:r>
              <a:rPr lang="en-US" b="1"/>
              <a:t>depression, anxiety, and anxiety-related disorders like post-traumatic stress disorder and obsessive-compulsive disorder, bipolar disorder, and postpartum psychosis.</a:t>
            </a:r>
          </a:p>
        </p:txBody>
      </p:sp>
    </p:spTree>
    <p:extLst>
      <p:ext uri="{BB962C8B-B14F-4D97-AF65-F5344CB8AC3E}">
        <p14:creationId xmlns:p14="http://schemas.microsoft.com/office/powerpoint/2010/main" val="279830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8ECE94-52E1-A76F-C521-617FBBC3B448}"/>
              </a:ext>
            </a:extLst>
          </p:cNvPr>
          <p:cNvSpPr>
            <a:spLocks noGrp="1"/>
          </p:cNvSpPr>
          <p:nvPr>
            <p:ph type="title"/>
          </p:nvPr>
        </p:nvSpPr>
        <p:spPr>
          <a:xfrm>
            <a:off x="838200" y="1332051"/>
            <a:ext cx="10515600" cy="2852737"/>
          </a:xfrm>
        </p:spPr>
        <p:txBody>
          <a:bodyPr/>
          <a:lstStyle/>
          <a:p>
            <a:r>
              <a:rPr lang="en-US"/>
              <a:t>Readiness</a:t>
            </a:r>
          </a:p>
        </p:txBody>
      </p:sp>
      <p:sp>
        <p:nvSpPr>
          <p:cNvPr id="5" name="Text Placeholder 4">
            <a:extLst>
              <a:ext uri="{FF2B5EF4-FFF2-40B4-BE49-F238E27FC236}">
                <a16:creationId xmlns:a16="http://schemas.microsoft.com/office/drawing/2014/main" id="{EB836175-A7C9-A15A-5FC0-75C16FB4A991}"/>
              </a:ext>
            </a:extLst>
          </p:cNvPr>
          <p:cNvSpPr>
            <a:spLocks noGrp="1"/>
          </p:cNvSpPr>
          <p:nvPr>
            <p:ph type="body" idx="1"/>
          </p:nvPr>
        </p:nvSpPr>
        <p:spPr>
          <a:xfrm>
            <a:off x="838200" y="4184788"/>
            <a:ext cx="10515600" cy="1500187"/>
          </a:xfrm>
        </p:spPr>
        <p:txBody>
          <a:bodyPr>
            <a:normAutofit/>
          </a:bodyPr>
          <a:lstStyle/>
          <a:p>
            <a:r>
              <a:rPr lang="en-US"/>
              <a:t>Note: * on any element refers the participant to the relevant implementation details document for more information.</a:t>
            </a:r>
          </a:p>
          <a:p>
            <a:r>
              <a:rPr lang="en-US" sz="1200"/>
              <a:t>https://saferbirth.org/wp-content/uploads/R1_AIM_Bundle_PMHC-EID.pdf</a:t>
            </a:r>
          </a:p>
        </p:txBody>
      </p:sp>
    </p:spTree>
    <p:extLst>
      <p:ext uri="{BB962C8B-B14F-4D97-AF65-F5344CB8AC3E}">
        <p14:creationId xmlns:p14="http://schemas.microsoft.com/office/powerpoint/2010/main" val="2026292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C81283-9A36-84E4-9A37-6950E9FB9E30}"/>
              </a:ext>
            </a:extLst>
          </p:cNvPr>
          <p:cNvSpPr>
            <a:spLocks noGrp="1"/>
          </p:cNvSpPr>
          <p:nvPr>
            <p:ph type="title"/>
          </p:nvPr>
        </p:nvSpPr>
        <p:spPr/>
        <p:txBody>
          <a:bodyPr/>
          <a:lstStyle/>
          <a:p>
            <a:r>
              <a:rPr lang="en-US"/>
              <a:t>Readiness</a:t>
            </a:r>
            <a:r>
              <a:rPr lang="en-US" b="0"/>
              <a:t> – Every Unit/Team </a:t>
            </a:r>
          </a:p>
        </p:txBody>
      </p:sp>
      <p:sp>
        <p:nvSpPr>
          <p:cNvPr id="5" name="Content Placeholder 4">
            <a:extLst>
              <a:ext uri="{FF2B5EF4-FFF2-40B4-BE49-F238E27FC236}">
                <a16:creationId xmlns:a16="http://schemas.microsoft.com/office/drawing/2014/main" id="{A7E06148-204D-8FD8-238A-3501E2D149E8}"/>
              </a:ext>
            </a:extLst>
          </p:cNvPr>
          <p:cNvSpPr>
            <a:spLocks noGrp="1"/>
          </p:cNvSpPr>
          <p:nvPr>
            <p:ph idx="1"/>
          </p:nvPr>
        </p:nvSpPr>
        <p:spPr>
          <a:xfrm>
            <a:off x="838200" y="1560444"/>
            <a:ext cx="10515600" cy="4214190"/>
          </a:xfrm>
        </p:spPr>
        <p:txBody>
          <a:bodyPr>
            <a:normAutofit fontScale="92500"/>
          </a:bodyPr>
          <a:lstStyle/>
          <a:p>
            <a:r>
              <a:rPr lang="en-US"/>
              <a:t>Develop workflows for integrating mental health care into preconception and obstetric care before pregnancy through the postpartum period, including provision of pharmacotherapy when indicated, including:*</a:t>
            </a:r>
          </a:p>
          <a:p>
            <a:pPr lvl="1"/>
            <a:r>
              <a:rPr lang="en-US"/>
              <a:t>Identify mental health screening tools to be </a:t>
            </a:r>
            <a:r>
              <a:rPr lang="en-US" b="1"/>
              <a:t>integrated universally in every clinical setting</a:t>
            </a:r>
            <a:r>
              <a:rPr lang="en-US"/>
              <a:t> where patients may present.*</a:t>
            </a:r>
          </a:p>
          <a:p>
            <a:pPr lvl="1"/>
            <a:r>
              <a:rPr lang="en-US"/>
              <a:t>Establish a response protocol based on what is feasible for each area of practice and local mental health resources. </a:t>
            </a:r>
          </a:p>
          <a:p>
            <a:pPr lvl="1"/>
            <a:r>
              <a:rPr lang="en-US"/>
              <a:t>Educate clinicians, office staff, patients, and patients’ designated support networks on optimal care across the preconception and perinatal mental health pathway including </a:t>
            </a:r>
            <a:r>
              <a:rPr lang="en-US" b="1"/>
              <a:t>prevention, detection, assessment, treatment, monitoring and follow-up best practices</a:t>
            </a:r>
            <a:r>
              <a:rPr lang="en-US"/>
              <a:t>.*</a:t>
            </a:r>
          </a:p>
        </p:txBody>
      </p:sp>
    </p:spTree>
    <p:extLst>
      <p:ext uri="{BB962C8B-B14F-4D97-AF65-F5344CB8AC3E}">
        <p14:creationId xmlns:p14="http://schemas.microsoft.com/office/powerpoint/2010/main" val="1855307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IM Triangles">
  <a:themeElements>
    <a:clrScheme name="AIM">
      <a:dk1>
        <a:sysClr val="windowText" lastClr="000000"/>
      </a:dk1>
      <a:lt1>
        <a:sysClr val="window" lastClr="FFFFFF"/>
      </a:lt1>
      <a:dk2>
        <a:srgbClr val="000000"/>
      </a:dk2>
      <a:lt2>
        <a:srgbClr val="FFFFFF"/>
      </a:lt2>
      <a:accent1>
        <a:srgbClr val="642667"/>
      </a:accent1>
      <a:accent2>
        <a:srgbClr val="41B6E6"/>
      </a:accent2>
      <a:accent3>
        <a:srgbClr val="A4D65E"/>
      </a:accent3>
      <a:accent4>
        <a:srgbClr val="FF8F1C"/>
      </a:accent4>
      <a:accent5>
        <a:srgbClr val="C5299B"/>
      </a:accent5>
      <a:accent6>
        <a:srgbClr val="FEDD00"/>
      </a:accent6>
      <a:hlink>
        <a:srgbClr val="CE0058"/>
      </a:hlink>
      <a:folHlink>
        <a:srgbClr val="A4D65E"/>
      </a:folHlink>
    </a:clrScheme>
    <a:fontScheme name="AIM 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2928</Words>
  <Application>Microsoft Office PowerPoint</Application>
  <PresentationFormat>Widescreen</PresentationFormat>
  <Paragraphs>311</Paragraphs>
  <Slides>50</Slides>
  <Notes>2</Notes>
  <HiddenSlides>0</HiddenSlides>
  <MMClips>0</MMClips>
  <ScaleCrop>false</ScaleCrop>
  <HeadingPairs>
    <vt:vector size="4" baseType="variant">
      <vt:variant>
        <vt:lpstr>Theme</vt:lpstr>
      </vt:variant>
      <vt:variant>
        <vt:i4>4</vt:i4>
      </vt:variant>
      <vt:variant>
        <vt:lpstr>Slide Titles</vt:lpstr>
      </vt:variant>
      <vt:variant>
        <vt:i4>50</vt:i4>
      </vt:variant>
    </vt:vector>
  </HeadingPairs>
  <TitlesOfParts>
    <vt:vector size="54" baseType="lpstr">
      <vt:lpstr>office theme</vt:lpstr>
      <vt:lpstr>1_Office Theme</vt:lpstr>
      <vt:lpstr>AIM Triangles</vt:lpstr>
      <vt:lpstr>1_Office Theme</vt:lpstr>
      <vt:lpstr>Looking Ahead to 2025: Introducing the AIM Perinatal Mental Health Bundle   </vt:lpstr>
      <vt:lpstr>Looking Ahead to 2025:  Introducing the AIM Perinatal Mental Health Bundle </vt:lpstr>
      <vt:lpstr>Objectives</vt:lpstr>
      <vt:lpstr>Why focus on Maternal Mental Health?</vt:lpstr>
      <vt:lpstr>Many state PQCs are already working on mental health initiatives</vt:lpstr>
      <vt:lpstr>ILPQC Perinatal Mental Health (PMH) initiative coming in 2025 </vt:lpstr>
      <vt:lpstr>Defining Perinatal Mental Health Conditions</vt:lpstr>
      <vt:lpstr>Readiness</vt:lpstr>
      <vt:lpstr>Readiness – Every Unit/Team </vt:lpstr>
      <vt:lpstr>Identify Standardized Screening Tools </vt:lpstr>
      <vt:lpstr>How Do I Find an Appropriate Screening Tool?</vt:lpstr>
      <vt:lpstr>Readiness – Every Unit/Team</vt:lpstr>
      <vt:lpstr>Finding and Utilizing Community Resources</vt:lpstr>
      <vt:lpstr>BoRN Q2 Data</vt:lpstr>
      <vt:lpstr>Recognition &amp; Prevention</vt:lpstr>
      <vt:lpstr>Recognition &amp; prevention –  Every Patient</vt:lpstr>
      <vt:lpstr>Current Recommendations</vt:lpstr>
      <vt:lpstr>Recognition &amp; Prevention – Every Patient</vt:lpstr>
      <vt:lpstr>Screening for Social Determinants of Health: CMS IPPS Rule 2023</vt:lpstr>
      <vt:lpstr>Does Screening for the “Big 5” SDoH Tell the Whole Story?</vt:lpstr>
      <vt:lpstr>Response</vt:lpstr>
      <vt:lpstr>Response – Every Event</vt:lpstr>
      <vt:lpstr>PowerPoint Presentation</vt:lpstr>
      <vt:lpstr>Stage-Based Response to Screening</vt:lpstr>
      <vt:lpstr>Manage Suicidal Ideation</vt:lpstr>
      <vt:lpstr>Seek Consultation</vt:lpstr>
      <vt:lpstr>PowerPoint Presentation</vt:lpstr>
      <vt:lpstr>Response – Every Event</vt:lpstr>
      <vt:lpstr>Get Everyone on the Same Page</vt:lpstr>
      <vt:lpstr>Continuum of Care:  The Warm Handoff</vt:lpstr>
      <vt:lpstr>The Warm Handoff</vt:lpstr>
      <vt:lpstr>Reporting &amp; Systems Learning</vt:lpstr>
      <vt:lpstr>Reporting &amp; Systems Learning – Every Unit</vt:lpstr>
      <vt:lpstr>Create a Culture of Safety</vt:lpstr>
      <vt:lpstr>Reporting &amp; Systems Learning – Every Unit</vt:lpstr>
      <vt:lpstr>The Interdisciplinary Review as a Patient Safety Tool</vt:lpstr>
      <vt:lpstr>Follow-Up to a Severe Maternal  Event</vt:lpstr>
      <vt:lpstr>Reporting &amp; Systems Learning – Every Unit</vt:lpstr>
      <vt:lpstr>Respectful, Equitable, &amp; Supportive Care</vt:lpstr>
      <vt:lpstr>Respectful, Equitable, and Supportive Care -Every Unit/Provider/Team Member</vt:lpstr>
      <vt:lpstr>Respectful, Equitable, and Supportive Care -Every Unit/Provider/Team Member</vt:lpstr>
      <vt:lpstr>Patient and Family Education</vt:lpstr>
      <vt:lpstr>PowerPoint Presentation</vt:lpstr>
      <vt:lpstr>Implementation Tools</vt:lpstr>
      <vt:lpstr>Perinatal Mental Health Bundle Package</vt:lpstr>
      <vt:lpstr>Implementation Complexities</vt:lpstr>
      <vt:lpstr>State-Level Opportunities</vt:lpstr>
      <vt:lpstr>How Can I Get Connected?</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dc:creator>
  <cp:lastModifiedBy>Ann</cp:lastModifiedBy>
  <cp:revision>65</cp:revision>
  <dcterms:created xsi:type="dcterms:W3CDTF">2024-05-17T17:22:03Z</dcterms:created>
  <dcterms:modified xsi:type="dcterms:W3CDTF">2024-05-28T14:44:13Z</dcterms:modified>
</cp:coreProperties>
</file>