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4.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5.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6.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7.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8.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9.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285" r:id="rId1"/>
    <p:sldMasterId id="2147485248" r:id="rId2"/>
    <p:sldMasterId id="2147485356" r:id="rId3"/>
    <p:sldMasterId id="2147485283" r:id="rId4"/>
    <p:sldMasterId id="2147483684" r:id="rId5"/>
    <p:sldMasterId id="2147485341" r:id="rId6"/>
    <p:sldMasterId id="2147485316" r:id="rId7"/>
    <p:sldMasterId id="2147483702" r:id="rId8"/>
    <p:sldMasterId id="2147483648" r:id="rId9"/>
    <p:sldMasterId id="2147483691" r:id="rId10"/>
  </p:sldMasterIdLst>
  <p:notesMasterIdLst>
    <p:notesMasterId r:id="rId68"/>
  </p:notesMasterIdLst>
  <p:sldIdLst>
    <p:sldId id="257" r:id="rId11"/>
    <p:sldId id="326" r:id="rId12"/>
    <p:sldId id="375" r:id="rId13"/>
    <p:sldId id="261" r:id="rId14"/>
    <p:sldId id="374" r:id="rId15"/>
    <p:sldId id="274" r:id="rId16"/>
    <p:sldId id="298" r:id="rId17"/>
    <p:sldId id="280" r:id="rId18"/>
    <p:sldId id="282" r:id="rId19"/>
    <p:sldId id="289" r:id="rId20"/>
    <p:sldId id="285" r:id="rId21"/>
    <p:sldId id="286" r:id="rId22"/>
    <p:sldId id="287" r:id="rId23"/>
    <p:sldId id="292" r:id="rId24"/>
    <p:sldId id="288" r:id="rId25"/>
    <p:sldId id="294" r:id="rId26"/>
    <p:sldId id="302" r:id="rId27"/>
    <p:sldId id="303" r:id="rId28"/>
    <p:sldId id="301" r:id="rId29"/>
    <p:sldId id="377" r:id="rId30"/>
    <p:sldId id="317" r:id="rId31"/>
    <p:sldId id="325" r:id="rId32"/>
    <p:sldId id="318" r:id="rId33"/>
    <p:sldId id="321" r:id="rId34"/>
    <p:sldId id="327" r:id="rId35"/>
    <p:sldId id="323" r:id="rId36"/>
    <p:sldId id="388" r:id="rId37"/>
    <p:sldId id="328" r:id="rId38"/>
    <p:sldId id="324" r:id="rId39"/>
    <p:sldId id="322" r:id="rId40"/>
    <p:sldId id="376" r:id="rId41"/>
    <p:sldId id="329" r:id="rId42"/>
    <p:sldId id="333" r:id="rId43"/>
    <p:sldId id="296" r:id="rId44"/>
    <p:sldId id="341" r:id="rId45"/>
    <p:sldId id="342" r:id="rId46"/>
    <p:sldId id="343" r:id="rId47"/>
    <p:sldId id="340" r:id="rId48"/>
    <p:sldId id="344" r:id="rId49"/>
    <p:sldId id="345" r:id="rId50"/>
    <p:sldId id="346" r:id="rId51"/>
    <p:sldId id="347" r:id="rId52"/>
    <p:sldId id="351" r:id="rId53"/>
    <p:sldId id="368" r:id="rId54"/>
    <p:sldId id="373" r:id="rId55"/>
    <p:sldId id="380" r:id="rId56"/>
    <p:sldId id="372" r:id="rId57"/>
    <p:sldId id="389" r:id="rId58"/>
    <p:sldId id="390" r:id="rId59"/>
    <p:sldId id="391" r:id="rId60"/>
    <p:sldId id="381" r:id="rId61"/>
    <p:sldId id="392" r:id="rId62"/>
    <p:sldId id="311" r:id="rId63"/>
    <p:sldId id="383" r:id="rId64"/>
    <p:sldId id="382" r:id="rId65"/>
    <p:sldId id="378" r:id="rId66"/>
    <p:sldId id="379"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FBE01E-7B92-B9C0-0995-5C3FE74E91A1}" name="Alana Rivera" initials="AR" userId="S::arg3669@ads.northwestern.edu::fc8b707a-b7e9-4f2a-8d71-2d76819b7881" providerId="AD"/>
  <p188:author id="{0B48CC40-4357-5959-C41E-8F630855A478}" name="Aleena Lida Surenian" initials="" userId="S::als0813@ads.northwestern.edu::e2fd0e4e-6417-49b0-ab16-0ba26a1719f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19B2B7-668B-ADBF-A41D-453F8814DC6A}" v="15" dt="2024-05-28T14:45:32.5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14" autoAdjust="0"/>
    <p:restoredTop sz="76064" autoAdjust="0"/>
  </p:normalViewPr>
  <p:slideViewPr>
    <p:cSldViewPr snapToGrid="0">
      <p:cViewPr varScale="1">
        <p:scale>
          <a:sx n="51" d="100"/>
          <a:sy n="51" d="100"/>
        </p:scale>
        <p:origin x="8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viewProps" Target="viewProps.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a Rivera" userId="S::arg3669@ads.northwestern.edu::fc8b707a-b7e9-4f2a-8d71-2d76819b7881" providerId="AD" clId="Web-{CF293AFF-A9C8-5C58-64FC-9C650C3072D7}"/>
    <pc:docChg chg="addSld">
      <pc:chgData name="Alana Rivera" userId="S::arg3669@ads.northwestern.edu::fc8b707a-b7e9-4f2a-8d71-2d76819b7881" providerId="AD" clId="Web-{CF293AFF-A9C8-5C58-64FC-9C650C3072D7}" dt="2024-05-21T22:55:52.899" v="13"/>
      <pc:docMkLst>
        <pc:docMk/>
      </pc:docMkLst>
      <pc:sldChg chg="add">
        <pc:chgData name="Alana Rivera" userId="S::arg3669@ads.northwestern.edu::fc8b707a-b7e9-4f2a-8d71-2d76819b7881" providerId="AD" clId="Web-{CF293AFF-A9C8-5C58-64FC-9C650C3072D7}" dt="2024-05-21T22:55:52.852" v="9"/>
        <pc:sldMkLst>
          <pc:docMk/>
          <pc:sldMk cId="1850721717" sldId="311"/>
        </pc:sldMkLst>
      </pc:sldChg>
      <pc:sldChg chg="add">
        <pc:chgData name="Alana Rivera" userId="S::arg3669@ads.northwestern.edu::fc8b707a-b7e9-4f2a-8d71-2d76819b7881" providerId="AD" clId="Web-{CF293AFF-A9C8-5C58-64FC-9C650C3072D7}" dt="2024-05-21T22:55:52.711" v="0"/>
        <pc:sldMkLst>
          <pc:docMk/>
          <pc:sldMk cId="1795530714" sldId="368"/>
        </pc:sldMkLst>
      </pc:sldChg>
      <pc:sldChg chg="add">
        <pc:chgData name="Alana Rivera" userId="S::arg3669@ads.northwestern.edu::fc8b707a-b7e9-4f2a-8d71-2d76819b7881" providerId="AD" clId="Web-{CF293AFF-A9C8-5C58-64FC-9C650C3072D7}" dt="2024-05-21T22:55:52.758" v="3"/>
        <pc:sldMkLst>
          <pc:docMk/>
          <pc:sldMk cId="2216829734" sldId="372"/>
        </pc:sldMkLst>
      </pc:sldChg>
      <pc:sldChg chg="add">
        <pc:chgData name="Alana Rivera" userId="S::arg3669@ads.northwestern.edu::fc8b707a-b7e9-4f2a-8d71-2d76819b7881" providerId="AD" clId="Web-{CF293AFF-A9C8-5C58-64FC-9C650C3072D7}" dt="2024-05-21T22:55:52.727" v="1"/>
        <pc:sldMkLst>
          <pc:docMk/>
          <pc:sldMk cId="3846914791" sldId="373"/>
        </pc:sldMkLst>
      </pc:sldChg>
      <pc:sldChg chg="add">
        <pc:chgData name="Alana Rivera" userId="S::arg3669@ads.northwestern.edu::fc8b707a-b7e9-4f2a-8d71-2d76819b7881" providerId="AD" clId="Web-{CF293AFF-A9C8-5C58-64FC-9C650C3072D7}" dt="2024-05-21T22:55:52.883" v="12"/>
        <pc:sldMkLst>
          <pc:docMk/>
          <pc:sldMk cId="1113308864" sldId="378"/>
        </pc:sldMkLst>
      </pc:sldChg>
      <pc:sldChg chg="add">
        <pc:chgData name="Alana Rivera" userId="S::arg3669@ads.northwestern.edu::fc8b707a-b7e9-4f2a-8d71-2d76819b7881" providerId="AD" clId="Web-{CF293AFF-A9C8-5C58-64FC-9C650C3072D7}" dt="2024-05-21T22:55:52.899" v="13"/>
        <pc:sldMkLst>
          <pc:docMk/>
          <pc:sldMk cId="1297868732" sldId="379"/>
        </pc:sldMkLst>
      </pc:sldChg>
      <pc:sldChg chg="add">
        <pc:chgData name="Alana Rivera" userId="S::arg3669@ads.northwestern.edu::fc8b707a-b7e9-4f2a-8d71-2d76819b7881" providerId="AD" clId="Web-{CF293AFF-A9C8-5C58-64FC-9C650C3072D7}" dt="2024-05-21T22:55:52.743" v="2"/>
        <pc:sldMkLst>
          <pc:docMk/>
          <pc:sldMk cId="3146239062" sldId="380"/>
        </pc:sldMkLst>
      </pc:sldChg>
      <pc:sldChg chg="add">
        <pc:chgData name="Alana Rivera" userId="S::arg3669@ads.northwestern.edu::fc8b707a-b7e9-4f2a-8d71-2d76819b7881" providerId="AD" clId="Web-{CF293AFF-A9C8-5C58-64FC-9C650C3072D7}" dt="2024-05-21T22:55:52.821" v="7"/>
        <pc:sldMkLst>
          <pc:docMk/>
          <pc:sldMk cId="3943045863" sldId="381"/>
        </pc:sldMkLst>
      </pc:sldChg>
      <pc:sldChg chg="add">
        <pc:chgData name="Alana Rivera" userId="S::arg3669@ads.northwestern.edu::fc8b707a-b7e9-4f2a-8d71-2d76819b7881" providerId="AD" clId="Web-{CF293AFF-A9C8-5C58-64FC-9C650C3072D7}" dt="2024-05-21T22:55:52.868" v="11"/>
        <pc:sldMkLst>
          <pc:docMk/>
          <pc:sldMk cId="3600651415" sldId="382"/>
        </pc:sldMkLst>
      </pc:sldChg>
      <pc:sldChg chg="add">
        <pc:chgData name="Alana Rivera" userId="S::arg3669@ads.northwestern.edu::fc8b707a-b7e9-4f2a-8d71-2d76819b7881" providerId="AD" clId="Web-{CF293AFF-A9C8-5C58-64FC-9C650C3072D7}" dt="2024-05-21T22:55:52.868" v="10"/>
        <pc:sldMkLst>
          <pc:docMk/>
          <pc:sldMk cId="3927906229" sldId="383"/>
        </pc:sldMkLst>
      </pc:sldChg>
      <pc:sldChg chg="add">
        <pc:chgData name="Alana Rivera" userId="S::arg3669@ads.northwestern.edu::fc8b707a-b7e9-4f2a-8d71-2d76819b7881" providerId="AD" clId="Web-{CF293AFF-A9C8-5C58-64FC-9C650C3072D7}" dt="2024-05-21T22:55:52.774" v="4"/>
        <pc:sldMkLst>
          <pc:docMk/>
          <pc:sldMk cId="107932672" sldId="389"/>
        </pc:sldMkLst>
      </pc:sldChg>
      <pc:sldChg chg="add">
        <pc:chgData name="Alana Rivera" userId="S::arg3669@ads.northwestern.edu::fc8b707a-b7e9-4f2a-8d71-2d76819b7881" providerId="AD" clId="Web-{CF293AFF-A9C8-5C58-64FC-9C650C3072D7}" dt="2024-05-21T22:55:52.789" v="5"/>
        <pc:sldMkLst>
          <pc:docMk/>
          <pc:sldMk cId="2554424934" sldId="390"/>
        </pc:sldMkLst>
      </pc:sldChg>
      <pc:sldChg chg="add">
        <pc:chgData name="Alana Rivera" userId="S::arg3669@ads.northwestern.edu::fc8b707a-b7e9-4f2a-8d71-2d76819b7881" providerId="AD" clId="Web-{CF293AFF-A9C8-5C58-64FC-9C650C3072D7}" dt="2024-05-21T22:55:52.805" v="6"/>
        <pc:sldMkLst>
          <pc:docMk/>
          <pc:sldMk cId="1394690408" sldId="391"/>
        </pc:sldMkLst>
      </pc:sldChg>
      <pc:sldChg chg="add">
        <pc:chgData name="Alana Rivera" userId="S::arg3669@ads.northwestern.edu::fc8b707a-b7e9-4f2a-8d71-2d76819b7881" providerId="AD" clId="Web-{CF293AFF-A9C8-5C58-64FC-9C650C3072D7}" dt="2024-05-21T22:55:52.836" v="8"/>
        <pc:sldMkLst>
          <pc:docMk/>
          <pc:sldMk cId="88591580" sldId="392"/>
        </pc:sldMkLst>
      </pc:sldChg>
    </pc:docChg>
  </pc:docChgLst>
  <pc:docChgLst>
    <pc:chgData name="Aleena Lida Surenian" userId="S::als0813@ads.northwestern.edu::e2fd0e4e-6417-49b0-ab16-0ba26a1719f0" providerId="AD" clId="Web-{A719B2B7-668B-ADBF-A41D-453F8814DC6A}"/>
    <pc:docChg chg="modSld">
      <pc:chgData name="Aleena Lida Surenian" userId="S::als0813@ads.northwestern.edu::e2fd0e4e-6417-49b0-ab16-0ba26a1719f0" providerId="AD" clId="Web-{A719B2B7-668B-ADBF-A41D-453F8814DC6A}" dt="2024-05-28T14:45:32.536" v="13"/>
      <pc:docMkLst>
        <pc:docMk/>
      </pc:docMkLst>
      <pc:sldChg chg="addSp delSp modSp">
        <pc:chgData name="Aleena Lida Surenian" userId="S::als0813@ads.northwestern.edu::e2fd0e4e-6417-49b0-ab16-0ba26a1719f0" providerId="AD" clId="Web-{A719B2B7-668B-ADBF-A41D-453F8814DC6A}" dt="2024-05-28T14:44:38.706" v="0"/>
        <pc:sldMkLst>
          <pc:docMk/>
          <pc:sldMk cId="735433055" sldId="257"/>
        </pc:sldMkLst>
        <pc:spChg chg="add mod">
          <ac:chgData name="Aleena Lida Surenian" userId="S::als0813@ads.northwestern.edu::e2fd0e4e-6417-49b0-ab16-0ba26a1719f0" providerId="AD" clId="Web-{A719B2B7-668B-ADBF-A41D-453F8814DC6A}" dt="2024-05-28T14:44:38.706" v="0"/>
          <ac:spMkLst>
            <pc:docMk/>
            <pc:sldMk cId="735433055" sldId="257"/>
            <ac:spMk id="3" creationId="{BA7B8B0F-D55F-0A02-15EB-F8DDD3B24372}"/>
          </ac:spMkLst>
        </pc:spChg>
        <pc:picChg chg="del">
          <ac:chgData name="Aleena Lida Surenian" userId="S::als0813@ads.northwestern.edu::e2fd0e4e-6417-49b0-ab16-0ba26a1719f0" providerId="AD" clId="Web-{A719B2B7-668B-ADBF-A41D-453F8814DC6A}" dt="2024-05-28T14:44:38.706" v="0"/>
          <ac:picMkLst>
            <pc:docMk/>
            <pc:sldMk cId="735433055" sldId="257"/>
            <ac:picMk id="1512" creationId="{00000000-0000-0000-0000-000000000000}"/>
          </ac:picMkLst>
        </pc:picChg>
      </pc:sldChg>
      <pc:sldChg chg="delSp">
        <pc:chgData name="Aleena Lida Surenian" userId="S::als0813@ads.northwestern.edu::e2fd0e4e-6417-49b0-ab16-0ba26a1719f0" providerId="AD" clId="Web-{A719B2B7-668B-ADBF-A41D-453F8814DC6A}" dt="2024-05-28T14:44:46.628" v="2"/>
        <pc:sldMkLst>
          <pc:docMk/>
          <pc:sldMk cId="3688318590" sldId="274"/>
        </pc:sldMkLst>
        <pc:picChg chg="del">
          <ac:chgData name="Aleena Lida Surenian" userId="S::als0813@ads.northwestern.edu::e2fd0e4e-6417-49b0-ab16-0ba26a1719f0" providerId="AD" clId="Web-{A719B2B7-668B-ADBF-A41D-453F8814DC6A}" dt="2024-05-28T14:44:46.628" v="2"/>
          <ac:picMkLst>
            <pc:docMk/>
            <pc:sldMk cId="3688318590" sldId="274"/>
            <ac:picMk id="6" creationId="{95CB7601-5AD3-D71D-5ADC-1B7CEC9A59D7}"/>
          </ac:picMkLst>
        </pc:picChg>
      </pc:sldChg>
      <pc:sldChg chg="delSp">
        <pc:chgData name="Aleena Lida Surenian" userId="S::als0813@ads.northwestern.edu::e2fd0e4e-6417-49b0-ab16-0ba26a1719f0" providerId="AD" clId="Web-{A719B2B7-668B-ADBF-A41D-453F8814DC6A}" dt="2024-05-28T14:44:50.831" v="3"/>
        <pc:sldMkLst>
          <pc:docMk/>
          <pc:sldMk cId="1181142338" sldId="282"/>
        </pc:sldMkLst>
        <pc:picChg chg="del">
          <ac:chgData name="Aleena Lida Surenian" userId="S::als0813@ads.northwestern.edu::e2fd0e4e-6417-49b0-ab16-0ba26a1719f0" providerId="AD" clId="Web-{A719B2B7-668B-ADBF-A41D-453F8814DC6A}" dt="2024-05-28T14:44:50.831" v="3"/>
          <ac:picMkLst>
            <pc:docMk/>
            <pc:sldMk cId="1181142338" sldId="282"/>
            <ac:picMk id="5" creationId="{E51F5040-0848-90D6-2A33-4C4B84891EFC}"/>
          </ac:picMkLst>
        </pc:picChg>
      </pc:sldChg>
      <pc:sldChg chg="delSp">
        <pc:chgData name="Aleena Lida Surenian" userId="S::als0813@ads.northwestern.edu::e2fd0e4e-6417-49b0-ab16-0ba26a1719f0" providerId="AD" clId="Web-{A719B2B7-668B-ADBF-A41D-453F8814DC6A}" dt="2024-05-28T14:44:58.160" v="4"/>
        <pc:sldMkLst>
          <pc:docMk/>
          <pc:sldMk cId="1344541180" sldId="294"/>
        </pc:sldMkLst>
        <pc:picChg chg="del">
          <ac:chgData name="Aleena Lida Surenian" userId="S::als0813@ads.northwestern.edu::e2fd0e4e-6417-49b0-ab16-0ba26a1719f0" providerId="AD" clId="Web-{A719B2B7-668B-ADBF-A41D-453F8814DC6A}" dt="2024-05-28T14:44:58.160" v="4"/>
          <ac:picMkLst>
            <pc:docMk/>
            <pc:sldMk cId="1344541180" sldId="294"/>
            <ac:picMk id="5" creationId="{01BBE727-2D94-AE34-768A-E822749E1EEB}"/>
          </ac:picMkLst>
        </pc:picChg>
      </pc:sldChg>
      <pc:sldChg chg="addSp delSp modSp">
        <pc:chgData name="Aleena Lida Surenian" userId="S::als0813@ads.northwestern.edu::e2fd0e4e-6417-49b0-ab16-0ba26a1719f0" providerId="AD" clId="Web-{A719B2B7-668B-ADBF-A41D-453F8814DC6A}" dt="2024-05-28T14:45:03.191" v="6"/>
        <pc:sldMkLst>
          <pc:docMk/>
          <pc:sldMk cId="2223545184" sldId="301"/>
        </pc:sldMkLst>
        <pc:spChg chg="add mod">
          <ac:chgData name="Aleena Lida Surenian" userId="S::als0813@ads.northwestern.edu::e2fd0e4e-6417-49b0-ab16-0ba26a1719f0" providerId="AD" clId="Web-{A719B2B7-668B-ADBF-A41D-453F8814DC6A}" dt="2024-05-28T14:45:03.191" v="6"/>
          <ac:spMkLst>
            <pc:docMk/>
            <pc:sldMk cId="2223545184" sldId="301"/>
            <ac:spMk id="3" creationId="{1D636A83-0C8E-850C-E5D4-DA2F8CCE5413}"/>
          </ac:spMkLst>
        </pc:spChg>
        <pc:picChg chg="del">
          <ac:chgData name="Aleena Lida Surenian" userId="S::als0813@ads.northwestern.edu::e2fd0e4e-6417-49b0-ab16-0ba26a1719f0" providerId="AD" clId="Web-{A719B2B7-668B-ADBF-A41D-453F8814DC6A}" dt="2024-05-28T14:45:03.191" v="6"/>
          <ac:picMkLst>
            <pc:docMk/>
            <pc:sldMk cId="2223545184" sldId="301"/>
            <ac:picMk id="7" creationId="{3197983F-674A-AE8A-0385-2F85AF2E14F3}"/>
          </ac:picMkLst>
        </pc:picChg>
      </pc:sldChg>
      <pc:sldChg chg="delSp">
        <pc:chgData name="Aleena Lida Surenian" userId="S::als0813@ads.northwestern.edu::e2fd0e4e-6417-49b0-ab16-0ba26a1719f0" providerId="AD" clId="Web-{A719B2B7-668B-ADBF-A41D-453F8814DC6A}" dt="2024-05-28T14:45:00.332" v="5"/>
        <pc:sldMkLst>
          <pc:docMk/>
          <pc:sldMk cId="112623993" sldId="302"/>
        </pc:sldMkLst>
        <pc:picChg chg="del">
          <ac:chgData name="Aleena Lida Surenian" userId="S::als0813@ads.northwestern.edu::e2fd0e4e-6417-49b0-ab16-0ba26a1719f0" providerId="AD" clId="Web-{A719B2B7-668B-ADBF-A41D-453F8814DC6A}" dt="2024-05-28T14:45:00.332" v="5"/>
          <ac:picMkLst>
            <pc:docMk/>
            <pc:sldMk cId="112623993" sldId="302"/>
            <ac:picMk id="5" creationId="{1F0FE4E7-ABC5-B876-FF6E-B8F61469C4B5}"/>
          </ac:picMkLst>
        </pc:picChg>
      </pc:sldChg>
      <pc:sldChg chg="delSp">
        <pc:chgData name="Aleena Lida Surenian" userId="S::als0813@ads.northwestern.edu::e2fd0e4e-6417-49b0-ab16-0ba26a1719f0" providerId="AD" clId="Web-{A719B2B7-668B-ADBF-A41D-453F8814DC6A}" dt="2024-05-28T14:45:08.301" v="8"/>
        <pc:sldMkLst>
          <pc:docMk/>
          <pc:sldMk cId="3081237145" sldId="317"/>
        </pc:sldMkLst>
        <pc:picChg chg="del">
          <ac:chgData name="Aleena Lida Surenian" userId="S::als0813@ads.northwestern.edu::e2fd0e4e-6417-49b0-ab16-0ba26a1719f0" providerId="AD" clId="Web-{A719B2B7-668B-ADBF-A41D-453F8814DC6A}" dt="2024-05-28T14:45:08.301" v="8"/>
          <ac:picMkLst>
            <pc:docMk/>
            <pc:sldMk cId="3081237145" sldId="317"/>
            <ac:picMk id="3" creationId="{2CDFFEA4-DB21-7D9E-5382-155FB80216A6}"/>
          </ac:picMkLst>
        </pc:picChg>
      </pc:sldChg>
      <pc:sldChg chg="delSp">
        <pc:chgData name="Aleena Lida Surenian" userId="S::als0813@ads.northwestern.edu::e2fd0e4e-6417-49b0-ab16-0ba26a1719f0" providerId="AD" clId="Web-{A719B2B7-668B-ADBF-A41D-453F8814DC6A}" dt="2024-05-28T14:45:27.614" v="12"/>
        <pc:sldMkLst>
          <pc:docMk/>
          <pc:sldMk cId="1847348845" sldId="351"/>
        </pc:sldMkLst>
        <pc:picChg chg="del">
          <ac:chgData name="Aleena Lida Surenian" userId="S::als0813@ads.northwestern.edu::e2fd0e4e-6417-49b0-ab16-0ba26a1719f0" providerId="AD" clId="Web-{A719B2B7-668B-ADBF-A41D-453F8814DC6A}" dt="2024-05-28T14:45:27.614" v="12"/>
          <ac:picMkLst>
            <pc:docMk/>
            <pc:sldMk cId="1847348845" sldId="351"/>
            <ac:picMk id="7" creationId="{BCD24D8F-F83F-8FD0-61F8-BFF5DE6F7209}"/>
          </ac:picMkLst>
        </pc:picChg>
      </pc:sldChg>
      <pc:sldChg chg="delSp">
        <pc:chgData name="Aleena Lida Surenian" userId="S::als0813@ads.northwestern.edu::e2fd0e4e-6417-49b0-ab16-0ba26a1719f0" providerId="AD" clId="Web-{A719B2B7-668B-ADBF-A41D-453F8814DC6A}" dt="2024-05-28T14:45:32.536" v="13"/>
        <pc:sldMkLst>
          <pc:docMk/>
          <pc:sldMk cId="1795530714" sldId="368"/>
        </pc:sldMkLst>
        <pc:picChg chg="del">
          <ac:chgData name="Aleena Lida Surenian" userId="S::als0813@ads.northwestern.edu::e2fd0e4e-6417-49b0-ab16-0ba26a1719f0" providerId="AD" clId="Web-{A719B2B7-668B-ADBF-A41D-453F8814DC6A}" dt="2024-05-28T14:45:32.536" v="13"/>
          <ac:picMkLst>
            <pc:docMk/>
            <pc:sldMk cId="1795530714" sldId="368"/>
            <ac:picMk id="4" creationId="{AB7EF66A-730B-8586-CA92-ED834F04CCE2}"/>
          </ac:picMkLst>
        </pc:picChg>
      </pc:sldChg>
      <pc:sldChg chg="delSp">
        <pc:chgData name="Aleena Lida Surenian" userId="S::als0813@ads.northwestern.edu::e2fd0e4e-6417-49b0-ab16-0ba26a1719f0" providerId="AD" clId="Web-{A719B2B7-668B-ADBF-A41D-453F8814DC6A}" dt="2024-05-28T14:44:42.003" v="1"/>
        <pc:sldMkLst>
          <pc:docMk/>
          <pc:sldMk cId="978637396" sldId="374"/>
        </pc:sldMkLst>
        <pc:picChg chg="del">
          <ac:chgData name="Aleena Lida Surenian" userId="S::als0813@ads.northwestern.edu::e2fd0e4e-6417-49b0-ab16-0ba26a1719f0" providerId="AD" clId="Web-{A719B2B7-668B-ADBF-A41D-453F8814DC6A}" dt="2024-05-28T14:44:42.003" v="1"/>
          <ac:picMkLst>
            <pc:docMk/>
            <pc:sldMk cId="978637396" sldId="374"/>
            <ac:picMk id="4" creationId="{E18828F7-8116-DAD3-28D1-70546881878B}"/>
          </ac:picMkLst>
        </pc:picChg>
      </pc:sldChg>
      <pc:sldChg chg="addSp delSp">
        <pc:chgData name="Aleena Lida Surenian" userId="S::als0813@ads.northwestern.edu::e2fd0e4e-6417-49b0-ab16-0ba26a1719f0" providerId="AD" clId="Web-{A719B2B7-668B-ADBF-A41D-453F8814DC6A}" dt="2024-05-28T14:45:18.754" v="11"/>
        <pc:sldMkLst>
          <pc:docMk/>
          <pc:sldMk cId="261876707" sldId="376"/>
        </pc:sldMkLst>
        <pc:spChg chg="add del">
          <ac:chgData name="Aleena Lida Surenian" userId="S::als0813@ads.northwestern.edu::e2fd0e4e-6417-49b0-ab16-0ba26a1719f0" providerId="AD" clId="Web-{A719B2B7-668B-ADBF-A41D-453F8814DC6A}" dt="2024-05-28T14:45:16.535" v="10"/>
          <ac:spMkLst>
            <pc:docMk/>
            <pc:sldMk cId="261876707" sldId="376"/>
            <ac:spMk id="8" creationId="{60D88B1E-9976-73D4-ED6F-894A0A6ECD9F}"/>
          </ac:spMkLst>
        </pc:spChg>
        <pc:picChg chg="del">
          <ac:chgData name="Aleena Lida Surenian" userId="S::als0813@ads.northwestern.edu::e2fd0e4e-6417-49b0-ab16-0ba26a1719f0" providerId="AD" clId="Web-{A719B2B7-668B-ADBF-A41D-453F8814DC6A}" dt="2024-05-28T14:45:18.754" v="11"/>
          <ac:picMkLst>
            <pc:docMk/>
            <pc:sldMk cId="261876707" sldId="376"/>
            <ac:picMk id="6" creationId="{64BFEDE6-AB22-27DE-52E9-5FE8E6F1AFAA}"/>
          </ac:picMkLst>
        </pc:picChg>
      </pc:sldChg>
      <pc:sldChg chg="delSp">
        <pc:chgData name="Aleena Lida Surenian" userId="S::als0813@ads.northwestern.edu::e2fd0e4e-6417-49b0-ab16-0ba26a1719f0" providerId="AD" clId="Web-{A719B2B7-668B-ADBF-A41D-453F8814DC6A}" dt="2024-05-28T14:45:05.613" v="7"/>
        <pc:sldMkLst>
          <pc:docMk/>
          <pc:sldMk cId="1400340107" sldId="377"/>
        </pc:sldMkLst>
        <pc:picChg chg="del">
          <ac:chgData name="Aleena Lida Surenian" userId="S::als0813@ads.northwestern.edu::e2fd0e4e-6417-49b0-ab16-0ba26a1719f0" providerId="AD" clId="Web-{A719B2B7-668B-ADBF-A41D-453F8814DC6A}" dt="2024-05-28T14:45:05.613" v="7"/>
          <ac:picMkLst>
            <pc:docMk/>
            <pc:sldMk cId="1400340107" sldId="377"/>
            <ac:picMk id="5" creationId="{6FBE4DBD-C008-DBB0-1E2E-8D432ABB24E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vfs10\users10\KapogiannisC\Data%20for%20F2F%20202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miller1\Downloads\Zip%20Codes%20of%20Completed%20Visits-2024-05-15-06-16-45.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a:t>Racial Breakdown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A7C-43EC-A3CE-9B081833CD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A7C-43EC-A3CE-9B081833CD3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A7C-43EC-A3CE-9B081833CD3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A7C-43EC-A3CE-9B081833CD3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A7C-43EC-A3CE-9B081833CD3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A7C-43EC-A3CE-9B081833CD37}"/>
              </c:ext>
            </c:extLst>
          </c:dPt>
          <c:dLbls>
            <c:dLbl>
              <c:idx val="1"/>
              <c:layout>
                <c:manualLayout>
                  <c:x val="5.0545559935956828E-3"/>
                  <c:y val="9.43812200059004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7C-43EC-A3CE-9B081833CD37}"/>
                </c:ext>
              </c:extLst>
            </c:dLbl>
            <c:dLbl>
              <c:idx val="2"/>
              <c:layout>
                <c:manualLayout>
                  <c:x val="-2.8578849518810148E-2"/>
                  <c:y val="-0.214524642752989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A7C-43EC-A3CE-9B081833CD37}"/>
                </c:ext>
              </c:extLst>
            </c:dLbl>
            <c:dLbl>
              <c:idx val="3"/>
              <c:layout>
                <c:manualLayout>
                  <c:x val="2.7280575302123349E-3"/>
                  <c:y val="-3.35573404735737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A7C-43EC-A3CE-9B081833CD3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Sheet1!$A$3:$A$8</c:f>
              <c:strCache>
                <c:ptCount val="6"/>
                <c:pt idx="0">
                  <c:v>Asian</c:v>
                </c:pt>
                <c:pt idx="1">
                  <c:v>Black</c:v>
                </c:pt>
                <c:pt idx="2">
                  <c:v>White</c:v>
                </c:pt>
                <c:pt idx="3">
                  <c:v>Declined</c:v>
                </c:pt>
                <c:pt idx="4">
                  <c:v>Other</c:v>
                </c:pt>
                <c:pt idx="5">
                  <c:v>Unknown</c:v>
                </c:pt>
              </c:strCache>
            </c:strRef>
          </c:cat>
          <c:val>
            <c:numRef>
              <c:f>Sheet1!$B$3:$B$8</c:f>
              <c:numCache>
                <c:formatCode>0.00%</c:formatCode>
                <c:ptCount val="6"/>
                <c:pt idx="0" formatCode="0%">
                  <c:v>0.13</c:v>
                </c:pt>
                <c:pt idx="1">
                  <c:v>6.4699999999999994E-2</c:v>
                </c:pt>
                <c:pt idx="2">
                  <c:v>0.56269999999999998</c:v>
                </c:pt>
                <c:pt idx="3">
                  <c:v>6.7999999999999996E-3</c:v>
                </c:pt>
                <c:pt idx="4">
                  <c:v>0.21679999999999999</c:v>
                </c:pt>
                <c:pt idx="5">
                  <c:v>1.3599999999999999E-2</c:v>
                </c:pt>
              </c:numCache>
            </c:numRef>
          </c:val>
          <c:extLst>
            <c:ext xmlns:c16="http://schemas.microsoft.com/office/drawing/2014/chart" uri="{C3380CC4-5D6E-409C-BE32-E72D297353CC}">
              <c16:uniqueId val="{0000000C-6A7C-43EC-A3CE-9B081833CD3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a:t>Insurance</a:t>
            </a:r>
            <a:r>
              <a:rPr lang="en-US" sz="1800" b="1" baseline="0"/>
              <a:t> Status</a:t>
            </a:r>
            <a:endParaRPr lang="en-US" sz="1800" b="1"/>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C27-4332-A7DC-24F13676643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C27-4332-A7DC-24F136766436}"/>
              </c:ext>
            </c:extLst>
          </c:dPt>
          <c:dLbls>
            <c:dLbl>
              <c:idx val="0"/>
              <c:layout>
                <c:manualLayout>
                  <c:x val="4.8021325459317588E-2"/>
                  <c:y val="4.3855351414406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27-4332-A7DC-24F136766436}"/>
                </c:ext>
              </c:extLst>
            </c:dLbl>
            <c:dLbl>
              <c:idx val="1"/>
              <c:layout>
                <c:manualLayout>
                  <c:x val="-9.0257436570428701E-2"/>
                  <c:y val="-0.217511665208515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C27-4332-A7DC-24F13676643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Sheet1!$A$16:$A$17</c:f>
              <c:strCache>
                <c:ptCount val="2"/>
                <c:pt idx="0">
                  <c:v>Public</c:v>
                </c:pt>
                <c:pt idx="1">
                  <c:v>Private</c:v>
                </c:pt>
              </c:strCache>
            </c:strRef>
          </c:cat>
          <c:val>
            <c:numRef>
              <c:f>Sheet1!$B$16:$B$17</c:f>
              <c:numCache>
                <c:formatCode>0%</c:formatCode>
                <c:ptCount val="2"/>
                <c:pt idx="0">
                  <c:v>0.2</c:v>
                </c:pt>
                <c:pt idx="1">
                  <c:v>0.8</c:v>
                </c:pt>
              </c:numCache>
            </c:numRef>
          </c:val>
          <c:extLst>
            <c:ext xmlns:c16="http://schemas.microsoft.com/office/drawing/2014/chart" uri="{C3380CC4-5D6E-409C-BE32-E72D297353CC}">
              <c16:uniqueId val="{00000004-FC27-4332-A7DC-24F13676643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Ethnicity</a:t>
            </a:r>
            <a:r>
              <a:rPr lang="en-US" sz="1800" b="1" baseline="0"/>
              <a:t> Breakdown</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F9E-4BE1-B68F-A3A0B246442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F9E-4BE1-B68F-A3A0B246442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F9E-4BE1-B68F-A3A0B246442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F9E-4BE1-B68F-A3A0B2464429}"/>
              </c:ext>
            </c:extLst>
          </c:dPt>
          <c:dLbls>
            <c:dLbl>
              <c:idx val="0"/>
              <c:layout>
                <c:manualLayout>
                  <c:x val="2.3336977828288863E-2"/>
                  <c:y val="1.3219024714997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9E-4BE1-B68F-A3A0B2464429}"/>
                </c:ext>
              </c:extLst>
            </c:dLbl>
            <c:dLbl>
              <c:idx val="1"/>
              <c:layout>
                <c:manualLayout>
                  <c:x val="-0.16793063709748099"/>
                  <c:y val="-0.3050506715840399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9E-4BE1-B68F-A3A0B2464429}"/>
                </c:ext>
              </c:extLst>
            </c:dLbl>
            <c:dLbl>
              <c:idx val="2"/>
              <c:layout>
                <c:manualLayout>
                  <c:x val="-0.11327050047590673"/>
                  <c:y val="1.41443176173916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F9E-4BE1-B68F-A3A0B2464429}"/>
                </c:ext>
              </c:extLst>
            </c:dLbl>
            <c:dLbl>
              <c:idx val="3"/>
              <c:layout>
                <c:manualLayout>
                  <c:x val="1.2214204248083668E-2"/>
                  <c:y val="6.53499312601157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F9E-4BE1-B68F-A3A0B246442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'[Data for F2F 2024.xlsx]Sheet1'!$A$11:$A$14</c:f>
              <c:strCache>
                <c:ptCount val="4"/>
                <c:pt idx="0">
                  <c:v>Hispanic/Latino</c:v>
                </c:pt>
                <c:pt idx="1">
                  <c:v>Non-Hispanic</c:v>
                </c:pt>
                <c:pt idx="2">
                  <c:v>Unknown</c:v>
                </c:pt>
                <c:pt idx="3">
                  <c:v>Declined</c:v>
                </c:pt>
              </c:strCache>
            </c:strRef>
          </c:cat>
          <c:val>
            <c:numRef>
              <c:f>'[Data for F2F 2024.xlsx]Sheet1'!$B$11:$B$14</c:f>
              <c:numCache>
                <c:formatCode>0.00%</c:formatCode>
                <c:ptCount val="4"/>
                <c:pt idx="0">
                  <c:v>0.12330000000000001</c:v>
                </c:pt>
                <c:pt idx="1">
                  <c:v>0.84950000000000003</c:v>
                </c:pt>
                <c:pt idx="2">
                  <c:v>1.7899999999999999E-2</c:v>
                </c:pt>
                <c:pt idx="3">
                  <c:v>9.1999999999999998E-3</c:v>
                </c:pt>
              </c:numCache>
            </c:numRef>
          </c:val>
          <c:extLst>
            <c:ext xmlns:c16="http://schemas.microsoft.com/office/drawing/2014/chart" uri="{C3380CC4-5D6E-409C-BE32-E72D297353CC}">
              <c16:uniqueId val="{00000008-6F9E-4BE1-B68F-A3A0B246442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Deliveries By Race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60C-4891-AA87-6A6220F2C58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60C-4891-AA87-6A6220F2C58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60C-4891-AA87-6A6220F2C58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60C-4891-AA87-6A6220F2C58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60C-4891-AA87-6A6220F2C58F}"/>
              </c:ext>
            </c:extLst>
          </c:dPt>
          <c:cat>
            <c:strRef>
              <c:f>Sheet1!$A$2:$A$6</c:f>
              <c:strCache>
                <c:ptCount val="5"/>
                <c:pt idx="0">
                  <c:v>White</c:v>
                </c:pt>
                <c:pt idx="1">
                  <c:v>Black</c:v>
                </c:pt>
                <c:pt idx="2">
                  <c:v>Hispanic</c:v>
                </c:pt>
                <c:pt idx="3">
                  <c:v>Asian</c:v>
                </c:pt>
                <c:pt idx="4">
                  <c:v>Other</c:v>
                </c:pt>
              </c:strCache>
            </c:strRef>
          </c:cat>
          <c:val>
            <c:numRef>
              <c:f>Sheet1!$B$2:$B$6</c:f>
              <c:numCache>
                <c:formatCode>General</c:formatCode>
                <c:ptCount val="5"/>
                <c:pt idx="0">
                  <c:v>149.28</c:v>
                </c:pt>
                <c:pt idx="1">
                  <c:v>44.97</c:v>
                </c:pt>
                <c:pt idx="2">
                  <c:v>21.28</c:v>
                </c:pt>
                <c:pt idx="3">
                  <c:v>9.69</c:v>
                </c:pt>
                <c:pt idx="4">
                  <c:v>12.14</c:v>
                </c:pt>
              </c:numCache>
            </c:numRef>
          </c:val>
          <c:extLst>
            <c:ext xmlns:c16="http://schemas.microsoft.com/office/drawing/2014/chart" uri="{C3380CC4-5D6E-409C-BE32-E72D297353CC}">
              <c16:uniqueId val="{0000000A-860C-4891-AA87-6A6220F2C58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FC</a:t>
            </a:r>
            <a:r>
              <a:rPr lang="en-US" b="1" baseline="0"/>
              <a:t> Community Referral Snapshot 2023</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394907730784324E-2"/>
          <c:y val="0.13473086963633824"/>
          <c:w val="0.91701623425086254"/>
          <c:h val="0.7754081549442936"/>
        </c:manualLayout>
      </c:layout>
      <c:barChart>
        <c:barDir val="col"/>
        <c:grouping val="clustered"/>
        <c:varyColors val="0"/>
        <c:ser>
          <c:idx val="0"/>
          <c:order val="0"/>
          <c:spPr>
            <a:solidFill>
              <a:schemeClr val="accent2"/>
            </a:solidFill>
            <a:ln>
              <a:noFill/>
            </a:ln>
            <a:effectLst/>
          </c:spPr>
          <c:invertIfNegative val="0"/>
          <c:cat>
            <c:strRef>
              <c:f>Sheet1!$A$2:$A$5</c:f>
              <c:strCache>
                <c:ptCount val="4"/>
                <c:pt idx="0">
                  <c:v>WIC</c:v>
                </c:pt>
                <c:pt idx="1">
                  <c:v>Home Visiting (iGrow)</c:v>
                </c:pt>
                <c:pt idx="2">
                  <c:v>FQHC</c:v>
                </c:pt>
                <c:pt idx="3">
                  <c:v>CCR&amp;R (Childcare)</c:v>
                </c:pt>
              </c:strCache>
            </c:strRef>
          </c:cat>
          <c:val>
            <c:numRef>
              <c:f>Sheet1!$B$2:$B$5</c:f>
              <c:numCache>
                <c:formatCode>General</c:formatCode>
                <c:ptCount val="4"/>
                <c:pt idx="0">
                  <c:v>297</c:v>
                </c:pt>
                <c:pt idx="1">
                  <c:v>286</c:v>
                </c:pt>
                <c:pt idx="2">
                  <c:v>78</c:v>
                </c:pt>
                <c:pt idx="3">
                  <c:v>32</c:v>
                </c:pt>
              </c:numCache>
            </c:numRef>
          </c:val>
          <c:extLst>
            <c:ext xmlns:c16="http://schemas.microsoft.com/office/drawing/2014/chart" uri="{C3380CC4-5D6E-409C-BE32-E72D297353CC}">
              <c16:uniqueId val="{00000000-3CAA-47E1-8393-F58188864146}"/>
            </c:ext>
          </c:extLst>
        </c:ser>
        <c:dLbls>
          <c:showLegendKey val="0"/>
          <c:showVal val="0"/>
          <c:showCatName val="0"/>
          <c:showSerName val="0"/>
          <c:showPercent val="0"/>
          <c:showBubbleSize val="0"/>
        </c:dLbls>
        <c:gapWidth val="219"/>
        <c:overlap val="-27"/>
        <c:axId val="1055187872"/>
        <c:axId val="1055188352"/>
      </c:barChart>
      <c:catAx>
        <c:axId val="105518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5188352"/>
        <c:crosses val="autoZero"/>
        <c:auto val="1"/>
        <c:lblAlgn val="ctr"/>
        <c:lblOffset val="100"/>
        <c:noMultiLvlLbl val="0"/>
      </c:catAx>
      <c:valAx>
        <c:axId val="1055188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5187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image" Target="../media/image84.jpeg"/><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image" Target="../media/image84.jpeg"/><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A0A46E-4D9B-4F16-BC91-F20004292648}"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US"/>
        </a:p>
      </dgm:t>
    </dgm:pt>
    <dgm:pt modelId="{99F56578-FAA7-4AF9-8F6C-EF481B59A1BD}">
      <dgm:prSet phldrT="[Text]" phldr="0"/>
      <dgm:spPr/>
      <dgm:t>
        <a:bodyPr/>
        <a:lstStyle/>
        <a:p>
          <a:pPr rtl="0"/>
          <a:r>
            <a:rPr lang="en-US">
              <a:solidFill>
                <a:schemeClr val="accent1"/>
              </a:solidFill>
              <a:latin typeface="Arial"/>
            </a:rPr>
            <a:t>Hosting </a:t>
          </a:r>
          <a:r>
            <a:rPr lang="en-US" b="1">
              <a:solidFill>
                <a:schemeClr val="accent1"/>
              </a:solidFill>
              <a:latin typeface="Arial"/>
            </a:rPr>
            <a:t>Respectful Care Breakfasts</a:t>
          </a:r>
          <a:endParaRPr lang="en-US" b="1">
            <a:solidFill>
              <a:schemeClr val="accent1"/>
            </a:solidFill>
          </a:endParaRPr>
        </a:p>
      </dgm:t>
    </dgm:pt>
    <dgm:pt modelId="{FC01DD4E-8E73-4AC7-9D42-C6961A241CC5}" type="parTrans" cxnId="{E87902B5-31E7-4731-9B7A-FED61737BB5C}">
      <dgm:prSet/>
      <dgm:spPr/>
      <dgm:t>
        <a:bodyPr/>
        <a:lstStyle/>
        <a:p>
          <a:endParaRPr lang="en-US"/>
        </a:p>
      </dgm:t>
    </dgm:pt>
    <dgm:pt modelId="{F633E0C8-7BEE-438E-9E38-CE6BB00BCF90}" type="sibTrans" cxnId="{E87902B5-31E7-4731-9B7A-FED61737BB5C}">
      <dgm:prSet/>
      <dgm:spPr/>
      <dgm:t>
        <a:bodyPr/>
        <a:lstStyle/>
        <a:p>
          <a:endParaRPr lang="en-US"/>
        </a:p>
      </dgm:t>
    </dgm:pt>
    <dgm:pt modelId="{C6580BD4-1A91-4724-88A2-32B4E84F25F6}">
      <dgm:prSet phldrT="[Text]" phldr="0"/>
      <dgm:spPr/>
      <dgm:t>
        <a:bodyPr/>
        <a:lstStyle/>
        <a:p>
          <a:pPr rtl="0"/>
          <a:r>
            <a:rPr lang="en-US">
              <a:solidFill>
                <a:schemeClr val="accent1"/>
              </a:solidFill>
              <a:latin typeface="Arial"/>
            </a:rPr>
            <a:t>Identifying </a:t>
          </a:r>
          <a:r>
            <a:rPr lang="en-US" b="1">
              <a:solidFill>
                <a:schemeClr val="accent1"/>
              </a:solidFill>
              <a:latin typeface="Arial"/>
            </a:rPr>
            <a:t>Patient Partners</a:t>
          </a:r>
          <a:endParaRPr lang="en-US" b="1">
            <a:solidFill>
              <a:schemeClr val="accent1"/>
            </a:solidFill>
          </a:endParaRPr>
        </a:p>
      </dgm:t>
    </dgm:pt>
    <dgm:pt modelId="{D374BB1A-632F-4E6C-97E8-38D9D9A1B376}" type="parTrans" cxnId="{6DDCB20D-791D-480C-A1BB-F0B6186F233B}">
      <dgm:prSet/>
      <dgm:spPr/>
      <dgm:t>
        <a:bodyPr/>
        <a:lstStyle/>
        <a:p>
          <a:endParaRPr lang="en-US"/>
        </a:p>
      </dgm:t>
    </dgm:pt>
    <dgm:pt modelId="{AFCA4BBE-05B2-4D36-B457-66393FD2D65F}" type="sibTrans" cxnId="{6DDCB20D-791D-480C-A1BB-F0B6186F233B}">
      <dgm:prSet/>
      <dgm:spPr/>
      <dgm:t>
        <a:bodyPr/>
        <a:lstStyle/>
        <a:p>
          <a:endParaRPr lang="en-US"/>
        </a:p>
      </dgm:t>
    </dgm:pt>
    <dgm:pt modelId="{167C775B-87B0-4E7C-ABBE-1A2AD897449E}">
      <dgm:prSet phldrT="[Text]" phldr="0"/>
      <dgm:spPr/>
      <dgm:t>
        <a:bodyPr/>
        <a:lstStyle/>
        <a:p>
          <a:pPr rtl="0"/>
          <a:r>
            <a:rPr lang="en-US">
              <a:solidFill>
                <a:schemeClr val="accent1"/>
              </a:solidFill>
              <a:latin typeface="Arial"/>
            </a:rPr>
            <a:t>Connecting with </a:t>
          </a:r>
          <a:r>
            <a:rPr lang="en-US" b="1">
              <a:solidFill>
                <a:schemeClr val="accent1"/>
              </a:solidFill>
              <a:latin typeface="Arial"/>
            </a:rPr>
            <a:t>Community-Based Doulas</a:t>
          </a:r>
          <a:endParaRPr lang="en-US" b="1">
            <a:solidFill>
              <a:schemeClr val="accent1"/>
            </a:solidFill>
          </a:endParaRPr>
        </a:p>
      </dgm:t>
    </dgm:pt>
    <dgm:pt modelId="{D1F5EC8C-0103-4FAF-A328-B70DF08875F3}" type="parTrans" cxnId="{C46D25D8-4532-4C4B-94C5-6F9D9072698B}">
      <dgm:prSet/>
      <dgm:spPr/>
      <dgm:t>
        <a:bodyPr/>
        <a:lstStyle/>
        <a:p>
          <a:endParaRPr lang="en-US"/>
        </a:p>
      </dgm:t>
    </dgm:pt>
    <dgm:pt modelId="{C7E263B9-027C-4470-AE98-306949F55501}" type="sibTrans" cxnId="{C46D25D8-4532-4C4B-94C5-6F9D9072698B}">
      <dgm:prSet/>
      <dgm:spPr/>
      <dgm:t>
        <a:bodyPr/>
        <a:lstStyle/>
        <a:p>
          <a:endParaRPr lang="en-US"/>
        </a:p>
      </dgm:t>
    </dgm:pt>
    <dgm:pt modelId="{5D356C55-F330-47A0-8DCF-25F6B3A8D0C2}">
      <dgm:prSet phldrT="[Text]" phldr="0"/>
      <dgm:spPr/>
      <dgm:t>
        <a:bodyPr/>
        <a:lstStyle/>
        <a:p>
          <a:pPr rtl="0"/>
          <a:r>
            <a:rPr lang="en-US">
              <a:solidFill>
                <a:schemeClr val="accent1"/>
              </a:solidFill>
              <a:latin typeface="Arial"/>
            </a:rPr>
            <a:t>Collaborating with </a:t>
          </a:r>
          <a:r>
            <a:rPr lang="en-US" b="1">
              <a:solidFill>
                <a:schemeClr val="accent1"/>
              </a:solidFill>
              <a:latin typeface="Arial"/>
            </a:rPr>
            <a:t>Home-Visiting Programs</a:t>
          </a:r>
          <a:endParaRPr lang="en-US" b="1">
            <a:solidFill>
              <a:schemeClr val="accent1"/>
            </a:solidFill>
          </a:endParaRPr>
        </a:p>
      </dgm:t>
    </dgm:pt>
    <dgm:pt modelId="{6A8100C9-3863-45B0-BFB8-EB04EAF3D223}" type="parTrans" cxnId="{8730D815-692A-459B-8320-2BBF5EA98711}">
      <dgm:prSet/>
      <dgm:spPr/>
      <dgm:t>
        <a:bodyPr/>
        <a:lstStyle/>
        <a:p>
          <a:endParaRPr lang="en-US"/>
        </a:p>
      </dgm:t>
    </dgm:pt>
    <dgm:pt modelId="{3A4AF042-87E3-4187-A63C-84F6A89CE2FA}" type="sibTrans" cxnId="{8730D815-692A-459B-8320-2BBF5EA98711}">
      <dgm:prSet/>
      <dgm:spPr/>
      <dgm:t>
        <a:bodyPr/>
        <a:lstStyle/>
        <a:p>
          <a:endParaRPr lang="en-US"/>
        </a:p>
      </dgm:t>
    </dgm:pt>
    <dgm:pt modelId="{91BABBDF-D563-4434-BBCA-D47119EA7A4B}" type="pres">
      <dgm:prSet presAssocID="{27A0A46E-4D9B-4F16-BC91-F20004292648}" presName="Name0" presStyleCnt="0">
        <dgm:presLayoutVars>
          <dgm:dir/>
          <dgm:resizeHandles val="exact"/>
        </dgm:presLayoutVars>
      </dgm:prSet>
      <dgm:spPr/>
    </dgm:pt>
    <dgm:pt modelId="{1C181894-08F2-4592-BDB8-1AF7AF5557F8}" type="pres">
      <dgm:prSet presAssocID="{99F56578-FAA7-4AF9-8F6C-EF481B59A1BD}" presName="Name5" presStyleLbl="vennNode1" presStyleIdx="0" presStyleCnt="4">
        <dgm:presLayoutVars>
          <dgm:bulletEnabled val="1"/>
        </dgm:presLayoutVars>
      </dgm:prSet>
      <dgm:spPr/>
    </dgm:pt>
    <dgm:pt modelId="{9D6D1D20-7D02-43A0-B1F2-7C6EDAAADA1B}" type="pres">
      <dgm:prSet presAssocID="{F633E0C8-7BEE-438E-9E38-CE6BB00BCF90}" presName="space" presStyleCnt="0"/>
      <dgm:spPr/>
    </dgm:pt>
    <dgm:pt modelId="{AE5C258B-67DF-4920-8033-1EDEFBAB8531}" type="pres">
      <dgm:prSet presAssocID="{C6580BD4-1A91-4724-88A2-32B4E84F25F6}" presName="Name5" presStyleLbl="vennNode1" presStyleIdx="1" presStyleCnt="4">
        <dgm:presLayoutVars>
          <dgm:bulletEnabled val="1"/>
        </dgm:presLayoutVars>
      </dgm:prSet>
      <dgm:spPr/>
    </dgm:pt>
    <dgm:pt modelId="{621E8AF3-8E60-49B5-9024-F3C02A20D8F2}" type="pres">
      <dgm:prSet presAssocID="{AFCA4BBE-05B2-4D36-B457-66393FD2D65F}" presName="space" presStyleCnt="0"/>
      <dgm:spPr/>
    </dgm:pt>
    <dgm:pt modelId="{9EC187FE-D277-4E3B-8C92-40638DE6817C}" type="pres">
      <dgm:prSet presAssocID="{167C775B-87B0-4E7C-ABBE-1A2AD897449E}" presName="Name5" presStyleLbl="vennNode1" presStyleIdx="2" presStyleCnt="4">
        <dgm:presLayoutVars>
          <dgm:bulletEnabled val="1"/>
        </dgm:presLayoutVars>
      </dgm:prSet>
      <dgm:spPr/>
    </dgm:pt>
    <dgm:pt modelId="{B9FDB708-A540-4DA8-99B9-70F3BC403CDF}" type="pres">
      <dgm:prSet presAssocID="{C7E263B9-027C-4470-AE98-306949F55501}" presName="space" presStyleCnt="0"/>
      <dgm:spPr/>
    </dgm:pt>
    <dgm:pt modelId="{2EBC0CC5-5D81-4B4E-9DFC-1E77BEB8F749}" type="pres">
      <dgm:prSet presAssocID="{5D356C55-F330-47A0-8DCF-25F6B3A8D0C2}" presName="Name5" presStyleLbl="vennNode1" presStyleIdx="3" presStyleCnt="4">
        <dgm:presLayoutVars>
          <dgm:bulletEnabled val="1"/>
        </dgm:presLayoutVars>
      </dgm:prSet>
      <dgm:spPr/>
    </dgm:pt>
  </dgm:ptLst>
  <dgm:cxnLst>
    <dgm:cxn modelId="{6DDCB20D-791D-480C-A1BB-F0B6186F233B}" srcId="{27A0A46E-4D9B-4F16-BC91-F20004292648}" destId="{C6580BD4-1A91-4724-88A2-32B4E84F25F6}" srcOrd="1" destOrd="0" parTransId="{D374BB1A-632F-4E6C-97E8-38D9D9A1B376}" sibTransId="{AFCA4BBE-05B2-4D36-B457-66393FD2D65F}"/>
    <dgm:cxn modelId="{8730D815-692A-459B-8320-2BBF5EA98711}" srcId="{27A0A46E-4D9B-4F16-BC91-F20004292648}" destId="{5D356C55-F330-47A0-8DCF-25F6B3A8D0C2}" srcOrd="3" destOrd="0" parTransId="{6A8100C9-3863-45B0-BFB8-EB04EAF3D223}" sibTransId="{3A4AF042-87E3-4187-A63C-84F6A89CE2FA}"/>
    <dgm:cxn modelId="{1D05FB4B-8EE9-4CAE-B2AF-80F2555EE772}" type="presOf" srcId="{5D356C55-F330-47A0-8DCF-25F6B3A8D0C2}" destId="{2EBC0CC5-5D81-4B4E-9DFC-1E77BEB8F749}" srcOrd="0" destOrd="0" presId="urn:microsoft.com/office/officeart/2005/8/layout/venn3"/>
    <dgm:cxn modelId="{78261589-6794-47A4-ACE7-40BF838B575F}" type="presOf" srcId="{167C775B-87B0-4E7C-ABBE-1A2AD897449E}" destId="{9EC187FE-D277-4E3B-8C92-40638DE6817C}" srcOrd="0" destOrd="0" presId="urn:microsoft.com/office/officeart/2005/8/layout/venn3"/>
    <dgm:cxn modelId="{E87902B5-31E7-4731-9B7A-FED61737BB5C}" srcId="{27A0A46E-4D9B-4F16-BC91-F20004292648}" destId="{99F56578-FAA7-4AF9-8F6C-EF481B59A1BD}" srcOrd="0" destOrd="0" parTransId="{FC01DD4E-8E73-4AC7-9D42-C6961A241CC5}" sibTransId="{F633E0C8-7BEE-438E-9E38-CE6BB00BCF90}"/>
    <dgm:cxn modelId="{B5477DC8-9944-4DC9-B9C2-303E2AF9E585}" type="presOf" srcId="{C6580BD4-1A91-4724-88A2-32B4E84F25F6}" destId="{AE5C258B-67DF-4920-8033-1EDEFBAB8531}" srcOrd="0" destOrd="0" presId="urn:microsoft.com/office/officeart/2005/8/layout/venn3"/>
    <dgm:cxn modelId="{B7F0F3D1-BC67-4462-ABB1-DEE808D80E38}" type="presOf" srcId="{99F56578-FAA7-4AF9-8F6C-EF481B59A1BD}" destId="{1C181894-08F2-4592-BDB8-1AF7AF5557F8}" srcOrd="0" destOrd="0" presId="urn:microsoft.com/office/officeart/2005/8/layout/venn3"/>
    <dgm:cxn modelId="{C46D25D8-4532-4C4B-94C5-6F9D9072698B}" srcId="{27A0A46E-4D9B-4F16-BC91-F20004292648}" destId="{167C775B-87B0-4E7C-ABBE-1A2AD897449E}" srcOrd="2" destOrd="0" parTransId="{D1F5EC8C-0103-4FAF-A328-B70DF08875F3}" sibTransId="{C7E263B9-027C-4470-AE98-306949F55501}"/>
    <dgm:cxn modelId="{F738E6F4-8B9C-4BAB-ABA9-C8D16854BC49}" type="presOf" srcId="{27A0A46E-4D9B-4F16-BC91-F20004292648}" destId="{91BABBDF-D563-4434-BBCA-D47119EA7A4B}" srcOrd="0" destOrd="0" presId="urn:microsoft.com/office/officeart/2005/8/layout/venn3"/>
    <dgm:cxn modelId="{B6963F0F-DC03-42FC-919E-C061C82B60AB}" type="presParOf" srcId="{91BABBDF-D563-4434-BBCA-D47119EA7A4B}" destId="{1C181894-08F2-4592-BDB8-1AF7AF5557F8}" srcOrd="0" destOrd="0" presId="urn:microsoft.com/office/officeart/2005/8/layout/venn3"/>
    <dgm:cxn modelId="{240101CC-99A4-4BDB-9318-FE56C48B05CF}" type="presParOf" srcId="{91BABBDF-D563-4434-BBCA-D47119EA7A4B}" destId="{9D6D1D20-7D02-43A0-B1F2-7C6EDAAADA1B}" srcOrd="1" destOrd="0" presId="urn:microsoft.com/office/officeart/2005/8/layout/venn3"/>
    <dgm:cxn modelId="{6C55646E-E85F-41DE-8E3E-F1BB488966BC}" type="presParOf" srcId="{91BABBDF-D563-4434-BBCA-D47119EA7A4B}" destId="{AE5C258B-67DF-4920-8033-1EDEFBAB8531}" srcOrd="2" destOrd="0" presId="urn:microsoft.com/office/officeart/2005/8/layout/venn3"/>
    <dgm:cxn modelId="{1E6A5B0D-DEEE-476E-A528-B03301470442}" type="presParOf" srcId="{91BABBDF-D563-4434-BBCA-D47119EA7A4B}" destId="{621E8AF3-8E60-49B5-9024-F3C02A20D8F2}" srcOrd="3" destOrd="0" presId="urn:microsoft.com/office/officeart/2005/8/layout/venn3"/>
    <dgm:cxn modelId="{779DE936-E664-4878-8033-CD239CECECE4}" type="presParOf" srcId="{91BABBDF-D563-4434-BBCA-D47119EA7A4B}" destId="{9EC187FE-D277-4E3B-8C92-40638DE6817C}" srcOrd="4" destOrd="0" presId="urn:microsoft.com/office/officeart/2005/8/layout/venn3"/>
    <dgm:cxn modelId="{C9AFDE02-49A1-4B2A-9190-3F1B4CA836FA}" type="presParOf" srcId="{91BABBDF-D563-4434-BBCA-D47119EA7A4B}" destId="{B9FDB708-A540-4DA8-99B9-70F3BC403CDF}" srcOrd="5" destOrd="0" presId="urn:microsoft.com/office/officeart/2005/8/layout/venn3"/>
    <dgm:cxn modelId="{6B8D753F-C4CA-4E6E-A10B-929DED7D4DC9}" type="presParOf" srcId="{91BABBDF-D563-4434-BBCA-D47119EA7A4B}" destId="{2EBC0CC5-5D81-4B4E-9DFC-1E77BEB8F749}"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41815A-2682-4539-A8C4-38EDA941C30D}"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9A31C4F9-1537-4CC5-874A-3E8D2AAD5021}">
      <dgm:prSet phldrT="[Text]"/>
      <dgm:spPr/>
      <dgm:t>
        <a:bodyPr/>
        <a:lstStyle/>
        <a:p>
          <a:r>
            <a:rPr lang="en-US"/>
            <a:t>Lori Stevenson MSN, RN           Sr. Performance Improvement Consultant, W&amp;I </a:t>
          </a:r>
        </a:p>
      </dgm:t>
    </dgm:pt>
    <dgm:pt modelId="{B0359B2E-28FD-4A9A-A8EE-18972787102E}" type="parTrans" cxnId="{76E7576D-5336-423D-8064-91FA0110B6FA}">
      <dgm:prSet/>
      <dgm:spPr/>
      <dgm:t>
        <a:bodyPr/>
        <a:lstStyle/>
        <a:p>
          <a:endParaRPr lang="en-US"/>
        </a:p>
      </dgm:t>
    </dgm:pt>
    <dgm:pt modelId="{18268A2F-6B55-49FF-94BA-B733ECFC4A2D}" type="sibTrans" cxnId="{76E7576D-5336-423D-8064-91FA0110B6FA}">
      <dgm:prSet/>
      <dgm:spPr/>
      <dgm:t>
        <a:bodyPr/>
        <a:lstStyle/>
        <a:p>
          <a:endParaRPr lang="en-US"/>
        </a:p>
      </dgm:t>
    </dgm:pt>
    <dgm:pt modelId="{08493AF2-7F2B-4C74-B59F-671D4278CA06}">
      <dgm:prSet phldrT="[Text]"/>
      <dgm:spPr/>
      <dgm:t>
        <a:bodyPr/>
        <a:lstStyle/>
        <a:p>
          <a:r>
            <a:rPr lang="en-US"/>
            <a:t>Jennifer Hudson, MSN, APRN, FNP-C</a:t>
          </a:r>
        </a:p>
        <a:p>
          <a:r>
            <a:rPr lang="en-US"/>
            <a:t>Clinical Programs Manager </a:t>
          </a:r>
        </a:p>
      </dgm:t>
    </dgm:pt>
    <dgm:pt modelId="{15BD5CF8-AE36-44A8-AD0C-3210B186273B}" type="parTrans" cxnId="{194EABB9-D75C-436D-B987-69BE03FBE6F6}">
      <dgm:prSet/>
      <dgm:spPr/>
      <dgm:t>
        <a:bodyPr/>
        <a:lstStyle/>
        <a:p>
          <a:endParaRPr lang="en-US"/>
        </a:p>
      </dgm:t>
    </dgm:pt>
    <dgm:pt modelId="{53C435D5-26A8-4718-B059-830C0D716CE6}" type="sibTrans" cxnId="{194EABB9-D75C-436D-B987-69BE03FBE6F6}">
      <dgm:prSet/>
      <dgm:spPr/>
      <dgm:t>
        <a:bodyPr/>
        <a:lstStyle/>
        <a:p>
          <a:endParaRPr lang="en-US"/>
        </a:p>
      </dgm:t>
    </dgm:pt>
    <dgm:pt modelId="{EA13FFCF-BBA6-4120-A896-7C5422ADBA32}">
      <dgm:prSet/>
      <dgm:spPr/>
      <dgm:t>
        <a:bodyPr/>
        <a:lstStyle/>
        <a:p>
          <a:r>
            <a:rPr lang="en-US"/>
            <a:t>Brittaney Vaughn, MSN-Nurse Navigator CARE Clinic</a:t>
          </a:r>
        </a:p>
        <a:p>
          <a:endParaRPr lang="en-US"/>
        </a:p>
      </dgm:t>
    </dgm:pt>
    <dgm:pt modelId="{9794A508-A90F-4E34-B17E-CE8486C140FD}" type="parTrans" cxnId="{5225FABF-5A74-464A-A6E7-E0A002710221}">
      <dgm:prSet/>
      <dgm:spPr/>
      <dgm:t>
        <a:bodyPr/>
        <a:lstStyle/>
        <a:p>
          <a:endParaRPr lang="en-US"/>
        </a:p>
      </dgm:t>
    </dgm:pt>
    <dgm:pt modelId="{6FCAA186-5D68-4E8C-B832-89CBF9B26E79}" type="sibTrans" cxnId="{5225FABF-5A74-464A-A6E7-E0A002710221}">
      <dgm:prSet/>
      <dgm:spPr/>
      <dgm:t>
        <a:bodyPr/>
        <a:lstStyle/>
        <a:p>
          <a:endParaRPr lang="en-US"/>
        </a:p>
      </dgm:t>
    </dgm:pt>
    <dgm:pt modelId="{890CE559-0338-486E-88B6-BAD47E8177AD}">
      <dgm:prSet/>
      <dgm:spPr/>
      <dgm:t>
        <a:bodyPr/>
        <a:lstStyle/>
        <a:p>
          <a:r>
            <a:rPr lang="en-US"/>
            <a:t>Sue Dersch, RN-AWARE Program</a:t>
          </a:r>
        </a:p>
      </dgm:t>
    </dgm:pt>
    <dgm:pt modelId="{4D9576DE-458C-4B4A-BDA2-6329A3E9D258}" type="parTrans" cxnId="{7A38DB52-4298-4FEE-9FD7-ACEBB325AAA1}">
      <dgm:prSet/>
      <dgm:spPr/>
      <dgm:t>
        <a:bodyPr/>
        <a:lstStyle/>
        <a:p>
          <a:endParaRPr lang="en-US"/>
        </a:p>
      </dgm:t>
    </dgm:pt>
    <dgm:pt modelId="{38F92B0F-A782-4C67-BDA9-7E216D52F1AB}" type="sibTrans" cxnId="{7A38DB52-4298-4FEE-9FD7-ACEBB325AAA1}">
      <dgm:prSet/>
      <dgm:spPr/>
      <dgm:t>
        <a:bodyPr/>
        <a:lstStyle/>
        <a:p>
          <a:endParaRPr lang="en-US"/>
        </a:p>
      </dgm:t>
    </dgm:pt>
    <dgm:pt modelId="{E8185A53-6D9C-4045-9BA2-1B2FDEED037B}">
      <dgm:prSet/>
      <dgm:spPr/>
      <dgm:t>
        <a:bodyPr/>
        <a:lstStyle/>
        <a:p>
          <a:r>
            <a:rPr lang="en-US" err="1"/>
            <a:t>LaShanda</a:t>
          </a:r>
          <a:r>
            <a:rPr lang="en-US"/>
            <a:t> Jackson, MSN, RN</a:t>
          </a:r>
        </a:p>
        <a:p>
          <a:r>
            <a:rPr lang="en-US"/>
            <a:t>Women’s Health Educator and Outreach Coordinator </a:t>
          </a:r>
        </a:p>
      </dgm:t>
    </dgm:pt>
    <dgm:pt modelId="{F903DEBD-FA2F-4C87-9861-3C431870C5BF}" type="parTrans" cxnId="{A22C7530-6156-43B2-9C91-B6F4C9733801}">
      <dgm:prSet/>
      <dgm:spPr/>
      <dgm:t>
        <a:bodyPr/>
        <a:lstStyle/>
        <a:p>
          <a:endParaRPr lang="en-US"/>
        </a:p>
      </dgm:t>
    </dgm:pt>
    <dgm:pt modelId="{A2D367BC-A211-43E6-9071-A467263F0E1B}" type="sibTrans" cxnId="{A22C7530-6156-43B2-9C91-B6F4C9733801}">
      <dgm:prSet/>
      <dgm:spPr/>
      <dgm:t>
        <a:bodyPr/>
        <a:lstStyle/>
        <a:p>
          <a:endParaRPr lang="en-US"/>
        </a:p>
      </dgm:t>
    </dgm:pt>
    <dgm:pt modelId="{33F61C1E-07E8-4DB2-A4D2-61890246F1BC}">
      <dgm:prSet phldrT="[Text]"/>
      <dgm:spPr/>
      <dgm:t>
        <a:bodyPr/>
        <a:lstStyle/>
        <a:p>
          <a:r>
            <a:rPr lang="en-US"/>
            <a:t>Lauren Nacke, MSW, LCSW</a:t>
          </a:r>
        </a:p>
        <a:p>
          <a:r>
            <a:rPr lang="en-US"/>
            <a:t>Social Work</a:t>
          </a:r>
        </a:p>
      </dgm:t>
    </dgm:pt>
    <dgm:pt modelId="{91794C62-6549-40BB-AD81-11B3B6E91140}" type="sibTrans" cxnId="{DA8F7515-CA4A-4C7B-869A-F55C9F723E81}">
      <dgm:prSet/>
      <dgm:spPr/>
      <dgm:t>
        <a:bodyPr/>
        <a:lstStyle/>
        <a:p>
          <a:endParaRPr lang="en-US"/>
        </a:p>
      </dgm:t>
    </dgm:pt>
    <dgm:pt modelId="{8D6FCC56-7F10-4ADE-A9E2-4ADBB4CD966C}" type="parTrans" cxnId="{DA8F7515-CA4A-4C7B-869A-F55C9F723E81}">
      <dgm:prSet/>
      <dgm:spPr/>
      <dgm:t>
        <a:bodyPr/>
        <a:lstStyle/>
        <a:p>
          <a:endParaRPr lang="en-US"/>
        </a:p>
      </dgm:t>
    </dgm:pt>
    <dgm:pt modelId="{E97DCB9E-AC71-4F8D-B7A1-E8193B316EE6}" type="pres">
      <dgm:prSet presAssocID="{A541815A-2682-4539-A8C4-38EDA941C30D}" presName="Name0" presStyleCnt="0">
        <dgm:presLayoutVars>
          <dgm:dir/>
          <dgm:resizeHandles/>
        </dgm:presLayoutVars>
      </dgm:prSet>
      <dgm:spPr/>
    </dgm:pt>
    <dgm:pt modelId="{83AF4173-5BA6-4689-9736-74726EF27551}" type="pres">
      <dgm:prSet presAssocID="{9A31C4F9-1537-4CC5-874A-3E8D2AAD5021}" presName="composite" presStyleCnt="0"/>
      <dgm:spPr/>
    </dgm:pt>
    <dgm:pt modelId="{A7E7049F-4D04-4E31-A84F-DB22B6A96006}" type="pres">
      <dgm:prSet presAssocID="{9A31C4F9-1537-4CC5-874A-3E8D2AAD5021}" presName="rect1" presStyleLbl="bgImgPlace1" presStyleIdx="0" presStyleCnt="6" custLinFactX="109755" custLinFactY="23634" custLinFactNeighborX="200000" custLinFactNeighborY="100000"/>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l="-13000" r="-13000"/>
          </a:stretch>
        </a:blipFill>
      </dgm:spPr>
    </dgm:pt>
    <dgm:pt modelId="{E58E6F5C-1F23-4C41-B294-8D34638EAB6D}" type="pres">
      <dgm:prSet presAssocID="{9A31C4F9-1537-4CC5-874A-3E8D2AAD5021}" presName="rect2" presStyleLbl="node1" presStyleIdx="0" presStyleCnt="6" custLinFactX="270737" custLinFactY="93898" custLinFactNeighborX="300000" custLinFactNeighborY="100000">
        <dgm:presLayoutVars>
          <dgm:bulletEnabled val="1"/>
        </dgm:presLayoutVars>
      </dgm:prSet>
      <dgm:spPr/>
    </dgm:pt>
    <dgm:pt modelId="{B1AC9E8E-2789-4E1E-815D-A4928796C464}" type="pres">
      <dgm:prSet presAssocID="{18268A2F-6B55-49FF-94BA-B733ECFC4A2D}" presName="sibTrans" presStyleCnt="0"/>
      <dgm:spPr/>
    </dgm:pt>
    <dgm:pt modelId="{B4CD4C59-7CC8-4F3F-B876-32A45F4B96CD}" type="pres">
      <dgm:prSet presAssocID="{08493AF2-7F2B-4C74-B59F-671D4278CA06}" presName="composite" presStyleCnt="0"/>
      <dgm:spPr/>
    </dgm:pt>
    <dgm:pt modelId="{E5CDF754-7FDB-4F40-9ABB-13A157D4BB0B}" type="pres">
      <dgm:prSet presAssocID="{08493AF2-7F2B-4C74-B59F-671D4278CA06}" presName="rect1" presStyleLbl="bgImgPlace1" presStyleIdx="1" presStyleCnt="6"/>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t="-24000" b="-24000"/>
          </a:stretch>
        </a:blipFill>
      </dgm:spPr>
    </dgm:pt>
    <dgm:pt modelId="{48E25362-BDF7-4F95-BD48-B03F2E67FB50}" type="pres">
      <dgm:prSet presAssocID="{08493AF2-7F2B-4C74-B59F-671D4278CA06}" presName="rect2" presStyleLbl="node1" presStyleIdx="1" presStyleCnt="6">
        <dgm:presLayoutVars>
          <dgm:bulletEnabled val="1"/>
        </dgm:presLayoutVars>
      </dgm:prSet>
      <dgm:spPr/>
    </dgm:pt>
    <dgm:pt modelId="{58C6154F-BF38-4F85-B430-56543BC3273D}" type="pres">
      <dgm:prSet presAssocID="{53C435D5-26A8-4718-B059-830C0D716CE6}" presName="sibTrans" presStyleCnt="0"/>
      <dgm:spPr/>
    </dgm:pt>
    <dgm:pt modelId="{3E17261A-860F-4CF7-9204-8B0FD834BCF1}" type="pres">
      <dgm:prSet presAssocID="{33F61C1E-07E8-4DB2-A4D2-61890246F1BC}" presName="composite" presStyleCnt="0"/>
      <dgm:spPr/>
    </dgm:pt>
    <dgm:pt modelId="{BC9ABD9A-77E7-48F9-BFE3-6A6E5C6219B2}" type="pres">
      <dgm:prSet presAssocID="{33F61C1E-07E8-4DB2-A4D2-61890246F1BC}" presName="rect1" presStyleLbl="bgImgPlace1" presStyleIdx="2" presStyleCnt="6"/>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t="-9000" b="-9000"/>
          </a:stretch>
        </a:blipFill>
      </dgm:spPr>
    </dgm:pt>
    <dgm:pt modelId="{D19FCC4F-53B2-4870-9BEC-F96DC6214489}" type="pres">
      <dgm:prSet presAssocID="{33F61C1E-07E8-4DB2-A4D2-61890246F1BC}" presName="rect2" presStyleLbl="node1" presStyleIdx="2" presStyleCnt="6">
        <dgm:presLayoutVars>
          <dgm:bulletEnabled val="1"/>
        </dgm:presLayoutVars>
      </dgm:prSet>
      <dgm:spPr/>
    </dgm:pt>
    <dgm:pt modelId="{F0147BBF-ABB2-4DD8-B57A-DC50F6DD9747}" type="pres">
      <dgm:prSet presAssocID="{91794C62-6549-40BB-AD81-11B3B6E91140}" presName="sibTrans" presStyleCnt="0"/>
      <dgm:spPr/>
    </dgm:pt>
    <dgm:pt modelId="{9E9F8B4C-06C2-4A5B-888F-424D8D9B9E46}" type="pres">
      <dgm:prSet presAssocID="{EA13FFCF-BBA6-4120-A896-7C5422ADBA32}" presName="composite" presStyleCnt="0"/>
      <dgm:spPr/>
    </dgm:pt>
    <dgm:pt modelId="{9730DEFA-CE1C-486B-B6E4-A64427A3320F}" type="pres">
      <dgm:prSet presAssocID="{EA13FFCF-BBA6-4120-A896-7C5422ADBA32}" presName="rect1" presStyleLbl="bgImgPlace1" presStyleIdx="3" presStyleCnt="6" custScaleX="65058" custScaleY="111661"/>
      <dgm:spPr>
        <a:prstGeom prst="flowChartProcess">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l="-2000" r="-2000"/>
          </a:stretch>
        </a:blipFill>
      </dgm:spPr>
    </dgm:pt>
    <dgm:pt modelId="{374FC6DA-C803-4E12-AFE8-E22E3B5530EB}" type="pres">
      <dgm:prSet presAssocID="{EA13FFCF-BBA6-4120-A896-7C5422ADBA32}" presName="rect2" presStyleLbl="node1" presStyleIdx="3" presStyleCnt="6" custLinFactNeighborX="8979" custLinFactNeighborY="-741">
        <dgm:presLayoutVars>
          <dgm:bulletEnabled val="1"/>
        </dgm:presLayoutVars>
      </dgm:prSet>
      <dgm:spPr/>
    </dgm:pt>
    <dgm:pt modelId="{BF8864A8-99EB-426C-A31B-FA5DBA7C9E4A}" type="pres">
      <dgm:prSet presAssocID="{6FCAA186-5D68-4E8C-B832-89CBF9B26E79}" presName="sibTrans" presStyleCnt="0"/>
      <dgm:spPr/>
    </dgm:pt>
    <dgm:pt modelId="{87DE3C67-B5F8-421F-88AF-D04D9F062CBC}" type="pres">
      <dgm:prSet presAssocID="{890CE559-0338-486E-88B6-BAD47E8177AD}" presName="composite" presStyleCnt="0"/>
      <dgm:spPr/>
    </dgm:pt>
    <dgm:pt modelId="{A8E4B367-53D1-4985-943A-9142E3BBD2E7}" type="pres">
      <dgm:prSet presAssocID="{890CE559-0338-486E-88B6-BAD47E8177AD}" presName="rect1" presStyleLbl="bgImgPlace1" presStyleIdx="4" presStyleCnt="6"/>
      <dgm:spPr>
        <a:blipFill>
          <a:blip xmlns:r="http://schemas.openxmlformats.org/officeDocument/2006/relationships" r:embed="rId5" cstate="email">
            <a:extLst>
              <a:ext uri="{28A0092B-C50C-407E-A947-70E740481C1C}">
                <a14:useLocalDpi xmlns:a14="http://schemas.microsoft.com/office/drawing/2010/main" val="0"/>
              </a:ext>
            </a:extLst>
          </a:blip>
          <a:srcRect/>
          <a:stretch>
            <a:fillRect t="-9000" b="-9000"/>
          </a:stretch>
        </a:blipFill>
      </dgm:spPr>
    </dgm:pt>
    <dgm:pt modelId="{2B8532E4-7843-4043-BE27-55FD940D8A2F}" type="pres">
      <dgm:prSet presAssocID="{890CE559-0338-486E-88B6-BAD47E8177AD}" presName="rect2" presStyleLbl="node1" presStyleIdx="4" presStyleCnt="6">
        <dgm:presLayoutVars>
          <dgm:bulletEnabled val="1"/>
        </dgm:presLayoutVars>
      </dgm:prSet>
      <dgm:spPr/>
    </dgm:pt>
    <dgm:pt modelId="{CCE532CD-575B-4DAB-99B7-690F1309B442}" type="pres">
      <dgm:prSet presAssocID="{38F92B0F-A782-4C67-BDA9-7E216D52F1AB}" presName="sibTrans" presStyleCnt="0"/>
      <dgm:spPr/>
    </dgm:pt>
    <dgm:pt modelId="{28F3AD35-A2C6-42CD-9D7D-99E85EBB4AF4}" type="pres">
      <dgm:prSet presAssocID="{E8185A53-6D9C-4045-9BA2-1B2FDEED037B}" presName="composite" presStyleCnt="0"/>
      <dgm:spPr/>
    </dgm:pt>
    <dgm:pt modelId="{E60CDCB4-3C84-4212-B0F2-D6A8EF900D98}" type="pres">
      <dgm:prSet presAssocID="{E8185A53-6D9C-4045-9BA2-1B2FDEED037B}" presName="rect1" presStyleLbl="bgImgPlace1" presStyleIdx="5" presStyleCnt="6" custScaleX="58870" custScaleY="98122" custLinFactX="-100000" custLinFactY="-4763" custLinFactNeighborX="-191465" custLinFactNeighborY="-100000"/>
      <dgm:spPr>
        <a:blipFill>
          <a:blip xmlns:r="http://schemas.openxmlformats.org/officeDocument/2006/relationships" r:embed="rId6">
            <a:extLst>
              <a:ext uri="{28A0092B-C50C-407E-A947-70E740481C1C}">
                <a14:useLocalDpi xmlns:a14="http://schemas.microsoft.com/office/drawing/2010/main" val="0"/>
              </a:ext>
            </a:extLst>
          </a:blip>
          <a:srcRect/>
          <a:stretch>
            <a:fillRect t="-4000" b="-4000"/>
          </a:stretch>
        </a:blipFill>
      </dgm:spPr>
    </dgm:pt>
    <dgm:pt modelId="{D777079C-64EA-4B81-8514-69AA695481BA}" type="pres">
      <dgm:prSet presAssocID="{E8185A53-6D9C-4045-9BA2-1B2FDEED037B}" presName="rect2" presStyleLbl="node1" presStyleIdx="5" presStyleCnt="6" custLinFactX="-255859" custLinFactY="-85902" custLinFactNeighborX="-300000" custLinFactNeighborY="-100000">
        <dgm:presLayoutVars>
          <dgm:bulletEnabled val="1"/>
        </dgm:presLayoutVars>
      </dgm:prSet>
      <dgm:spPr/>
    </dgm:pt>
  </dgm:ptLst>
  <dgm:cxnLst>
    <dgm:cxn modelId="{FBD66309-C689-4A3C-9DF3-43E9FD1AE7B1}" type="presOf" srcId="{08493AF2-7F2B-4C74-B59F-671D4278CA06}" destId="{48E25362-BDF7-4F95-BD48-B03F2E67FB50}" srcOrd="0" destOrd="0" presId="urn:microsoft.com/office/officeart/2008/layout/BendingPictureBlocks"/>
    <dgm:cxn modelId="{D7B16B13-24D9-4D60-A267-A6AAC1D9E94C}" type="presOf" srcId="{890CE559-0338-486E-88B6-BAD47E8177AD}" destId="{2B8532E4-7843-4043-BE27-55FD940D8A2F}" srcOrd="0" destOrd="0" presId="urn:microsoft.com/office/officeart/2008/layout/BendingPictureBlocks"/>
    <dgm:cxn modelId="{DA8F7515-CA4A-4C7B-869A-F55C9F723E81}" srcId="{A541815A-2682-4539-A8C4-38EDA941C30D}" destId="{33F61C1E-07E8-4DB2-A4D2-61890246F1BC}" srcOrd="2" destOrd="0" parTransId="{8D6FCC56-7F10-4ADE-A9E2-4ADBB4CD966C}" sibTransId="{91794C62-6549-40BB-AD81-11B3B6E91140}"/>
    <dgm:cxn modelId="{D6EDA02F-B5C3-44DE-82D9-C3D01FDC118B}" type="presOf" srcId="{33F61C1E-07E8-4DB2-A4D2-61890246F1BC}" destId="{D19FCC4F-53B2-4870-9BEC-F96DC6214489}" srcOrd="0" destOrd="0" presId="urn:microsoft.com/office/officeart/2008/layout/BendingPictureBlocks"/>
    <dgm:cxn modelId="{A22C7530-6156-43B2-9C91-B6F4C9733801}" srcId="{A541815A-2682-4539-A8C4-38EDA941C30D}" destId="{E8185A53-6D9C-4045-9BA2-1B2FDEED037B}" srcOrd="5" destOrd="0" parTransId="{F903DEBD-FA2F-4C87-9861-3C431870C5BF}" sibTransId="{A2D367BC-A211-43E6-9071-A467263F0E1B}"/>
    <dgm:cxn modelId="{378BC95C-6856-4B3F-935F-2696973B422A}" type="presOf" srcId="{9A31C4F9-1537-4CC5-874A-3E8D2AAD5021}" destId="{E58E6F5C-1F23-4C41-B294-8D34638EAB6D}" srcOrd="0" destOrd="0" presId="urn:microsoft.com/office/officeart/2008/layout/BendingPictureBlocks"/>
    <dgm:cxn modelId="{76E7576D-5336-423D-8064-91FA0110B6FA}" srcId="{A541815A-2682-4539-A8C4-38EDA941C30D}" destId="{9A31C4F9-1537-4CC5-874A-3E8D2AAD5021}" srcOrd="0" destOrd="0" parTransId="{B0359B2E-28FD-4A9A-A8EE-18972787102E}" sibTransId="{18268A2F-6B55-49FF-94BA-B733ECFC4A2D}"/>
    <dgm:cxn modelId="{7A38DB52-4298-4FEE-9FD7-ACEBB325AAA1}" srcId="{A541815A-2682-4539-A8C4-38EDA941C30D}" destId="{890CE559-0338-486E-88B6-BAD47E8177AD}" srcOrd="4" destOrd="0" parTransId="{4D9576DE-458C-4B4A-BDA2-6329A3E9D258}" sibTransId="{38F92B0F-A782-4C67-BDA9-7E216D52F1AB}"/>
    <dgm:cxn modelId="{DA7202AB-753F-4054-B597-5A513A259B64}" type="presOf" srcId="{EA13FFCF-BBA6-4120-A896-7C5422ADBA32}" destId="{374FC6DA-C803-4E12-AFE8-E22E3B5530EB}" srcOrd="0" destOrd="0" presId="urn:microsoft.com/office/officeart/2008/layout/BendingPictureBlocks"/>
    <dgm:cxn modelId="{194EABB9-D75C-436D-B987-69BE03FBE6F6}" srcId="{A541815A-2682-4539-A8C4-38EDA941C30D}" destId="{08493AF2-7F2B-4C74-B59F-671D4278CA06}" srcOrd="1" destOrd="0" parTransId="{15BD5CF8-AE36-44A8-AD0C-3210B186273B}" sibTransId="{53C435D5-26A8-4718-B059-830C0D716CE6}"/>
    <dgm:cxn modelId="{09C8D8BF-1848-445A-A106-1D022DC961D4}" type="presOf" srcId="{A541815A-2682-4539-A8C4-38EDA941C30D}" destId="{E97DCB9E-AC71-4F8D-B7A1-E8193B316EE6}" srcOrd="0" destOrd="0" presId="urn:microsoft.com/office/officeart/2008/layout/BendingPictureBlocks"/>
    <dgm:cxn modelId="{5225FABF-5A74-464A-A6E7-E0A002710221}" srcId="{A541815A-2682-4539-A8C4-38EDA941C30D}" destId="{EA13FFCF-BBA6-4120-A896-7C5422ADBA32}" srcOrd="3" destOrd="0" parTransId="{9794A508-A90F-4E34-B17E-CE8486C140FD}" sibTransId="{6FCAA186-5D68-4E8C-B832-89CBF9B26E79}"/>
    <dgm:cxn modelId="{D53547C3-8331-4579-9083-181D3C2CFAC4}" type="presOf" srcId="{E8185A53-6D9C-4045-9BA2-1B2FDEED037B}" destId="{D777079C-64EA-4B81-8514-69AA695481BA}" srcOrd="0" destOrd="0" presId="urn:microsoft.com/office/officeart/2008/layout/BendingPictureBlocks"/>
    <dgm:cxn modelId="{472C50AA-66FC-4455-AE69-02B272C3B9DF}" type="presParOf" srcId="{E97DCB9E-AC71-4F8D-B7A1-E8193B316EE6}" destId="{83AF4173-5BA6-4689-9736-74726EF27551}" srcOrd="0" destOrd="0" presId="urn:microsoft.com/office/officeart/2008/layout/BendingPictureBlocks"/>
    <dgm:cxn modelId="{3DBEBFA5-18D8-4705-965E-528FE2943281}" type="presParOf" srcId="{83AF4173-5BA6-4689-9736-74726EF27551}" destId="{A7E7049F-4D04-4E31-A84F-DB22B6A96006}" srcOrd="0" destOrd="0" presId="urn:microsoft.com/office/officeart/2008/layout/BendingPictureBlocks"/>
    <dgm:cxn modelId="{D2972082-ACCA-4F9C-BB3B-1DEBD724E03A}" type="presParOf" srcId="{83AF4173-5BA6-4689-9736-74726EF27551}" destId="{E58E6F5C-1F23-4C41-B294-8D34638EAB6D}" srcOrd="1" destOrd="0" presId="urn:microsoft.com/office/officeart/2008/layout/BendingPictureBlocks"/>
    <dgm:cxn modelId="{0BE19447-D6B6-4F4C-9D96-CFAB57741FB1}" type="presParOf" srcId="{E97DCB9E-AC71-4F8D-B7A1-E8193B316EE6}" destId="{B1AC9E8E-2789-4E1E-815D-A4928796C464}" srcOrd="1" destOrd="0" presId="urn:microsoft.com/office/officeart/2008/layout/BendingPictureBlocks"/>
    <dgm:cxn modelId="{9DC5E0AC-7378-4CBF-9255-1CF77449944B}" type="presParOf" srcId="{E97DCB9E-AC71-4F8D-B7A1-E8193B316EE6}" destId="{B4CD4C59-7CC8-4F3F-B876-32A45F4B96CD}" srcOrd="2" destOrd="0" presId="urn:microsoft.com/office/officeart/2008/layout/BendingPictureBlocks"/>
    <dgm:cxn modelId="{DA578CAC-EEC9-4E7D-99B1-25F2D58C2FCF}" type="presParOf" srcId="{B4CD4C59-7CC8-4F3F-B876-32A45F4B96CD}" destId="{E5CDF754-7FDB-4F40-9ABB-13A157D4BB0B}" srcOrd="0" destOrd="0" presId="urn:microsoft.com/office/officeart/2008/layout/BendingPictureBlocks"/>
    <dgm:cxn modelId="{F28E531C-E28A-4E56-8518-C9FFE7B53F9B}" type="presParOf" srcId="{B4CD4C59-7CC8-4F3F-B876-32A45F4B96CD}" destId="{48E25362-BDF7-4F95-BD48-B03F2E67FB50}" srcOrd="1" destOrd="0" presId="urn:microsoft.com/office/officeart/2008/layout/BendingPictureBlocks"/>
    <dgm:cxn modelId="{1DE6205D-32F6-48AD-9B95-F126E96290D4}" type="presParOf" srcId="{E97DCB9E-AC71-4F8D-B7A1-E8193B316EE6}" destId="{58C6154F-BF38-4F85-B430-56543BC3273D}" srcOrd="3" destOrd="0" presId="urn:microsoft.com/office/officeart/2008/layout/BendingPictureBlocks"/>
    <dgm:cxn modelId="{7C51FAC4-F124-476B-9DA4-31CC85AA8279}" type="presParOf" srcId="{E97DCB9E-AC71-4F8D-B7A1-E8193B316EE6}" destId="{3E17261A-860F-4CF7-9204-8B0FD834BCF1}" srcOrd="4" destOrd="0" presId="urn:microsoft.com/office/officeart/2008/layout/BendingPictureBlocks"/>
    <dgm:cxn modelId="{4AD7841C-CF85-4DED-9C15-7DB7C4E9D6F5}" type="presParOf" srcId="{3E17261A-860F-4CF7-9204-8B0FD834BCF1}" destId="{BC9ABD9A-77E7-48F9-BFE3-6A6E5C6219B2}" srcOrd="0" destOrd="0" presId="urn:microsoft.com/office/officeart/2008/layout/BendingPictureBlocks"/>
    <dgm:cxn modelId="{10A6CDC7-4C85-4D6B-8F6A-697B962EB385}" type="presParOf" srcId="{3E17261A-860F-4CF7-9204-8B0FD834BCF1}" destId="{D19FCC4F-53B2-4870-9BEC-F96DC6214489}" srcOrd="1" destOrd="0" presId="urn:microsoft.com/office/officeart/2008/layout/BendingPictureBlocks"/>
    <dgm:cxn modelId="{A28C115F-41B8-48D4-A71B-D1B0AED3BDE8}" type="presParOf" srcId="{E97DCB9E-AC71-4F8D-B7A1-E8193B316EE6}" destId="{F0147BBF-ABB2-4DD8-B57A-DC50F6DD9747}" srcOrd="5" destOrd="0" presId="urn:microsoft.com/office/officeart/2008/layout/BendingPictureBlocks"/>
    <dgm:cxn modelId="{63CEEF78-8CCB-431A-9418-E58FEF002E62}" type="presParOf" srcId="{E97DCB9E-AC71-4F8D-B7A1-E8193B316EE6}" destId="{9E9F8B4C-06C2-4A5B-888F-424D8D9B9E46}" srcOrd="6" destOrd="0" presId="urn:microsoft.com/office/officeart/2008/layout/BendingPictureBlocks"/>
    <dgm:cxn modelId="{62EA45DD-B431-4347-92C5-6FECAAF72C9D}" type="presParOf" srcId="{9E9F8B4C-06C2-4A5B-888F-424D8D9B9E46}" destId="{9730DEFA-CE1C-486B-B6E4-A64427A3320F}" srcOrd="0" destOrd="0" presId="urn:microsoft.com/office/officeart/2008/layout/BendingPictureBlocks"/>
    <dgm:cxn modelId="{004698CB-B50C-4A47-A6BF-D58A02FBF4B5}" type="presParOf" srcId="{9E9F8B4C-06C2-4A5B-888F-424D8D9B9E46}" destId="{374FC6DA-C803-4E12-AFE8-E22E3B5530EB}" srcOrd="1" destOrd="0" presId="urn:microsoft.com/office/officeart/2008/layout/BendingPictureBlocks"/>
    <dgm:cxn modelId="{37D3E5A4-2971-49AF-A110-009134814A13}" type="presParOf" srcId="{E97DCB9E-AC71-4F8D-B7A1-E8193B316EE6}" destId="{BF8864A8-99EB-426C-A31B-FA5DBA7C9E4A}" srcOrd="7" destOrd="0" presId="urn:microsoft.com/office/officeart/2008/layout/BendingPictureBlocks"/>
    <dgm:cxn modelId="{27A22A4E-4640-4B0A-B246-B6A4C701E05F}" type="presParOf" srcId="{E97DCB9E-AC71-4F8D-B7A1-E8193B316EE6}" destId="{87DE3C67-B5F8-421F-88AF-D04D9F062CBC}" srcOrd="8" destOrd="0" presId="urn:microsoft.com/office/officeart/2008/layout/BendingPictureBlocks"/>
    <dgm:cxn modelId="{86D96BB1-04D8-4001-AB26-62CC49E1D07C}" type="presParOf" srcId="{87DE3C67-B5F8-421F-88AF-D04D9F062CBC}" destId="{A8E4B367-53D1-4985-943A-9142E3BBD2E7}" srcOrd="0" destOrd="0" presId="urn:microsoft.com/office/officeart/2008/layout/BendingPictureBlocks"/>
    <dgm:cxn modelId="{EE797ED2-FEF6-4C6A-831D-1941ADFE28CA}" type="presParOf" srcId="{87DE3C67-B5F8-421F-88AF-D04D9F062CBC}" destId="{2B8532E4-7843-4043-BE27-55FD940D8A2F}" srcOrd="1" destOrd="0" presId="urn:microsoft.com/office/officeart/2008/layout/BendingPictureBlocks"/>
    <dgm:cxn modelId="{5FB018D7-DED1-4CB6-9650-D9CF69670082}" type="presParOf" srcId="{E97DCB9E-AC71-4F8D-B7A1-E8193B316EE6}" destId="{CCE532CD-575B-4DAB-99B7-690F1309B442}" srcOrd="9" destOrd="0" presId="urn:microsoft.com/office/officeart/2008/layout/BendingPictureBlocks"/>
    <dgm:cxn modelId="{A0D1FBDB-7E5B-406A-BAD8-74992B38D023}" type="presParOf" srcId="{E97DCB9E-AC71-4F8D-B7A1-E8193B316EE6}" destId="{28F3AD35-A2C6-42CD-9D7D-99E85EBB4AF4}" srcOrd="10" destOrd="0" presId="urn:microsoft.com/office/officeart/2008/layout/BendingPictureBlocks"/>
    <dgm:cxn modelId="{6C93C367-8005-4DB4-91C8-1A0092444733}" type="presParOf" srcId="{28F3AD35-A2C6-42CD-9D7D-99E85EBB4AF4}" destId="{E60CDCB4-3C84-4212-B0F2-D6A8EF900D98}" srcOrd="0" destOrd="0" presId="urn:microsoft.com/office/officeart/2008/layout/BendingPictureBlocks"/>
    <dgm:cxn modelId="{EC9CA57A-D526-4F12-B887-A52A84F1CDBD}" type="presParOf" srcId="{28F3AD35-A2C6-42CD-9D7D-99E85EBB4AF4}" destId="{D777079C-64EA-4B81-8514-69AA695481BA}" srcOrd="1" destOrd="0" presId="urn:microsoft.com/office/officeart/2008/layout/Bend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8596A2-722F-4941-80F7-611072390120}" type="doc">
      <dgm:prSet loTypeId="urn:microsoft.com/office/officeart/2005/8/layout/pyramid2" loCatId="list" qsTypeId="urn:microsoft.com/office/officeart/2005/8/quickstyle/simple1" qsCatId="simple" csTypeId="urn:microsoft.com/office/officeart/2005/8/colors/accent1_2" csCatId="accent1" phldr="1"/>
      <dgm:spPr/>
    </dgm:pt>
    <dgm:pt modelId="{1D691F0C-551A-469D-86A1-BD442914D140}">
      <dgm:prSet phldrT="[Text]"/>
      <dgm:spPr/>
      <dgm:t>
        <a:bodyPr/>
        <a:lstStyle/>
        <a:p>
          <a:r>
            <a:rPr lang="en-US"/>
            <a:t>Ambulatory / Inpatient OB Services</a:t>
          </a:r>
        </a:p>
      </dgm:t>
    </dgm:pt>
    <dgm:pt modelId="{E1BB81C0-89C2-48F4-A767-E1D88F174A35}" type="parTrans" cxnId="{2285CC0E-D524-4A51-A655-B35BBCE056EA}">
      <dgm:prSet/>
      <dgm:spPr/>
      <dgm:t>
        <a:bodyPr/>
        <a:lstStyle/>
        <a:p>
          <a:endParaRPr lang="en-US"/>
        </a:p>
      </dgm:t>
    </dgm:pt>
    <dgm:pt modelId="{A210CB78-A8DA-4E9B-9495-6885E79C3F06}" type="sibTrans" cxnId="{2285CC0E-D524-4A51-A655-B35BBCE056EA}">
      <dgm:prSet/>
      <dgm:spPr/>
      <dgm:t>
        <a:bodyPr/>
        <a:lstStyle/>
        <a:p>
          <a:endParaRPr lang="en-US"/>
        </a:p>
      </dgm:t>
    </dgm:pt>
    <dgm:pt modelId="{4739EAD5-4645-4439-BEEE-06C449E92FAC}">
      <dgm:prSet phldrT="[Text]"/>
      <dgm:spPr/>
      <dgm:t>
        <a:bodyPr/>
        <a:lstStyle/>
        <a:p>
          <a:r>
            <a:rPr lang="en-US"/>
            <a:t>Integrated Home Visiting Services</a:t>
          </a:r>
        </a:p>
      </dgm:t>
    </dgm:pt>
    <dgm:pt modelId="{D95F467F-9BED-4D58-AA5B-21307869FAB3}" type="parTrans" cxnId="{ED6C426F-765C-491A-8EB4-18F0B044837D}">
      <dgm:prSet/>
      <dgm:spPr/>
      <dgm:t>
        <a:bodyPr/>
        <a:lstStyle/>
        <a:p>
          <a:endParaRPr lang="en-US"/>
        </a:p>
      </dgm:t>
    </dgm:pt>
    <dgm:pt modelId="{8DE80B35-5EDE-4342-B253-4D27152EDDC3}" type="sibTrans" cxnId="{ED6C426F-765C-491A-8EB4-18F0B044837D}">
      <dgm:prSet/>
      <dgm:spPr/>
      <dgm:t>
        <a:bodyPr/>
        <a:lstStyle/>
        <a:p>
          <a:endParaRPr lang="en-US"/>
        </a:p>
      </dgm:t>
    </dgm:pt>
    <dgm:pt modelId="{A21E5288-72CC-4C90-9D63-836F7BB9D40A}">
      <dgm:prSet phldrT="[Text]"/>
      <dgm:spPr/>
      <dgm:t>
        <a:bodyPr/>
        <a:lstStyle/>
        <a:p>
          <a:r>
            <a:rPr lang="en-US"/>
            <a:t>ACCESS!</a:t>
          </a:r>
        </a:p>
      </dgm:t>
    </dgm:pt>
    <dgm:pt modelId="{3C9DBDA4-F3E1-472E-97F1-D09049A48D4C}" type="parTrans" cxnId="{B7F22209-E954-4665-9D0E-2CEF9EECB5BE}">
      <dgm:prSet/>
      <dgm:spPr/>
      <dgm:t>
        <a:bodyPr/>
        <a:lstStyle/>
        <a:p>
          <a:endParaRPr lang="en-US"/>
        </a:p>
      </dgm:t>
    </dgm:pt>
    <dgm:pt modelId="{FA737248-7394-498D-BA46-E4C5462B31E6}" type="sibTrans" cxnId="{B7F22209-E954-4665-9D0E-2CEF9EECB5BE}">
      <dgm:prSet/>
      <dgm:spPr/>
      <dgm:t>
        <a:bodyPr/>
        <a:lstStyle/>
        <a:p>
          <a:endParaRPr lang="en-US"/>
        </a:p>
      </dgm:t>
    </dgm:pt>
    <dgm:pt modelId="{7AFE561D-728A-4026-AD3F-B7FBBB5E8B94}" type="pres">
      <dgm:prSet presAssocID="{BD8596A2-722F-4941-80F7-611072390120}" presName="compositeShape" presStyleCnt="0">
        <dgm:presLayoutVars>
          <dgm:dir/>
          <dgm:resizeHandles/>
        </dgm:presLayoutVars>
      </dgm:prSet>
      <dgm:spPr/>
    </dgm:pt>
    <dgm:pt modelId="{9F4734EB-D784-467B-BAEF-F5F66F7A9E8F}" type="pres">
      <dgm:prSet presAssocID="{BD8596A2-722F-4941-80F7-611072390120}" presName="pyramid" presStyleLbl="node1" presStyleIdx="0" presStyleCnt="1"/>
      <dgm:spPr/>
    </dgm:pt>
    <dgm:pt modelId="{98372D9C-E835-42BA-82EA-E86540DD6748}" type="pres">
      <dgm:prSet presAssocID="{BD8596A2-722F-4941-80F7-611072390120}" presName="theList" presStyleCnt="0"/>
      <dgm:spPr/>
    </dgm:pt>
    <dgm:pt modelId="{E8D5D6DA-7BAC-41C6-B794-CF220B99D237}" type="pres">
      <dgm:prSet presAssocID="{1D691F0C-551A-469D-86A1-BD442914D140}" presName="aNode" presStyleLbl="fgAcc1" presStyleIdx="0" presStyleCnt="3">
        <dgm:presLayoutVars>
          <dgm:bulletEnabled val="1"/>
        </dgm:presLayoutVars>
      </dgm:prSet>
      <dgm:spPr/>
    </dgm:pt>
    <dgm:pt modelId="{F2F6C04C-28C1-4DC2-A106-27D15D7CB1D3}" type="pres">
      <dgm:prSet presAssocID="{1D691F0C-551A-469D-86A1-BD442914D140}" presName="aSpace" presStyleCnt="0"/>
      <dgm:spPr/>
    </dgm:pt>
    <dgm:pt modelId="{8A98401E-5BA5-4B46-9132-E3BF6E19EAAD}" type="pres">
      <dgm:prSet presAssocID="{4739EAD5-4645-4439-BEEE-06C449E92FAC}" presName="aNode" presStyleLbl="fgAcc1" presStyleIdx="1" presStyleCnt="3">
        <dgm:presLayoutVars>
          <dgm:bulletEnabled val="1"/>
        </dgm:presLayoutVars>
      </dgm:prSet>
      <dgm:spPr/>
    </dgm:pt>
    <dgm:pt modelId="{3CA90AB1-D8CF-4D86-945C-A666E951D0D4}" type="pres">
      <dgm:prSet presAssocID="{4739EAD5-4645-4439-BEEE-06C449E92FAC}" presName="aSpace" presStyleCnt="0"/>
      <dgm:spPr/>
    </dgm:pt>
    <dgm:pt modelId="{718947A8-B855-4265-A849-0AC45C53CF52}" type="pres">
      <dgm:prSet presAssocID="{A21E5288-72CC-4C90-9D63-836F7BB9D40A}" presName="aNode" presStyleLbl="fgAcc1" presStyleIdx="2" presStyleCnt="3">
        <dgm:presLayoutVars>
          <dgm:bulletEnabled val="1"/>
        </dgm:presLayoutVars>
      </dgm:prSet>
      <dgm:spPr/>
    </dgm:pt>
    <dgm:pt modelId="{6E95EBBE-F8D7-40C9-AE20-D36BD741179D}" type="pres">
      <dgm:prSet presAssocID="{A21E5288-72CC-4C90-9D63-836F7BB9D40A}" presName="aSpace" presStyleCnt="0"/>
      <dgm:spPr/>
    </dgm:pt>
  </dgm:ptLst>
  <dgm:cxnLst>
    <dgm:cxn modelId="{C0A01409-A721-4470-855D-6FE2EB792F19}" type="presOf" srcId="{4739EAD5-4645-4439-BEEE-06C449E92FAC}" destId="{8A98401E-5BA5-4B46-9132-E3BF6E19EAAD}" srcOrd="0" destOrd="0" presId="urn:microsoft.com/office/officeart/2005/8/layout/pyramid2"/>
    <dgm:cxn modelId="{B7F22209-E954-4665-9D0E-2CEF9EECB5BE}" srcId="{BD8596A2-722F-4941-80F7-611072390120}" destId="{A21E5288-72CC-4C90-9D63-836F7BB9D40A}" srcOrd="2" destOrd="0" parTransId="{3C9DBDA4-F3E1-472E-97F1-D09049A48D4C}" sibTransId="{FA737248-7394-498D-BA46-E4C5462B31E6}"/>
    <dgm:cxn modelId="{2285CC0E-D524-4A51-A655-B35BBCE056EA}" srcId="{BD8596A2-722F-4941-80F7-611072390120}" destId="{1D691F0C-551A-469D-86A1-BD442914D140}" srcOrd="0" destOrd="0" parTransId="{E1BB81C0-89C2-48F4-A767-E1D88F174A35}" sibTransId="{A210CB78-A8DA-4E9B-9495-6885E79C3F06}"/>
    <dgm:cxn modelId="{DCDDD433-6D0E-4E60-9B66-B87685D5B4AB}" type="presOf" srcId="{A21E5288-72CC-4C90-9D63-836F7BB9D40A}" destId="{718947A8-B855-4265-A849-0AC45C53CF52}" srcOrd="0" destOrd="0" presId="urn:microsoft.com/office/officeart/2005/8/layout/pyramid2"/>
    <dgm:cxn modelId="{ED6C426F-765C-491A-8EB4-18F0B044837D}" srcId="{BD8596A2-722F-4941-80F7-611072390120}" destId="{4739EAD5-4645-4439-BEEE-06C449E92FAC}" srcOrd="1" destOrd="0" parTransId="{D95F467F-9BED-4D58-AA5B-21307869FAB3}" sibTransId="{8DE80B35-5EDE-4342-B253-4D27152EDDC3}"/>
    <dgm:cxn modelId="{0ED0AE97-A500-4A28-8171-8F0ED47742A0}" type="presOf" srcId="{1D691F0C-551A-469D-86A1-BD442914D140}" destId="{E8D5D6DA-7BAC-41C6-B794-CF220B99D237}" srcOrd="0" destOrd="0" presId="urn:microsoft.com/office/officeart/2005/8/layout/pyramid2"/>
    <dgm:cxn modelId="{D3DD01C9-B65D-4088-91F7-CA46594E01AC}" type="presOf" srcId="{BD8596A2-722F-4941-80F7-611072390120}" destId="{7AFE561D-728A-4026-AD3F-B7FBBB5E8B94}" srcOrd="0" destOrd="0" presId="urn:microsoft.com/office/officeart/2005/8/layout/pyramid2"/>
    <dgm:cxn modelId="{9939A88D-C483-4ABE-8BA0-8A3D93ADC6CF}" type="presParOf" srcId="{7AFE561D-728A-4026-AD3F-B7FBBB5E8B94}" destId="{9F4734EB-D784-467B-BAEF-F5F66F7A9E8F}" srcOrd="0" destOrd="0" presId="urn:microsoft.com/office/officeart/2005/8/layout/pyramid2"/>
    <dgm:cxn modelId="{0A0F7509-8D98-449D-B5BE-605F5DACF87B}" type="presParOf" srcId="{7AFE561D-728A-4026-AD3F-B7FBBB5E8B94}" destId="{98372D9C-E835-42BA-82EA-E86540DD6748}" srcOrd="1" destOrd="0" presId="urn:microsoft.com/office/officeart/2005/8/layout/pyramid2"/>
    <dgm:cxn modelId="{BF438A02-5EEB-4A6E-B2A9-8BE5428CF0BA}" type="presParOf" srcId="{98372D9C-E835-42BA-82EA-E86540DD6748}" destId="{E8D5D6DA-7BAC-41C6-B794-CF220B99D237}" srcOrd="0" destOrd="0" presId="urn:microsoft.com/office/officeart/2005/8/layout/pyramid2"/>
    <dgm:cxn modelId="{08FF0589-D995-4989-93D9-D4E7A3EEA2AF}" type="presParOf" srcId="{98372D9C-E835-42BA-82EA-E86540DD6748}" destId="{F2F6C04C-28C1-4DC2-A106-27D15D7CB1D3}" srcOrd="1" destOrd="0" presId="urn:microsoft.com/office/officeart/2005/8/layout/pyramid2"/>
    <dgm:cxn modelId="{A25663A5-F386-421D-AB80-95B69B77FD65}" type="presParOf" srcId="{98372D9C-E835-42BA-82EA-E86540DD6748}" destId="{8A98401E-5BA5-4B46-9132-E3BF6E19EAAD}" srcOrd="2" destOrd="0" presId="urn:microsoft.com/office/officeart/2005/8/layout/pyramid2"/>
    <dgm:cxn modelId="{756C1451-A73C-421A-992D-FDA917843314}" type="presParOf" srcId="{98372D9C-E835-42BA-82EA-E86540DD6748}" destId="{3CA90AB1-D8CF-4D86-945C-A666E951D0D4}" srcOrd="3" destOrd="0" presId="urn:microsoft.com/office/officeart/2005/8/layout/pyramid2"/>
    <dgm:cxn modelId="{AFA8360C-69F1-42ED-AE0D-94822AC8CF71}" type="presParOf" srcId="{98372D9C-E835-42BA-82EA-E86540DD6748}" destId="{718947A8-B855-4265-A849-0AC45C53CF52}" srcOrd="4" destOrd="0" presId="urn:microsoft.com/office/officeart/2005/8/layout/pyramid2"/>
    <dgm:cxn modelId="{1A0DC3CF-688C-43C3-A3BC-3DB45E254BC2}" type="presParOf" srcId="{98372D9C-E835-42BA-82EA-E86540DD6748}" destId="{6E95EBBE-F8D7-40C9-AE20-D36BD741179D}"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686BF0-31D8-4DD6-8A20-D3ED6BB04452}"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B67019EE-A4F3-488E-AAF1-31B352C45346}">
      <dgm:prSet phldrT="[Text]"/>
      <dgm:spPr/>
      <dgm:t>
        <a:bodyPr/>
        <a:lstStyle/>
        <a:p>
          <a:r>
            <a:rPr lang="en-US"/>
            <a:t>Initiate Relationship</a:t>
          </a:r>
        </a:p>
      </dgm:t>
    </dgm:pt>
    <dgm:pt modelId="{6109A2D0-740A-4710-A39A-02BFD27CCD20}" type="parTrans" cxnId="{EFB641EB-E866-4BD5-ACEE-0DAA05B48969}">
      <dgm:prSet/>
      <dgm:spPr/>
      <dgm:t>
        <a:bodyPr/>
        <a:lstStyle/>
        <a:p>
          <a:endParaRPr lang="en-US"/>
        </a:p>
      </dgm:t>
    </dgm:pt>
    <dgm:pt modelId="{338E75D5-8F0A-4087-BA99-D9749D23A9A0}" type="sibTrans" cxnId="{EFB641EB-E866-4BD5-ACEE-0DAA05B48969}">
      <dgm:prSet/>
      <dgm:spPr/>
      <dgm:t>
        <a:bodyPr/>
        <a:lstStyle/>
        <a:p>
          <a:endParaRPr lang="en-US"/>
        </a:p>
      </dgm:t>
    </dgm:pt>
    <dgm:pt modelId="{45BAC999-0772-48D8-9A83-E235105BC96A}">
      <dgm:prSet phldrT="[Text]"/>
      <dgm:spPr/>
      <dgm:t>
        <a:bodyPr/>
        <a:lstStyle/>
        <a:p>
          <a:r>
            <a:rPr lang="en-US"/>
            <a:t>Offer support &amp; education</a:t>
          </a:r>
        </a:p>
      </dgm:t>
    </dgm:pt>
    <dgm:pt modelId="{7E1F785A-A022-4AE7-ADAD-7AEDE3E7F838}" type="parTrans" cxnId="{984C579C-B2F3-4F30-936E-418B3F1A1F4D}">
      <dgm:prSet/>
      <dgm:spPr/>
      <dgm:t>
        <a:bodyPr/>
        <a:lstStyle/>
        <a:p>
          <a:endParaRPr lang="en-US"/>
        </a:p>
      </dgm:t>
    </dgm:pt>
    <dgm:pt modelId="{F0338A7A-268A-4764-B56A-CF42CBCA0C70}" type="sibTrans" cxnId="{984C579C-B2F3-4F30-936E-418B3F1A1F4D}">
      <dgm:prSet/>
      <dgm:spPr/>
      <dgm:t>
        <a:bodyPr/>
        <a:lstStyle/>
        <a:p>
          <a:endParaRPr lang="en-US"/>
        </a:p>
      </dgm:t>
    </dgm:pt>
    <dgm:pt modelId="{8C6B463B-04BF-439D-BA6F-9239F88021DC}">
      <dgm:prSet phldrT="[Text]"/>
      <dgm:spPr/>
      <dgm:t>
        <a:bodyPr/>
        <a:lstStyle/>
        <a:p>
          <a:r>
            <a:rPr lang="en-US"/>
            <a:t>Gather information</a:t>
          </a:r>
        </a:p>
      </dgm:t>
    </dgm:pt>
    <dgm:pt modelId="{CFA8D03C-9307-4F0D-B8BE-7A4031A7A824}" type="parTrans" cxnId="{73F2EDF5-0060-4A5A-BAA0-8AFED060F3B1}">
      <dgm:prSet/>
      <dgm:spPr/>
      <dgm:t>
        <a:bodyPr/>
        <a:lstStyle/>
        <a:p>
          <a:endParaRPr lang="en-US"/>
        </a:p>
      </dgm:t>
    </dgm:pt>
    <dgm:pt modelId="{F6A58197-BA50-4424-8D76-49CAB45DDC15}" type="sibTrans" cxnId="{73F2EDF5-0060-4A5A-BAA0-8AFED060F3B1}">
      <dgm:prSet/>
      <dgm:spPr/>
      <dgm:t>
        <a:bodyPr/>
        <a:lstStyle/>
        <a:p>
          <a:endParaRPr lang="en-US"/>
        </a:p>
      </dgm:t>
    </dgm:pt>
    <dgm:pt modelId="{BBACCE1C-2325-4B93-92D3-A91C3ED0D6D2}">
      <dgm:prSet phldrT="[Text]"/>
      <dgm:spPr/>
      <dgm:t>
        <a:bodyPr/>
        <a:lstStyle/>
        <a:p>
          <a:r>
            <a:rPr lang="en-US"/>
            <a:t>Link to necessary services</a:t>
          </a:r>
        </a:p>
      </dgm:t>
    </dgm:pt>
    <dgm:pt modelId="{9B1F3C38-AAA9-4E7B-B9CC-4D98C9B5D847}" type="parTrans" cxnId="{F31BDC57-8ECC-4878-A211-C4A3CB6E1239}">
      <dgm:prSet/>
      <dgm:spPr/>
      <dgm:t>
        <a:bodyPr/>
        <a:lstStyle/>
        <a:p>
          <a:endParaRPr lang="en-US"/>
        </a:p>
      </dgm:t>
    </dgm:pt>
    <dgm:pt modelId="{5B75DD89-CCAE-48ED-93CB-3DD8BAEE7E5A}" type="sibTrans" cxnId="{F31BDC57-8ECC-4878-A211-C4A3CB6E1239}">
      <dgm:prSet/>
      <dgm:spPr/>
      <dgm:t>
        <a:bodyPr/>
        <a:lstStyle/>
        <a:p>
          <a:endParaRPr lang="en-US"/>
        </a:p>
      </dgm:t>
    </dgm:pt>
    <dgm:pt modelId="{F7D26D17-1AA0-4705-9E3E-1BEC45FA4E5E}">
      <dgm:prSet phldrT="[Text]"/>
      <dgm:spPr/>
      <dgm:t>
        <a:bodyPr/>
        <a:lstStyle/>
        <a:p>
          <a:r>
            <a:rPr lang="en-US"/>
            <a:t>Communicate</a:t>
          </a:r>
        </a:p>
      </dgm:t>
    </dgm:pt>
    <dgm:pt modelId="{A5334148-3A13-4DB5-844C-EABFA3716E50}" type="parTrans" cxnId="{6342C735-F1CE-46F3-949C-26C11E839580}">
      <dgm:prSet/>
      <dgm:spPr/>
      <dgm:t>
        <a:bodyPr/>
        <a:lstStyle/>
        <a:p>
          <a:endParaRPr lang="en-US"/>
        </a:p>
      </dgm:t>
    </dgm:pt>
    <dgm:pt modelId="{8C412ADA-F455-45A3-8114-BC06D6E9D94C}" type="sibTrans" cxnId="{6342C735-F1CE-46F3-949C-26C11E839580}">
      <dgm:prSet/>
      <dgm:spPr/>
      <dgm:t>
        <a:bodyPr/>
        <a:lstStyle/>
        <a:p>
          <a:endParaRPr lang="en-US"/>
        </a:p>
      </dgm:t>
    </dgm:pt>
    <dgm:pt modelId="{8828B06A-D6ED-479F-BEC4-9F840B8F6B0F}" type="pres">
      <dgm:prSet presAssocID="{28686BF0-31D8-4DD6-8A20-D3ED6BB04452}" presName="Name0" presStyleCnt="0">
        <dgm:presLayoutVars>
          <dgm:dir/>
          <dgm:resizeHandles val="exact"/>
        </dgm:presLayoutVars>
      </dgm:prSet>
      <dgm:spPr/>
    </dgm:pt>
    <dgm:pt modelId="{93A34492-A195-401E-AE54-4D0FE62CA5D6}" type="pres">
      <dgm:prSet presAssocID="{28686BF0-31D8-4DD6-8A20-D3ED6BB04452}" presName="cycle" presStyleCnt="0"/>
      <dgm:spPr/>
    </dgm:pt>
    <dgm:pt modelId="{9626EDA5-DCF9-4575-BB0A-98FAC8FBF844}" type="pres">
      <dgm:prSet presAssocID="{B67019EE-A4F3-488E-AAF1-31B352C45346}" presName="nodeFirstNode" presStyleLbl="node1" presStyleIdx="0" presStyleCnt="5">
        <dgm:presLayoutVars>
          <dgm:bulletEnabled val="1"/>
        </dgm:presLayoutVars>
      </dgm:prSet>
      <dgm:spPr/>
    </dgm:pt>
    <dgm:pt modelId="{C43A21BA-02DE-4D14-808C-4E9233964EF5}" type="pres">
      <dgm:prSet presAssocID="{338E75D5-8F0A-4087-BA99-D9749D23A9A0}" presName="sibTransFirstNode" presStyleLbl="bgShp" presStyleIdx="0" presStyleCnt="1"/>
      <dgm:spPr/>
    </dgm:pt>
    <dgm:pt modelId="{16BD8074-6446-4FAF-9F14-37F67D4A9F98}" type="pres">
      <dgm:prSet presAssocID="{45BAC999-0772-48D8-9A83-E235105BC96A}" presName="nodeFollowingNodes" presStyleLbl="node1" presStyleIdx="1" presStyleCnt="5">
        <dgm:presLayoutVars>
          <dgm:bulletEnabled val="1"/>
        </dgm:presLayoutVars>
      </dgm:prSet>
      <dgm:spPr/>
    </dgm:pt>
    <dgm:pt modelId="{205759B0-5B05-4EFE-B311-A0BE6F662F73}" type="pres">
      <dgm:prSet presAssocID="{8C6B463B-04BF-439D-BA6F-9239F88021DC}" presName="nodeFollowingNodes" presStyleLbl="node1" presStyleIdx="2" presStyleCnt="5">
        <dgm:presLayoutVars>
          <dgm:bulletEnabled val="1"/>
        </dgm:presLayoutVars>
      </dgm:prSet>
      <dgm:spPr/>
    </dgm:pt>
    <dgm:pt modelId="{D64F8242-C943-480D-B49A-36A9A2D50FC1}" type="pres">
      <dgm:prSet presAssocID="{BBACCE1C-2325-4B93-92D3-A91C3ED0D6D2}" presName="nodeFollowingNodes" presStyleLbl="node1" presStyleIdx="3" presStyleCnt="5">
        <dgm:presLayoutVars>
          <dgm:bulletEnabled val="1"/>
        </dgm:presLayoutVars>
      </dgm:prSet>
      <dgm:spPr/>
    </dgm:pt>
    <dgm:pt modelId="{ABD3D98C-9139-48B4-A1F6-299147E40948}" type="pres">
      <dgm:prSet presAssocID="{F7D26D17-1AA0-4705-9E3E-1BEC45FA4E5E}" presName="nodeFollowingNodes" presStyleLbl="node1" presStyleIdx="4" presStyleCnt="5">
        <dgm:presLayoutVars>
          <dgm:bulletEnabled val="1"/>
        </dgm:presLayoutVars>
      </dgm:prSet>
      <dgm:spPr/>
    </dgm:pt>
  </dgm:ptLst>
  <dgm:cxnLst>
    <dgm:cxn modelId="{EAC0E805-9067-4E90-BA52-951CBE23AA18}" type="presOf" srcId="{45BAC999-0772-48D8-9A83-E235105BC96A}" destId="{16BD8074-6446-4FAF-9F14-37F67D4A9F98}" srcOrd="0" destOrd="0" presId="urn:microsoft.com/office/officeart/2005/8/layout/cycle3"/>
    <dgm:cxn modelId="{6342C735-F1CE-46F3-949C-26C11E839580}" srcId="{28686BF0-31D8-4DD6-8A20-D3ED6BB04452}" destId="{F7D26D17-1AA0-4705-9E3E-1BEC45FA4E5E}" srcOrd="4" destOrd="0" parTransId="{A5334148-3A13-4DB5-844C-EABFA3716E50}" sibTransId="{8C412ADA-F455-45A3-8114-BC06D6E9D94C}"/>
    <dgm:cxn modelId="{0ABDFF39-6E66-46AF-BC42-45F2D1F6B5A6}" type="presOf" srcId="{B67019EE-A4F3-488E-AAF1-31B352C45346}" destId="{9626EDA5-DCF9-4575-BB0A-98FAC8FBF844}" srcOrd="0" destOrd="0" presId="urn:microsoft.com/office/officeart/2005/8/layout/cycle3"/>
    <dgm:cxn modelId="{E03EEE6C-F089-49BC-8A59-98948D11E29D}" type="presOf" srcId="{8C6B463B-04BF-439D-BA6F-9239F88021DC}" destId="{205759B0-5B05-4EFE-B311-A0BE6F662F73}" srcOrd="0" destOrd="0" presId="urn:microsoft.com/office/officeart/2005/8/layout/cycle3"/>
    <dgm:cxn modelId="{F31BDC57-8ECC-4878-A211-C4A3CB6E1239}" srcId="{28686BF0-31D8-4DD6-8A20-D3ED6BB04452}" destId="{BBACCE1C-2325-4B93-92D3-A91C3ED0D6D2}" srcOrd="3" destOrd="0" parTransId="{9B1F3C38-AAA9-4E7B-B9CC-4D98C9B5D847}" sibTransId="{5B75DD89-CCAE-48ED-93CB-3DD8BAEE7E5A}"/>
    <dgm:cxn modelId="{DD4FD185-B3CE-44A2-B061-92A6012BA264}" type="presOf" srcId="{338E75D5-8F0A-4087-BA99-D9749D23A9A0}" destId="{C43A21BA-02DE-4D14-808C-4E9233964EF5}" srcOrd="0" destOrd="0" presId="urn:microsoft.com/office/officeart/2005/8/layout/cycle3"/>
    <dgm:cxn modelId="{9F3D878A-CC7D-4F96-B749-156472F3CC0B}" type="presOf" srcId="{28686BF0-31D8-4DD6-8A20-D3ED6BB04452}" destId="{8828B06A-D6ED-479F-BEC4-9F840B8F6B0F}" srcOrd="0" destOrd="0" presId="urn:microsoft.com/office/officeart/2005/8/layout/cycle3"/>
    <dgm:cxn modelId="{5F411F96-5AFD-48FF-B13E-C495D3152521}" type="presOf" srcId="{F7D26D17-1AA0-4705-9E3E-1BEC45FA4E5E}" destId="{ABD3D98C-9139-48B4-A1F6-299147E40948}" srcOrd="0" destOrd="0" presId="urn:microsoft.com/office/officeart/2005/8/layout/cycle3"/>
    <dgm:cxn modelId="{984C579C-B2F3-4F30-936E-418B3F1A1F4D}" srcId="{28686BF0-31D8-4DD6-8A20-D3ED6BB04452}" destId="{45BAC999-0772-48D8-9A83-E235105BC96A}" srcOrd="1" destOrd="0" parTransId="{7E1F785A-A022-4AE7-ADAD-7AEDE3E7F838}" sibTransId="{F0338A7A-268A-4764-B56A-CF42CBCA0C70}"/>
    <dgm:cxn modelId="{4C4433C1-9BEF-477F-8D53-7232E2CF91FC}" type="presOf" srcId="{BBACCE1C-2325-4B93-92D3-A91C3ED0D6D2}" destId="{D64F8242-C943-480D-B49A-36A9A2D50FC1}" srcOrd="0" destOrd="0" presId="urn:microsoft.com/office/officeart/2005/8/layout/cycle3"/>
    <dgm:cxn modelId="{EFB641EB-E866-4BD5-ACEE-0DAA05B48969}" srcId="{28686BF0-31D8-4DD6-8A20-D3ED6BB04452}" destId="{B67019EE-A4F3-488E-AAF1-31B352C45346}" srcOrd="0" destOrd="0" parTransId="{6109A2D0-740A-4710-A39A-02BFD27CCD20}" sibTransId="{338E75D5-8F0A-4087-BA99-D9749D23A9A0}"/>
    <dgm:cxn modelId="{73F2EDF5-0060-4A5A-BAA0-8AFED060F3B1}" srcId="{28686BF0-31D8-4DD6-8A20-D3ED6BB04452}" destId="{8C6B463B-04BF-439D-BA6F-9239F88021DC}" srcOrd="2" destOrd="0" parTransId="{CFA8D03C-9307-4F0D-B8BE-7A4031A7A824}" sibTransId="{F6A58197-BA50-4424-8D76-49CAB45DDC15}"/>
    <dgm:cxn modelId="{D5ED48D7-11D3-4035-A8B8-ABD22B7FD4DA}" type="presParOf" srcId="{8828B06A-D6ED-479F-BEC4-9F840B8F6B0F}" destId="{93A34492-A195-401E-AE54-4D0FE62CA5D6}" srcOrd="0" destOrd="0" presId="urn:microsoft.com/office/officeart/2005/8/layout/cycle3"/>
    <dgm:cxn modelId="{BB0B57B4-09C7-4C55-BB19-24827626EF80}" type="presParOf" srcId="{93A34492-A195-401E-AE54-4D0FE62CA5D6}" destId="{9626EDA5-DCF9-4575-BB0A-98FAC8FBF844}" srcOrd="0" destOrd="0" presId="urn:microsoft.com/office/officeart/2005/8/layout/cycle3"/>
    <dgm:cxn modelId="{F283A3E1-93A2-4383-9A6E-6025E0989BEC}" type="presParOf" srcId="{93A34492-A195-401E-AE54-4D0FE62CA5D6}" destId="{C43A21BA-02DE-4D14-808C-4E9233964EF5}" srcOrd="1" destOrd="0" presId="urn:microsoft.com/office/officeart/2005/8/layout/cycle3"/>
    <dgm:cxn modelId="{DD80C545-FF4E-460C-BD19-C69BA64751DA}" type="presParOf" srcId="{93A34492-A195-401E-AE54-4D0FE62CA5D6}" destId="{16BD8074-6446-4FAF-9F14-37F67D4A9F98}" srcOrd="2" destOrd="0" presId="urn:microsoft.com/office/officeart/2005/8/layout/cycle3"/>
    <dgm:cxn modelId="{641FC976-2398-40A8-A530-05C857E27F70}" type="presParOf" srcId="{93A34492-A195-401E-AE54-4D0FE62CA5D6}" destId="{205759B0-5B05-4EFE-B311-A0BE6F662F73}" srcOrd="3" destOrd="0" presId="urn:microsoft.com/office/officeart/2005/8/layout/cycle3"/>
    <dgm:cxn modelId="{A1001D59-CCED-439A-A77A-A0FADDF2B26C}" type="presParOf" srcId="{93A34492-A195-401E-AE54-4D0FE62CA5D6}" destId="{D64F8242-C943-480D-B49A-36A9A2D50FC1}" srcOrd="4" destOrd="0" presId="urn:microsoft.com/office/officeart/2005/8/layout/cycle3"/>
    <dgm:cxn modelId="{9B82BA10-D9FC-40AE-B677-F447A6FD4B61}" type="presParOf" srcId="{93A34492-A195-401E-AE54-4D0FE62CA5D6}" destId="{ABD3D98C-9139-48B4-A1F6-299147E40948}"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CD71C2-443E-42CC-B5EF-4AD5EB707F1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D38D0DC-9EF4-490E-8BC4-213268DB66E3}">
      <dgm:prSet/>
      <dgm:spPr/>
      <dgm:t>
        <a:bodyPr/>
        <a:lstStyle/>
        <a:p>
          <a:r>
            <a:rPr lang="en-US" b="1"/>
            <a:t>Meet Kyeshia</a:t>
          </a:r>
          <a:endParaRPr lang="en-US"/>
        </a:p>
      </dgm:t>
    </dgm:pt>
    <dgm:pt modelId="{D45696FC-0BAB-4779-A2E4-44A0402F664A}" type="parTrans" cxnId="{042C4C20-E2A6-4CE6-8B4B-1524F8F73A40}">
      <dgm:prSet/>
      <dgm:spPr/>
      <dgm:t>
        <a:bodyPr/>
        <a:lstStyle/>
        <a:p>
          <a:endParaRPr lang="en-US"/>
        </a:p>
      </dgm:t>
    </dgm:pt>
    <dgm:pt modelId="{998E92A4-9ADC-4DBA-98B5-926A391ACEB5}" type="sibTrans" cxnId="{042C4C20-E2A6-4CE6-8B4B-1524F8F73A40}">
      <dgm:prSet/>
      <dgm:spPr/>
      <dgm:t>
        <a:bodyPr/>
        <a:lstStyle/>
        <a:p>
          <a:endParaRPr lang="en-US"/>
        </a:p>
      </dgm:t>
    </dgm:pt>
    <dgm:pt modelId="{F6DDA3EC-517A-430A-9932-7B3057DA69F9}">
      <dgm:prSet/>
      <dgm:spPr/>
      <dgm:t>
        <a:bodyPr/>
        <a:lstStyle/>
        <a:p>
          <a:r>
            <a:rPr lang="en-US"/>
            <a:t>Mother</a:t>
          </a:r>
        </a:p>
      </dgm:t>
    </dgm:pt>
    <dgm:pt modelId="{85B0D546-6A5B-4329-A92F-FFEC96966AA1}" type="parTrans" cxnId="{85B5F30B-9F5A-4AA7-B39D-F4145FB9369B}">
      <dgm:prSet/>
      <dgm:spPr/>
      <dgm:t>
        <a:bodyPr/>
        <a:lstStyle/>
        <a:p>
          <a:endParaRPr lang="en-US"/>
        </a:p>
      </dgm:t>
    </dgm:pt>
    <dgm:pt modelId="{2246B1D3-0BB3-4240-B881-A1DB5EA95C2F}" type="sibTrans" cxnId="{85B5F30B-9F5A-4AA7-B39D-F4145FB9369B}">
      <dgm:prSet/>
      <dgm:spPr/>
      <dgm:t>
        <a:bodyPr/>
        <a:lstStyle/>
        <a:p>
          <a:endParaRPr lang="en-US"/>
        </a:p>
      </dgm:t>
    </dgm:pt>
    <dgm:pt modelId="{2D883212-9E4E-45D7-8F3E-677CB5EC7E9B}">
      <dgm:prSet/>
      <dgm:spPr/>
      <dgm:t>
        <a:bodyPr/>
        <a:lstStyle/>
        <a:p>
          <a:r>
            <a:rPr lang="en-US"/>
            <a:t>Community Ambassador / Educator</a:t>
          </a:r>
        </a:p>
      </dgm:t>
    </dgm:pt>
    <dgm:pt modelId="{C913FD12-53AA-4C24-B3B0-C7778976F0B2}" type="parTrans" cxnId="{59D181B1-D5BE-4200-A361-E327965793CA}">
      <dgm:prSet/>
      <dgm:spPr/>
      <dgm:t>
        <a:bodyPr/>
        <a:lstStyle/>
        <a:p>
          <a:endParaRPr lang="en-US"/>
        </a:p>
      </dgm:t>
    </dgm:pt>
    <dgm:pt modelId="{330A397D-8F9C-456A-9C4B-F57FE76BCAD5}" type="sibTrans" cxnId="{59D181B1-D5BE-4200-A361-E327965793CA}">
      <dgm:prSet/>
      <dgm:spPr/>
      <dgm:t>
        <a:bodyPr/>
        <a:lstStyle/>
        <a:p>
          <a:endParaRPr lang="en-US"/>
        </a:p>
      </dgm:t>
    </dgm:pt>
    <dgm:pt modelId="{2D399CB1-FD01-4F5E-98E0-F6228FF079D5}">
      <dgm:prSet/>
      <dgm:spPr/>
      <dgm:t>
        <a:bodyPr/>
        <a:lstStyle/>
        <a:p>
          <a:r>
            <a:rPr lang="en-US"/>
            <a:t>Patient Advocate</a:t>
          </a:r>
        </a:p>
      </dgm:t>
    </dgm:pt>
    <dgm:pt modelId="{4BF35543-41AD-416A-ACCD-3D2DC3379271}" type="parTrans" cxnId="{4D029D18-6379-44E7-969A-040750397EF7}">
      <dgm:prSet/>
      <dgm:spPr/>
      <dgm:t>
        <a:bodyPr/>
        <a:lstStyle/>
        <a:p>
          <a:endParaRPr lang="en-US"/>
        </a:p>
      </dgm:t>
    </dgm:pt>
    <dgm:pt modelId="{D5B0F4C8-69B2-4EC1-8014-3B3919D52E8A}" type="sibTrans" cxnId="{4D029D18-6379-44E7-969A-040750397EF7}">
      <dgm:prSet/>
      <dgm:spPr/>
      <dgm:t>
        <a:bodyPr/>
        <a:lstStyle/>
        <a:p>
          <a:endParaRPr lang="en-US"/>
        </a:p>
      </dgm:t>
    </dgm:pt>
    <dgm:pt modelId="{A723F9BB-B73C-47F1-A936-DA57BFD85A97}" type="pres">
      <dgm:prSet presAssocID="{CFCD71C2-443E-42CC-B5EF-4AD5EB707F16}" presName="linear" presStyleCnt="0">
        <dgm:presLayoutVars>
          <dgm:animLvl val="lvl"/>
          <dgm:resizeHandles val="exact"/>
        </dgm:presLayoutVars>
      </dgm:prSet>
      <dgm:spPr/>
    </dgm:pt>
    <dgm:pt modelId="{65ACFA90-578F-4B04-8B93-268B7C6334E7}" type="pres">
      <dgm:prSet presAssocID="{AD38D0DC-9EF4-490E-8BC4-213268DB66E3}" presName="parentText" presStyleLbl="node1" presStyleIdx="0" presStyleCnt="1">
        <dgm:presLayoutVars>
          <dgm:chMax val="0"/>
          <dgm:bulletEnabled val="1"/>
        </dgm:presLayoutVars>
      </dgm:prSet>
      <dgm:spPr/>
    </dgm:pt>
    <dgm:pt modelId="{E354CA47-9FC9-4DB0-870B-FA6711787570}" type="pres">
      <dgm:prSet presAssocID="{AD38D0DC-9EF4-490E-8BC4-213268DB66E3}" presName="childText" presStyleLbl="revTx" presStyleIdx="0" presStyleCnt="1">
        <dgm:presLayoutVars>
          <dgm:bulletEnabled val="1"/>
        </dgm:presLayoutVars>
      </dgm:prSet>
      <dgm:spPr/>
    </dgm:pt>
  </dgm:ptLst>
  <dgm:cxnLst>
    <dgm:cxn modelId="{85B5F30B-9F5A-4AA7-B39D-F4145FB9369B}" srcId="{AD38D0DC-9EF4-490E-8BC4-213268DB66E3}" destId="{F6DDA3EC-517A-430A-9932-7B3057DA69F9}" srcOrd="0" destOrd="0" parTransId="{85B0D546-6A5B-4329-A92F-FFEC96966AA1}" sibTransId="{2246B1D3-0BB3-4240-B881-A1DB5EA95C2F}"/>
    <dgm:cxn modelId="{4D029D18-6379-44E7-969A-040750397EF7}" srcId="{AD38D0DC-9EF4-490E-8BC4-213268DB66E3}" destId="{2D399CB1-FD01-4F5E-98E0-F6228FF079D5}" srcOrd="2" destOrd="0" parTransId="{4BF35543-41AD-416A-ACCD-3D2DC3379271}" sibTransId="{D5B0F4C8-69B2-4EC1-8014-3B3919D52E8A}"/>
    <dgm:cxn modelId="{042C4C20-E2A6-4CE6-8B4B-1524F8F73A40}" srcId="{CFCD71C2-443E-42CC-B5EF-4AD5EB707F16}" destId="{AD38D0DC-9EF4-490E-8BC4-213268DB66E3}" srcOrd="0" destOrd="0" parTransId="{D45696FC-0BAB-4779-A2E4-44A0402F664A}" sibTransId="{998E92A4-9ADC-4DBA-98B5-926A391ACEB5}"/>
    <dgm:cxn modelId="{24C8CA5A-39AA-4C6A-98AB-B1A92FEA5FE1}" type="presOf" srcId="{CFCD71C2-443E-42CC-B5EF-4AD5EB707F16}" destId="{A723F9BB-B73C-47F1-A936-DA57BFD85A97}" srcOrd="0" destOrd="0" presId="urn:microsoft.com/office/officeart/2005/8/layout/vList2"/>
    <dgm:cxn modelId="{E0A5CD89-CAFF-4CF5-976B-12FB5F2D1D4F}" type="presOf" srcId="{2D883212-9E4E-45D7-8F3E-677CB5EC7E9B}" destId="{E354CA47-9FC9-4DB0-870B-FA6711787570}" srcOrd="0" destOrd="1" presId="urn:microsoft.com/office/officeart/2005/8/layout/vList2"/>
    <dgm:cxn modelId="{F68659B0-B4F5-4E37-A516-A4664D830E99}" type="presOf" srcId="{2D399CB1-FD01-4F5E-98E0-F6228FF079D5}" destId="{E354CA47-9FC9-4DB0-870B-FA6711787570}" srcOrd="0" destOrd="2" presId="urn:microsoft.com/office/officeart/2005/8/layout/vList2"/>
    <dgm:cxn modelId="{59D181B1-D5BE-4200-A361-E327965793CA}" srcId="{AD38D0DC-9EF4-490E-8BC4-213268DB66E3}" destId="{2D883212-9E4E-45D7-8F3E-677CB5EC7E9B}" srcOrd="1" destOrd="0" parTransId="{C913FD12-53AA-4C24-B3B0-C7778976F0B2}" sibTransId="{330A397D-8F9C-456A-9C4B-F57FE76BCAD5}"/>
    <dgm:cxn modelId="{92B1B2BA-9C4B-477D-895B-25ED9F72E569}" type="presOf" srcId="{F6DDA3EC-517A-430A-9932-7B3057DA69F9}" destId="{E354CA47-9FC9-4DB0-870B-FA6711787570}" srcOrd="0" destOrd="0" presId="urn:microsoft.com/office/officeart/2005/8/layout/vList2"/>
    <dgm:cxn modelId="{8050F1CB-7DE2-4D72-95D5-F4BA3C47C819}" type="presOf" srcId="{AD38D0DC-9EF4-490E-8BC4-213268DB66E3}" destId="{65ACFA90-578F-4B04-8B93-268B7C6334E7}" srcOrd="0" destOrd="0" presId="urn:microsoft.com/office/officeart/2005/8/layout/vList2"/>
    <dgm:cxn modelId="{91BD91B5-25D5-41B6-8046-1464B1EB95EF}" type="presParOf" srcId="{A723F9BB-B73C-47F1-A936-DA57BFD85A97}" destId="{65ACFA90-578F-4B04-8B93-268B7C6334E7}" srcOrd="0" destOrd="0" presId="urn:microsoft.com/office/officeart/2005/8/layout/vList2"/>
    <dgm:cxn modelId="{C6A5EC93-71E2-43E6-A68B-87A6D7038C1B}" type="presParOf" srcId="{A723F9BB-B73C-47F1-A936-DA57BFD85A97}" destId="{E354CA47-9FC9-4DB0-870B-FA6711787570}"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81894-08F2-4592-BDB8-1AF7AF5557F8}">
      <dsp:nvSpPr>
        <dsp:cNvPr id="0" name=""/>
        <dsp:cNvSpPr/>
      </dsp:nvSpPr>
      <dsp:spPr>
        <a:xfrm>
          <a:off x="3218" y="796691"/>
          <a:ext cx="3228783" cy="3228783"/>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691" tIns="31750" rIns="177691" bIns="31750" numCol="1" spcCol="1270" anchor="ctr" anchorCtr="0">
          <a:noAutofit/>
        </a:bodyPr>
        <a:lstStyle/>
        <a:p>
          <a:pPr marL="0" lvl="0" indent="0" algn="ctr" defTabSz="1111250" rtl="0">
            <a:lnSpc>
              <a:spcPct val="90000"/>
            </a:lnSpc>
            <a:spcBef>
              <a:spcPct val="0"/>
            </a:spcBef>
            <a:spcAft>
              <a:spcPct val="35000"/>
            </a:spcAft>
            <a:buNone/>
          </a:pPr>
          <a:r>
            <a:rPr lang="en-US" sz="2500" kern="1200">
              <a:solidFill>
                <a:schemeClr val="accent1"/>
              </a:solidFill>
              <a:latin typeface="Arial"/>
            </a:rPr>
            <a:t>Hosting </a:t>
          </a:r>
          <a:r>
            <a:rPr lang="en-US" sz="2500" b="1" kern="1200">
              <a:solidFill>
                <a:schemeClr val="accent1"/>
              </a:solidFill>
              <a:latin typeface="Arial"/>
            </a:rPr>
            <a:t>Respectful Care Breakfasts</a:t>
          </a:r>
          <a:endParaRPr lang="en-US" sz="2500" b="1" kern="1200">
            <a:solidFill>
              <a:schemeClr val="accent1"/>
            </a:solidFill>
          </a:endParaRPr>
        </a:p>
      </dsp:txBody>
      <dsp:txXfrm>
        <a:off x="476062" y="1269535"/>
        <a:ext cx="2283095" cy="2283095"/>
      </dsp:txXfrm>
    </dsp:sp>
    <dsp:sp modelId="{AE5C258B-67DF-4920-8033-1EDEFBAB8531}">
      <dsp:nvSpPr>
        <dsp:cNvPr id="0" name=""/>
        <dsp:cNvSpPr/>
      </dsp:nvSpPr>
      <dsp:spPr>
        <a:xfrm>
          <a:off x="2586244" y="796691"/>
          <a:ext cx="3228783" cy="3228783"/>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691" tIns="31750" rIns="177691" bIns="31750" numCol="1" spcCol="1270" anchor="ctr" anchorCtr="0">
          <a:noAutofit/>
        </a:bodyPr>
        <a:lstStyle/>
        <a:p>
          <a:pPr marL="0" lvl="0" indent="0" algn="ctr" defTabSz="1111250" rtl="0">
            <a:lnSpc>
              <a:spcPct val="90000"/>
            </a:lnSpc>
            <a:spcBef>
              <a:spcPct val="0"/>
            </a:spcBef>
            <a:spcAft>
              <a:spcPct val="35000"/>
            </a:spcAft>
            <a:buNone/>
          </a:pPr>
          <a:r>
            <a:rPr lang="en-US" sz="2500" kern="1200">
              <a:solidFill>
                <a:schemeClr val="accent1"/>
              </a:solidFill>
              <a:latin typeface="Arial"/>
            </a:rPr>
            <a:t>Identifying </a:t>
          </a:r>
          <a:r>
            <a:rPr lang="en-US" sz="2500" b="1" kern="1200">
              <a:solidFill>
                <a:schemeClr val="accent1"/>
              </a:solidFill>
              <a:latin typeface="Arial"/>
            </a:rPr>
            <a:t>Patient Partners</a:t>
          </a:r>
          <a:endParaRPr lang="en-US" sz="2500" b="1" kern="1200">
            <a:solidFill>
              <a:schemeClr val="accent1"/>
            </a:solidFill>
          </a:endParaRPr>
        </a:p>
      </dsp:txBody>
      <dsp:txXfrm>
        <a:off x="3059088" y="1269535"/>
        <a:ext cx="2283095" cy="2283095"/>
      </dsp:txXfrm>
    </dsp:sp>
    <dsp:sp modelId="{9EC187FE-D277-4E3B-8C92-40638DE6817C}">
      <dsp:nvSpPr>
        <dsp:cNvPr id="0" name=""/>
        <dsp:cNvSpPr/>
      </dsp:nvSpPr>
      <dsp:spPr>
        <a:xfrm>
          <a:off x="5169271" y="796691"/>
          <a:ext cx="3228783" cy="3228783"/>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691" tIns="31750" rIns="177691" bIns="31750" numCol="1" spcCol="1270" anchor="ctr" anchorCtr="0">
          <a:noAutofit/>
        </a:bodyPr>
        <a:lstStyle/>
        <a:p>
          <a:pPr marL="0" lvl="0" indent="0" algn="ctr" defTabSz="1111250" rtl="0">
            <a:lnSpc>
              <a:spcPct val="90000"/>
            </a:lnSpc>
            <a:spcBef>
              <a:spcPct val="0"/>
            </a:spcBef>
            <a:spcAft>
              <a:spcPct val="35000"/>
            </a:spcAft>
            <a:buNone/>
          </a:pPr>
          <a:r>
            <a:rPr lang="en-US" sz="2500" kern="1200">
              <a:solidFill>
                <a:schemeClr val="accent1"/>
              </a:solidFill>
              <a:latin typeface="Arial"/>
            </a:rPr>
            <a:t>Connecting with </a:t>
          </a:r>
          <a:r>
            <a:rPr lang="en-US" sz="2500" b="1" kern="1200">
              <a:solidFill>
                <a:schemeClr val="accent1"/>
              </a:solidFill>
              <a:latin typeface="Arial"/>
            </a:rPr>
            <a:t>Community-Based Doulas</a:t>
          </a:r>
          <a:endParaRPr lang="en-US" sz="2500" b="1" kern="1200">
            <a:solidFill>
              <a:schemeClr val="accent1"/>
            </a:solidFill>
          </a:endParaRPr>
        </a:p>
      </dsp:txBody>
      <dsp:txXfrm>
        <a:off x="5642115" y="1269535"/>
        <a:ext cx="2283095" cy="2283095"/>
      </dsp:txXfrm>
    </dsp:sp>
    <dsp:sp modelId="{2EBC0CC5-5D81-4B4E-9DFC-1E77BEB8F749}">
      <dsp:nvSpPr>
        <dsp:cNvPr id="0" name=""/>
        <dsp:cNvSpPr/>
      </dsp:nvSpPr>
      <dsp:spPr>
        <a:xfrm>
          <a:off x="7752298" y="796691"/>
          <a:ext cx="3228783" cy="3228783"/>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691" tIns="31750" rIns="177691" bIns="31750" numCol="1" spcCol="1270" anchor="ctr" anchorCtr="0">
          <a:noAutofit/>
        </a:bodyPr>
        <a:lstStyle/>
        <a:p>
          <a:pPr marL="0" lvl="0" indent="0" algn="ctr" defTabSz="1111250" rtl="0">
            <a:lnSpc>
              <a:spcPct val="90000"/>
            </a:lnSpc>
            <a:spcBef>
              <a:spcPct val="0"/>
            </a:spcBef>
            <a:spcAft>
              <a:spcPct val="35000"/>
            </a:spcAft>
            <a:buNone/>
          </a:pPr>
          <a:r>
            <a:rPr lang="en-US" sz="2500" kern="1200">
              <a:solidFill>
                <a:schemeClr val="accent1"/>
              </a:solidFill>
              <a:latin typeface="Arial"/>
            </a:rPr>
            <a:t>Collaborating with </a:t>
          </a:r>
          <a:r>
            <a:rPr lang="en-US" sz="2500" b="1" kern="1200">
              <a:solidFill>
                <a:schemeClr val="accent1"/>
              </a:solidFill>
              <a:latin typeface="Arial"/>
            </a:rPr>
            <a:t>Home-Visiting Programs</a:t>
          </a:r>
          <a:endParaRPr lang="en-US" sz="2500" b="1" kern="1200">
            <a:solidFill>
              <a:schemeClr val="accent1"/>
            </a:solidFill>
          </a:endParaRPr>
        </a:p>
      </dsp:txBody>
      <dsp:txXfrm>
        <a:off x="8225142" y="1269535"/>
        <a:ext cx="2283095" cy="22830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7049F-4D04-4E31-A84F-DB22B6A96006}">
      <dsp:nvSpPr>
        <dsp:cNvPr id="0" name=""/>
        <dsp:cNvSpPr/>
      </dsp:nvSpPr>
      <dsp:spPr>
        <a:xfrm>
          <a:off x="6744109" y="3013772"/>
          <a:ext cx="1830010" cy="1539169"/>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8E6F5C-1F23-4C41-B294-8D34638EAB6D}">
      <dsp:nvSpPr>
        <dsp:cNvPr id="0" name=""/>
        <dsp:cNvSpPr/>
      </dsp:nvSpPr>
      <dsp:spPr>
        <a:xfrm>
          <a:off x="6054387" y="3680955"/>
          <a:ext cx="991800" cy="9918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Lori Stevenson MSN, RN           Sr. Performance Improvement Consultant, W&amp;I </a:t>
          </a:r>
        </a:p>
      </dsp:txBody>
      <dsp:txXfrm>
        <a:off x="6054387" y="3680955"/>
        <a:ext cx="991800" cy="991800"/>
      </dsp:txXfrm>
    </dsp:sp>
    <dsp:sp modelId="{E5CDF754-7FDB-4F40-9ABB-13A157D4BB0B}">
      <dsp:nvSpPr>
        <dsp:cNvPr id="0" name=""/>
        <dsp:cNvSpPr/>
      </dsp:nvSpPr>
      <dsp:spPr>
        <a:xfrm>
          <a:off x="3908751" y="1110835"/>
          <a:ext cx="1830010" cy="1539169"/>
        </a:xfrm>
        <a:prstGeom prst="rect">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t="-24000" b="-2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E25362-BDF7-4F95-BD48-B03F2E67FB50}">
      <dsp:nvSpPr>
        <dsp:cNvPr id="0" name=""/>
        <dsp:cNvSpPr/>
      </dsp:nvSpPr>
      <dsp:spPr>
        <a:xfrm>
          <a:off x="3227007" y="1757875"/>
          <a:ext cx="991800" cy="9918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Jennifer Hudson, MSN, APRN, FNP-C</a:t>
          </a:r>
        </a:p>
        <a:p>
          <a:pPr marL="0" lvl="0" indent="0" algn="ctr" defTabSz="400050">
            <a:lnSpc>
              <a:spcPct val="90000"/>
            </a:lnSpc>
            <a:spcBef>
              <a:spcPct val="0"/>
            </a:spcBef>
            <a:spcAft>
              <a:spcPct val="35000"/>
            </a:spcAft>
            <a:buNone/>
          </a:pPr>
          <a:r>
            <a:rPr lang="en-US" sz="900" kern="1200"/>
            <a:t>Clinical Programs Manager </a:t>
          </a:r>
        </a:p>
      </dsp:txBody>
      <dsp:txXfrm>
        <a:off x="3227007" y="1757875"/>
        <a:ext cx="991800" cy="991800"/>
      </dsp:txXfrm>
    </dsp:sp>
    <dsp:sp modelId="{BC9ABD9A-77E7-48F9-BFE3-6A6E5C6219B2}">
      <dsp:nvSpPr>
        <dsp:cNvPr id="0" name=""/>
        <dsp:cNvSpPr/>
      </dsp:nvSpPr>
      <dsp:spPr>
        <a:xfrm>
          <a:off x="6741942" y="1110835"/>
          <a:ext cx="1830010" cy="1539169"/>
        </a:xfrm>
        <a:prstGeom prst="rect">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9FCC4F-53B2-4870-9BEC-F96DC6214489}">
      <dsp:nvSpPr>
        <dsp:cNvPr id="0" name=""/>
        <dsp:cNvSpPr/>
      </dsp:nvSpPr>
      <dsp:spPr>
        <a:xfrm>
          <a:off x="6060198" y="1757875"/>
          <a:ext cx="991800" cy="9918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Lauren Nacke, MSW, LCSW</a:t>
          </a:r>
        </a:p>
        <a:p>
          <a:pPr marL="0" lvl="0" indent="0" algn="ctr" defTabSz="400050">
            <a:lnSpc>
              <a:spcPct val="90000"/>
            </a:lnSpc>
            <a:spcBef>
              <a:spcPct val="0"/>
            </a:spcBef>
            <a:spcAft>
              <a:spcPct val="35000"/>
            </a:spcAft>
            <a:buNone/>
          </a:pPr>
          <a:r>
            <a:rPr lang="en-US" sz="900" kern="1200"/>
            <a:t>Social Work</a:t>
          </a:r>
        </a:p>
      </dsp:txBody>
      <dsp:txXfrm>
        <a:off x="6060198" y="1757875"/>
        <a:ext cx="991800" cy="991800"/>
      </dsp:txXfrm>
    </dsp:sp>
    <dsp:sp modelId="{9730DEFA-CE1C-486B-B6E4-A64427A3320F}">
      <dsp:nvSpPr>
        <dsp:cNvPr id="0" name=""/>
        <dsp:cNvSpPr/>
      </dsp:nvSpPr>
      <dsp:spPr>
        <a:xfrm>
          <a:off x="1743313" y="3026907"/>
          <a:ext cx="1190568" cy="1718652"/>
        </a:xfrm>
        <a:prstGeom prst="flowChartProcess">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4FC6DA-C803-4E12-AFE8-E22E3B5530EB}">
      <dsp:nvSpPr>
        <dsp:cNvPr id="0" name=""/>
        <dsp:cNvSpPr/>
      </dsp:nvSpPr>
      <dsp:spPr>
        <a:xfrm>
          <a:off x="830901" y="3756338"/>
          <a:ext cx="991800" cy="9918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Brittaney Vaughn, MSN-Nurse Navigator CARE Clinic</a:t>
          </a:r>
        </a:p>
        <a:p>
          <a:pPr marL="0" lvl="0" indent="0" algn="ctr" defTabSz="400050">
            <a:lnSpc>
              <a:spcPct val="90000"/>
            </a:lnSpc>
            <a:spcBef>
              <a:spcPct val="0"/>
            </a:spcBef>
            <a:spcAft>
              <a:spcPct val="35000"/>
            </a:spcAft>
            <a:buNone/>
          </a:pPr>
          <a:endParaRPr lang="en-US" sz="900" kern="1200"/>
        </a:p>
      </dsp:txBody>
      <dsp:txXfrm>
        <a:off x="830901" y="3756338"/>
        <a:ext cx="991800" cy="991800"/>
      </dsp:txXfrm>
    </dsp:sp>
    <dsp:sp modelId="{A8E4B367-53D1-4985-943A-9142E3BBD2E7}">
      <dsp:nvSpPr>
        <dsp:cNvPr id="0" name=""/>
        <dsp:cNvSpPr/>
      </dsp:nvSpPr>
      <dsp:spPr>
        <a:xfrm>
          <a:off x="3937061" y="3071778"/>
          <a:ext cx="1830010" cy="1539169"/>
        </a:xfrm>
        <a:prstGeom prst="rect">
          <a:avLst/>
        </a:prstGeom>
        <a:blipFill>
          <a:blip xmlns:r="http://schemas.openxmlformats.org/officeDocument/2006/relationships" r:embed="rId5" cstate="email">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532E4-7843-4043-BE27-55FD940D8A2F}">
      <dsp:nvSpPr>
        <dsp:cNvPr id="0" name=""/>
        <dsp:cNvSpPr/>
      </dsp:nvSpPr>
      <dsp:spPr>
        <a:xfrm>
          <a:off x="3255317" y="3718817"/>
          <a:ext cx="991800" cy="9918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Sue Dersch, RN-AWARE Program</a:t>
          </a:r>
        </a:p>
      </dsp:txBody>
      <dsp:txXfrm>
        <a:off x="3255317" y="3718817"/>
        <a:ext cx="991800" cy="991800"/>
      </dsp:txXfrm>
    </dsp:sp>
    <dsp:sp modelId="{E60CDCB4-3C84-4212-B0F2-D6A8EF900D98}">
      <dsp:nvSpPr>
        <dsp:cNvPr id="0" name=""/>
        <dsp:cNvSpPr/>
      </dsp:nvSpPr>
      <dsp:spPr>
        <a:xfrm>
          <a:off x="1812754" y="1466524"/>
          <a:ext cx="1077327" cy="1510263"/>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77079C-64EA-4B81-8514-69AA695481BA}">
      <dsp:nvSpPr>
        <dsp:cNvPr id="0" name=""/>
        <dsp:cNvSpPr/>
      </dsp:nvSpPr>
      <dsp:spPr>
        <a:xfrm>
          <a:off x="575497" y="1867814"/>
          <a:ext cx="991800" cy="9918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err="1"/>
            <a:t>LaShanda</a:t>
          </a:r>
          <a:r>
            <a:rPr lang="en-US" sz="900" kern="1200"/>
            <a:t> Jackson, MSN, RN</a:t>
          </a:r>
        </a:p>
        <a:p>
          <a:pPr marL="0" lvl="0" indent="0" algn="ctr" defTabSz="400050">
            <a:lnSpc>
              <a:spcPct val="90000"/>
            </a:lnSpc>
            <a:spcBef>
              <a:spcPct val="0"/>
            </a:spcBef>
            <a:spcAft>
              <a:spcPct val="35000"/>
            </a:spcAft>
            <a:buNone/>
          </a:pPr>
          <a:r>
            <a:rPr lang="en-US" sz="900" kern="1200"/>
            <a:t>Women’s Health Educator and Outreach Coordinator </a:t>
          </a:r>
        </a:p>
      </dsp:txBody>
      <dsp:txXfrm>
        <a:off x="575497" y="1867814"/>
        <a:ext cx="991800" cy="991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734EB-D784-467B-BAEF-F5F66F7A9E8F}">
      <dsp:nvSpPr>
        <dsp:cNvPr id="0" name=""/>
        <dsp:cNvSpPr/>
      </dsp:nvSpPr>
      <dsp:spPr>
        <a:xfrm>
          <a:off x="948266" y="0"/>
          <a:ext cx="5418667" cy="5418667"/>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D5D6DA-7BAC-41C6-B794-CF220B99D237}">
      <dsp:nvSpPr>
        <dsp:cNvPr id="0" name=""/>
        <dsp:cNvSpPr/>
      </dsp:nvSpPr>
      <dsp:spPr>
        <a:xfrm>
          <a:off x="3657599" y="544777"/>
          <a:ext cx="3522133" cy="128270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Ambulatory / Inpatient OB Services</a:t>
          </a:r>
        </a:p>
      </dsp:txBody>
      <dsp:txXfrm>
        <a:off x="3720215" y="607393"/>
        <a:ext cx="3396901" cy="1157468"/>
      </dsp:txXfrm>
    </dsp:sp>
    <dsp:sp modelId="{8A98401E-5BA5-4B46-9132-E3BF6E19EAAD}">
      <dsp:nvSpPr>
        <dsp:cNvPr id="0" name=""/>
        <dsp:cNvSpPr/>
      </dsp:nvSpPr>
      <dsp:spPr>
        <a:xfrm>
          <a:off x="3657599" y="1987814"/>
          <a:ext cx="3522133" cy="128270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Integrated Home Visiting Services</a:t>
          </a:r>
        </a:p>
      </dsp:txBody>
      <dsp:txXfrm>
        <a:off x="3720215" y="2050430"/>
        <a:ext cx="3396901" cy="1157468"/>
      </dsp:txXfrm>
    </dsp:sp>
    <dsp:sp modelId="{718947A8-B855-4265-A849-0AC45C53CF52}">
      <dsp:nvSpPr>
        <dsp:cNvPr id="0" name=""/>
        <dsp:cNvSpPr/>
      </dsp:nvSpPr>
      <dsp:spPr>
        <a:xfrm>
          <a:off x="3657599" y="3430852"/>
          <a:ext cx="3522133" cy="128270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ACCESS!</a:t>
          </a:r>
        </a:p>
      </dsp:txBody>
      <dsp:txXfrm>
        <a:off x="3720215" y="3493468"/>
        <a:ext cx="3396901" cy="11574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3A21BA-02DE-4D14-808C-4E9233964EF5}">
      <dsp:nvSpPr>
        <dsp:cNvPr id="0" name=""/>
        <dsp:cNvSpPr/>
      </dsp:nvSpPr>
      <dsp:spPr>
        <a:xfrm>
          <a:off x="1374164" y="-32039"/>
          <a:ext cx="5379671" cy="5379671"/>
        </a:xfrm>
        <a:prstGeom prst="circularArrow">
          <a:avLst>
            <a:gd name="adj1" fmla="val 5544"/>
            <a:gd name="adj2" fmla="val 330680"/>
            <a:gd name="adj3" fmla="val 13767645"/>
            <a:gd name="adj4" fmla="val 17391005"/>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26EDA5-DCF9-4575-BB0A-98FAC8FBF844}">
      <dsp:nvSpPr>
        <dsp:cNvPr id="0" name=""/>
        <dsp:cNvSpPr/>
      </dsp:nvSpPr>
      <dsp:spPr>
        <a:xfrm>
          <a:off x="2799953" y="2274"/>
          <a:ext cx="2528093" cy="12640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Initiate Relationship</a:t>
          </a:r>
        </a:p>
      </dsp:txBody>
      <dsp:txXfrm>
        <a:off x="2861659" y="63980"/>
        <a:ext cx="2404681" cy="1140634"/>
      </dsp:txXfrm>
    </dsp:sp>
    <dsp:sp modelId="{16BD8074-6446-4FAF-9F14-37F67D4A9F98}">
      <dsp:nvSpPr>
        <dsp:cNvPr id="0" name=""/>
        <dsp:cNvSpPr/>
      </dsp:nvSpPr>
      <dsp:spPr>
        <a:xfrm>
          <a:off x="4981774" y="1587460"/>
          <a:ext cx="2528093" cy="12640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Offer support &amp; education</a:t>
          </a:r>
        </a:p>
      </dsp:txBody>
      <dsp:txXfrm>
        <a:off x="5043480" y="1649166"/>
        <a:ext cx="2404681" cy="1140634"/>
      </dsp:txXfrm>
    </dsp:sp>
    <dsp:sp modelId="{205759B0-5B05-4EFE-B311-A0BE6F662F73}">
      <dsp:nvSpPr>
        <dsp:cNvPr id="0" name=""/>
        <dsp:cNvSpPr/>
      </dsp:nvSpPr>
      <dsp:spPr>
        <a:xfrm>
          <a:off x="4148393" y="4152345"/>
          <a:ext cx="2528093" cy="12640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Gather information</a:t>
          </a:r>
        </a:p>
      </dsp:txBody>
      <dsp:txXfrm>
        <a:off x="4210099" y="4214051"/>
        <a:ext cx="2404681" cy="1140634"/>
      </dsp:txXfrm>
    </dsp:sp>
    <dsp:sp modelId="{D64F8242-C943-480D-B49A-36A9A2D50FC1}">
      <dsp:nvSpPr>
        <dsp:cNvPr id="0" name=""/>
        <dsp:cNvSpPr/>
      </dsp:nvSpPr>
      <dsp:spPr>
        <a:xfrm>
          <a:off x="1451513" y="4152345"/>
          <a:ext cx="2528093" cy="12640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Link to necessary services</a:t>
          </a:r>
        </a:p>
      </dsp:txBody>
      <dsp:txXfrm>
        <a:off x="1513219" y="4214051"/>
        <a:ext cx="2404681" cy="1140634"/>
      </dsp:txXfrm>
    </dsp:sp>
    <dsp:sp modelId="{ABD3D98C-9139-48B4-A1F6-299147E40948}">
      <dsp:nvSpPr>
        <dsp:cNvPr id="0" name=""/>
        <dsp:cNvSpPr/>
      </dsp:nvSpPr>
      <dsp:spPr>
        <a:xfrm>
          <a:off x="618131" y="1587460"/>
          <a:ext cx="2528093" cy="12640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Communicate</a:t>
          </a:r>
        </a:p>
      </dsp:txBody>
      <dsp:txXfrm>
        <a:off x="679837" y="1649166"/>
        <a:ext cx="2404681" cy="11406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CFA90-578F-4B04-8B93-268B7C6334E7}">
      <dsp:nvSpPr>
        <dsp:cNvPr id="0" name=""/>
        <dsp:cNvSpPr/>
      </dsp:nvSpPr>
      <dsp:spPr>
        <a:xfrm>
          <a:off x="0" y="41421"/>
          <a:ext cx="5384800" cy="12232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b="1" kern="1200"/>
            <a:t>Meet Kyeshia</a:t>
          </a:r>
          <a:endParaRPr lang="en-US" sz="5100" kern="1200"/>
        </a:p>
      </dsp:txBody>
      <dsp:txXfrm>
        <a:off x="59713" y="101134"/>
        <a:ext cx="5265374" cy="1103809"/>
      </dsp:txXfrm>
    </dsp:sp>
    <dsp:sp modelId="{E354CA47-9FC9-4DB0-870B-FA6711787570}">
      <dsp:nvSpPr>
        <dsp:cNvPr id="0" name=""/>
        <dsp:cNvSpPr/>
      </dsp:nvSpPr>
      <dsp:spPr>
        <a:xfrm>
          <a:off x="0" y="1264656"/>
          <a:ext cx="5384800" cy="3219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67" tIns="64770" rIns="362712" bIns="64770" numCol="1" spcCol="1270" anchor="t" anchorCtr="0">
          <a:noAutofit/>
        </a:bodyPr>
        <a:lstStyle/>
        <a:p>
          <a:pPr marL="285750" lvl="1" indent="-285750" algn="l" defTabSz="1778000">
            <a:lnSpc>
              <a:spcPct val="90000"/>
            </a:lnSpc>
            <a:spcBef>
              <a:spcPct val="0"/>
            </a:spcBef>
            <a:spcAft>
              <a:spcPct val="20000"/>
            </a:spcAft>
            <a:buChar char="•"/>
          </a:pPr>
          <a:r>
            <a:rPr lang="en-US" sz="4000" kern="1200"/>
            <a:t>Mother</a:t>
          </a:r>
        </a:p>
        <a:p>
          <a:pPr marL="285750" lvl="1" indent="-285750" algn="l" defTabSz="1778000">
            <a:lnSpc>
              <a:spcPct val="90000"/>
            </a:lnSpc>
            <a:spcBef>
              <a:spcPct val="0"/>
            </a:spcBef>
            <a:spcAft>
              <a:spcPct val="20000"/>
            </a:spcAft>
            <a:buChar char="•"/>
          </a:pPr>
          <a:r>
            <a:rPr lang="en-US" sz="4000" kern="1200"/>
            <a:t>Community Ambassador / Educator</a:t>
          </a:r>
        </a:p>
        <a:p>
          <a:pPr marL="285750" lvl="1" indent="-285750" algn="l" defTabSz="1778000">
            <a:lnSpc>
              <a:spcPct val="90000"/>
            </a:lnSpc>
            <a:spcBef>
              <a:spcPct val="0"/>
            </a:spcBef>
            <a:spcAft>
              <a:spcPct val="20000"/>
            </a:spcAft>
            <a:buChar char="•"/>
          </a:pPr>
          <a:r>
            <a:rPr lang="en-US" sz="4000" kern="1200"/>
            <a:t>Patient Advocate</a:t>
          </a:r>
        </a:p>
      </dsp:txBody>
      <dsp:txXfrm>
        <a:off x="0" y="1264656"/>
        <a:ext cx="5384800" cy="3219885"/>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BB586-2CF5-4D29-833A-57D6283FDEF7}" type="datetimeFigureOut">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83A75A-6C44-4448-8BBF-4B6021CFF996}" type="slidenum">
              <a:t>‹#›</a:t>
            </a:fld>
            <a:endParaRPr lang="en-US"/>
          </a:p>
        </p:txBody>
      </p:sp>
    </p:spTree>
    <p:extLst>
      <p:ext uri="{BB962C8B-B14F-4D97-AF65-F5344CB8AC3E}">
        <p14:creationId xmlns:p14="http://schemas.microsoft.com/office/powerpoint/2010/main" val="1222677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09" name="Google Shape;150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rPr>
              <a:t>One of our most exciting birth equity team projects was related to doulas.  We identified that there was a gap of knowledge for our nursing staff related to what the role of a doula is, so the idea was born to do workshops to close that gap.  A community-based doula organization and Barnes then started working with March of Dimes in their doula friendly collaborative to identify additional gaps.  These gaps resulted in implementation of doula workshops with a focus on the items noted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rPr>
              <a:t>Defining the scope and role of a doula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rPr>
              <a:t>Defining where the role of a doula begins and ends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rPr>
              <a:t>Understanding and resetting provider perceptions of doula and working to integrate doulas into the hospital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rPr>
              <a:t>Discussing behaviors and actions clinical care staff can implement to support doulas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rPr>
              <a:t>Reviewing types of doulas and how to access doula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fld id="{9B1D1D44-AFB8-4F88-8DB7-F15B9FA2923B}" type="slidenum">
              <a:rPr lang="en-US" smtClean="0"/>
              <a:t>11</a:t>
            </a:fld>
            <a:endParaRPr lang="en-US"/>
          </a:p>
        </p:txBody>
      </p:sp>
    </p:spTree>
    <p:extLst>
      <p:ext uri="{BB962C8B-B14F-4D97-AF65-F5344CB8AC3E}">
        <p14:creationId xmlns:p14="http://schemas.microsoft.com/office/powerpoint/2010/main" val="3713005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The workshops were held throughout the year on our campus and were facilitated by the community-based doula organization.  These workshops were mandatory for all L&amp;D nurses and open to all staff members, including providers.  More than 200 staff members attended the workshops throughout the year.  </a:t>
            </a:r>
          </a:p>
        </p:txBody>
      </p:sp>
      <p:sp>
        <p:nvSpPr>
          <p:cNvPr id="4" name="Slide Number Placeholder 3"/>
          <p:cNvSpPr>
            <a:spLocks noGrp="1"/>
          </p:cNvSpPr>
          <p:nvPr>
            <p:ph type="sldNum" sz="quarter" idx="5"/>
          </p:nvPr>
        </p:nvSpPr>
        <p:spPr/>
        <p:txBody>
          <a:bodyPr/>
          <a:lstStyle/>
          <a:p>
            <a:fld id="{9B1D1D44-AFB8-4F88-8DB7-F15B9FA2923B}" type="slidenum">
              <a:rPr lang="en-US" smtClean="0"/>
              <a:t>12</a:t>
            </a:fld>
            <a:endParaRPr lang="en-US"/>
          </a:p>
        </p:txBody>
      </p:sp>
    </p:spTree>
    <p:extLst>
      <p:ext uri="{BB962C8B-B14F-4D97-AF65-F5344CB8AC3E}">
        <p14:creationId xmlns:p14="http://schemas.microsoft.com/office/powerpoint/2010/main" val="3979520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We conducted pre and post workshop surveys.  Knowledge surrounding doulas and their value to the care team doubled for those who attended the workshops. Our team gained a deeper respect for doulas and the important role doulas play as part of the care team.  One of our nurses even commented that she wants to use a doula for her next child. </a:t>
            </a:r>
          </a:p>
        </p:txBody>
      </p:sp>
      <p:sp>
        <p:nvSpPr>
          <p:cNvPr id="4" name="Slide Number Placeholder 3"/>
          <p:cNvSpPr>
            <a:spLocks noGrp="1"/>
          </p:cNvSpPr>
          <p:nvPr>
            <p:ph type="sldNum" sz="quarter" idx="5"/>
          </p:nvPr>
        </p:nvSpPr>
        <p:spPr/>
        <p:txBody>
          <a:bodyPr/>
          <a:lstStyle/>
          <a:p>
            <a:fld id="{9B1D1D44-AFB8-4F88-8DB7-F15B9FA2923B}" type="slidenum">
              <a:rPr lang="en-US" smtClean="0"/>
              <a:t>13</a:t>
            </a:fld>
            <a:endParaRPr lang="en-US"/>
          </a:p>
        </p:txBody>
      </p:sp>
    </p:spTree>
    <p:extLst>
      <p:ext uri="{BB962C8B-B14F-4D97-AF65-F5344CB8AC3E}">
        <p14:creationId xmlns:p14="http://schemas.microsoft.com/office/powerpoint/2010/main" val="2418031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At the end of the year, we hosted workshop reflection sessions and invited anyone who had attended a workshop to come and share their feedback and thoughts.  We received valuable feedback on ways to make the workshops better but, most importantly, insight into how the workshops have affected the relationships between doulas and other members of the care team on our units.  As noted, doulas have felt more “a part of the team” during births and report being increasingly welcomed to our facilities. </a:t>
            </a:r>
          </a:p>
        </p:txBody>
      </p:sp>
      <p:sp>
        <p:nvSpPr>
          <p:cNvPr id="4" name="Slide Number Placeholder 3"/>
          <p:cNvSpPr>
            <a:spLocks noGrp="1"/>
          </p:cNvSpPr>
          <p:nvPr>
            <p:ph type="sldNum" sz="quarter" idx="5"/>
          </p:nvPr>
        </p:nvSpPr>
        <p:spPr/>
        <p:txBody>
          <a:bodyPr/>
          <a:lstStyle/>
          <a:p>
            <a:fld id="{9B1D1D44-AFB8-4F88-8DB7-F15B9FA2923B}" type="slidenum">
              <a:rPr lang="en-US" smtClean="0"/>
              <a:t>14</a:t>
            </a:fld>
            <a:endParaRPr lang="en-US"/>
          </a:p>
        </p:txBody>
      </p:sp>
    </p:spTree>
    <p:extLst>
      <p:ext uri="{BB962C8B-B14F-4D97-AF65-F5344CB8AC3E}">
        <p14:creationId xmlns:p14="http://schemas.microsoft.com/office/powerpoint/2010/main" val="2764558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In addition to training our staff, doula receptions are hosted quarterly.  Local doulas and other community partners working in the Women and Infant’s realm </a:t>
            </a:r>
            <a:r>
              <a:rPr lang="en-US" b="0"/>
              <a:t>(health department employees, mental health providers, lactation professionals as examples) </a:t>
            </a:r>
            <a:r>
              <a:rPr lang="en-US" b="1"/>
              <a:t>are invited. We offer refreshments and tours of the units (if desired).  There is a brief discussion about BJH community initiatives followed by an open forum for community members to guide the conversation.  </a:t>
            </a:r>
          </a:p>
          <a:p>
            <a:endParaRPr lang="en-US" b="1"/>
          </a:p>
          <a:p>
            <a:r>
              <a:rPr lang="en-US" strike="sngStrike"/>
              <a:t>One of the items developed out of this meeting include a Doula Welcome Packet.  Doulas helped us understand what items would be important for a doula to know/have when arriving to the unit.  Attendance at these receptions varies but no matter how many or how few attend, we gather honest feedback which is imperative to continually improving the hospital experience for our community partners. </a:t>
            </a:r>
          </a:p>
        </p:txBody>
      </p:sp>
      <p:sp>
        <p:nvSpPr>
          <p:cNvPr id="4" name="Slide Number Placeholder 3"/>
          <p:cNvSpPr>
            <a:spLocks noGrp="1"/>
          </p:cNvSpPr>
          <p:nvPr>
            <p:ph type="sldNum" sz="quarter" idx="5"/>
          </p:nvPr>
        </p:nvSpPr>
        <p:spPr/>
        <p:txBody>
          <a:bodyPr/>
          <a:lstStyle/>
          <a:p>
            <a:fld id="{9B1D1D44-AFB8-4F88-8DB7-F15B9FA2923B}" type="slidenum">
              <a:rPr lang="en-US" smtClean="0"/>
              <a:t>15</a:t>
            </a:fld>
            <a:endParaRPr lang="en-US"/>
          </a:p>
        </p:txBody>
      </p:sp>
    </p:spTree>
    <p:extLst>
      <p:ext uri="{BB962C8B-B14F-4D97-AF65-F5344CB8AC3E}">
        <p14:creationId xmlns:p14="http://schemas.microsoft.com/office/powerpoint/2010/main" val="1172934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Should hospitals hire doulas?  Or should hospitals partner with community doulas?  There is much debate and discussion about the best way to provide doula services to all.  We are working with community doulas to determine what is the most respectful and patient focused option</a:t>
            </a:r>
            <a:r>
              <a:rPr lang="en-US"/>
              <a:t>. </a:t>
            </a:r>
          </a:p>
        </p:txBody>
      </p:sp>
      <p:sp>
        <p:nvSpPr>
          <p:cNvPr id="4" name="Slide Number Placeholder 3"/>
          <p:cNvSpPr>
            <a:spLocks noGrp="1"/>
          </p:cNvSpPr>
          <p:nvPr>
            <p:ph type="sldNum" sz="quarter" idx="5"/>
          </p:nvPr>
        </p:nvSpPr>
        <p:spPr/>
        <p:txBody>
          <a:bodyPr/>
          <a:lstStyle/>
          <a:p>
            <a:fld id="{9B1D1D44-AFB8-4F88-8DB7-F15B9FA2923B}" type="slidenum">
              <a:rPr lang="en-US" smtClean="0"/>
              <a:t>16</a:t>
            </a:fld>
            <a:endParaRPr lang="en-US"/>
          </a:p>
        </p:txBody>
      </p:sp>
    </p:spTree>
    <p:extLst>
      <p:ext uri="{BB962C8B-B14F-4D97-AF65-F5344CB8AC3E}">
        <p14:creationId xmlns:p14="http://schemas.microsoft.com/office/powerpoint/2010/main" val="2328563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Our patient partner has agreed to participate.  Currently working with her to allow her to help develop the role and expectations.  </a:t>
            </a:r>
          </a:p>
          <a:p>
            <a:endParaRPr lang="en-US"/>
          </a:p>
          <a:p>
            <a:r>
              <a:rPr lang="en-US" b="0" strike="sngStrike"/>
              <a:t>We are continuing to become more doula friendly by implementing welcome packets, continuing staff training, providing doula badges to better identify the doula as a member of the care team, including doulas in shared decision making at the bedside with the patient and family, providing snacks and parking validation</a:t>
            </a:r>
          </a:p>
          <a:p>
            <a:endParaRPr lang="en-US" b="0" strike="sngStrike"/>
          </a:p>
          <a:p>
            <a:r>
              <a:rPr lang="en-US" strike="sngStrike"/>
              <a:t>Welcome packets to include: information on family lounge, cafeteria; emergency procedures; supply availability and location (peanut ball, mirrors, snacks, ice, </a:t>
            </a:r>
            <a:r>
              <a:rPr lang="en-US" strike="sngStrike" err="1"/>
              <a:t>etc</a:t>
            </a:r>
            <a:r>
              <a:rPr lang="en-US" strike="sngStrike"/>
              <a:t>)</a:t>
            </a:r>
          </a:p>
        </p:txBody>
      </p:sp>
      <p:sp>
        <p:nvSpPr>
          <p:cNvPr id="4" name="Slide Number Placeholder 3"/>
          <p:cNvSpPr>
            <a:spLocks noGrp="1"/>
          </p:cNvSpPr>
          <p:nvPr>
            <p:ph type="sldNum" sz="quarter" idx="5"/>
          </p:nvPr>
        </p:nvSpPr>
        <p:spPr/>
        <p:txBody>
          <a:bodyPr/>
          <a:lstStyle/>
          <a:p>
            <a:fld id="{9B1D1D44-AFB8-4F88-8DB7-F15B9FA2923B}" type="slidenum">
              <a:rPr lang="en-US" smtClean="0"/>
              <a:t>17</a:t>
            </a:fld>
            <a:endParaRPr lang="en-US"/>
          </a:p>
        </p:txBody>
      </p:sp>
    </p:spTree>
    <p:extLst>
      <p:ext uri="{BB962C8B-B14F-4D97-AF65-F5344CB8AC3E}">
        <p14:creationId xmlns:p14="http://schemas.microsoft.com/office/powerpoint/2010/main" val="880369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trike="sngStrike"/>
              <a:t>This is a list of the interventions/initiatives that have helped us along our journey.  We have learned to practice humble inquiry, to listen more, and to respect our differences.  We are hopeful our community relationships continue to grow and thrive and that we are creating a collaborative space where everyone feels empowered to participate as a valued member of the care team.</a:t>
            </a:r>
          </a:p>
        </p:txBody>
      </p:sp>
      <p:sp>
        <p:nvSpPr>
          <p:cNvPr id="4" name="Slide Number Placeholder 3"/>
          <p:cNvSpPr>
            <a:spLocks noGrp="1"/>
          </p:cNvSpPr>
          <p:nvPr>
            <p:ph type="sldNum" sz="quarter" idx="5"/>
          </p:nvPr>
        </p:nvSpPr>
        <p:spPr/>
        <p:txBody>
          <a:bodyPr/>
          <a:lstStyle/>
          <a:p>
            <a:fld id="{9B1D1D44-AFB8-4F88-8DB7-F15B9FA2923B}" type="slidenum">
              <a:rPr lang="en-US" smtClean="0"/>
              <a:t>18</a:t>
            </a:fld>
            <a:endParaRPr lang="en-US"/>
          </a:p>
        </p:txBody>
      </p:sp>
    </p:spTree>
    <p:extLst>
      <p:ext uri="{BB962C8B-B14F-4D97-AF65-F5344CB8AC3E}">
        <p14:creationId xmlns:p14="http://schemas.microsoft.com/office/powerpoint/2010/main" val="1829777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 will leave you with a quote from Dr. </a:t>
            </a:r>
            <a:r>
              <a:rPr lang="en-US" err="1"/>
              <a:t>Khabele</a:t>
            </a:r>
            <a:r>
              <a:rPr lang="en-US"/>
              <a:t>, the Wash U Department Chair of OB/GYN. (QUOTE) </a:t>
            </a:r>
          </a:p>
          <a:p>
            <a:endParaRPr lang="en-US"/>
          </a:p>
          <a:p>
            <a:r>
              <a:rPr lang="en-US"/>
              <a:t>Providing care to those we serve is an honor and we need to remain focused on providing care that meets the needs of the individual-culturally appropriate and patient centered.  Listen, communicate, collaborate.</a:t>
            </a:r>
          </a:p>
        </p:txBody>
      </p:sp>
      <p:sp>
        <p:nvSpPr>
          <p:cNvPr id="4" name="Slide Number Placeholder 3"/>
          <p:cNvSpPr>
            <a:spLocks noGrp="1"/>
          </p:cNvSpPr>
          <p:nvPr>
            <p:ph type="sldNum" sz="quarter" idx="5"/>
          </p:nvPr>
        </p:nvSpPr>
        <p:spPr/>
        <p:txBody>
          <a:bodyPr/>
          <a:lstStyle/>
          <a:p>
            <a:fld id="{9B1D1D44-AFB8-4F88-8DB7-F15B9FA2923B}" type="slidenum">
              <a:rPr lang="en-US" smtClean="0"/>
              <a:t>19</a:t>
            </a:fld>
            <a:endParaRPr lang="en-US"/>
          </a:p>
        </p:txBody>
      </p:sp>
    </p:spTree>
    <p:extLst>
      <p:ext uri="{BB962C8B-B14F-4D97-AF65-F5344CB8AC3E}">
        <p14:creationId xmlns:p14="http://schemas.microsoft.com/office/powerpoint/2010/main" val="1415482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FABDF60-4CD6-43E0-B427-59534C887737}" type="slidenum">
              <a:rPr lang="en-US" smtClean="0"/>
              <a:t>20</a:t>
            </a:fld>
            <a:endParaRPr lang="en-US"/>
          </a:p>
        </p:txBody>
      </p:sp>
    </p:spTree>
    <p:extLst>
      <p:ext uri="{BB962C8B-B14F-4D97-AF65-F5344CB8AC3E}">
        <p14:creationId xmlns:p14="http://schemas.microsoft.com/office/powerpoint/2010/main" val="2752619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1419EE26-A09D-4829-9B07-906A6023EC61}" type="slidenum">
              <a:rPr lang="en-US"/>
              <a:t>2</a:t>
            </a:fld>
            <a:endParaRPr lang="en-US"/>
          </a:p>
        </p:txBody>
      </p:sp>
    </p:spTree>
    <p:extLst>
      <p:ext uri="{BB962C8B-B14F-4D97-AF65-F5344CB8AC3E}">
        <p14:creationId xmlns:p14="http://schemas.microsoft.com/office/powerpoint/2010/main" val="1161846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FABDF60-4CD6-43E0-B427-59534C887737}" type="slidenum">
              <a:rPr lang="en-US" smtClean="0"/>
              <a:t>31</a:t>
            </a:fld>
            <a:endParaRPr lang="en-US"/>
          </a:p>
        </p:txBody>
      </p:sp>
    </p:spTree>
    <p:extLst>
      <p:ext uri="{BB962C8B-B14F-4D97-AF65-F5344CB8AC3E}">
        <p14:creationId xmlns:p14="http://schemas.microsoft.com/office/powerpoint/2010/main" val="1928470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041BEB-69A8-427F-A753-DF351CC7A4E7}" type="slidenum">
              <a:rPr lang="en-US" smtClean="0"/>
              <a:pPr/>
              <a:t>32</a:t>
            </a:fld>
            <a:endParaRPr lang="en-US"/>
          </a:p>
        </p:txBody>
      </p:sp>
    </p:spTree>
    <p:extLst>
      <p:ext uri="{BB962C8B-B14F-4D97-AF65-F5344CB8AC3E}">
        <p14:creationId xmlns:p14="http://schemas.microsoft.com/office/powerpoint/2010/main" val="2180870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041BEB-69A8-427F-A753-DF351CC7A4E7}" type="slidenum">
              <a:rPr lang="en-US" smtClean="0"/>
              <a:pPr/>
              <a:t>33</a:t>
            </a:fld>
            <a:endParaRPr lang="en-US"/>
          </a:p>
        </p:txBody>
      </p:sp>
    </p:spTree>
    <p:extLst>
      <p:ext uri="{BB962C8B-B14F-4D97-AF65-F5344CB8AC3E}">
        <p14:creationId xmlns:p14="http://schemas.microsoft.com/office/powerpoint/2010/main" val="869885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041BEB-69A8-427F-A753-DF351CC7A4E7}" type="slidenum">
              <a:rPr lang="en-US" smtClean="0"/>
              <a:pPr/>
              <a:t>34</a:t>
            </a:fld>
            <a:endParaRPr lang="en-US"/>
          </a:p>
        </p:txBody>
      </p:sp>
    </p:spTree>
    <p:extLst>
      <p:ext uri="{BB962C8B-B14F-4D97-AF65-F5344CB8AC3E}">
        <p14:creationId xmlns:p14="http://schemas.microsoft.com/office/powerpoint/2010/main" val="4048436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D0D0D"/>
                </a:solidFill>
                <a:effectLst/>
                <a:highlight>
                  <a:srgbClr val="FFFFFF"/>
                </a:highlight>
                <a:latin typeface="Söhne"/>
              </a:rPr>
              <a:t>Connecting ambulatory and inpatient services ensures continuity of care, integrated care teams, and streamlined referrals. With the addition of an integrated nurse home visiting service, we can gather additional information, sometimes even before it is captured in the clinic or inpatient setting. Moreover, we maintain long-term access to our clients with numerous opportunities for engagement, creating an ideal platform for successfully addressing and improving inequities within this population.</a:t>
            </a:r>
            <a:endParaRPr lang="en-US"/>
          </a:p>
        </p:txBody>
      </p:sp>
      <p:sp>
        <p:nvSpPr>
          <p:cNvPr id="4" name="Slide Number Placeholder 3"/>
          <p:cNvSpPr>
            <a:spLocks noGrp="1"/>
          </p:cNvSpPr>
          <p:nvPr>
            <p:ph type="sldNum" sz="quarter" idx="5"/>
          </p:nvPr>
        </p:nvSpPr>
        <p:spPr/>
        <p:txBody>
          <a:bodyPr/>
          <a:lstStyle/>
          <a:p>
            <a:fld id="{24041BEB-69A8-427F-A753-DF351CC7A4E7}" type="slidenum">
              <a:rPr lang="en-US" smtClean="0"/>
              <a:pPr/>
              <a:t>36</a:t>
            </a:fld>
            <a:endParaRPr lang="en-US"/>
          </a:p>
        </p:txBody>
      </p:sp>
    </p:spTree>
    <p:extLst>
      <p:ext uri="{BB962C8B-B14F-4D97-AF65-F5344CB8AC3E}">
        <p14:creationId xmlns:p14="http://schemas.microsoft.com/office/powerpoint/2010/main" val="4036907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D0D0D"/>
                </a:solidFill>
                <a:effectLst/>
                <a:highlight>
                  <a:srgbClr val="FFFFFF"/>
                </a:highlight>
                <a:latin typeface="Söhne"/>
              </a:rPr>
              <a:t>Our system setup allows us to initiate relationships and engage with patients through various channels, whether they connect with their healthcare provider or our nurse home visiting service. Through these avenues, we provide comprehensive support and education about their care during visits and appointments, home visits, in-person and online classes. When additional support is needed, we link patients to necessary resources with the help of our social work and nurse home visiting team, leveraging strong community partnerships.</a:t>
            </a:r>
          </a:p>
          <a:p>
            <a:endParaRPr lang="en-US" b="0" i="0">
              <a:solidFill>
                <a:srgbClr val="0D0D0D"/>
              </a:solidFill>
              <a:effectLst/>
              <a:highlight>
                <a:srgbClr val="FFFFFF"/>
              </a:highlight>
              <a:latin typeface="Söhne"/>
            </a:endParaRPr>
          </a:p>
          <a:p>
            <a:r>
              <a:rPr lang="en-US">
                <a:effectLst/>
              </a:rPr>
              <a:t>With all these services in place, we can gather a significant amount of information. Data metrics captured across all settings enable us to identify both successes and gaps in care.</a:t>
            </a:r>
          </a:p>
          <a:p>
            <a:br>
              <a:rPr lang="en-US">
                <a:effectLst/>
              </a:rPr>
            </a:br>
            <a:r>
              <a:rPr lang="en-US" b="0" i="0">
                <a:solidFill>
                  <a:srgbClr val="0D0D0D"/>
                </a:solidFill>
                <a:effectLst/>
                <a:highlight>
                  <a:srgbClr val="FFFFFF"/>
                </a:highlight>
                <a:latin typeface="Söhne"/>
              </a:rPr>
              <a:t>Through </a:t>
            </a:r>
            <a:r>
              <a:rPr lang="en-US" b="0" i="0" err="1">
                <a:solidFill>
                  <a:srgbClr val="0D0D0D"/>
                </a:solidFill>
                <a:effectLst/>
                <a:highlight>
                  <a:srgbClr val="FFFFFF"/>
                </a:highlight>
                <a:latin typeface="Söhne"/>
              </a:rPr>
              <a:t>SDoH</a:t>
            </a:r>
            <a:r>
              <a:rPr lang="en-US" b="0" i="0">
                <a:solidFill>
                  <a:srgbClr val="0D0D0D"/>
                </a:solidFill>
                <a:effectLst/>
                <a:highlight>
                  <a:srgbClr val="FFFFFF"/>
                </a:highlight>
                <a:latin typeface="Söhne"/>
              </a:rPr>
              <a:t> screening, social work support, and engagement with patients in their unique settings, we can comprehensively identify the services needed. When implementing our </a:t>
            </a:r>
            <a:r>
              <a:rPr lang="en-US" b="0" i="0" err="1">
                <a:solidFill>
                  <a:srgbClr val="0D0D0D"/>
                </a:solidFill>
                <a:effectLst/>
                <a:highlight>
                  <a:srgbClr val="FFFFFF"/>
                </a:highlight>
                <a:latin typeface="Söhne"/>
              </a:rPr>
              <a:t>SDoH</a:t>
            </a:r>
            <a:r>
              <a:rPr lang="en-US" b="0" i="0">
                <a:solidFill>
                  <a:srgbClr val="0D0D0D"/>
                </a:solidFill>
                <a:effectLst/>
                <a:highlight>
                  <a:srgbClr val="FFFFFF"/>
                </a:highlight>
                <a:latin typeface="Söhne"/>
              </a:rPr>
              <a:t> tool, we were able to use the data captured to justify the need for a more detailed and comprehensive screening based on referrals we have made.</a:t>
            </a:r>
          </a:p>
          <a:p>
            <a:endParaRPr lang="en-US" b="0" i="0">
              <a:solidFill>
                <a:srgbClr val="0D0D0D"/>
              </a:solidFill>
              <a:effectLst/>
              <a:highlight>
                <a:srgbClr val="FFFFFF"/>
              </a:highlight>
              <a:latin typeface="Söhne"/>
            </a:endParaRPr>
          </a:p>
        </p:txBody>
      </p:sp>
      <p:sp>
        <p:nvSpPr>
          <p:cNvPr id="4" name="Slide Number Placeholder 3"/>
          <p:cNvSpPr>
            <a:spLocks noGrp="1"/>
          </p:cNvSpPr>
          <p:nvPr>
            <p:ph type="sldNum" sz="quarter" idx="5"/>
          </p:nvPr>
        </p:nvSpPr>
        <p:spPr/>
        <p:txBody>
          <a:bodyPr/>
          <a:lstStyle/>
          <a:p>
            <a:fld id="{24041BEB-69A8-427F-A753-DF351CC7A4E7}" type="slidenum">
              <a:rPr lang="en-US" smtClean="0"/>
              <a:pPr/>
              <a:t>37</a:t>
            </a:fld>
            <a:endParaRPr lang="en-US"/>
          </a:p>
        </p:txBody>
      </p:sp>
    </p:spTree>
    <p:extLst>
      <p:ext uri="{BB962C8B-B14F-4D97-AF65-F5344CB8AC3E}">
        <p14:creationId xmlns:p14="http://schemas.microsoft.com/office/powerpoint/2010/main" val="313413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041BEB-69A8-427F-A753-DF351CC7A4E7}" type="slidenum">
              <a:rPr lang="en-US" smtClean="0"/>
              <a:pPr/>
              <a:t>38</a:t>
            </a:fld>
            <a:endParaRPr lang="en-US"/>
          </a:p>
        </p:txBody>
      </p:sp>
    </p:spTree>
    <p:extLst>
      <p:ext uri="{BB962C8B-B14F-4D97-AF65-F5344CB8AC3E}">
        <p14:creationId xmlns:p14="http://schemas.microsoft.com/office/powerpoint/2010/main" val="167069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0D0D0D"/>
                </a:solidFill>
                <a:effectLst/>
                <a:highlight>
                  <a:srgbClr val="FFFFFF"/>
                </a:highlight>
                <a:latin typeface="Söhne"/>
              </a:rPr>
              <a:t>SDoH</a:t>
            </a:r>
            <a:r>
              <a:rPr lang="en-US" b="0" i="0">
                <a:solidFill>
                  <a:srgbClr val="0D0D0D"/>
                </a:solidFill>
                <a:effectLst/>
                <a:highlight>
                  <a:srgbClr val="FFFFFF"/>
                </a:highlight>
                <a:latin typeface="Söhne"/>
              </a:rPr>
              <a:t> screening between ambulatory and inpatient. Implementation in community setting is currently not live. While we have the capability to share information through various channels, there is still work to be done to make this process more efficient and streamlined. Although we have access to the EMR, policies and protocols for communication between departments and providers are still being refined."</a:t>
            </a:r>
          </a:p>
          <a:p>
            <a:endParaRPr lang="en-US" b="0" i="0">
              <a:solidFill>
                <a:srgbClr val="0D0D0D"/>
              </a:solidFill>
              <a:effectLst/>
              <a:highlight>
                <a:srgbClr val="FFFFFF"/>
              </a:highlight>
              <a:latin typeface="Söhne"/>
            </a:endParaRPr>
          </a:p>
          <a:p>
            <a:r>
              <a:rPr lang="en-US" b="0" i="0">
                <a:solidFill>
                  <a:srgbClr val="0D0D0D"/>
                </a:solidFill>
                <a:effectLst/>
                <a:highlight>
                  <a:srgbClr val="FFFFFF"/>
                </a:highlight>
                <a:latin typeface="Söhne"/>
              </a:rPr>
              <a:t>Biggest Challenge: the platforms for sharing client experiences are limited, with minimal reporting through our patient relations department, hospital surveys, and even our PREM survey, despite an increase in completion rates. And as evident by our two events, there are better ways to elicit client feedback through in-person conversations and forums.</a:t>
            </a:r>
            <a:endParaRPr lang="en-US"/>
          </a:p>
          <a:p>
            <a:endParaRPr lang="en-US"/>
          </a:p>
        </p:txBody>
      </p:sp>
      <p:sp>
        <p:nvSpPr>
          <p:cNvPr id="4" name="Slide Number Placeholder 3"/>
          <p:cNvSpPr>
            <a:spLocks noGrp="1"/>
          </p:cNvSpPr>
          <p:nvPr>
            <p:ph type="sldNum" sz="quarter" idx="5"/>
          </p:nvPr>
        </p:nvSpPr>
        <p:spPr/>
        <p:txBody>
          <a:bodyPr/>
          <a:lstStyle/>
          <a:p>
            <a:fld id="{24041BEB-69A8-427F-A753-DF351CC7A4E7}" type="slidenum">
              <a:rPr lang="en-US" smtClean="0"/>
              <a:pPr/>
              <a:t>39</a:t>
            </a:fld>
            <a:endParaRPr lang="en-US"/>
          </a:p>
        </p:txBody>
      </p:sp>
    </p:spTree>
    <p:extLst>
      <p:ext uri="{BB962C8B-B14F-4D97-AF65-F5344CB8AC3E}">
        <p14:creationId xmlns:p14="http://schemas.microsoft.com/office/powerpoint/2010/main" val="3195730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who she is and how she became an Advocate:</a:t>
            </a:r>
          </a:p>
          <a:p>
            <a:pPr marL="171450" indent="-171450">
              <a:buFont typeface="Arial" panose="020B0604020202020204" pitchFamily="34" charset="0"/>
              <a:buChar char="•"/>
            </a:pPr>
            <a:r>
              <a:rPr lang="en-US"/>
              <a:t>Employee of CHI home visiting</a:t>
            </a:r>
          </a:p>
          <a:p>
            <a:pPr marL="171450" indent="-171450">
              <a:buFont typeface="Arial" panose="020B0604020202020204" pitchFamily="34" charset="0"/>
              <a:buChar char="•"/>
            </a:pPr>
            <a:r>
              <a:rPr lang="en-US"/>
              <a:t>Previous client and graduate</a:t>
            </a:r>
          </a:p>
          <a:p>
            <a:pPr marL="171450" indent="-171450">
              <a:buFont typeface="Arial" panose="020B0604020202020204" pitchFamily="34" charset="0"/>
              <a:buChar char="•"/>
            </a:pPr>
            <a:r>
              <a:rPr lang="en-US"/>
              <a:t>Brief explanation of role (involvement in the home and relationship built with clients/families)</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What do you hope to accomplish:</a:t>
            </a:r>
          </a:p>
          <a:p>
            <a:pPr marL="171450" indent="-171450">
              <a:buFont typeface="Arial" panose="020B0604020202020204" pitchFamily="34" charset="0"/>
              <a:buChar char="•"/>
            </a:pPr>
            <a:r>
              <a:rPr lang="en-US"/>
              <a:t>What you got from </a:t>
            </a:r>
            <a:r>
              <a:rPr lang="en-US" err="1"/>
              <a:t>MommasVoice</a:t>
            </a:r>
            <a:r>
              <a:rPr lang="en-US"/>
              <a:t> training</a:t>
            </a:r>
          </a:p>
          <a:p>
            <a:pPr marL="171450" indent="-171450">
              <a:buFont typeface="Arial" panose="020B0604020202020204" pitchFamily="34" charset="0"/>
              <a:buChar char="•"/>
            </a:pPr>
            <a:r>
              <a:rPr lang="en-US"/>
              <a:t>How your role can help in gathering more information by empowering clients to self-report, or by being a safe space alongside nurses to receive the information</a:t>
            </a:r>
          </a:p>
          <a:p>
            <a:pPr marL="171450" indent="-171450">
              <a:buFont typeface="Arial" panose="020B0604020202020204" pitchFamily="34" charset="0"/>
              <a:buChar char="•"/>
            </a:pPr>
            <a:r>
              <a:rPr lang="en-US"/>
              <a:t>Share stories with BE team to develop actions for change</a:t>
            </a:r>
          </a:p>
          <a:p>
            <a:pPr marL="171450" indent="-171450">
              <a:buFont typeface="Arial" panose="020B0604020202020204" pitchFamily="34" charset="0"/>
              <a:buChar char="•"/>
            </a:pPr>
            <a:r>
              <a:rPr lang="en-US"/>
              <a:t>Will plan to identify the best way to hold a successful event based on her success in running current CHI events</a:t>
            </a:r>
          </a:p>
        </p:txBody>
      </p:sp>
      <p:sp>
        <p:nvSpPr>
          <p:cNvPr id="4" name="Slide Number Placeholder 3"/>
          <p:cNvSpPr>
            <a:spLocks noGrp="1"/>
          </p:cNvSpPr>
          <p:nvPr>
            <p:ph type="sldNum" sz="quarter" idx="5"/>
          </p:nvPr>
        </p:nvSpPr>
        <p:spPr/>
        <p:txBody>
          <a:bodyPr/>
          <a:lstStyle/>
          <a:p>
            <a:fld id="{24041BEB-69A8-427F-A753-DF351CC7A4E7}" type="slidenum">
              <a:rPr lang="en-US" smtClean="0"/>
              <a:pPr/>
              <a:t>40</a:t>
            </a:fld>
            <a:endParaRPr lang="en-US"/>
          </a:p>
        </p:txBody>
      </p:sp>
    </p:spTree>
    <p:extLst>
      <p:ext uri="{BB962C8B-B14F-4D97-AF65-F5344CB8AC3E}">
        <p14:creationId xmlns:p14="http://schemas.microsoft.com/office/powerpoint/2010/main" val="1198577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We are tasked with discussing the impact of home visiting on Birth Equity work.</a:t>
            </a:r>
          </a:p>
        </p:txBody>
      </p:sp>
      <p:sp>
        <p:nvSpPr>
          <p:cNvPr id="4" name="Slide Number Placeholder 3"/>
          <p:cNvSpPr>
            <a:spLocks noGrp="1"/>
          </p:cNvSpPr>
          <p:nvPr>
            <p:ph type="sldNum" sz="quarter" idx="5"/>
          </p:nvPr>
        </p:nvSpPr>
        <p:spPr/>
        <p:txBody>
          <a:bodyPr/>
          <a:lstStyle/>
          <a:p>
            <a:fld id="{F2F7C65E-E8DB-46CD-AA07-AEAE6D82CEA3}" type="slidenum">
              <a:rPr lang="en-US" smtClean="0"/>
              <a:t>44</a:t>
            </a:fld>
            <a:endParaRPr lang="en-US"/>
          </a:p>
        </p:txBody>
      </p:sp>
    </p:spTree>
    <p:extLst>
      <p:ext uri="{BB962C8B-B14F-4D97-AF65-F5344CB8AC3E}">
        <p14:creationId xmlns:p14="http://schemas.microsoft.com/office/powerpoint/2010/main" val="319237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6" name="Google Shape;155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Aleena to introduce BE team panel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57" name="Google Shape;155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from Central Illinois, Peoria specifically.  The population of </a:t>
            </a:r>
            <a:r>
              <a:rPr lang="en-US" dirty="0" err="1"/>
              <a:t>peoria</a:t>
            </a:r>
            <a:r>
              <a:rPr lang="en-US" dirty="0"/>
              <a:t> is about 100.000 people and our greater </a:t>
            </a:r>
            <a:r>
              <a:rPr lang="en-US" dirty="0" err="1"/>
              <a:t>peoria</a:t>
            </a:r>
            <a:r>
              <a:rPr lang="en-US" dirty="0"/>
              <a:t> area is 400,000 people. We are the north central perinatal network referral center with a 65 bed lvl3 </a:t>
            </a:r>
            <a:r>
              <a:rPr lang="en-US" dirty="0" err="1"/>
              <a:t>nicu</a:t>
            </a:r>
            <a:r>
              <a:rPr lang="en-US" dirty="0"/>
              <a:t> and 2200 births/year.  Peoria is known from the vaudeville circuit as being representative of America – smaller scale.  Our demographics reflect that. Our total births are primarily insured and white/Caucasian non Hispanic – but when you drill down to </a:t>
            </a:r>
            <a:r>
              <a:rPr lang="en-US" dirty="0" err="1"/>
              <a:t>peoria</a:t>
            </a:r>
            <a:r>
              <a:rPr lang="en-US" dirty="0"/>
              <a:t> county and a cluster of </a:t>
            </a:r>
            <a:r>
              <a:rPr lang="en-US" dirty="0" err="1"/>
              <a:t>zipcodes</a:t>
            </a:r>
            <a:r>
              <a:rPr lang="en-US" dirty="0"/>
              <a:t> surrounding the hospital – population shifts to primarily Medicaid and black/African American non- Hispanic.  We are a very diverse community.</a:t>
            </a:r>
          </a:p>
        </p:txBody>
      </p:sp>
      <p:sp>
        <p:nvSpPr>
          <p:cNvPr id="4" name="Slide Number Placeholder 3"/>
          <p:cNvSpPr>
            <a:spLocks noGrp="1"/>
          </p:cNvSpPr>
          <p:nvPr>
            <p:ph type="sldNum" sz="quarter" idx="5"/>
          </p:nvPr>
        </p:nvSpPr>
        <p:spPr/>
        <p:txBody>
          <a:bodyPr/>
          <a:lstStyle/>
          <a:p>
            <a:fld id="{F2F7C65E-E8DB-46CD-AA07-AEAE6D82CEA3}" type="slidenum">
              <a:rPr lang="en-US" smtClean="0"/>
              <a:t>45</a:t>
            </a:fld>
            <a:endParaRPr lang="en-US"/>
          </a:p>
        </p:txBody>
      </p:sp>
    </p:spTree>
    <p:extLst>
      <p:ext uri="{BB962C8B-B14F-4D97-AF65-F5344CB8AC3E}">
        <p14:creationId xmlns:p14="http://schemas.microsoft.com/office/powerpoint/2010/main" val="2374797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similar to everywhere – we see the impact of disparity. The latest data available from Peoria county HD reveals a </a:t>
            </a:r>
            <a:r>
              <a:rPr lang="en-US" dirty="0" err="1"/>
              <a:t>tragicly</a:t>
            </a:r>
            <a:r>
              <a:rPr lang="en-US" dirty="0"/>
              <a:t> high rate of infant mortality and also reveals disparity in preterm births and access to adequate prenatal care when stratified by race and ethnicity with black families being disproportionately and negatively affected.</a:t>
            </a:r>
          </a:p>
        </p:txBody>
      </p:sp>
      <p:sp>
        <p:nvSpPr>
          <p:cNvPr id="4" name="Slide Number Placeholder 3"/>
          <p:cNvSpPr>
            <a:spLocks noGrp="1"/>
          </p:cNvSpPr>
          <p:nvPr>
            <p:ph type="sldNum" sz="quarter" idx="5"/>
          </p:nvPr>
        </p:nvSpPr>
        <p:spPr/>
        <p:txBody>
          <a:bodyPr/>
          <a:lstStyle/>
          <a:p>
            <a:fld id="{F2F7C65E-E8DB-46CD-AA07-AEAE6D82CEA3}" type="slidenum">
              <a:rPr lang="en-US" smtClean="0"/>
              <a:t>46</a:t>
            </a:fld>
            <a:endParaRPr lang="en-US"/>
          </a:p>
        </p:txBody>
      </p:sp>
    </p:spTree>
    <p:extLst>
      <p:ext uri="{BB962C8B-B14F-4D97-AF65-F5344CB8AC3E}">
        <p14:creationId xmlns:p14="http://schemas.microsoft.com/office/powerpoint/2010/main" val="1577552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 similar to everyone here – we have a birth equity team. Our team is led by Marie Lehman – Director of Women’s Services – we are lucky to have her.  Here is our list of team members. Our activities are listed in the box on the right.  Our focus today is to highlight the impact of incorporating home visiting on to your Birth Equity team.  You see Erin Miller – Nurse manager of Family Connects Peoria County highlighted in red – and also sitting next to me.</a:t>
            </a:r>
          </a:p>
        </p:txBody>
      </p:sp>
      <p:sp>
        <p:nvSpPr>
          <p:cNvPr id="4" name="Slide Number Placeholder 3"/>
          <p:cNvSpPr>
            <a:spLocks noGrp="1"/>
          </p:cNvSpPr>
          <p:nvPr>
            <p:ph type="sldNum" sz="quarter" idx="5"/>
          </p:nvPr>
        </p:nvSpPr>
        <p:spPr/>
        <p:txBody>
          <a:bodyPr/>
          <a:lstStyle/>
          <a:p>
            <a:fld id="{F2F7C65E-E8DB-46CD-AA07-AEAE6D82CEA3}" type="slidenum">
              <a:rPr lang="en-US" smtClean="0"/>
              <a:t>47</a:t>
            </a:fld>
            <a:endParaRPr lang="en-US"/>
          </a:p>
        </p:txBody>
      </p:sp>
    </p:spTree>
    <p:extLst>
      <p:ext uri="{BB962C8B-B14F-4D97-AF65-F5344CB8AC3E}">
        <p14:creationId xmlns:p14="http://schemas.microsoft.com/office/powerpoint/2010/main" val="2640770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p:txBody>
      </p:sp>
      <p:sp>
        <p:nvSpPr>
          <p:cNvPr id="4" name="Slide Number Placeholder 3"/>
          <p:cNvSpPr>
            <a:spLocks noGrp="1"/>
          </p:cNvSpPr>
          <p:nvPr>
            <p:ph type="sldNum" sz="quarter" idx="5"/>
          </p:nvPr>
        </p:nvSpPr>
        <p:spPr/>
        <p:txBody>
          <a:bodyPr/>
          <a:lstStyle/>
          <a:p>
            <a:fld id="{F2F7C65E-E8DB-46CD-AA07-AEAE6D82CEA3}" type="slidenum">
              <a:rPr lang="en-US" smtClean="0"/>
              <a:t>48</a:t>
            </a:fld>
            <a:endParaRPr lang="en-US"/>
          </a:p>
        </p:txBody>
      </p:sp>
    </p:spTree>
    <p:extLst>
      <p:ext uri="{BB962C8B-B14F-4D97-AF65-F5344CB8AC3E}">
        <p14:creationId xmlns:p14="http://schemas.microsoft.com/office/powerpoint/2010/main" val="3985071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p:txBody>
      </p:sp>
      <p:sp>
        <p:nvSpPr>
          <p:cNvPr id="4" name="Slide Number Placeholder 3"/>
          <p:cNvSpPr>
            <a:spLocks noGrp="1"/>
          </p:cNvSpPr>
          <p:nvPr>
            <p:ph type="sldNum" sz="quarter" idx="5"/>
          </p:nvPr>
        </p:nvSpPr>
        <p:spPr/>
        <p:txBody>
          <a:bodyPr/>
          <a:lstStyle/>
          <a:p>
            <a:fld id="{F2F7C65E-E8DB-46CD-AA07-AEAE6D82CEA3}" type="slidenum">
              <a:rPr lang="en-US" smtClean="0"/>
              <a:t>49</a:t>
            </a:fld>
            <a:endParaRPr lang="en-US"/>
          </a:p>
        </p:txBody>
      </p:sp>
    </p:spTree>
    <p:extLst>
      <p:ext uri="{BB962C8B-B14F-4D97-AF65-F5344CB8AC3E}">
        <p14:creationId xmlns:p14="http://schemas.microsoft.com/office/powerpoint/2010/main" val="36295516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p:txBody>
      </p:sp>
      <p:sp>
        <p:nvSpPr>
          <p:cNvPr id="4" name="Slide Number Placeholder 3"/>
          <p:cNvSpPr>
            <a:spLocks noGrp="1"/>
          </p:cNvSpPr>
          <p:nvPr>
            <p:ph type="sldNum" sz="quarter" idx="5"/>
          </p:nvPr>
        </p:nvSpPr>
        <p:spPr/>
        <p:txBody>
          <a:bodyPr/>
          <a:lstStyle/>
          <a:p>
            <a:fld id="{F2F7C65E-E8DB-46CD-AA07-AEAE6D82CEA3}" type="slidenum">
              <a:rPr lang="en-US" smtClean="0"/>
              <a:t>50</a:t>
            </a:fld>
            <a:endParaRPr lang="en-US"/>
          </a:p>
        </p:txBody>
      </p:sp>
    </p:spTree>
    <p:extLst>
      <p:ext uri="{BB962C8B-B14F-4D97-AF65-F5344CB8AC3E}">
        <p14:creationId xmlns:p14="http://schemas.microsoft.com/office/powerpoint/2010/main" val="2135921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Erin</a:t>
            </a:r>
          </a:p>
        </p:txBody>
      </p:sp>
      <p:sp>
        <p:nvSpPr>
          <p:cNvPr id="4" name="Slide Number Placeholder 3"/>
          <p:cNvSpPr>
            <a:spLocks noGrp="1"/>
          </p:cNvSpPr>
          <p:nvPr>
            <p:ph type="sldNum" sz="quarter" idx="5"/>
          </p:nvPr>
        </p:nvSpPr>
        <p:spPr/>
        <p:txBody>
          <a:bodyPr/>
          <a:lstStyle/>
          <a:p>
            <a:fld id="{F2F7C65E-E8DB-46CD-AA07-AEAE6D82CEA3}" type="slidenum">
              <a:rPr lang="en-US" smtClean="0"/>
              <a:t>51</a:t>
            </a:fld>
            <a:endParaRPr lang="en-US"/>
          </a:p>
        </p:txBody>
      </p:sp>
    </p:spTree>
    <p:extLst>
      <p:ext uri="{BB962C8B-B14F-4D97-AF65-F5344CB8AC3E}">
        <p14:creationId xmlns:p14="http://schemas.microsoft.com/office/powerpoint/2010/main" val="1752849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medical and </a:t>
            </a:r>
            <a:r>
              <a:rPr lang="en-US" dirty="0" err="1"/>
              <a:t>SDoH</a:t>
            </a:r>
            <a:r>
              <a:rPr lang="en-US" dirty="0"/>
              <a:t> support discussed, the Family Connects team are active partners on our workgroups – ILPQC ones and others.  </a:t>
            </a:r>
            <a:r>
              <a:rPr lang="en-US" dirty="0" err="1"/>
              <a:t>Birht</a:t>
            </a:r>
            <a:r>
              <a:rPr lang="en-US" dirty="0"/>
              <a:t> Equity, ESSI, we have a Peoria Co Infant Death Task Force.  We collaborated across multiple entities to form Peoria Pregnancy Connections – of which Erin is a key leader of all activities.  With grant funding from the Illinois Public health institute,  We worked within the FQHC to embed home visitors, offer prenatal education, connect to home visiting programs and support. Of note – we found people were much more likely to engage in services when offered support relationally and in person versus telephonically.</a:t>
            </a:r>
          </a:p>
          <a:p>
            <a:endParaRPr lang="en-US" dirty="0"/>
          </a:p>
        </p:txBody>
      </p:sp>
      <p:sp>
        <p:nvSpPr>
          <p:cNvPr id="4" name="Slide Number Placeholder 3"/>
          <p:cNvSpPr>
            <a:spLocks noGrp="1"/>
          </p:cNvSpPr>
          <p:nvPr>
            <p:ph type="sldNum" sz="quarter" idx="5"/>
          </p:nvPr>
        </p:nvSpPr>
        <p:spPr/>
        <p:txBody>
          <a:bodyPr/>
          <a:lstStyle/>
          <a:p>
            <a:fld id="{F2F7C65E-E8DB-46CD-AA07-AEAE6D82CEA3}" type="slidenum">
              <a:rPr lang="en-US" smtClean="0"/>
              <a:t>52</a:t>
            </a:fld>
            <a:endParaRPr lang="en-US"/>
          </a:p>
        </p:txBody>
      </p:sp>
    </p:spTree>
    <p:extLst>
      <p:ext uri="{BB962C8B-B14F-4D97-AF65-F5344CB8AC3E}">
        <p14:creationId xmlns:p14="http://schemas.microsoft.com/office/powerpoint/2010/main" val="40536996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the menu we developed and the sign up sheet.  We started with one prenatal FQHC site within Heartland Health systems.  They have spread the model and connection to 3 sites now.  None of this would have been possible without family connects</a:t>
            </a:r>
          </a:p>
        </p:txBody>
      </p:sp>
      <p:sp>
        <p:nvSpPr>
          <p:cNvPr id="4" name="Slide Number Placeholder 3"/>
          <p:cNvSpPr>
            <a:spLocks noGrp="1"/>
          </p:cNvSpPr>
          <p:nvPr>
            <p:ph type="sldNum" sz="quarter" idx="5"/>
          </p:nvPr>
        </p:nvSpPr>
        <p:spPr/>
        <p:txBody>
          <a:bodyPr/>
          <a:lstStyle/>
          <a:p>
            <a:fld id="{F2F7C65E-E8DB-46CD-AA07-AEAE6D82CEA3}" type="slidenum">
              <a:rPr lang="en-US" smtClean="0"/>
              <a:t>53</a:t>
            </a:fld>
            <a:endParaRPr lang="en-US"/>
          </a:p>
        </p:txBody>
      </p:sp>
    </p:spTree>
    <p:extLst>
      <p:ext uri="{BB962C8B-B14F-4D97-AF65-F5344CB8AC3E}">
        <p14:creationId xmlns:p14="http://schemas.microsoft.com/office/powerpoint/2010/main" val="38894179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regards to logistics – how do we connect FC to our birthing dyads?  FC comes to our hospital everyday to meet with Peoria co families. Our pediatric and lactation team identify Peoria county families, obtain verbal consent for Family Connects to talk to them, document that, place an EPIC </a:t>
            </a:r>
            <a:r>
              <a:rPr lang="en-US" dirty="0" err="1"/>
              <a:t>inbasket</a:t>
            </a:r>
            <a:r>
              <a:rPr lang="en-US" dirty="0"/>
              <a:t> message referral. We have a back up system where lactation team prints </a:t>
            </a:r>
            <a:r>
              <a:rPr lang="en-US" dirty="0" err="1"/>
              <a:t>facesheets</a:t>
            </a:r>
            <a:r>
              <a:rPr lang="en-US" dirty="0"/>
              <a:t> as well.  If it sounds complex and challenging – it is. We have made headway as you can see from the box in the upper right. Last month we actually connected 100% of our Peoria county births to talk to Family connects for the first time ever.  Family Connects then meets the referred families during their hospital stay, provides a small gift. Explains program, schedules a visit for 3 weeks PP. If the family is discharged prior to the in-hospital meeting– they follow up telephonically.</a:t>
            </a:r>
          </a:p>
        </p:txBody>
      </p:sp>
      <p:sp>
        <p:nvSpPr>
          <p:cNvPr id="4" name="Slide Number Placeholder 3"/>
          <p:cNvSpPr>
            <a:spLocks noGrp="1"/>
          </p:cNvSpPr>
          <p:nvPr>
            <p:ph type="sldNum" sz="quarter" idx="5"/>
          </p:nvPr>
        </p:nvSpPr>
        <p:spPr/>
        <p:txBody>
          <a:bodyPr/>
          <a:lstStyle/>
          <a:p>
            <a:fld id="{F2F7C65E-E8DB-46CD-AA07-AEAE6D82CEA3}" type="slidenum">
              <a:rPr lang="en-US" smtClean="0"/>
              <a:t>54</a:t>
            </a:fld>
            <a:endParaRPr lang="en-US"/>
          </a:p>
        </p:txBody>
      </p:sp>
    </p:spTree>
    <p:extLst>
      <p:ext uri="{BB962C8B-B14F-4D97-AF65-F5344CB8AC3E}">
        <p14:creationId xmlns:p14="http://schemas.microsoft.com/office/powerpoint/2010/main" val="3342513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FABDF60-4CD6-43E0-B427-59534C887737}" type="slidenum">
              <a:rPr lang="en-US" smtClean="0"/>
              <a:t>5</a:t>
            </a:fld>
            <a:endParaRPr lang="en-US"/>
          </a:p>
        </p:txBody>
      </p:sp>
    </p:spTree>
    <p:extLst>
      <p:ext uri="{BB962C8B-B14F-4D97-AF65-F5344CB8AC3E}">
        <p14:creationId xmlns:p14="http://schemas.microsoft.com/office/powerpoint/2010/main" val="93094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Family Connects is a community agency – not employed by the hospital.  Barriers to knowledge and  connection.  We have worked to inform hospital personnel about the program and build relationship.  They present or are presented regularly at our pediatric meetings, OB meetings, FQHC meetings, and our outpatient providers have been educated as well.  We have a QI project about our connectivity rates that we work on through our newborn committee.  Our mom baby unit reports out FC successes, stories and activities to hospital leadership.  We have posters, educational flyers and magnets.  As time has passed, “home visiting” champions have emerged in different settings that connect and educate. Generally these are medical providers that have seen first hand the benefits of the program.</a:t>
            </a:r>
          </a:p>
        </p:txBody>
      </p:sp>
      <p:sp>
        <p:nvSpPr>
          <p:cNvPr id="4" name="Slide Number Placeholder 3"/>
          <p:cNvSpPr>
            <a:spLocks noGrp="1"/>
          </p:cNvSpPr>
          <p:nvPr>
            <p:ph type="sldNum" sz="quarter" idx="5"/>
          </p:nvPr>
        </p:nvSpPr>
        <p:spPr/>
        <p:txBody>
          <a:bodyPr/>
          <a:lstStyle/>
          <a:p>
            <a:fld id="{F2F7C65E-E8DB-46CD-AA07-AEAE6D82CEA3}" type="slidenum">
              <a:rPr lang="en-US" smtClean="0"/>
              <a:t>55</a:t>
            </a:fld>
            <a:endParaRPr lang="en-US"/>
          </a:p>
        </p:txBody>
      </p:sp>
    </p:spTree>
    <p:extLst>
      <p:ext uri="{BB962C8B-B14F-4D97-AF65-F5344CB8AC3E}">
        <p14:creationId xmlns:p14="http://schemas.microsoft.com/office/powerpoint/2010/main" val="882812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facts shared are important.  I have so many stories of impact.  Our FQHC called and asked them to go to home of client to make sure the patient had meds and was giving correctly, Family from East Moline – not Peoria, just moved from Chicago, had transportation needs and other children – FC coordinated referral to home visiting in their county.  Family non English speaking being discharged with transportation and supply needs.  Family connects person spoke Spanish, went to their house later that day – dropped off clothes, Pack and play, supplies. My stories go on and on.  Very thankful for all they do - </a:t>
            </a:r>
          </a:p>
          <a:p>
            <a:endParaRPr lang="en-US" dirty="0"/>
          </a:p>
          <a:p>
            <a:endParaRPr lang="en-US" dirty="0"/>
          </a:p>
          <a:p>
            <a:r>
              <a:rPr lang="en-US" dirty="0"/>
              <a:t>Overall – in relation to headway made at OSF SFMC with the ILPQC Birth Equity project, this slide illustrates the same list shown initially – with direct impact of having Family Connects on the actual team. We screen for </a:t>
            </a:r>
            <a:r>
              <a:rPr lang="en-US" dirty="0" err="1"/>
              <a:t>SDoH</a:t>
            </a:r>
            <a:r>
              <a:rPr lang="en-US" dirty="0"/>
              <a:t> – consult case management FC offers additional supplies, transportation, appt help, go to homes.  In regards to posters - this was not specifically the respectful care poster – poster in L and D.  FC bilingual outreach worker brought to our attention sign did not make sense – it had been hanging there for some time. So- we changed it.  we started a patient advisory council – over half of the members were referred from FC – one of them presented on home visiting to the Ill </a:t>
            </a:r>
            <a:r>
              <a:rPr lang="en-US" dirty="0" err="1"/>
              <a:t>women;s</a:t>
            </a:r>
            <a:r>
              <a:rPr lang="en-US" dirty="0"/>
              <a:t> and Childrens caucus here in Springfield.  They have invited us to gather voice at a mom’s group they host.  They provided us with a list of doulas, created a slide deck for OSF’s first formal meeting with the doulas.  Similar to an OSF virtual program – they are in homes gathering BPS, screening for depression, gathering baby weights – connecting to the virtual program as well.  Erin says the wins are bidirectional.</a:t>
            </a:r>
          </a:p>
        </p:txBody>
      </p:sp>
      <p:sp>
        <p:nvSpPr>
          <p:cNvPr id="4" name="Slide Number Placeholder 3"/>
          <p:cNvSpPr>
            <a:spLocks noGrp="1"/>
          </p:cNvSpPr>
          <p:nvPr>
            <p:ph type="sldNum" sz="quarter" idx="5"/>
          </p:nvPr>
        </p:nvSpPr>
        <p:spPr/>
        <p:txBody>
          <a:bodyPr/>
          <a:lstStyle/>
          <a:p>
            <a:fld id="{F2F7C65E-E8DB-46CD-AA07-AEAE6D82CEA3}" type="slidenum">
              <a:rPr lang="en-US" smtClean="0"/>
              <a:t>56</a:t>
            </a:fld>
            <a:endParaRPr lang="en-US"/>
          </a:p>
        </p:txBody>
      </p:sp>
    </p:spTree>
    <p:extLst>
      <p:ext uri="{BB962C8B-B14F-4D97-AF65-F5344CB8AC3E}">
        <p14:creationId xmlns:p14="http://schemas.microsoft.com/office/powerpoint/2010/main" val="17401734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one county served – creates barriers for recognizing referrals and patient understanding/acceptance</a:t>
            </a:r>
          </a:p>
          <a:p>
            <a:r>
              <a:rPr lang="en-US" dirty="0"/>
              <a:t>Difficult to keep up with new staff/hires/cross coverage</a:t>
            </a:r>
          </a:p>
          <a:p>
            <a:r>
              <a:rPr lang="en-US" dirty="0"/>
              <a:t>Opportunity to improve predelivery discussion of program</a:t>
            </a:r>
          </a:p>
          <a:p>
            <a:r>
              <a:rPr lang="en-US" dirty="0"/>
              <a:t>Misunderstanding with Home Health</a:t>
            </a:r>
          </a:p>
          <a:p>
            <a:r>
              <a:rPr lang="en-US" b="1" dirty="0">
                <a:solidFill>
                  <a:srgbClr val="C00000"/>
                </a:solidFill>
              </a:rPr>
              <a:t>Working with home visiting has been overwhelmingly positive</a:t>
            </a:r>
          </a:p>
          <a:p>
            <a:r>
              <a:rPr lang="en-US" b="1" dirty="0">
                <a:solidFill>
                  <a:srgbClr val="C00000"/>
                </a:solidFill>
              </a:rPr>
              <a:t>The medical team learns about community resources</a:t>
            </a:r>
          </a:p>
          <a:p>
            <a:r>
              <a:rPr lang="en-US" b="1" dirty="0">
                <a:solidFill>
                  <a:srgbClr val="C00000"/>
                </a:solidFill>
              </a:rPr>
              <a:t>Ultimately – VERY comforting discharging families home with a warm handoff and to know someone is checking on them</a:t>
            </a:r>
          </a:p>
          <a:p>
            <a:r>
              <a:rPr lang="en-US" sz="2800" b="1" dirty="0">
                <a:solidFill>
                  <a:srgbClr val="C00000"/>
                </a:solidFill>
              </a:rPr>
              <a:t>Family Connects Peoria Coun</a:t>
            </a:r>
            <a:r>
              <a:rPr lang="en-US" b="1" dirty="0">
                <a:solidFill>
                  <a:srgbClr val="C00000"/>
                </a:solidFill>
              </a:rPr>
              <a:t>ty  - Erin Miller leader</a:t>
            </a:r>
          </a:p>
          <a:p>
            <a:pPr lvl="1"/>
            <a:r>
              <a:rPr lang="en-US" sz="2600" b="1" dirty="0">
                <a:solidFill>
                  <a:srgbClr val="C00000"/>
                </a:solidFill>
              </a:rPr>
              <a:t>Community resource experts</a:t>
            </a:r>
          </a:p>
          <a:p>
            <a:pPr lvl="1"/>
            <a:r>
              <a:rPr lang="en-US" sz="2600" b="1" dirty="0">
                <a:solidFill>
                  <a:srgbClr val="C00000"/>
                </a:solidFill>
              </a:rPr>
              <a:t>Medical experts</a:t>
            </a:r>
          </a:p>
          <a:p>
            <a:pPr lvl="1"/>
            <a:r>
              <a:rPr lang="en-US" sz="2600" b="1" dirty="0">
                <a:solidFill>
                  <a:srgbClr val="C00000"/>
                </a:solidFill>
              </a:rPr>
              <a:t>Committee experts </a:t>
            </a:r>
          </a:p>
          <a:p>
            <a:pPr lvl="1"/>
            <a:r>
              <a:rPr lang="en-US" sz="2600" b="1" dirty="0">
                <a:solidFill>
                  <a:srgbClr val="C00000"/>
                </a:solidFill>
              </a:rPr>
              <a:t>CONNECTION experts</a:t>
            </a:r>
          </a:p>
          <a:p>
            <a:r>
              <a:rPr lang="en-US" dirty="0"/>
              <a:t>They are truly the connection between hospital and home.</a:t>
            </a:r>
          </a:p>
        </p:txBody>
      </p:sp>
      <p:sp>
        <p:nvSpPr>
          <p:cNvPr id="4" name="Slide Number Placeholder 3"/>
          <p:cNvSpPr>
            <a:spLocks noGrp="1"/>
          </p:cNvSpPr>
          <p:nvPr>
            <p:ph type="sldNum" sz="quarter" idx="5"/>
          </p:nvPr>
        </p:nvSpPr>
        <p:spPr/>
        <p:txBody>
          <a:bodyPr/>
          <a:lstStyle/>
          <a:p>
            <a:fld id="{F2F7C65E-E8DB-46CD-AA07-AEAE6D82CEA3}" type="slidenum">
              <a:rPr lang="en-US" smtClean="0"/>
              <a:t>57</a:t>
            </a:fld>
            <a:endParaRPr lang="en-US"/>
          </a:p>
        </p:txBody>
      </p:sp>
    </p:spTree>
    <p:extLst>
      <p:ext uri="{BB962C8B-B14F-4D97-AF65-F5344CB8AC3E}">
        <p14:creationId xmlns:p14="http://schemas.microsoft.com/office/powerpoint/2010/main" val="1222925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Good morning. Thank you for having me.  I am here to speak about our birth equity work at Barnes Jewish Hospital located in downtown St. Louis, MO.  We are a high risk academic medical center working in partnership with Washington University.  We offer maternal and neonatal care, including a maternal and neonatal transport team and fetal surgeries through our Fetal Care Center and we average 3500 births per year</a:t>
            </a:r>
            <a:r>
              <a:rPr lang="en-US"/>
              <a:t>.   </a:t>
            </a:r>
          </a:p>
        </p:txBody>
      </p:sp>
      <p:sp>
        <p:nvSpPr>
          <p:cNvPr id="4" name="Slide Number Placeholder 3"/>
          <p:cNvSpPr>
            <a:spLocks noGrp="1"/>
          </p:cNvSpPr>
          <p:nvPr>
            <p:ph type="sldNum" sz="quarter" idx="5"/>
          </p:nvPr>
        </p:nvSpPr>
        <p:spPr/>
        <p:txBody>
          <a:bodyPr/>
          <a:lstStyle/>
          <a:p>
            <a:fld id="{9B1D1D44-AFB8-4F88-8DB7-F15B9FA2923B}" type="slidenum">
              <a:rPr lang="en-US" smtClean="0"/>
              <a:t>6</a:t>
            </a:fld>
            <a:endParaRPr lang="en-US"/>
          </a:p>
        </p:txBody>
      </p:sp>
    </p:spTree>
    <p:extLst>
      <p:ext uri="{BB962C8B-B14F-4D97-AF65-F5344CB8AC3E}">
        <p14:creationId xmlns:p14="http://schemas.microsoft.com/office/powerpoint/2010/main" val="3028969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a:t>Our Team is comprised of multidisciplinary members representing nursing, leadership, social work, performance improvement and community outreach</a:t>
            </a:r>
          </a:p>
          <a:p>
            <a:r>
              <a:rPr lang="en-US" sz="1200" strike="sngStrike"/>
              <a:t>We meet monthly and include guests from our DEI and Community Health Initiatives teams to provide insight and feedback</a:t>
            </a:r>
          </a:p>
          <a:p>
            <a:r>
              <a:rPr lang="en-US" sz="1200" strike="sngStrike"/>
              <a:t>We collaborate with community agencies to demonstrate our commitment to meeting our patients and families where they feel most comfortable</a:t>
            </a:r>
          </a:p>
          <a:p>
            <a:r>
              <a:rPr lang="en-US" b="1"/>
              <a:t>The team is led by Lashanda Jackson, MSN, RN who is our Outreach Nurse Coordinator.</a:t>
            </a:r>
          </a:p>
          <a:p>
            <a:r>
              <a:rPr lang="en-US" strike="sngStrike"/>
              <a:t>In her role, she focuses on efforts to improve infant and maternal health outcomes by connecting with community in meaningful ways.  </a:t>
            </a:r>
          </a:p>
          <a:p>
            <a:r>
              <a:rPr lang="en-US" strike="sngStrike"/>
              <a:t>CARE is Clinic for Acceptance, Recovery &amp; Empowerment We provide comprehensive, compassionate maternity care and postpartum support up to one year for pregnant women with opioid and other substance use disorders. AWARE is our domestic violence support program.  </a:t>
            </a:r>
          </a:p>
          <a:p>
            <a:r>
              <a:rPr lang="en-US" b="1"/>
              <a:t>We purposely selected team members who understand the variety of patients that we serve.  The insight from this team is phenomenal. </a:t>
            </a:r>
          </a:p>
          <a:p>
            <a:endParaRPr lang="en-US"/>
          </a:p>
        </p:txBody>
      </p:sp>
      <p:sp>
        <p:nvSpPr>
          <p:cNvPr id="4" name="Slide Number Placeholder 3"/>
          <p:cNvSpPr>
            <a:spLocks noGrp="1"/>
          </p:cNvSpPr>
          <p:nvPr>
            <p:ph type="sldNum" sz="quarter" idx="5"/>
          </p:nvPr>
        </p:nvSpPr>
        <p:spPr/>
        <p:txBody>
          <a:bodyPr/>
          <a:lstStyle/>
          <a:p>
            <a:fld id="{9B1D1D44-AFB8-4F88-8DB7-F15B9FA2923B}" type="slidenum">
              <a:rPr lang="en-US" smtClean="0"/>
              <a:t>7</a:t>
            </a:fld>
            <a:endParaRPr lang="en-US"/>
          </a:p>
        </p:txBody>
      </p:sp>
    </p:spTree>
    <p:extLst>
      <p:ext uri="{BB962C8B-B14F-4D97-AF65-F5344CB8AC3E}">
        <p14:creationId xmlns:p14="http://schemas.microsoft.com/office/powerpoint/2010/main" val="3398420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We provided education during staff meetings, put up boards throughout the unit and shared information during huddles.  We have also incorporated the respectful maternity care practices education into our new nurse fellowship training. </a:t>
            </a:r>
          </a:p>
          <a:p>
            <a:endParaRPr lang="en-US"/>
          </a:p>
          <a:p>
            <a:r>
              <a:rPr lang="en-US" strike="sngStrike"/>
              <a:t>PREM Implementation Challenges:</a:t>
            </a:r>
          </a:p>
          <a:p>
            <a:r>
              <a:rPr lang="en-US" strike="sngStrike"/>
              <a:t>Our legal team required validation that the survey was approved by CMS and did not conflict with CMS rules</a:t>
            </a:r>
          </a:p>
          <a:p>
            <a:r>
              <a:rPr lang="en-US" strike="sngStrike"/>
              <a:t>Needed to combine Baby Friendly experience survey with PREM survey to prevent patient survey overload</a:t>
            </a:r>
          </a:p>
          <a:p>
            <a:endParaRPr lang="en-US"/>
          </a:p>
        </p:txBody>
      </p:sp>
      <p:sp>
        <p:nvSpPr>
          <p:cNvPr id="4" name="Slide Number Placeholder 3"/>
          <p:cNvSpPr>
            <a:spLocks noGrp="1"/>
          </p:cNvSpPr>
          <p:nvPr>
            <p:ph type="sldNum" sz="quarter" idx="5"/>
          </p:nvPr>
        </p:nvSpPr>
        <p:spPr/>
        <p:txBody>
          <a:bodyPr/>
          <a:lstStyle/>
          <a:p>
            <a:fld id="{9B1D1D44-AFB8-4F88-8DB7-F15B9FA2923B}" type="slidenum">
              <a:rPr lang="en-US" smtClean="0"/>
              <a:t>8</a:t>
            </a:fld>
            <a:endParaRPr lang="en-US"/>
          </a:p>
        </p:txBody>
      </p:sp>
    </p:spTree>
    <p:extLst>
      <p:ext uri="{BB962C8B-B14F-4D97-AF65-F5344CB8AC3E}">
        <p14:creationId xmlns:p14="http://schemas.microsoft.com/office/powerpoint/2010/main" val="573605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Our social work team visits with every delivered patient at least once during the post partum stay.  Social work attends discharge rounds to help guide planning and discussion of patient needs. Our social work team is invaluable to the care team and supports the entire familial unit. </a:t>
            </a:r>
          </a:p>
          <a:p>
            <a:endParaRPr lang="en-US" b="1"/>
          </a:p>
          <a:p>
            <a:r>
              <a:rPr lang="en-US" b="1"/>
              <a:t>We invited all patients presenting for delivery or for prenatal care to attend the luncheons, regardless of where prenatal care was received. All maternal and neonatal providers and staff were invited as well.</a:t>
            </a:r>
          </a:p>
          <a:p>
            <a:pPr lvl="0"/>
            <a:r>
              <a:rPr lang="en-US" b="1">
                <a:solidFill>
                  <a:schemeClr val="tx1">
                    <a:lumMod val="50000"/>
                  </a:schemeClr>
                </a:solidFill>
              </a:rPr>
              <a:t>Key takeaways from both sessions:</a:t>
            </a:r>
          </a:p>
          <a:p>
            <a:pPr lvl="1"/>
            <a:r>
              <a:rPr lang="en-US" b="1">
                <a:solidFill>
                  <a:schemeClr val="tx1">
                    <a:lumMod val="50000"/>
                  </a:schemeClr>
                </a:solidFill>
              </a:rPr>
              <a:t>LISTEN to our patients-let them guide their care as much as possible</a:t>
            </a:r>
          </a:p>
          <a:p>
            <a:pPr lvl="1"/>
            <a:r>
              <a:rPr lang="en-US" b="1">
                <a:solidFill>
                  <a:schemeClr val="tx1">
                    <a:lumMod val="50000"/>
                  </a:schemeClr>
                </a:solidFill>
              </a:rPr>
              <a:t>COMMUNICATE with patient and families about their care and their desires; keep the patient informed </a:t>
            </a:r>
          </a:p>
          <a:p>
            <a:pPr lvl="1"/>
            <a:r>
              <a:rPr lang="en-US" b="1">
                <a:solidFill>
                  <a:schemeClr val="tx1">
                    <a:lumMod val="50000"/>
                  </a:schemeClr>
                </a:solidFill>
              </a:rPr>
              <a:t>KNOWLEDGE is power: teach our patients to speak up and create environments where they are empowered to do so without fear of repercussions</a:t>
            </a:r>
          </a:p>
          <a:p>
            <a:endParaRPr lang="en-US" b="1"/>
          </a:p>
        </p:txBody>
      </p:sp>
      <p:sp>
        <p:nvSpPr>
          <p:cNvPr id="4" name="Slide Number Placeholder 3"/>
          <p:cNvSpPr>
            <a:spLocks noGrp="1"/>
          </p:cNvSpPr>
          <p:nvPr>
            <p:ph type="sldNum" sz="quarter" idx="5"/>
          </p:nvPr>
        </p:nvSpPr>
        <p:spPr/>
        <p:txBody>
          <a:bodyPr/>
          <a:lstStyle/>
          <a:p>
            <a:fld id="{9B1D1D44-AFB8-4F88-8DB7-F15B9FA2923B}" type="slidenum">
              <a:rPr lang="en-US" smtClean="0"/>
              <a:t>9</a:t>
            </a:fld>
            <a:endParaRPr lang="en-US"/>
          </a:p>
        </p:txBody>
      </p:sp>
    </p:spTree>
    <p:extLst>
      <p:ext uri="{BB962C8B-B14F-4D97-AF65-F5344CB8AC3E}">
        <p14:creationId xmlns:p14="http://schemas.microsoft.com/office/powerpoint/2010/main" val="3220974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Staff volunteer opportunities included volunteering at our Community Baby Shower, the St. Louis Diaper Bank Warehouse, at the Urban League Community Empowerment Expo, our Respectful Care Breakfasts/Luncheons plus many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a:t>Our Community Baby Shower is held biannually in Spring and Fall and are staffed by W&amp;I and community outreach.  There is food, music, education and fun for the entire family. The event is held in the community for the community’s benefit.  </a:t>
            </a:r>
          </a:p>
          <a:p>
            <a:endParaRPr lang="en-US"/>
          </a:p>
        </p:txBody>
      </p:sp>
      <p:sp>
        <p:nvSpPr>
          <p:cNvPr id="4" name="Slide Number Placeholder 3"/>
          <p:cNvSpPr>
            <a:spLocks noGrp="1"/>
          </p:cNvSpPr>
          <p:nvPr>
            <p:ph type="sldNum" sz="quarter" idx="5"/>
          </p:nvPr>
        </p:nvSpPr>
        <p:spPr/>
        <p:txBody>
          <a:bodyPr/>
          <a:lstStyle/>
          <a:p>
            <a:fld id="{9B1D1D44-AFB8-4F88-8DB7-F15B9FA2923B}" type="slidenum">
              <a:rPr lang="en-US" smtClean="0"/>
              <a:t>10</a:t>
            </a:fld>
            <a:endParaRPr lang="en-US"/>
          </a:p>
        </p:txBody>
      </p:sp>
    </p:spTree>
    <p:extLst>
      <p:ext uri="{BB962C8B-B14F-4D97-AF65-F5344CB8AC3E}">
        <p14:creationId xmlns:p14="http://schemas.microsoft.com/office/powerpoint/2010/main" val="4271007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46.svg"/></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6.sv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6.sv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6.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7.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47.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6.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46.svg"/></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46.svg"/></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Layouts/_rels/slideLayout23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22.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3.bin"/><Relationship Id="rId5" Type="http://schemas.openxmlformats.org/officeDocument/2006/relationships/image" Target="../media/image50.emf"/><Relationship Id="rId4" Type="http://schemas.openxmlformats.org/officeDocument/2006/relationships/oleObject" Target="../embeddings/oleObject2.bin"/></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7.sv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p:cSld name="Title Only 5">
    <p:spTree>
      <p:nvGrpSpPr>
        <p:cNvPr id="1" name="Shape 888"/>
        <p:cNvGrpSpPr/>
        <p:nvPr/>
      </p:nvGrpSpPr>
      <p:grpSpPr>
        <a:xfrm>
          <a:off x="0" y="0"/>
          <a:ext cx="0" cy="0"/>
          <a:chOff x="0" y="0"/>
          <a:chExt cx="0" cy="0"/>
        </a:xfrm>
      </p:grpSpPr>
      <p:grpSp>
        <p:nvGrpSpPr>
          <p:cNvPr id="889" name="Google Shape;889;p90"/>
          <p:cNvGrpSpPr/>
          <p:nvPr/>
        </p:nvGrpSpPr>
        <p:grpSpPr>
          <a:xfrm>
            <a:off x="7191542" y="1"/>
            <a:ext cx="5000459" cy="1425992"/>
            <a:chOff x="7191542" y="1"/>
            <a:chExt cx="5000459" cy="1425992"/>
          </a:xfrm>
        </p:grpSpPr>
        <p:pic>
          <p:nvPicPr>
            <p:cNvPr id="890" name="Google Shape;890;p90"/>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891" name="Google Shape;891;p90"/>
            <p:cNvGrpSpPr/>
            <p:nvPr/>
          </p:nvGrpSpPr>
          <p:grpSpPr>
            <a:xfrm>
              <a:off x="7191542" y="1"/>
              <a:ext cx="5000459" cy="1425992"/>
              <a:chOff x="7186272" y="0"/>
              <a:chExt cx="5005729" cy="1427495"/>
            </a:xfrm>
          </p:grpSpPr>
          <p:sp>
            <p:nvSpPr>
              <p:cNvPr id="892" name="Google Shape;892;p9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3" name="Google Shape;893;p9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94" name="Google Shape;894;p9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5" name="Google Shape;895;p9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96" name="Google Shape;896;p9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97" name="Google Shape;897;p9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End">
  <p:cSld name="End 6">
    <p:spTree>
      <p:nvGrpSpPr>
        <p:cNvPr id="1" name="Shape 898"/>
        <p:cNvGrpSpPr/>
        <p:nvPr/>
      </p:nvGrpSpPr>
      <p:grpSpPr>
        <a:xfrm>
          <a:off x="0" y="0"/>
          <a:ext cx="0" cy="0"/>
          <a:chOff x="0" y="0"/>
          <a:chExt cx="0" cy="0"/>
        </a:xfrm>
      </p:grpSpPr>
      <p:grpSp>
        <p:nvGrpSpPr>
          <p:cNvPr id="899" name="Google Shape;899;p91"/>
          <p:cNvGrpSpPr/>
          <p:nvPr/>
        </p:nvGrpSpPr>
        <p:grpSpPr>
          <a:xfrm>
            <a:off x="0" y="0"/>
            <a:ext cx="12192000" cy="2148830"/>
            <a:chOff x="0" y="0"/>
            <a:chExt cx="12192000" cy="2148830"/>
          </a:xfrm>
        </p:grpSpPr>
        <p:sp>
          <p:nvSpPr>
            <p:cNvPr id="900" name="Google Shape;900;p91"/>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1" name="Google Shape;901;p91"/>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02" name="Google Shape;902;p91"/>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3" name="Google Shape;903;p91"/>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4" name="Google Shape;904;p91"/>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05" name="Google Shape;905;p91"/>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02368" y="228371"/>
            <a:ext cx="2025315" cy="911940"/>
          </a:xfrm>
          <a:prstGeom prst="rect">
            <a:avLst/>
          </a:prstGeom>
          <a:noFill/>
          <a:ln>
            <a:noFill/>
          </a:ln>
        </p:spPr>
      </p:pic>
      <p:sp>
        <p:nvSpPr>
          <p:cNvPr id="906" name="Google Shape;906;p91"/>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p:cSld name="Blank 5">
    <p:spTree>
      <p:nvGrpSpPr>
        <p:cNvPr id="1" name="Shape 907"/>
        <p:cNvGrpSpPr/>
        <p:nvPr/>
      </p:nvGrpSpPr>
      <p:grpSpPr>
        <a:xfrm>
          <a:off x="0" y="0"/>
          <a:ext cx="0" cy="0"/>
          <a:chOff x="0" y="0"/>
          <a:chExt cx="0" cy="0"/>
        </a:xfrm>
      </p:grpSpPr>
      <p:sp>
        <p:nvSpPr>
          <p:cNvPr id="908" name="Google Shape;908;p9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09" name="Google Shape;909;p9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10" name="Google Shape;910;p9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11" name="Google Shape;911;p92"/>
          <p:cNvGrpSpPr/>
          <p:nvPr/>
        </p:nvGrpSpPr>
        <p:grpSpPr>
          <a:xfrm>
            <a:off x="7191542" y="1"/>
            <a:ext cx="5000459" cy="1425992"/>
            <a:chOff x="7191542" y="1"/>
            <a:chExt cx="5000459" cy="1425992"/>
          </a:xfrm>
        </p:grpSpPr>
        <p:pic>
          <p:nvPicPr>
            <p:cNvPr id="912" name="Google Shape;912;p92"/>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913" name="Google Shape;913;p92"/>
            <p:cNvGrpSpPr/>
            <p:nvPr/>
          </p:nvGrpSpPr>
          <p:grpSpPr>
            <a:xfrm>
              <a:off x="7191542" y="1"/>
              <a:ext cx="5000459" cy="1425992"/>
              <a:chOff x="7186272" y="0"/>
              <a:chExt cx="5005729" cy="1427495"/>
            </a:xfrm>
          </p:grpSpPr>
          <p:sp>
            <p:nvSpPr>
              <p:cNvPr id="914" name="Google Shape;914;p9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5" name="Google Shape;915;p9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ver">
  <p:cSld name="Cover 8">
    <p:spTree>
      <p:nvGrpSpPr>
        <p:cNvPr id="1" name="Shape 916"/>
        <p:cNvGrpSpPr/>
        <p:nvPr/>
      </p:nvGrpSpPr>
      <p:grpSpPr>
        <a:xfrm>
          <a:off x="0" y="0"/>
          <a:ext cx="0" cy="0"/>
          <a:chOff x="0" y="0"/>
          <a:chExt cx="0" cy="0"/>
        </a:xfrm>
      </p:grpSpPr>
      <p:sp>
        <p:nvSpPr>
          <p:cNvPr id="917" name="Google Shape;917;p93"/>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8" name="Google Shape;918;p93"/>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9" name="Google Shape;919;p93"/>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20" name="Google Shape;920;p93"/>
          <p:cNvSpPr>
            <a:spLocks noGrp="1"/>
          </p:cNvSpPr>
          <p:nvPr>
            <p:ph type="pic" idx="2"/>
          </p:nvPr>
        </p:nvSpPr>
        <p:spPr>
          <a:xfrm>
            <a:off x="7118684" y="233915"/>
            <a:ext cx="5073316" cy="5943600"/>
          </a:xfrm>
          <a:prstGeom prst="rect">
            <a:avLst/>
          </a:prstGeom>
          <a:noFill/>
          <a:ln>
            <a:noFill/>
          </a:ln>
        </p:spPr>
      </p:sp>
      <p:grpSp>
        <p:nvGrpSpPr>
          <p:cNvPr id="921" name="Google Shape;921;p93"/>
          <p:cNvGrpSpPr/>
          <p:nvPr/>
        </p:nvGrpSpPr>
        <p:grpSpPr>
          <a:xfrm>
            <a:off x="0" y="5020348"/>
            <a:ext cx="12192000" cy="1837653"/>
            <a:chOff x="0" y="5020348"/>
            <a:chExt cx="12192000" cy="1837653"/>
          </a:xfrm>
        </p:grpSpPr>
        <p:sp>
          <p:nvSpPr>
            <p:cNvPr id="922" name="Google Shape;922;p9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3" name="Google Shape;923;p93"/>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24" name="Google Shape;924;p93"/>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Divider">
  <p:cSld name="Divider 8">
    <p:bg>
      <p:bgPr>
        <a:solidFill>
          <a:schemeClr val="lt2"/>
        </a:solidFill>
        <a:effectLst/>
      </p:bgPr>
    </p:bg>
    <p:spTree>
      <p:nvGrpSpPr>
        <p:cNvPr id="1" name="Shape 925"/>
        <p:cNvGrpSpPr/>
        <p:nvPr/>
      </p:nvGrpSpPr>
      <p:grpSpPr>
        <a:xfrm>
          <a:off x="0" y="0"/>
          <a:ext cx="0" cy="0"/>
          <a:chOff x="0" y="0"/>
          <a:chExt cx="0" cy="0"/>
        </a:xfrm>
      </p:grpSpPr>
      <p:grpSp>
        <p:nvGrpSpPr>
          <p:cNvPr id="926" name="Google Shape;926;p94"/>
          <p:cNvGrpSpPr/>
          <p:nvPr/>
        </p:nvGrpSpPr>
        <p:grpSpPr>
          <a:xfrm>
            <a:off x="0" y="5020347"/>
            <a:ext cx="12192000" cy="1837653"/>
            <a:chOff x="0" y="5020347"/>
            <a:chExt cx="12192000" cy="1837653"/>
          </a:xfrm>
        </p:grpSpPr>
        <p:sp>
          <p:nvSpPr>
            <p:cNvPr id="927" name="Google Shape;927;p94"/>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8" name="Google Shape;928;p9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9" name="Google Shape;929;p94"/>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30" name="Google Shape;930;p94"/>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313288" y="5563587"/>
              <a:ext cx="2025315" cy="911940"/>
            </a:xfrm>
            <a:prstGeom prst="rect">
              <a:avLst/>
            </a:prstGeom>
            <a:noFill/>
            <a:ln>
              <a:noFill/>
            </a:ln>
          </p:spPr>
        </p:pic>
      </p:grpSp>
      <p:sp>
        <p:nvSpPr>
          <p:cNvPr id="931" name="Google Shape;931;p94"/>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2" name="Google Shape;932;p94"/>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Photo Slide">
  <p:cSld name="Photo Slide 7">
    <p:spTree>
      <p:nvGrpSpPr>
        <p:cNvPr id="1" name="Shape 933"/>
        <p:cNvGrpSpPr/>
        <p:nvPr/>
      </p:nvGrpSpPr>
      <p:grpSpPr>
        <a:xfrm>
          <a:off x="0" y="0"/>
          <a:ext cx="0" cy="0"/>
          <a:chOff x="0" y="0"/>
          <a:chExt cx="0" cy="0"/>
        </a:xfrm>
      </p:grpSpPr>
      <p:sp>
        <p:nvSpPr>
          <p:cNvPr id="934" name="Google Shape;934;p95"/>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35" name="Google Shape;935;p95"/>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936" name="Google Shape;936;p95"/>
          <p:cNvGrpSpPr/>
          <p:nvPr/>
        </p:nvGrpSpPr>
        <p:grpSpPr>
          <a:xfrm>
            <a:off x="0" y="5379426"/>
            <a:ext cx="2807368" cy="753891"/>
            <a:chOff x="0" y="5379426"/>
            <a:chExt cx="2807368" cy="753891"/>
          </a:xfrm>
        </p:grpSpPr>
        <p:sp>
          <p:nvSpPr>
            <p:cNvPr id="937" name="Google Shape;937;p95"/>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8" name="Google Shape;938;p95"/>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939" name="Google Shape;939;p95"/>
          <p:cNvSpPr>
            <a:spLocks noGrp="1"/>
          </p:cNvSpPr>
          <p:nvPr>
            <p:ph type="pic" idx="2"/>
          </p:nvPr>
        </p:nvSpPr>
        <p:spPr>
          <a:xfrm>
            <a:off x="2807368" y="457202"/>
            <a:ext cx="8915400" cy="5943598"/>
          </a:xfrm>
          <a:prstGeom prst="rect">
            <a:avLst/>
          </a:prstGeom>
          <a:noFill/>
          <a:ln>
            <a:noFill/>
          </a:ln>
        </p:spPr>
      </p:sp>
      <p:pic>
        <p:nvPicPr>
          <p:cNvPr id="940" name="Google Shape;940;p95"/>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513348" y="4385538"/>
            <a:ext cx="2025315" cy="911940"/>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Quotation">
  <p:cSld name="Quotation 11">
    <p:spTree>
      <p:nvGrpSpPr>
        <p:cNvPr id="1" name="Shape 941"/>
        <p:cNvGrpSpPr/>
        <p:nvPr/>
      </p:nvGrpSpPr>
      <p:grpSpPr>
        <a:xfrm>
          <a:off x="0" y="0"/>
          <a:ext cx="0" cy="0"/>
          <a:chOff x="0" y="0"/>
          <a:chExt cx="0" cy="0"/>
        </a:xfrm>
      </p:grpSpPr>
      <p:sp>
        <p:nvSpPr>
          <p:cNvPr id="942" name="Google Shape;942;p96"/>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3" name="Google Shape;943;p96"/>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4" name="Google Shape;944;p96"/>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5" name="Google Shape;945;p9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46" name="Google Shape;946;p9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47" name="Google Shape;947;p9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48" name="Google Shape;948;p96"/>
          <p:cNvGrpSpPr/>
          <p:nvPr/>
        </p:nvGrpSpPr>
        <p:grpSpPr>
          <a:xfrm>
            <a:off x="7191542" y="1"/>
            <a:ext cx="5000459" cy="1425992"/>
            <a:chOff x="7191542" y="1"/>
            <a:chExt cx="5000459" cy="1425992"/>
          </a:xfrm>
        </p:grpSpPr>
        <p:pic>
          <p:nvPicPr>
            <p:cNvPr id="949" name="Google Shape;949;p96"/>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950" name="Google Shape;950;p96"/>
            <p:cNvGrpSpPr/>
            <p:nvPr/>
          </p:nvGrpSpPr>
          <p:grpSpPr>
            <a:xfrm>
              <a:off x="7191542" y="1"/>
              <a:ext cx="5000459" cy="1425992"/>
              <a:chOff x="7186272" y="0"/>
              <a:chExt cx="5005729" cy="1427495"/>
            </a:xfrm>
          </p:grpSpPr>
          <p:sp>
            <p:nvSpPr>
              <p:cNvPr id="951" name="Google Shape;951;p9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2" name="Google Shape;952;p9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953" name="Google Shape;953;p96" descr="Open quotation mark with solid fill"/>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Content">
  <p:cSld name="Title and Content 8">
    <p:spTree>
      <p:nvGrpSpPr>
        <p:cNvPr id="1" name="Shape 954"/>
        <p:cNvGrpSpPr/>
        <p:nvPr/>
      </p:nvGrpSpPr>
      <p:grpSpPr>
        <a:xfrm>
          <a:off x="0" y="0"/>
          <a:ext cx="0" cy="0"/>
          <a:chOff x="0" y="0"/>
          <a:chExt cx="0" cy="0"/>
        </a:xfrm>
      </p:grpSpPr>
      <p:grpSp>
        <p:nvGrpSpPr>
          <p:cNvPr id="955" name="Google Shape;955;p97"/>
          <p:cNvGrpSpPr/>
          <p:nvPr/>
        </p:nvGrpSpPr>
        <p:grpSpPr>
          <a:xfrm>
            <a:off x="7191542" y="1"/>
            <a:ext cx="5000459" cy="1425992"/>
            <a:chOff x="7191542" y="1"/>
            <a:chExt cx="5000459" cy="1425992"/>
          </a:xfrm>
        </p:grpSpPr>
        <p:pic>
          <p:nvPicPr>
            <p:cNvPr id="956" name="Google Shape;956;p97"/>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957" name="Google Shape;957;p97"/>
            <p:cNvGrpSpPr/>
            <p:nvPr/>
          </p:nvGrpSpPr>
          <p:grpSpPr>
            <a:xfrm>
              <a:off x="7191542" y="1"/>
              <a:ext cx="5000459" cy="1425992"/>
              <a:chOff x="7186272" y="0"/>
              <a:chExt cx="5005729" cy="1427495"/>
            </a:xfrm>
          </p:grpSpPr>
          <p:sp>
            <p:nvSpPr>
              <p:cNvPr id="958" name="Google Shape;958;p9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9" name="Google Shape;959;p9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60" name="Google Shape;960;p9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1" name="Google Shape;961;p97"/>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2" name="Google Shape;962;p9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63" name="Google Shape;963;p9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64" name="Google Shape;964;p9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Content">
  <p:cSld name="Two Content 7">
    <p:spTree>
      <p:nvGrpSpPr>
        <p:cNvPr id="1" name="Shape 965"/>
        <p:cNvGrpSpPr/>
        <p:nvPr/>
      </p:nvGrpSpPr>
      <p:grpSpPr>
        <a:xfrm>
          <a:off x="0" y="0"/>
          <a:ext cx="0" cy="0"/>
          <a:chOff x="0" y="0"/>
          <a:chExt cx="0" cy="0"/>
        </a:xfrm>
      </p:grpSpPr>
      <p:sp>
        <p:nvSpPr>
          <p:cNvPr id="966" name="Google Shape;966;p9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7" name="Google Shape;967;p98"/>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68" name="Google Shape;968;p98"/>
          <p:cNvGrpSpPr/>
          <p:nvPr/>
        </p:nvGrpSpPr>
        <p:grpSpPr>
          <a:xfrm>
            <a:off x="7191542" y="1"/>
            <a:ext cx="5000459" cy="1425992"/>
            <a:chOff x="7191542" y="1"/>
            <a:chExt cx="5000459" cy="1425992"/>
          </a:xfrm>
        </p:grpSpPr>
        <p:pic>
          <p:nvPicPr>
            <p:cNvPr id="969" name="Google Shape;969;p98"/>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970" name="Google Shape;970;p98"/>
            <p:cNvGrpSpPr/>
            <p:nvPr/>
          </p:nvGrpSpPr>
          <p:grpSpPr>
            <a:xfrm>
              <a:off x="7191542" y="1"/>
              <a:ext cx="5000459" cy="1425992"/>
              <a:chOff x="7186272" y="0"/>
              <a:chExt cx="5005729" cy="1427495"/>
            </a:xfrm>
          </p:grpSpPr>
          <p:sp>
            <p:nvSpPr>
              <p:cNvPr id="971" name="Google Shape;971;p9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2" name="Google Shape;972;p9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73" name="Google Shape;973;p98"/>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4" name="Google Shape;974;p98"/>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75" name="Google Shape;975;p9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76" name="Google Shape;976;p9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mparison">
  <p:cSld name="Comparison 7">
    <p:spTree>
      <p:nvGrpSpPr>
        <p:cNvPr id="1" name="Shape 977"/>
        <p:cNvGrpSpPr/>
        <p:nvPr/>
      </p:nvGrpSpPr>
      <p:grpSpPr>
        <a:xfrm>
          <a:off x="0" y="0"/>
          <a:ext cx="0" cy="0"/>
          <a:chOff x="0" y="0"/>
          <a:chExt cx="0" cy="0"/>
        </a:xfrm>
      </p:grpSpPr>
      <p:grpSp>
        <p:nvGrpSpPr>
          <p:cNvPr id="978" name="Google Shape;978;p99"/>
          <p:cNvGrpSpPr/>
          <p:nvPr/>
        </p:nvGrpSpPr>
        <p:grpSpPr>
          <a:xfrm>
            <a:off x="7191542" y="1"/>
            <a:ext cx="5000459" cy="1425992"/>
            <a:chOff x="7191542" y="1"/>
            <a:chExt cx="5000459" cy="1425992"/>
          </a:xfrm>
        </p:grpSpPr>
        <p:pic>
          <p:nvPicPr>
            <p:cNvPr id="979" name="Google Shape;979;p99"/>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980" name="Google Shape;980;p99"/>
            <p:cNvGrpSpPr/>
            <p:nvPr/>
          </p:nvGrpSpPr>
          <p:grpSpPr>
            <a:xfrm>
              <a:off x="7191542" y="1"/>
              <a:ext cx="5000459" cy="1425992"/>
              <a:chOff x="7186272" y="0"/>
              <a:chExt cx="5005729" cy="1427495"/>
            </a:xfrm>
          </p:grpSpPr>
          <p:sp>
            <p:nvSpPr>
              <p:cNvPr id="981" name="Google Shape;981;p9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2" name="Google Shape;982;p9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83" name="Google Shape;983;p9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4" name="Google Shape;984;p99"/>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5" name="Google Shape;985;p99"/>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6" name="Google Shape;986;p99"/>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7" name="Google Shape;987;p99"/>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8" name="Google Shape;988;p9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89" name="Google Shape;989;p9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90" name="Google Shape;990;p9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p:cSld name="Title Only 6">
    <p:spTree>
      <p:nvGrpSpPr>
        <p:cNvPr id="1" name="Shape 991"/>
        <p:cNvGrpSpPr/>
        <p:nvPr/>
      </p:nvGrpSpPr>
      <p:grpSpPr>
        <a:xfrm>
          <a:off x="0" y="0"/>
          <a:ext cx="0" cy="0"/>
          <a:chOff x="0" y="0"/>
          <a:chExt cx="0" cy="0"/>
        </a:xfrm>
      </p:grpSpPr>
      <p:grpSp>
        <p:nvGrpSpPr>
          <p:cNvPr id="992" name="Google Shape;992;p100"/>
          <p:cNvGrpSpPr/>
          <p:nvPr/>
        </p:nvGrpSpPr>
        <p:grpSpPr>
          <a:xfrm>
            <a:off x="7191542" y="1"/>
            <a:ext cx="5000459" cy="1425992"/>
            <a:chOff x="7191542" y="1"/>
            <a:chExt cx="5000459" cy="1425992"/>
          </a:xfrm>
        </p:grpSpPr>
        <p:pic>
          <p:nvPicPr>
            <p:cNvPr id="993" name="Google Shape;993;p100"/>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994" name="Google Shape;994;p100"/>
            <p:cNvGrpSpPr/>
            <p:nvPr/>
          </p:nvGrpSpPr>
          <p:grpSpPr>
            <a:xfrm>
              <a:off x="7191542" y="1"/>
              <a:ext cx="5000459" cy="1425992"/>
              <a:chOff x="7186272" y="0"/>
              <a:chExt cx="5005729" cy="1427495"/>
            </a:xfrm>
          </p:grpSpPr>
          <p:sp>
            <p:nvSpPr>
              <p:cNvPr id="995" name="Google Shape;995;p10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6" name="Google Shape;996;p10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97" name="Google Shape;997;p10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8" name="Google Shape;998;p10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99" name="Google Shape;999;p10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00" name="Google Shape;1000;p10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End">
  <p:cSld name="End 7">
    <p:spTree>
      <p:nvGrpSpPr>
        <p:cNvPr id="1" name="Shape 1001"/>
        <p:cNvGrpSpPr/>
        <p:nvPr/>
      </p:nvGrpSpPr>
      <p:grpSpPr>
        <a:xfrm>
          <a:off x="0" y="0"/>
          <a:ext cx="0" cy="0"/>
          <a:chOff x="0" y="0"/>
          <a:chExt cx="0" cy="0"/>
        </a:xfrm>
      </p:grpSpPr>
      <p:grpSp>
        <p:nvGrpSpPr>
          <p:cNvPr id="1002" name="Google Shape;1002;p101"/>
          <p:cNvGrpSpPr/>
          <p:nvPr/>
        </p:nvGrpSpPr>
        <p:grpSpPr>
          <a:xfrm>
            <a:off x="0" y="0"/>
            <a:ext cx="12192000" cy="2148830"/>
            <a:chOff x="0" y="0"/>
            <a:chExt cx="12192000" cy="2148830"/>
          </a:xfrm>
        </p:grpSpPr>
        <p:sp>
          <p:nvSpPr>
            <p:cNvPr id="1003" name="Google Shape;1003;p101"/>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4" name="Google Shape;1004;p101"/>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05" name="Google Shape;1005;p101"/>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6" name="Google Shape;1006;p101"/>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7" name="Google Shape;1007;p101"/>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08" name="Google Shape;1008;p101"/>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02368" y="228371"/>
            <a:ext cx="2025315" cy="911940"/>
          </a:xfrm>
          <a:prstGeom prst="rect">
            <a:avLst/>
          </a:prstGeom>
          <a:noFill/>
          <a:ln>
            <a:noFill/>
          </a:ln>
        </p:spPr>
      </p:pic>
      <p:sp>
        <p:nvSpPr>
          <p:cNvPr id="1009" name="Google Shape;1009;p101"/>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p:cSld name="Blank 6">
    <p:spTree>
      <p:nvGrpSpPr>
        <p:cNvPr id="1" name="Shape 1010"/>
        <p:cNvGrpSpPr/>
        <p:nvPr/>
      </p:nvGrpSpPr>
      <p:grpSpPr>
        <a:xfrm>
          <a:off x="0" y="0"/>
          <a:ext cx="0" cy="0"/>
          <a:chOff x="0" y="0"/>
          <a:chExt cx="0" cy="0"/>
        </a:xfrm>
      </p:grpSpPr>
      <p:sp>
        <p:nvSpPr>
          <p:cNvPr id="1011" name="Google Shape;1011;p10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12" name="Google Shape;1012;p10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13" name="Google Shape;1013;p10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14" name="Google Shape;1014;p102"/>
          <p:cNvGrpSpPr/>
          <p:nvPr/>
        </p:nvGrpSpPr>
        <p:grpSpPr>
          <a:xfrm>
            <a:off x="7191542" y="1"/>
            <a:ext cx="5000459" cy="1425992"/>
            <a:chOff x="7191542" y="1"/>
            <a:chExt cx="5000459" cy="1425992"/>
          </a:xfrm>
        </p:grpSpPr>
        <p:pic>
          <p:nvPicPr>
            <p:cNvPr id="1015" name="Google Shape;1015;p102"/>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1016" name="Google Shape;1016;p102"/>
            <p:cNvGrpSpPr/>
            <p:nvPr/>
          </p:nvGrpSpPr>
          <p:grpSpPr>
            <a:xfrm>
              <a:off x="7191542" y="1"/>
              <a:ext cx="5000459" cy="1425992"/>
              <a:chOff x="7186272" y="0"/>
              <a:chExt cx="5005729" cy="1427495"/>
            </a:xfrm>
          </p:grpSpPr>
          <p:sp>
            <p:nvSpPr>
              <p:cNvPr id="1017" name="Google Shape;1017;p10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8" name="Google Shape;1018;p10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1019"/>
        <p:cNvGrpSpPr/>
        <p:nvPr/>
      </p:nvGrpSpPr>
      <p:grpSpPr>
        <a:xfrm>
          <a:off x="0" y="0"/>
          <a:ext cx="0" cy="0"/>
          <a:chOff x="0" y="0"/>
          <a:chExt cx="0" cy="0"/>
        </a:xfrm>
      </p:grpSpPr>
      <p:sp>
        <p:nvSpPr>
          <p:cNvPr id="1020" name="Google Shape;1020;p103"/>
          <p:cNvSpPr/>
          <p:nvPr/>
        </p:nvSpPr>
        <p:spPr>
          <a:xfrm>
            <a:off x="-21166" y="6629400"/>
            <a:ext cx="12213167" cy="228600"/>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1021" name="Google Shape;1021;p103"/>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7945967" y="408518"/>
            <a:ext cx="3706284" cy="1813983"/>
          </a:xfrm>
          <a:prstGeom prst="rect">
            <a:avLst/>
          </a:prstGeom>
          <a:noFill/>
          <a:ln>
            <a:noFill/>
          </a:ln>
        </p:spPr>
      </p:pic>
      <p:grpSp>
        <p:nvGrpSpPr>
          <p:cNvPr id="1022" name="Google Shape;1022;p103"/>
          <p:cNvGrpSpPr/>
          <p:nvPr/>
        </p:nvGrpSpPr>
        <p:grpSpPr>
          <a:xfrm>
            <a:off x="0" y="0"/>
            <a:ext cx="1862667" cy="6629400"/>
            <a:chOff x="-15876" y="0"/>
            <a:chExt cx="1927803" cy="6858000"/>
          </a:xfrm>
        </p:grpSpPr>
        <p:sp>
          <p:nvSpPr>
            <p:cNvPr id="1023" name="Google Shape;1023;p103"/>
            <p:cNvSpPr/>
            <p:nvPr/>
          </p:nvSpPr>
          <p:spPr>
            <a:xfrm>
              <a:off x="-15876" y="0"/>
              <a:ext cx="1844557" cy="6858000"/>
            </a:xfrm>
            <a:prstGeom prst="rect">
              <a:avLst/>
            </a:prstGeom>
            <a:solidFill>
              <a:srgbClr val="8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Calibri"/>
                <a:ea typeface="Calibri"/>
                <a:cs typeface="Calibri"/>
                <a:sym typeface="Calibri"/>
              </a:endParaRPr>
            </a:p>
          </p:txBody>
        </p:sp>
        <p:pic>
          <p:nvPicPr>
            <p:cNvPr id="1024" name="Google Shape;1024;p103"/>
            <p:cNvPicPr preferRelativeResize="0"/>
            <p:nvPr/>
          </p:nvPicPr>
          <p:blipFill rotWithShape="1">
            <a:blip r:embed="rId3">
              <a:alphaModFix/>
              <a:extLst>
                <a:ext uri="{28A0092B-C50C-407E-A947-70E740481C1C}">
                  <a14:useLocalDpi xmlns:a14="http://schemas.microsoft.com/office/drawing/2010/main" val="0"/>
                </a:ext>
              </a:extLst>
            </a:blip>
            <a:srcRect l="7219" t="16937" r="72250" b="20588"/>
            <a:stretch/>
          </p:blipFill>
          <p:spPr>
            <a:xfrm>
              <a:off x="-15876" y="0"/>
              <a:ext cx="1927803" cy="6858000"/>
            </a:xfrm>
            <a:prstGeom prst="rect">
              <a:avLst/>
            </a:prstGeom>
            <a:solidFill>
              <a:schemeClr val="dk2"/>
            </a:solidFill>
            <a:ln>
              <a:noFill/>
            </a:ln>
          </p:spPr>
        </p:pic>
      </p:grpSp>
      <p:sp>
        <p:nvSpPr>
          <p:cNvPr id="1025" name="Google Shape;1025;p103"/>
          <p:cNvSpPr txBox="1">
            <a:spLocks noGrp="1"/>
          </p:cNvSpPr>
          <p:nvPr>
            <p:ph type="subTitle" idx="1"/>
          </p:nvPr>
        </p:nvSpPr>
        <p:spPr>
          <a:xfrm>
            <a:off x="3147489" y="4195763"/>
            <a:ext cx="5488516" cy="36576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1867"/>
              <a:buChar char="•"/>
              <a:defRPr sz="1867"/>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026" name="Google Shape;1026;p103"/>
          <p:cNvSpPr txBox="1">
            <a:spLocks noGrp="1"/>
          </p:cNvSpPr>
          <p:nvPr>
            <p:ph type="ctrTitle"/>
          </p:nvPr>
        </p:nvSpPr>
        <p:spPr>
          <a:xfrm>
            <a:off x="1621872" y="1806429"/>
            <a:ext cx="10189827" cy="227821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5333"/>
              <a:buFont typeface="Calibri"/>
              <a:buNone/>
              <a:defRPr sz="5333">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103"/>
          <p:cNvSpPr txBox="1">
            <a:spLocks noGrp="1"/>
          </p:cNvSpPr>
          <p:nvPr>
            <p:ph type="body" idx="2"/>
          </p:nvPr>
        </p:nvSpPr>
        <p:spPr>
          <a:xfrm>
            <a:off x="3147484" y="4600575"/>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8" name="Google Shape;1028;p103"/>
          <p:cNvSpPr txBox="1">
            <a:spLocks noGrp="1"/>
          </p:cNvSpPr>
          <p:nvPr>
            <p:ph type="body" idx="3"/>
          </p:nvPr>
        </p:nvSpPr>
        <p:spPr>
          <a:xfrm>
            <a:off x="3147484" y="5005387"/>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Table of Content">
  <p:cSld name="Table of Content">
    <p:spTree>
      <p:nvGrpSpPr>
        <p:cNvPr id="1" name="Shape 1029"/>
        <p:cNvGrpSpPr/>
        <p:nvPr/>
      </p:nvGrpSpPr>
      <p:grpSpPr>
        <a:xfrm>
          <a:off x="0" y="0"/>
          <a:ext cx="0" cy="0"/>
          <a:chOff x="0" y="0"/>
          <a:chExt cx="0" cy="0"/>
        </a:xfrm>
      </p:grpSpPr>
      <p:sp>
        <p:nvSpPr>
          <p:cNvPr id="1030" name="Google Shape;1030;p104"/>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031" name="Google Shape;1031;p104"/>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933"/>
              <a:buFont typeface="Calibri"/>
              <a:buNone/>
              <a:defRPr sz="2933">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2" name="Google Shape;1032;p104"/>
          <p:cNvSpPr txBox="1">
            <a:spLocks noGrp="1"/>
          </p:cNvSpPr>
          <p:nvPr>
            <p:ph type="body" idx="1"/>
          </p:nvPr>
        </p:nvSpPr>
        <p:spPr>
          <a:xfrm>
            <a:off x="218114" y="917197"/>
            <a:ext cx="11715725" cy="4958671"/>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Font typeface="Noto Sans Symbols"/>
              <a:buChar char="▪"/>
              <a:defRPr sz="1867" b="1"/>
            </a:lvl1pPr>
            <a:lvl2pPr marL="914400" lvl="1" indent="-347154" algn="l">
              <a:lnSpc>
                <a:spcPct val="100000"/>
              </a:lnSpc>
              <a:spcBef>
                <a:spcPts val="1000"/>
              </a:spcBef>
              <a:spcAft>
                <a:spcPts val="0"/>
              </a:spcAft>
              <a:buSzPts val="1867"/>
              <a:buFont typeface="Arial"/>
              <a:buChar char="̶"/>
              <a:defRPr sz="1867"/>
            </a:lvl2pPr>
            <a:lvl3pPr marL="1371600" lvl="2" indent="-347154" algn="l">
              <a:lnSpc>
                <a:spcPct val="100000"/>
              </a:lnSpc>
              <a:spcBef>
                <a:spcPts val="1000"/>
              </a:spcBef>
              <a:spcAft>
                <a:spcPts val="0"/>
              </a:spcAft>
              <a:buSzPts val="1867"/>
              <a:buFont typeface="Arial"/>
              <a:buChar char="•"/>
              <a:defRPr sz="1867"/>
            </a:lvl3pPr>
            <a:lvl4pPr marL="1828800" lvl="3" indent="-347154" algn="l">
              <a:lnSpc>
                <a:spcPct val="100000"/>
              </a:lnSpc>
              <a:spcBef>
                <a:spcPts val="1000"/>
              </a:spcBef>
              <a:spcAft>
                <a:spcPts val="0"/>
              </a:spcAft>
              <a:buSzPts val="1867"/>
              <a:buFont typeface="Noto Sans Symbols"/>
              <a:buChar char="✔"/>
              <a:defRPr sz="1867"/>
            </a:lvl4pPr>
            <a:lvl5pPr marL="2286000" lvl="4" indent="-347154" algn="l">
              <a:lnSpc>
                <a:spcPct val="100000"/>
              </a:lnSpc>
              <a:spcBef>
                <a:spcPts val="1000"/>
              </a:spcBef>
              <a:spcAft>
                <a:spcPts val="0"/>
              </a:spcAft>
              <a:buSzPts val="1867"/>
              <a:buChar char="•"/>
              <a:defRPr sz="1867"/>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3" name="Google Shape;1033;p104"/>
          <p:cNvSpPr txBox="1">
            <a:spLocks noGrp="1"/>
          </p:cNvSpPr>
          <p:nvPr>
            <p:ph type="body" idx="2"/>
          </p:nvPr>
        </p:nvSpPr>
        <p:spPr>
          <a:xfrm>
            <a:off x="3858937" y="5969001"/>
            <a:ext cx="8074903" cy="649817"/>
          </a:xfrm>
          <a:prstGeom prst="rect">
            <a:avLst/>
          </a:prstGeom>
          <a:noFill/>
          <a:ln>
            <a:noFill/>
          </a:ln>
        </p:spPr>
        <p:txBody>
          <a:bodyPr spcFirstLastPara="1" wrap="square" lIns="91425" tIns="45700" rIns="91425" bIns="45700" anchor="b" anchorCtr="0">
            <a:noAutofit/>
          </a:bodyPr>
          <a:lstStyle>
            <a:lvl1pPr marL="457200" lvl="0" indent="-313245" algn="l">
              <a:lnSpc>
                <a:spcPct val="100000"/>
              </a:lnSpc>
              <a:spcBef>
                <a:spcPts val="1000"/>
              </a:spcBef>
              <a:spcAft>
                <a:spcPts val="0"/>
              </a:spcAft>
              <a:buSzPts val="1333"/>
              <a:buChar char="•"/>
              <a:defRPr sz="1333" b="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4" name="Google Shape;1034;p10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Calibri"/>
                <a:ea typeface="Calibri"/>
                <a:cs typeface="Calibri"/>
                <a:sym typeface="Calibri"/>
              </a:defRPr>
            </a:lvl1pPr>
            <a:lvl2pPr marL="0" marR="0" lvl="1" indent="0" algn="r">
              <a:spcBef>
                <a:spcPts val="0"/>
              </a:spcBef>
              <a:buNone/>
              <a:defRPr sz="1467">
                <a:solidFill>
                  <a:schemeClr val="lt1"/>
                </a:solidFill>
                <a:latin typeface="Calibri"/>
                <a:ea typeface="Calibri"/>
                <a:cs typeface="Calibri"/>
                <a:sym typeface="Calibri"/>
              </a:defRPr>
            </a:lvl2pPr>
            <a:lvl3pPr marL="0" marR="0" lvl="2" indent="0" algn="r">
              <a:spcBef>
                <a:spcPts val="0"/>
              </a:spcBef>
              <a:buNone/>
              <a:defRPr sz="1467">
                <a:solidFill>
                  <a:schemeClr val="lt1"/>
                </a:solidFill>
                <a:latin typeface="Calibri"/>
                <a:ea typeface="Calibri"/>
                <a:cs typeface="Calibri"/>
                <a:sym typeface="Calibri"/>
              </a:defRPr>
            </a:lvl3pPr>
            <a:lvl4pPr marL="0" marR="0" lvl="3" indent="0" algn="r">
              <a:spcBef>
                <a:spcPts val="0"/>
              </a:spcBef>
              <a:buNone/>
              <a:defRPr sz="1467">
                <a:solidFill>
                  <a:schemeClr val="lt1"/>
                </a:solidFill>
                <a:latin typeface="Calibri"/>
                <a:ea typeface="Calibri"/>
                <a:cs typeface="Calibri"/>
                <a:sym typeface="Calibri"/>
              </a:defRPr>
            </a:lvl4pPr>
            <a:lvl5pPr marL="0" marR="0" lvl="4" indent="0" algn="r">
              <a:spcBef>
                <a:spcPts val="0"/>
              </a:spcBef>
              <a:buNone/>
              <a:defRPr sz="1467">
                <a:solidFill>
                  <a:schemeClr val="lt1"/>
                </a:solidFill>
                <a:latin typeface="Calibri"/>
                <a:ea typeface="Calibri"/>
                <a:cs typeface="Calibri"/>
                <a:sym typeface="Calibri"/>
              </a:defRPr>
            </a:lvl5pPr>
            <a:lvl6pPr marL="0" marR="0" lvl="5" indent="0" algn="r">
              <a:spcBef>
                <a:spcPts val="0"/>
              </a:spcBef>
              <a:buNone/>
              <a:defRPr sz="1467">
                <a:solidFill>
                  <a:schemeClr val="lt1"/>
                </a:solidFill>
                <a:latin typeface="Calibri"/>
                <a:ea typeface="Calibri"/>
                <a:cs typeface="Calibri"/>
                <a:sym typeface="Calibri"/>
              </a:defRPr>
            </a:lvl6pPr>
            <a:lvl7pPr marL="0" marR="0" lvl="6" indent="0" algn="r">
              <a:spcBef>
                <a:spcPts val="0"/>
              </a:spcBef>
              <a:buNone/>
              <a:defRPr sz="1467">
                <a:solidFill>
                  <a:schemeClr val="lt1"/>
                </a:solidFill>
                <a:latin typeface="Calibri"/>
                <a:ea typeface="Calibri"/>
                <a:cs typeface="Calibri"/>
                <a:sym typeface="Calibri"/>
              </a:defRPr>
            </a:lvl7pPr>
            <a:lvl8pPr marL="0" marR="0" lvl="7" indent="0" algn="r">
              <a:spcBef>
                <a:spcPts val="0"/>
              </a:spcBef>
              <a:buNone/>
              <a:defRPr sz="1467">
                <a:solidFill>
                  <a:schemeClr val="lt1"/>
                </a:solidFill>
                <a:latin typeface="Calibri"/>
                <a:ea typeface="Calibri"/>
                <a:cs typeface="Calibri"/>
                <a:sym typeface="Calibri"/>
              </a:defRPr>
            </a:lvl8pPr>
            <a:lvl9pPr marL="0" marR="0" lvl="8" indent="0" algn="r">
              <a:spcBef>
                <a:spcPts val="0"/>
              </a:spcBef>
              <a:buNone/>
              <a:defRPr sz="1467">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35" name="Google Shape;1035;p104" descr="M:\Marketing Communication and Referral Access\Luis\newbrand\UCM_logo\master\horizontal\UCM_Logo_Master_Brand_Horizontal_Tagline_rgb.jpg"/>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101601" y="5969000"/>
            <a:ext cx="3704343" cy="651933"/>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5">
    <p:spTree>
      <p:nvGrpSpPr>
        <p:cNvPr id="1" name="Shape 1036"/>
        <p:cNvGrpSpPr/>
        <p:nvPr/>
      </p:nvGrpSpPr>
      <p:grpSpPr>
        <a:xfrm>
          <a:off x="0" y="0"/>
          <a:ext cx="0" cy="0"/>
          <a:chOff x="0" y="0"/>
          <a:chExt cx="0" cy="0"/>
        </a:xfrm>
      </p:grpSpPr>
      <p:sp>
        <p:nvSpPr>
          <p:cNvPr id="1037" name="Google Shape;1037;p105"/>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8" name="Google Shape;1038;p105"/>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9" name="Google Shape;1039;p10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40" name="Google Shape;1040;p10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10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42" name="Google Shape;1042;p105"/>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043" name="Google Shape;1043;p105"/>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044" name="Google Shape;1044;p105"/>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45" name="Google Shape;1045;p105"/>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2829834" y="4178329"/>
            <a:ext cx="4395959" cy="1140163"/>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6"/>
        <p:cNvGrpSpPr/>
        <p:nvPr/>
      </p:nvGrpSpPr>
      <p:grpSpPr>
        <a:xfrm>
          <a:off x="0" y="0"/>
          <a:ext cx="0" cy="0"/>
          <a:chOff x="0" y="0"/>
          <a:chExt cx="0" cy="0"/>
        </a:xfrm>
      </p:grpSpPr>
      <p:sp>
        <p:nvSpPr>
          <p:cNvPr id="1047" name="Google Shape;1047;p106"/>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8" name="Google Shape;1048;p106"/>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000"/>
              <a:buNone/>
              <a:defRPr sz="2000">
                <a:solidFill>
                  <a:srgbClr val="919497"/>
                </a:solidFill>
              </a:defRPr>
            </a:lvl1pPr>
            <a:lvl2pPr marL="914400" lvl="1" indent="-228600" algn="l">
              <a:lnSpc>
                <a:spcPct val="100000"/>
              </a:lnSpc>
              <a:spcBef>
                <a:spcPts val="1000"/>
              </a:spcBef>
              <a:spcAft>
                <a:spcPts val="0"/>
              </a:spcAft>
              <a:buSzPts val="1800"/>
              <a:buNone/>
              <a:defRPr sz="1800">
                <a:solidFill>
                  <a:srgbClr val="919497"/>
                </a:solidFill>
              </a:defRPr>
            </a:lvl2pPr>
            <a:lvl3pPr marL="1371600" lvl="2" indent="-228600" algn="l">
              <a:lnSpc>
                <a:spcPct val="100000"/>
              </a:lnSpc>
              <a:spcBef>
                <a:spcPts val="1000"/>
              </a:spcBef>
              <a:spcAft>
                <a:spcPts val="0"/>
              </a:spcAft>
              <a:buSzPts val="1600"/>
              <a:buNone/>
              <a:defRPr sz="1600">
                <a:solidFill>
                  <a:srgbClr val="919497"/>
                </a:solidFill>
              </a:defRPr>
            </a:lvl3pPr>
            <a:lvl4pPr marL="1828800" lvl="3" indent="-228600" algn="l">
              <a:lnSpc>
                <a:spcPct val="100000"/>
              </a:lnSpc>
              <a:spcBef>
                <a:spcPts val="1000"/>
              </a:spcBef>
              <a:spcAft>
                <a:spcPts val="0"/>
              </a:spcAft>
              <a:buSzPts val="1400"/>
              <a:buNone/>
              <a:defRPr sz="1400">
                <a:solidFill>
                  <a:srgbClr val="919497"/>
                </a:solidFill>
              </a:defRPr>
            </a:lvl4pPr>
            <a:lvl5pPr marL="2286000" lvl="4" indent="-228600" algn="l">
              <a:lnSpc>
                <a:spcPct val="100000"/>
              </a:lnSpc>
              <a:spcBef>
                <a:spcPts val="1000"/>
              </a:spcBef>
              <a:spcAft>
                <a:spcPts val="0"/>
              </a:spcAft>
              <a:buSzPts val="1400"/>
              <a:buNone/>
              <a:defRPr sz="1400">
                <a:solidFill>
                  <a:srgbClr val="919497"/>
                </a:solidFill>
              </a:defRPr>
            </a:lvl5pPr>
            <a:lvl6pPr marL="2743200" lvl="5" indent="-228600" algn="l">
              <a:lnSpc>
                <a:spcPct val="90000"/>
              </a:lnSpc>
              <a:spcBef>
                <a:spcPts val="1000"/>
              </a:spcBef>
              <a:spcAft>
                <a:spcPts val="0"/>
              </a:spcAft>
              <a:buClr>
                <a:srgbClr val="919497"/>
              </a:buClr>
              <a:buSzPts val="1400"/>
              <a:buNone/>
              <a:defRPr sz="1400">
                <a:solidFill>
                  <a:srgbClr val="919497"/>
                </a:solidFill>
              </a:defRPr>
            </a:lvl6pPr>
            <a:lvl7pPr marL="3200400" lvl="6" indent="-228600" algn="l">
              <a:lnSpc>
                <a:spcPct val="90000"/>
              </a:lnSpc>
              <a:spcBef>
                <a:spcPts val="500"/>
              </a:spcBef>
              <a:spcAft>
                <a:spcPts val="0"/>
              </a:spcAft>
              <a:buClr>
                <a:srgbClr val="919497"/>
              </a:buClr>
              <a:buSzPts val="1400"/>
              <a:buNone/>
              <a:defRPr sz="1400">
                <a:solidFill>
                  <a:srgbClr val="919497"/>
                </a:solidFill>
              </a:defRPr>
            </a:lvl7pPr>
            <a:lvl8pPr marL="3657600" lvl="7" indent="-228600" algn="l">
              <a:lnSpc>
                <a:spcPct val="90000"/>
              </a:lnSpc>
              <a:spcBef>
                <a:spcPts val="500"/>
              </a:spcBef>
              <a:spcAft>
                <a:spcPts val="0"/>
              </a:spcAft>
              <a:buClr>
                <a:srgbClr val="919497"/>
              </a:buClr>
              <a:buSzPts val="1400"/>
              <a:buNone/>
              <a:defRPr sz="1400">
                <a:solidFill>
                  <a:srgbClr val="919497"/>
                </a:solidFill>
              </a:defRPr>
            </a:lvl8pPr>
            <a:lvl9pPr marL="4114800" lvl="8" indent="-228600" algn="l">
              <a:lnSpc>
                <a:spcPct val="90000"/>
              </a:lnSpc>
              <a:spcBef>
                <a:spcPts val="500"/>
              </a:spcBef>
              <a:spcAft>
                <a:spcPts val="0"/>
              </a:spcAft>
              <a:buClr>
                <a:srgbClr val="919497"/>
              </a:buClr>
              <a:buSzPts val="1400"/>
              <a:buNone/>
              <a:defRPr sz="1400">
                <a:solidFill>
                  <a:srgbClr val="919497"/>
                </a:solidFill>
              </a:defRPr>
            </a:lvl9pPr>
          </a:lstStyle>
          <a:p>
            <a:endParaRPr/>
          </a:p>
        </p:txBody>
      </p:sp>
      <p:sp>
        <p:nvSpPr>
          <p:cNvPr id="1049" name="Google Shape;1049;p10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0" name="Google Shape;1050;p10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10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919497"/>
                </a:solidFill>
                <a:latin typeface="Calibri"/>
                <a:ea typeface="Calibri"/>
                <a:cs typeface="Calibri"/>
                <a:sym typeface="Calibri"/>
              </a:defRPr>
            </a:lvl1pPr>
            <a:lvl2pPr marL="0" marR="0" lvl="1" indent="0" algn="r">
              <a:spcBef>
                <a:spcPts val="0"/>
              </a:spcBef>
              <a:buNone/>
              <a:defRPr sz="1200">
                <a:solidFill>
                  <a:srgbClr val="919497"/>
                </a:solidFill>
                <a:latin typeface="Calibri"/>
                <a:ea typeface="Calibri"/>
                <a:cs typeface="Calibri"/>
                <a:sym typeface="Calibri"/>
              </a:defRPr>
            </a:lvl2pPr>
            <a:lvl3pPr marL="0" marR="0" lvl="2" indent="0" algn="r">
              <a:spcBef>
                <a:spcPts val="0"/>
              </a:spcBef>
              <a:buNone/>
              <a:defRPr sz="1200">
                <a:solidFill>
                  <a:srgbClr val="919497"/>
                </a:solidFill>
                <a:latin typeface="Calibri"/>
                <a:ea typeface="Calibri"/>
                <a:cs typeface="Calibri"/>
                <a:sym typeface="Calibri"/>
              </a:defRPr>
            </a:lvl3pPr>
            <a:lvl4pPr marL="0" marR="0" lvl="3" indent="0" algn="r">
              <a:spcBef>
                <a:spcPts val="0"/>
              </a:spcBef>
              <a:buNone/>
              <a:defRPr sz="1200">
                <a:solidFill>
                  <a:srgbClr val="919497"/>
                </a:solidFill>
                <a:latin typeface="Calibri"/>
                <a:ea typeface="Calibri"/>
                <a:cs typeface="Calibri"/>
                <a:sym typeface="Calibri"/>
              </a:defRPr>
            </a:lvl4pPr>
            <a:lvl5pPr marL="0" marR="0" lvl="4" indent="0" algn="r">
              <a:spcBef>
                <a:spcPts val="0"/>
              </a:spcBef>
              <a:buNone/>
              <a:defRPr sz="1200">
                <a:solidFill>
                  <a:srgbClr val="919497"/>
                </a:solidFill>
                <a:latin typeface="Calibri"/>
                <a:ea typeface="Calibri"/>
                <a:cs typeface="Calibri"/>
                <a:sym typeface="Calibri"/>
              </a:defRPr>
            </a:lvl5pPr>
            <a:lvl6pPr marL="0" marR="0" lvl="5" indent="0" algn="r">
              <a:spcBef>
                <a:spcPts val="0"/>
              </a:spcBef>
              <a:buNone/>
              <a:defRPr sz="1200">
                <a:solidFill>
                  <a:srgbClr val="919497"/>
                </a:solidFill>
                <a:latin typeface="Calibri"/>
                <a:ea typeface="Calibri"/>
                <a:cs typeface="Calibri"/>
                <a:sym typeface="Calibri"/>
              </a:defRPr>
            </a:lvl6pPr>
            <a:lvl7pPr marL="0" marR="0" lvl="6" indent="0" algn="r">
              <a:spcBef>
                <a:spcPts val="0"/>
              </a:spcBef>
              <a:buNone/>
              <a:defRPr sz="1200">
                <a:solidFill>
                  <a:srgbClr val="919497"/>
                </a:solidFill>
                <a:latin typeface="Calibri"/>
                <a:ea typeface="Calibri"/>
                <a:cs typeface="Calibri"/>
                <a:sym typeface="Calibri"/>
              </a:defRPr>
            </a:lvl7pPr>
            <a:lvl8pPr marL="0" marR="0" lvl="7" indent="0" algn="r">
              <a:spcBef>
                <a:spcPts val="0"/>
              </a:spcBef>
              <a:buNone/>
              <a:defRPr sz="1200">
                <a:solidFill>
                  <a:srgbClr val="919497"/>
                </a:solidFill>
                <a:latin typeface="Calibri"/>
                <a:ea typeface="Calibri"/>
                <a:cs typeface="Calibri"/>
                <a:sym typeface="Calibri"/>
              </a:defRPr>
            </a:lvl8pPr>
            <a:lvl9pPr marL="0" marR="0" lvl="8" indent="0" algn="r">
              <a:spcBef>
                <a:spcPts val="0"/>
              </a:spcBef>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2"/>
        <p:cNvGrpSpPr/>
        <p:nvPr/>
      </p:nvGrpSpPr>
      <p:grpSpPr>
        <a:xfrm>
          <a:off x="0" y="0"/>
          <a:ext cx="0" cy="0"/>
          <a:chOff x="0" y="0"/>
          <a:chExt cx="0" cy="0"/>
        </a:xfrm>
      </p:grpSpPr>
      <p:sp>
        <p:nvSpPr>
          <p:cNvPr id="1053" name="Google Shape;1053;p107"/>
          <p:cNvSpPr txBox="1">
            <a:spLocks noGrp="1"/>
          </p:cNvSpPr>
          <p:nvPr>
            <p:ph type="title"/>
          </p:nvPr>
        </p:nvSpPr>
        <p:spPr>
          <a:xfrm>
            <a:off x="609605" y="273051"/>
            <a:ext cx="4011084" cy="116205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4" name="Google Shape;1054;p107"/>
          <p:cNvSpPr txBox="1">
            <a:spLocks noGrp="1"/>
          </p:cNvSpPr>
          <p:nvPr>
            <p:ph type="body" idx="1"/>
          </p:nvPr>
        </p:nvSpPr>
        <p:spPr>
          <a:xfrm>
            <a:off x="4766733" y="273054"/>
            <a:ext cx="6815667"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1000"/>
              </a:spcBef>
              <a:spcAft>
                <a:spcPts val="0"/>
              </a:spcAft>
              <a:buSzPts val="3200"/>
              <a:buChar char="•"/>
              <a:defRPr sz="3200"/>
            </a:lvl1pPr>
            <a:lvl2pPr marL="914400" lvl="1" indent="-406400" algn="l">
              <a:lnSpc>
                <a:spcPct val="100000"/>
              </a:lnSpc>
              <a:spcBef>
                <a:spcPts val="1000"/>
              </a:spcBef>
              <a:spcAft>
                <a:spcPts val="0"/>
              </a:spcAft>
              <a:buSzPts val="2800"/>
              <a:buChar char="•"/>
              <a:defRPr sz="2800"/>
            </a:lvl2pPr>
            <a:lvl3pPr marL="1371600" lvl="2" indent="-381000" algn="l">
              <a:lnSpc>
                <a:spcPct val="100000"/>
              </a:lnSpc>
              <a:spcBef>
                <a:spcPts val="1000"/>
              </a:spcBef>
              <a:spcAft>
                <a:spcPts val="0"/>
              </a:spcAft>
              <a:buSzPts val="2400"/>
              <a:buChar char="•"/>
              <a:defRPr sz="2400"/>
            </a:lvl3pPr>
            <a:lvl4pPr marL="1828800" lvl="3" indent="-355600" algn="l">
              <a:lnSpc>
                <a:spcPct val="100000"/>
              </a:lnSpc>
              <a:spcBef>
                <a:spcPts val="1000"/>
              </a:spcBef>
              <a:spcAft>
                <a:spcPts val="0"/>
              </a:spcAft>
              <a:buSzPts val="2000"/>
              <a:buChar char="•"/>
              <a:defRPr sz="2000"/>
            </a:lvl4pPr>
            <a:lvl5pPr marL="2286000" lvl="4" indent="-355600" algn="l">
              <a:lnSpc>
                <a:spcPct val="100000"/>
              </a:lnSpc>
              <a:spcBef>
                <a:spcPts val="1000"/>
              </a:spcBef>
              <a:spcAft>
                <a:spcPts val="0"/>
              </a:spcAft>
              <a:buSzPts val="2000"/>
              <a:buChar char="•"/>
              <a:defRPr sz="2000"/>
            </a:lvl5pPr>
            <a:lvl6pPr marL="2743200" lvl="5" indent="-355600" algn="l">
              <a:lnSpc>
                <a:spcPct val="90000"/>
              </a:lnSpc>
              <a:spcBef>
                <a:spcPts val="10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55" name="Google Shape;1055;p107"/>
          <p:cNvSpPr txBox="1">
            <a:spLocks noGrp="1"/>
          </p:cNvSpPr>
          <p:nvPr>
            <p:ph type="body" idx="2"/>
          </p:nvPr>
        </p:nvSpPr>
        <p:spPr>
          <a:xfrm>
            <a:off x="609605" y="1435103"/>
            <a:ext cx="4011084"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400"/>
              <a:buNone/>
              <a:defRPr sz="1400"/>
            </a:lvl1pPr>
            <a:lvl2pPr marL="914400" lvl="1" indent="-228600" algn="l">
              <a:lnSpc>
                <a:spcPct val="100000"/>
              </a:lnSpc>
              <a:spcBef>
                <a:spcPts val="1000"/>
              </a:spcBef>
              <a:spcAft>
                <a:spcPts val="0"/>
              </a:spcAft>
              <a:buSzPts val="1200"/>
              <a:buNone/>
              <a:defRPr sz="1200"/>
            </a:lvl2pPr>
            <a:lvl3pPr marL="1371600" lvl="2" indent="-228600" algn="l">
              <a:lnSpc>
                <a:spcPct val="100000"/>
              </a:lnSpc>
              <a:spcBef>
                <a:spcPts val="1000"/>
              </a:spcBef>
              <a:spcAft>
                <a:spcPts val="0"/>
              </a:spcAft>
              <a:buSzPts val="1000"/>
              <a:buNone/>
              <a:defRPr sz="1000"/>
            </a:lvl3pPr>
            <a:lvl4pPr marL="1828800" lvl="3" indent="-228600" algn="l">
              <a:lnSpc>
                <a:spcPct val="100000"/>
              </a:lnSpc>
              <a:spcBef>
                <a:spcPts val="1000"/>
              </a:spcBef>
              <a:spcAft>
                <a:spcPts val="0"/>
              </a:spcAft>
              <a:buSzPts val="900"/>
              <a:buNone/>
              <a:defRPr sz="900"/>
            </a:lvl4pPr>
            <a:lvl5pPr marL="2286000" lvl="4" indent="-228600" algn="l">
              <a:lnSpc>
                <a:spcPct val="100000"/>
              </a:lnSpc>
              <a:spcBef>
                <a:spcPts val="1000"/>
              </a:spcBef>
              <a:spcAft>
                <a:spcPts val="0"/>
              </a:spcAft>
              <a:buSzPts val="900"/>
              <a:buNone/>
              <a:defRPr sz="900"/>
            </a:lvl5pPr>
            <a:lvl6pPr marL="2743200" lvl="5" indent="-228600" algn="l">
              <a:lnSpc>
                <a:spcPct val="90000"/>
              </a:lnSpc>
              <a:spcBef>
                <a:spcPts val="10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056" name="Google Shape;1056;p10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7" name="Google Shape;1057;p10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8" name="Google Shape;1058;p10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919497"/>
                </a:solidFill>
                <a:latin typeface="Calibri"/>
                <a:ea typeface="Calibri"/>
                <a:cs typeface="Calibri"/>
                <a:sym typeface="Calibri"/>
              </a:defRPr>
            </a:lvl1pPr>
            <a:lvl2pPr marL="0" marR="0" lvl="1" indent="0" algn="r">
              <a:spcBef>
                <a:spcPts val="0"/>
              </a:spcBef>
              <a:buNone/>
              <a:defRPr sz="1200">
                <a:solidFill>
                  <a:srgbClr val="919497"/>
                </a:solidFill>
                <a:latin typeface="Calibri"/>
                <a:ea typeface="Calibri"/>
                <a:cs typeface="Calibri"/>
                <a:sym typeface="Calibri"/>
              </a:defRPr>
            </a:lvl2pPr>
            <a:lvl3pPr marL="0" marR="0" lvl="2" indent="0" algn="r">
              <a:spcBef>
                <a:spcPts val="0"/>
              </a:spcBef>
              <a:buNone/>
              <a:defRPr sz="1200">
                <a:solidFill>
                  <a:srgbClr val="919497"/>
                </a:solidFill>
                <a:latin typeface="Calibri"/>
                <a:ea typeface="Calibri"/>
                <a:cs typeface="Calibri"/>
                <a:sym typeface="Calibri"/>
              </a:defRPr>
            </a:lvl3pPr>
            <a:lvl4pPr marL="0" marR="0" lvl="3" indent="0" algn="r">
              <a:spcBef>
                <a:spcPts val="0"/>
              </a:spcBef>
              <a:buNone/>
              <a:defRPr sz="1200">
                <a:solidFill>
                  <a:srgbClr val="919497"/>
                </a:solidFill>
                <a:latin typeface="Calibri"/>
                <a:ea typeface="Calibri"/>
                <a:cs typeface="Calibri"/>
                <a:sym typeface="Calibri"/>
              </a:defRPr>
            </a:lvl4pPr>
            <a:lvl5pPr marL="0" marR="0" lvl="4" indent="0" algn="r">
              <a:spcBef>
                <a:spcPts val="0"/>
              </a:spcBef>
              <a:buNone/>
              <a:defRPr sz="1200">
                <a:solidFill>
                  <a:srgbClr val="919497"/>
                </a:solidFill>
                <a:latin typeface="Calibri"/>
                <a:ea typeface="Calibri"/>
                <a:cs typeface="Calibri"/>
                <a:sym typeface="Calibri"/>
              </a:defRPr>
            </a:lvl5pPr>
            <a:lvl6pPr marL="0" marR="0" lvl="5" indent="0" algn="r">
              <a:spcBef>
                <a:spcPts val="0"/>
              </a:spcBef>
              <a:buNone/>
              <a:defRPr sz="1200">
                <a:solidFill>
                  <a:srgbClr val="919497"/>
                </a:solidFill>
                <a:latin typeface="Calibri"/>
                <a:ea typeface="Calibri"/>
                <a:cs typeface="Calibri"/>
                <a:sym typeface="Calibri"/>
              </a:defRPr>
            </a:lvl6pPr>
            <a:lvl7pPr marL="0" marR="0" lvl="6" indent="0" algn="r">
              <a:spcBef>
                <a:spcPts val="0"/>
              </a:spcBef>
              <a:buNone/>
              <a:defRPr sz="1200">
                <a:solidFill>
                  <a:srgbClr val="919497"/>
                </a:solidFill>
                <a:latin typeface="Calibri"/>
                <a:ea typeface="Calibri"/>
                <a:cs typeface="Calibri"/>
                <a:sym typeface="Calibri"/>
              </a:defRPr>
            </a:lvl7pPr>
            <a:lvl8pPr marL="0" marR="0" lvl="7" indent="0" algn="r">
              <a:spcBef>
                <a:spcPts val="0"/>
              </a:spcBef>
              <a:buNone/>
              <a:defRPr sz="1200">
                <a:solidFill>
                  <a:srgbClr val="919497"/>
                </a:solidFill>
                <a:latin typeface="Calibri"/>
                <a:ea typeface="Calibri"/>
                <a:cs typeface="Calibri"/>
                <a:sym typeface="Calibri"/>
              </a:defRPr>
            </a:lvl8pPr>
            <a:lvl9pPr marL="0" marR="0" lvl="8" indent="0" algn="r">
              <a:spcBef>
                <a:spcPts val="0"/>
              </a:spcBef>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EVERYDAY - CONTENT ONLY">
  <p:cSld name="EVERYDAY - CONTENT ONLY">
    <p:spTree>
      <p:nvGrpSpPr>
        <p:cNvPr id="1" name="Shape 1059"/>
        <p:cNvGrpSpPr/>
        <p:nvPr/>
      </p:nvGrpSpPr>
      <p:grpSpPr>
        <a:xfrm>
          <a:off x="0" y="0"/>
          <a:ext cx="0" cy="0"/>
          <a:chOff x="0" y="0"/>
          <a:chExt cx="0" cy="0"/>
        </a:xfrm>
      </p:grpSpPr>
      <p:sp>
        <p:nvSpPr>
          <p:cNvPr id="1060" name="Google Shape;1060;p108"/>
          <p:cNvSpPr/>
          <p:nvPr/>
        </p:nvSpPr>
        <p:spPr>
          <a:xfrm>
            <a:off x="0" y="0"/>
            <a:ext cx="12192000" cy="1313056"/>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1" name="Google Shape;1061;p108"/>
          <p:cNvSpPr/>
          <p:nvPr/>
        </p:nvSpPr>
        <p:spPr>
          <a:xfrm>
            <a:off x="6863643" y="16267"/>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1062" name="Google Shape;1062;p108"/>
          <p:cNvSpPr txBox="1">
            <a:spLocks noGrp="1"/>
          </p:cNvSpPr>
          <p:nvPr>
            <p:ph type="body" idx="1"/>
          </p:nvPr>
        </p:nvSpPr>
        <p:spPr>
          <a:xfrm>
            <a:off x="508540" y="1707786"/>
            <a:ext cx="11203664" cy="464856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a:solidFill>
                  <a:srgbClr val="4B545E"/>
                </a:solidFill>
              </a:defRPr>
            </a:lvl1pPr>
            <a:lvl2pPr marL="914400" lvl="1" indent="-355600" algn="l">
              <a:lnSpc>
                <a:spcPct val="100000"/>
              </a:lnSpc>
              <a:spcBef>
                <a:spcPts val="1000"/>
              </a:spcBef>
              <a:spcAft>
                <a:spcPts val="0"/>
              </a:spcAft>
              <a:buSzPts val="2000"/>
              <a:buChar char="•"/>
              <a:defRPr>
                <a:solidFill>
                  <a:srgbClr val="4B545E"/>
                </a:solidFill>
              </a:defRPr>
            </a:lvl2pPr>
            <a:lvl3pPr marL="1371600" lvl="2" indent="-342900" algn="l">
              <a:lnSpc>
                <a:spcPct val="100000"/>
              </a:lnSpc>
              <a:spcBef>
                <a:spcPts val="1000"/>
              </a:spcBef>
              <a:spcAft>
                <a:spcPts val="0"/>
              </a:spcAft>
              <a:buSzPts val="1800"/>
              <a:buChar char="•"/>
              <a:defRPr>
                <a:solidFill>
                  <a:srgbClr val="4B545E"/>
                </a:solidFill>
              </a:defRPr>
            </a:lvl3pPr>
            <a:lvl4pPr marL="1828800" lvl="3" indent="-330200" algn="l">
              <a:lnSpc>
                <a:spcPct val="100000"/>
              </a:lnSpc>
              <a:spcBef>
                <a:spcPts val="1000"/>
              </a:spcBef>
              <a:spcAft>
                <a:spcPts val="0"/>
              </a:spcAft>
              <a:buSzPts val="1600"/>
              <a:buChar char="•"/>
              <a:defRPr>
                <a:solidFill>
                  <a:srgbClr val="4B545E"/>
                </a:solidFill>
              </a:defRPr>
            </a:lvl4pPr>
            <a:lvl5pPr marL="2286000" lvl="4" indent="-330200" algn="l">
              <a:lnSpc>
                <a:spcPct val="100000"/>
              </a:lnSpc>
              <a:spcBef>
                <a:spcPts val="1000"/>
              </a:spcBef>
              <a:spcAft>
                <a:spcPts val="0"/>
              </a:spcAft>
              <a:buSzPts val="1600"/>
              <a:buChar char="•"/>
              <a:defRPr>
                <a:solidFill>
                  <a:srgbClr val="4B545E"/>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3" name="Google Shape;1063;p108"/>
          <p:cNvSpPr/>
          <p:nvPr/>
        </p:nvSpPr>
        <p:spPr>
          <a:xfrm>
            <a:off x="6863643" y="519648"/>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1064" name="Google Shape;1064;p108"/>
          <p:cNvSpPr txBox="1">
            <a:spLocks noGrp="1"/>
          </p:cNvSpPr>
          <p:nvPr>
            <p:ph type="title"/>
          </p:nvPr>
        </p:nvSpPr>
        <p:spPr>
          <a:xfrm>
            <a:off x="304800" y="170056"/>
            <a:ext cx="114300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Calibri"/>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5" name="Google Shape;1065;p108"/>
          <p:cNvSpPr txBox="1">
            <a:spLocks noGrp="1"/>
          </p:cNvSpPr>
          <p:nvPr>
            <p:ph type="body" idx="2"/>
          </p:nvPr>
        </p:nvSpPr>
        <p:spPr>
          <a:xfrm>
            <a:off x="332187" y="953346"/>
            <a:ext cx="11430112" cy="4159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66" name="Google Shape;1066;p108"/>
          <p:cNvCxnSpPr/>
          <p:nvPr/>
        </p:nvCxnSpPr>
        <p:spPr>
          <a:xfrm>
            <a:off x="11311725" y="6447272"/>
            <a:ext cx="0" cy="267883"/>
          </a:xfrm>
          <a:prstGeom prst="straightConnector1">
            <a:avLst/>
          </a:prstGeom>
          <a:noFill/>
          <a:ln w="9525" cap="flat" cmpd="sng">
            <a:solidFill>
              <a:srgbClr val="7F7F7F"/>
            </a:solidFill>
            <a:prstDash val="solid"/>
            <a:miter lim="800000"/>
            <a:headEnd type="none" w="sm" len="sm"/>
            <a:tailEnd type="none" w="sm" len="sm"/>
          </a:ln>
        </p:spPr>
      </p:cxnSp>
      <p:sp>
        <p:nvSpPr>
          <p:cNvPr id="1067" name="Google Shape;1067;p108"/>
          <p:cNvSpPr txBox="1">
            <a:spLocks noGrp="1"/>
          </p:cNvSpPr>
          <p:nvPr>
            <p:ph type="sldNum" idx="12"/>
          </p:nvPr>
        </p:nvSpPr>
        <p:spPr>
          <a:xfrm>
            <a:off x="11202595" y="6454533"/>
            <a:ext cx="559704" cy="319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7F7F7F"/>
                </a:solidFill>
                <a:latin typeface="Calibri"/>
                <a:ea typeface="Calibri"/>
                <a:cs typeface="Calibri"/>
                <a:sym typeface="Calibri"/>
              </a:defRPr>
            </a:lvl1pPr>
            <a:lvl2pPr marL="0" lvl="1" indent="0" algn="r">
              <a:spcBef>
                <a:spcPts val="0"/>
              </a:spcBef>
              <a:buNone/>
              <a:defRPr sz="1000">
                <a:solidFill>
                  <a:srgbClr val="7F7F7F"/>
                </a:solidFill>
                <a:latin typeface="Calibri"/>
                <a:ea typeface="Calibri"/>
                <a:cs typeface="Calibri"/>
                <a:sym typeface="Calibri"/>
              </a:defRPr>
            </a:lvl2pPr>
            <a:lvl3pPr marL="0" lvl="2" indent="0" algn="r">
              <a:spcBef>
                <a:spcPts val="0"/>
              </a:spcBef>
              <a:buNone/>
              <a:defRPr sz="1000">
                <a:solidFill>
                  <a:srgbClr val="7F7F7F"/>
                </a:solidFill>
                <a:latin typeface="Calibri"/>
                <a:ea typeface="Calibri"/>
                <a:cs typeface="Calibri"/>
                <a:sym typeface="Calibri"/>
              </a:defRPr>
            </a:lvl3pPr>
            <a:lvl4pPr marL="0" lvl="3" indent="0" algn="r">
              <a:spcBef>
                <a:spcPts val="0"/>
              </a:spcBef>
              <a:buNone/>
              <a:defRPr sz="1000">
                <a:solidFill>
                  <a:srgbClr val="7F7F7F"/>
                </a:solidFill>
                <a:latin typeface="Calibri"/>
                <a:ea typeface="Calibri"/>
                <a:cs typeface="Calibri"/>
                <a:sym typeface="Calibri"/>
              </a:defRPr>
            </a:lvl4pPr>
            <a:lvl5pPr marL="0" lvl="4" indent="0" algn="r">
              <a:spcBef>
                <a:spcPts val="0"/>
              </a:spcBef>
              <a:buNone/>
              <a:defRPr sz="1000">
                <a:solidFill>
                  <a:srgbClr val="7F7F7F"/>
                </a:solidFill>
                <a:latin typeface="Calibri"/>
                <a:ea typeface="Calibri"/>
                <a:cs typeface="Calibri"/>
                <a:sym typeface="Calibri"/>
              </a:defRPr>
            </a:lvl5pPr>
            <a:lvl6pPr marL="0" lvl="5" indent="0" algn="r">
              <a:spcBef>
                <a:spcPts val="0"/>
              </a:spcBef>
              <a:buNone/>
              <a:defRPr sz="1000">
                <a:solidFill>
                  <a:srgbClr val="7F7F7F"/>
                </a:solidFill>
                <a:latin typeface="Calibri"/>
                <a:ea typeface="Calibri"/>
                <a:cs typeface="Calibri"/>
                <a:sym typeface="Calibri"/>
              </a:defRPr>
            </a:lvl6pPr>
            <a:lvl7pPr marL="0" lvl="6" indent="0" algn="r">
              <a:spcBef>
                <a:spcPts val="0"/>
              </a:spcBef>
              <a:buNone/>
              <a:defRPr sz="1000">
                <a:solidFill>
                  <a:srgbClr val="7F7F7F"/>
                </a:solidFill>
                <a:latin typeface="Calibri"/>
                <a:ea typeface="Calibri"/>
                <a:cs typeface="Calibri"/>
                <a:sym typeface="Calibri"/>
              </a:defRPr>
            </a:lvl7pPr>
            <a:lvl8pPr marL="0" lvl="7" indent="0" algn="r">
              <a:spcBef>
                <a:spcPts val="0"/>
              </a:spcBef>
              <a:buNone/>
              <a:defRPr sz="1000">
                <a:solidFill>
                  <a:srgbClr val="7F7F7F"/>
                </a:solidFill>
                <a:latin typeface="Calibri"/>
                <a:ea typeface="Calibri"/>
                <a:cs typeface="Calibri"/>
                <a:sym typeface="Calibri"/>
              </a:defRPr>
            </a:lvl8pPr>
            <a:lvl9pPr marL="0" lvl="8" indent="0" algn="r">
              <a:spcBef>
                <a:spcPts val="0"/>
              </a:spcBef>
              <a:buNone/>
              <a:defRPr sz="1000">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68" name="Google Shape;1068;p108"/>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596461" y="6492240"/>
            <a:ext cx="1606135" cy="229238"/>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4_Quotation">
  <p:cSld name="4_Quotation">
    <p:spTree>
      <p:nvGrpSpPr>
        <p:cNvPr id="1" name="Shape 1069"/>
        <p:cNvGrpSpPr/>
        <p:nvPr/>
      </p:nvGrpSpPr>
      <p:grpSpPr>
        <a:xfrm>
          <a:off x="0" y="0"/>
          <a:ext cx="0" cy="0"/>
          <a:chOff x="0" y="0"/>
          <a:chExt cx="0" cy="0"/>
        </a:xfrm>
      </p:grpSpPr>
      <p:sp>
        <p:nvSpPr>
          <p:cNvPr id="1070" name="Google Shape;1070;p10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1" name="Google Shape;1071;p10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2" name="Google Shape;1072;p10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3" name="Google Shape;1073;p10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74" name="Google Shape;1074;p10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75" name="Google Shape;1075;p10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76" name="Google Shape;1076;p109"/>
          <p:cNvGrpSpPr/>
          <p:nvPr/>
        </p:nvGrpSpPr>
        <p:grpSpPr>
          <a:xfrm>
            <a:off x="7191542" y="1"/>
            <a:ext cx="5000459" cy="1425992"/>
            <a:chOff x="7191542" y="1"/>
            <a:chExt cx="5000459" cy="1425992"/>
          </a:xfrm>
        </p:grpSpPr>
        <p:pic>
          <p:nvPicPr>
            <p:cNvPr id="1077" name="Google Shape;1077;p109"/>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1078" name="Google Shape;1078;p109"/>
            <p:cNvGrpSpPr/>
            <p:nvPr/>
          </p:nvGrpSpPr>
          <p:grpSpPr>
            <a:xfrm>
              <a:off x="7191542" y="1"/>
              <a:ext cx="5000459" cy="1425992"/>
              <a:chOff x="7186272" y="0"/>
              <a:chExt cx="5005729" cy="1427495"/>
            </a:xfrm>
          </p:grpSpPr>
          <p:sp>
            <p:nvSpPr>
              <p:cNvPr id="1079" name="Google Shape;1079;p10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0" name="Google Shape;1080;p10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081" name="Google Shape;1081;p109" descr="Open quotation mark with solid fill"/>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4"/>
        <p:cNvGrpSpPr/>
        <p:nvPr/>
      </p:nvGrpSpPr>
      <p:grpSpPr>
        <a:xfrm>
          <a:off x="0" y="0"/>
          <a:ext cx="0" cy="0"/>
          <a:chOff x="0" y="0"/>
          <a:chExt cx="0" cy="0"/>
        </a:xfrm>
      </p:grpSpPr>
      <p:sp>
        <p:nvSpPr>
          <p:cNvPr id="15" name="Google Shape;15;p2"/>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2"/>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a:spLocks noGrp="1"/>
          </p:cNvSpPr>
          <p:nvPr>
            <p:ph type="pic" idx="2"/>
          </p:nvPr>
        </p:nvSpPr>
        <p:spPr>
          <a:xfrm>
            <a:off x="7118684" y="233915"/>
            <a:ext cx="5073316" cy="5943600"/>
          </a:xfrm>
          <a:prstGeom prst="rect">
            <a:avLst/>
          </a:prstGeom>
          <a:noFill/>
          <a:ln>
            <a:noFill/>
          </a:ln>
        </p:spPr>
      </p:sp>
      <p:grpSp>
        <p:nvGrpSpPr>
          <p:cNvPr id="19" name="Google Shape;19;p2"/>
          <p:cNvGrpSpPr/>
          <p:nvPr/>
        </p:nvGrpSpPr>
        <p:grpSpPr>
          <a:xfrm>
            <a:off x="0" y="5020348"/>
            <a:ext cx="12192000" cy="1837653"/>
            <a:chOff x="0" y="5020348"/>
            <a:chExt cx="12192000" cy="1837653"/>
          </a:xfrm>
        </p:grpSpPr>
        <p:sp>
          <p:nvSpPr>
            <p:cNvPr id="20" name="Google Shape;20;p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2"/>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 name="Google Shape;22;p2"/>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Title Slide">
  <p:cSld name="Title Slide 2">
    <p:bg>
      <p:bgPr>
        <a:solidFill>
          <a:schemeClr val="lt1"/>
        </a:solidFill>
        <a:effectLst/>
      </p:bgPr>
    </p:bg>
    <p:spTree>
      <p:nvGrpSpPr>
        <p:cNvPr id="1" name="Shape 1082"/>
        <p:cNvGrpSpPr/>
        <p:nvPr/>
      </p:nvGrpSpPr>
      <p:grpSpPr>
        <a:xfrm>
          <a:off x="0" y="0"/>
          <a:ext cx="0" cy="0"/>
          <a:chOff x="0" y="0"/>
          <a:chExt cx="0" cy="0"/>
        </a:xfrm>
      </p:grpSpPr>
      <p:sp>
        <p:nvSpPr>
          <p:cNvPr id="1083" name="Google Shape;1083;p110"/>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4" name="Google Shape;1084;p110"/>
          <p:cNvSpPr/>
          <p:nvPr/>
        </p:nvSpPr>
        <p:spPr>
          <a:xfrm>
            <a:off x="2" y="5100849"/>
            <a:ext cx="7111365" cy="1757680"/>
          </a:xfrm>
          <a:custGeom>
            <a:avLst/>
            <a:gdLst/>
            <a:ahLst/>
            <a:cxnLst/>
            <a:rect l="l" t="t" r="r" b="b"/>
            <a:pathLst>
              <a:path w="7111365" h="1757679" extrusionOk="0">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85" name="Google Shape;1085;p110"/>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0" y="5041899"/>
            <a:ext cx="12192000" cy="1816100"/>
          </a:xfrm>
          <a:prstGeom prst="rect">
            <a:avLst/>
          </a:prstGeom>
          <a:noFill/>
          <a:ln>
            <a:noFill/>
          </a:ln>
        </p:spPr>
      </p:pic>
      <p:sp>
        <p:nvSpPr>
          <p:cNvPr id="1086" name="Google Shape;1086;p110"/>
          <p:cNvSpPr/>
          <p:nvPr/>
        </p:nvSpPr>
        <p:spPr>
          <a:xfrm>
            <a:off x="1" y="5020055"/>
            <a:ext cx="12192000" cy="1838325"/>
          </a:xfrm>
          <a:custGeom>
            <a:avLst/>
            <a:gdLst/>
            <a:ahLst/>
            <a:cxnLst/>
            <a:rect l="l" t="t" r="r" b="b"/>
            <a:pathLst>
              <a:path w="12192000" h="1838325" extrusionOk="0">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87" name="Google Shape;1087;p110"/>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313956" y="5564123"/>
            <a:ext cx="2025383" cy="911351"/>
          </a:xfrm>
          <a:prstGeom prst="rect">
            <a:avLst/>
          </a:prstGeom>
          <a:noFill/>
          <a:ln>
            <a:noFill/>
          </a:ln>
        </p:spPr>
      </p:pic>
      <p:sp>
        <p:nvSpPr>
          <p:cNvPr id="1088" name="Google Shape;1088;p110"/>
          <p:cNvSpPr/>
          <p:nvPr/>
        </p:nvSpPr>
        <p:spPr>
          <a:xfrm>
            <a:off x="1520189" y="2812542"/>
            <a:ext cx="2286000" cy="0"/>
          </a:xfrm>
          <a:custGeom>
            <a:avLst/>
            <a:gdLst/>
            <a:ahLst/>
            <a:cxnLst/>
            <a:rect l="l" t="t" r="r" b="b"/>
            <a:pathLst>
              <a:path w="2286000" h="120000" extrusionOk="0">
                <a:moveTo>
                  <a:pt x="0" y="0"/>
                </a:moveTo>
                <a:lnTo>
                  <a:pt x="2286000" y="0"/>
                </a:lnTo>
              </a:path>
            </a:pathLst>
          </a:custGeom>
          <a:noFill/>
          <a:ln w="3200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9" name="Google Shape;1089;p110"/>
          <p:cNvSpPr txBox="1">
            <a:spLocks noGrp="1"/>
          </p:cNvSpPr>
          <p:nvPr>
            <p:ph type="ctrTitle"/>
          </p:nvPr>
        </p:nvSpPr>
        <p:spPr>
          <a:xfrm>
            <a:off x="471690" y="493920"/>
            <a:ext cx="11248618" cy="57404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chemeClr val="dk1"/>
              </a:buClr>
              <a:buSzPts val="3600"/>
              <a:buFont typeface="Calibri"/>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0" name="Google Shape;1090;p110"/>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1000"/>
              </a:spcBef>
              <a:spcAft>
                <a:spcPts val="0"/>
              </a:spcAft>
              <a:buSzPts val="2400"/>
              <a:buChar char="•"/>
              <a:defRPr/>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091" name="Google Shape;1091;p110"/>
          <p:cNvSpPr txBox="1">
            <a:spLocks noGrp="1"/>
          </p:cNvSpPr>
          <p:nvPr>
            <p:ph type="ftr" idx="11"/>
          </p:nvPr>
        </p:nvSpPr>
        <p:spPr>
          <a:xfrm>
            <a:off x="609600" y="6356350"/>
            <a:ext cx="4114800"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9194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110"/>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93" name="Google Shape;1093;p110"/>
          <p:cNvSpPr txBox="1">
            <a:spLocks noGrp="1"/>
          </p:cNvSpPr>
          <p:nvPr>
            <p:ph type="sldNum" idx="12"/>
          </p:nvPr>
        </p:nvSpPr>
        <p:spPr>
          <a:xfrm>
            <a:off x="8839200" y="6356350"/>
            <a:ext cx="2743200" cy="365125"/>
          </a:xfrm>
          <a:prstGeom prst="rect">
            <a:avLst/>
          </a:prstGeom>
          <a:noFill/>
          <a:ln>
            <a:noFill/>
          </a:ln>
        </p:spPr>
        <p:txBody>
          <a:bodyPr spcFirstLastPara="1" wrap="square" lIns="0" tIns="0" rIns="0" bIns="0" anchor="ctr" anchorCtr="0">
            <a:noAutofit/>
          </a:bodyPr>
          <a:lstStyle>
            <a:lvl1pPr marL="38100" marR="0" lvl="0" indent="0" algn="r">
              <a:lnSpc>
                <a:spcPct val="118750"/>
              </a:lnSpc>
              <a:spcBef>
                <a:spcPts val="0"/>
              </a:spcBef>
              <a:buNone/>
              <a:defRPr sz="1200" b="0" i="0">
                <a:solidFill>
                  <a:srgbClr val="929599"/>
                </a:solidFill>
                <a:latin typeface="Arial"/>
                <a:ea typeface="Arial"/>
                <a:cs typeface="Arial"/>
                <a:sym typeface="Arial"/>
              </a:defRPr>
            </a:lvl1pPr>
            <a:lvl2pPr marL="38100" marR="0" lvl="1" indent="0" algn="r">
              <a:lnSpc>
                <a:spcPct val="118750"/>
              </a:lnSpc>
              <a:spcBef>
                <a:spcPts val="0"/>
              </a:spcBef>
              <a:buNone/>
              <a:defRPr sz="1200" b="0" i="0">
                <a:solidFill>
                  <a:srgbClr val="929599"/>
                </a:solidFill>
                <a:latin typeface="Arial"/>
                <a:ea typeface="Arial"/>
                <a:cs typeface="Arial"/>
                <a:sym typeface="Arial"/>
              </a:defRPr>
            </a:lvl2pPr>
            <a:lvl3pPr marL="38100" marR="0" lvl="2" indent="0" algn="r">
              <a:lnSpc>
                <a:spcPct val="118750"/>
              </a:lnSpc>
              <a:spcBef>
                <a:spcPts val="0"/>
              </a:spcBef>
              <a:buNone/>
              <a:defRPr sz="1200" b="0" i="0">
                <a:solidFill>
                  <a:srgbClr val="929599"/>
                </a:solidFill>
                <a:latin typeface="Arial"/>
                <a:ea typeface="Arial"/>
                <a:cs typeface="Arial"/>
                <a:sym typeface="Arial"/>
              </a:defRPr>
            </a:lvl3pPr>
            <a:lvl4pPr marL="38100" marR="0" lvl="3" indent="0" algn="r">
              <a:lnSpc>
                <a:spcPct val="118750"/>
              </a:lnSpc>
              <a:spcBef>
                <a:spcPts val="0"/>
              </a:spcBef>
              <a:buNone/>
              <a:defRPr sz="1200" b="0" i="0">
                <a:solidFill>
                  <a:srgbClr val="929599"/>
                </a:solidFill>
                <a:latin typeface="Arial"/>
                <a:ea typeface="Arial"/>
                <a:cs typeface="Arial"/>
                <a:sym typeface="Arial"/>
              </a:defRPr>
            </a:lvl4pPr>
            <a:lvl5pPr marL="38100" marR="0" lvl="4" indent="0" algn="r">
              <a:lnSpc>
                <a:spcPct val="118750"/>
              </a:lnSpc>
              <a:spcBef>
                <a:spcPts val="0"/>
              </a:spcBef>
              <a:buNone/>
              <a:defRPr sz="1200" b="0" i="0">
                <a:solidFill>
                  <a:srgbClr val="929599"/>
                </a:solidFill>
                <a:latin typeface="Arial"/>
                <a:ea typeface="Arial"/>
                <a:cs typeface="Arial"/>
                <a:sym typeface="Arial"/>
              </a:defRPr>
            </a:lvl5pPr>
            <a:lvl6pPr marL="38100" marR="0" lvl="5" indent="0" algn="r">
              <a:lnSpc>
                <a:spcPct val="118750"/>
              </a:lnSpc>
              <a:spcBef>
                <a:spcPts val="0"/>
              </a:spcBef>
              <a:buNone/>
              <a:defRPr sz="1200" b="0" i="0">
                <a:solidFill>
                  <a:srgbClr val="929599"/>
                </a:solidFill>
                <a:latin typeface="Arial"/>
                <a:ea typeface="Arial"/>
                <a:cs typeface="Arial"/>
                <a:sym typeface="Arial"/>
              </a:defRPr>
            </a:lvl6pPr>
            <a:lvl7pPr marL="38100" marR="0" lvl="6" indent="0" algn="r">
              <a:lnSpc>
                <a:spcPct val="118750"/>
              </a:lnSpc>
              <a:spcBef>
                <a:spcPts val="0"/>
              </a:spcBef>
              <a:buNone/>
              <a:defRPr sz="1200" b="0" i="0">
                <a:solidFill>
                  <a:srgbClr val="929599"/>
                </a:solidFill>
                <a:latin typeface="Arial"/>
                <a:ea typeface="Arial"/>
                <a:cs typeface="Arial"/>
                <a:sym typeface="Arial"/>
              </a:defRPr>
            </a:lvl7pPr>
            <a:lvl8pPr marL="38100" marR="0" lvl="7" indent="0" algn="r">
              <a:lnSpc>
                <a:spcPct val="118750"/>
              </a:lnSpc>
              <a:spcBef>
                <a:spcPts val="0"/>
              </a:spcBef>
              <a:buNone/>
              <a:defRPr sz="1200" b="0" i="0">
                <a:solidFill>
                  <a:srgbClr val="929599"/>
                </a:solidFill>
                <a:latin typeface="Arial"/>
                <a:ea typeface="Arial"/>
                <a:cs typeface="Arial"/>
                <a:sym typeface="Arial"/>
              </a:defRPr>
            </a:lvl8pPr>
            <a:lvl9pPr marL="38100" marR="0" lvl="8" indent="0" algn="r">
              <a:lnSpc>
                <a:spcPct val="118750"/>
              </a:lnSpc>
              <a:spcBef>
                <a:spcPts val="0"/>
              </a:spcBef>
              <a:buNone/>
              <a:defRPr sz="1200" b="0" i="0">
                <a:solidFill>
                  <a:srgbClr val="92959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2_Quotation">
  <p:cSld name="2_Quotation 2">
    <p:spTree>
      <p:nvGrpSpPr>
        <p:cNvPr id="1" name="Shape 1094"/>
        <p:cNvGrpSpPr/>
        <p:nvPr/>
      </p:nvGrpSpPr>
      <p:grpSpPr>
        <a:xfrm>
          <a:off x="0" y="0"/>
          <a:ext cx="0" cy="0"/>
          <a:chOff x="0" y="0"/>
          <a:chExt cx="0" cy="0"/>
        </a:xfrm>
      </p:grpSpPr>
      <p:sp>
        <p:nvSpPr>
          <p:cNvPr id="1095" name="Google Shape;1095;p11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6" name="Google Shape;1096;p11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7" name="Google Shape;1097;p11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8" name="Google Shape;1098;p11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99" name="Google Shape;1099;p11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00" name="Google Shape;1100;p11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101" name="Google Shape;1101;p111"/>
          <p:cNvGrpSpPr/>
          <p:nvPr/>
        </p:nvGrpSpPr>
        <p:grpSpPr>
          <a:xfrm>
            <a:off x="7191542" y="1"/>
            <a:ext cx="5000459" cy="1425992"/>
            <a:chOff x="7191542" y="1"/>
            <a:chExt cx="5000459" cy="1425992"/>
          </a:xfrm>
        </p:grpSpPr>
        <p:pic>
          <p:nvPicPr>
            <p:cNvPr id="1102" name="Google Shape;1102;p111"/>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1103" name="Google Shape;1103;p111"/>
            <p:cNvGrpSpPr/>
            <p:nvPr/>
          </p:nvGrpSpPr>
          <p:grpSpPr>
            <a:xfrm>
              <a:off x="7191542" y="1"/>
              <a:ext cx="5000459" cy="1425992"/>
              <a:chOff x="7186272" y="0"/>
              <a:chExt cx="5005729" cy="1427495"/>
            </a:xfrm>
          </p:grpSpPr>
          <p:sp>
            <p:nvSpPr>
              <p:cNvPr id="1104" name="Google Shape;1104;p11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5" name="Google Shape;1105;p11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106" name="Google Shape;1106;p111" descr="Open quotation mark with solid fill"/>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ver_2">
  <p:cSld name="cover_2">
    <p:bg>
      <p:bgPr>
        <a:solidFill>
          <a:schemeClr val="lt1"/>
        </a:solidFill>
        <a:effectLst/>
      </p:bgPr>
    </p:bg>
    <p:spTree>
      <p:nvGrpSpPr>
        <p:cNvPr id="1" name="Shape 1107"/>
        <p:cNvGrpSpPr/>
        <p:nvPr/>
      </p:nvGrpSpPr>
      <p:grpSpPr>
        <a:xfrm>
          <a:off x="0" y="0"/>
          <a:ext cx="0" cy="0"/>
          <a:chOff x="0" y="0"/>
          <a:chExt cx="0" cy="0"/>
        </a:xfrm>
      </p:grpSpPr>
      <p:pic>
        <p:nvPicPr>
          <p:cNvPr id="1108" name="Google Shape;1108;p112"/>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6350" y="0"/>
            <a:ext cx="12179300" cy="6858000"/>
          </a:xfrm>
          <a:prstGeom prst="rect">
            <a:avLst/>
          </a:prstGeom>
          <a:noFill/>
          <a:ln>
            <a:noFill/>
          </a:ln>
        </p:spPr>
      </p:pic>
      <p:sp>
        <p:nvSpPr>
          <p:cNvPr id="1109" name="Google Shape;1109;p112"/>
          <p:cNvSpPr txBox="1">
            <a:spLocks noGrp="1"/>
          </p:cNvSpPr>
          <p:nvPr>
            <p:ph type="title"/>
          </p:nvPr>
        </p:nvSpPr>
        <p:spPr>
          <a:xfrm>
            <a:off x="6560622" y="2025003"/>
            <a:ext cx="5530850" cy="3356433"/>
          </a:xfrm>
          <a:prstGeom prst="rect">
            <a:avLst/>
          </a:prstGeom>
          <a:noFill/>
          <a:ln>
            <a:noFill/>
          </a:ln>
        </p:spPr>
        <p:txBody>
          <a:bodyPr spcFirstLastPara="1" wrap="square" lIns="0" tIns="0" rIns="0" bIns="228600" anchor="b" anchorCtr="0">
            <a:noAutofit/>
          </a:bodyPr>
          <a:lstStyle>
            <a:lvl1pPr lvl="0" algn="l">
              <a:lnSpc>
                <a:spcPct val="100000"/>
              </a:lnSpc>
              <a:spcBef>
                <a:spcPts val="0"/>
              </a:spcBef>
              <a:spcAft>
                <a:spcPts val="0"/>
              </a:spcAft>
              <a:buClr>
                <a:schemeClr val="lt1"/>
              </a:buClr>
              <a:buSzPts val="4000"/>
              <a:buFont typeface="Calibri"/>
              <a:buNone/>
              <a:defRPr sz="4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0" name="Google Shape;1110;p112"/>
          <p:cNvSpPr txBox="1">
            <a:spLocks noGrp="1"/>
          </p:cNvSpPr>
          <p:nvPr>
            <p:ph type="body" idx="1"/>
          </p:nvPr>
        </p:nvSpPr>
        <p:spPr>
          <a:xfrm>
            <a:off x="6560623" y="5381436"/>
            <a:ext cx="5530850" cy="809167"/>
          </a:xfrm>
          <a:prstGeom prst="rect">
            <a:avLst/>
          </a:prstGeom>
          <a:noFill/>
          <a:ln>
            <a:noFill/>
          </a:ln>
        </p:spPr>
        <p:txBody>
          <a:bodyPr spcFirstLastPara="1" wrap="square" lIns="0" tIns="91425" rIns="0" bIns="0" anchor="t" anchorCtr="0">
            <a:noAutofit/>
          </a:bodyPr>
          <a:lstStyle>
            <a:lvl1pPr marL="457200" lvl="0" indent="-228600" algn="l">
              <a:lnSpc>
                <a:spcPct val="100000"/>
              </a:lnSpc>
              <a:spcBef>
                <a:spcPts val="0"/>
              </a:spcBef>
              <a:spcAft>
                <a:spcPts val="0"/>
              </a:spcAft>
              <a:buClr>
                <a:schemeClr val="lt1"/>
              </a:buClr>
              <a:buSzPts val="1800"/>
              <a:buFont typeface="Calibri"/>
              <a:buNone/>
              <a:defRPr sz="1800" b="0" i="0">
                <a:solidFill>
                  <a:schemeClr val="lt1"/>
                </a:solidFill>
              </a:defRPr>
            </a:lvl1pPr>
            <a:lvl2pPr marL="914400" lvl="1" indent="-228600" algn="l">
              <a:lnSpc>
                <a:spcPct val="100000"/>
              </a:lnSpc>
              <a:spcBef>
                <a:spcPts val="0"/>
              </a:spcBef>
              <a:spcAft>
                <a:spcPts val="0"/>
              </a:spcAft>
              <a:buSzPts val="1800"/>
              <a:buFont typeface="Calibri"/>
              <a:buNone/>
              <a:defRPr sz="1800" b="0">
                <a:solidFill>
                  <a:schemeClr val="lt1"/>
                </a:solidFill>
              </a:defRPr>
            </a:lvl2pPr>
            <a:lvl3pPr marL="1371600" lvl="2" indent="-228600" algn="l">
              <a:lnSpc>
                <a:spcPct val="116666"/>
              </a:lnSpc>
              <a:spcBef>
                <a:spcPts val="0"/>
              </a:spcBef>
              <a:spcAft>
                <a:spcPts val="0"/>
              </a:spcAft>
              <a:buSzPts val="1800"/>
              <a:buFont typeface="Calibri"/>
              <a:buNone/>
              <a:defRPr sz="1800" b="0">
                <a:solidFill>
                  <a:schemeClr val="lt1"/>
                </a:solidFill>
              </a:defRPr>
            </a:lvl3pPr>
            <a:lvl4pPr marL="1828800" lvl="3" indent="-228600" algn="l">
              <a:lnSpc>
                <a:spcPct val="116666"/>
              </a:lnSpc>
              <a:spcBef>
                <a:spcPts val="0"/>
              </a:spcBef>
              <a:spcAft>
                <a:spcPts val="0"/>
              </a:spcAft>
              <a:buSzPts val="1800"/>
              <a:buFont typeface="Calibri"/>
              <a:buNone/>
              <a:defRPr sz="1800" b="0">
                <a:solidFill>
                  <a:schemeClr val="lt1"/>
                </a:solidFill>
              </a:defRPr>
            </a:lvl4pPr>
            <a:lvl5pPr marL="2286000" lvl="4" indent="-228600" algn="l">
              <a:lnSpc>
                <a:spcPct val="116666"/>
              </a:lnSpc>
              <a:spcBef>
                <a:spcPts val="0"/>
              </a:spcBef>
              <a:spcAft>
                <a:spcPts val="0"/>
              </a:spcAft>
              <a:buSzPts val="1800"/>
              <a:buFont typeface="Calibri"/>
              <a:buNone/>
              <a:defRPr sz="1800" b="0">
                <a:solidFill>
                  <a:schemeClr val="lt1"/>
                </a:solidFill>
              </a:defRPr>
            </a:lvl5pPr>
            <a:lvl6pPr marL="2743200" lvl="5" indent="-228600" algn="l">
              <a:lnSpc>
                <a:spcPct val="116666"/>
              </a:lnSpc>
              <a:spcBef>
                <a:spcPts val="0"/>
              </a:spcBef>
              <a:spcAft>
                <a:spcPts val="0"/>
              </a:spcAft>
              <a:buClr>
                <a:schemeClr val="lt1"/>
              </a:buClr>
              <a:buSzPts val="1800"/>
              <a:buFont typeface="Arial"/>
              <a:buNone/>
              <a:defRPr sz="1800" b="0">
                <a:solidFill>
                  <a:schemeClr val="lt1"/>
                </a:solidFill>
              </a:defRPr>
            </a:lvl6pPr>
            <a:lvl7pPr marL="3200400" lvl="6" indent="-228600" algn="l">
              <a:lnSpc>
                <a:spcPct val="116666"/>
              </a:lnSpc>
              <a:spcBef>
                <a:spcPts val="0"/>
              </a:spcBef>
              <a:spcAft>
                <a:spcPts val="0"/>
              </a:spcAft>
              <a:buClr>
                <a:schemeClr val="lt1"/>
              </a:buClr>
              <a:buSzPts val="1800"/>
              <a:buFont typeface="Arial"/>
              <a:buNone/>
              <a:defRPr sz="1800" b="0">
                <a:solidFill>
                  <a:schemeClr val="lt1"/>
                </a:solidFill>
              </a:defRPr>
            </a:lvl7pPr>
            <a:lvl8pPr marL="3657600" lvl="7" indent="-228600" algn="l">
              <a:lnSpc>
                <a:spcPct val="116666"/>
              </a:lnSpc>
              <a:spcBef>
                <a:spcPts val="0"/>
              </a:spcBef>
              <a:spcAft>
                <a:spcPts val="0"/>
              </a:spcAft>
              <a:buClr>
                <a:schemeClr val="lt1"/>
              </a:buClr>
              <a:buSzPts val="1800"/>
              <a:buFont typeface="Arial"/>
              <a:buNone/>
              <a:defRPr sz="1800" b="0">
                <a:solidFill>
                  <a:schemeClr val="lt1"/>
                </a:solidFill>
              </a:defRPr>
            </a:lvl8pPr>
            <a:lvl9pPr marL="4114800" lvl="8" indent="-228600" algn="l">
              <a:lnSpc>
                <a:spcPct val="116666"/>
              </a:lnSpc>
              <a:spcBef>
                <a:spcPts val="0"/>
              </a:spcBef>
              <a:spcAft>
                <a:spcPts val="0"/>
              </a:spcAft>
              <a:buClr>
                <a:schemeClr val="lt1"/>
              </a:buClr>
              <a:buSzPts val="1800"/>
              <a:buFont typeface="Arial"/>
              <a:buNone/>
              <a:defRPr sz="1800" b="0">
                <a:solidFill>
                  <a:schemeClr val="lt1"/>
                </a:solidFill>
              </a:defRPr>
            </a:lvl9pPr>
          </a:lstStyle>
          <a:p>
            <a:endParaRPr/>
          </a:p>
        </p:txBody>
      </p:sp>
      <p:pic>
        <p:nvPicPr>
          <p:cNvPr id="1111" name="Google Shape;1111;p112" descr="A picture containing logo&#10;&#10;Description automatically generated"/>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380606" y="369351"/>
            <a:ext cx="2020713" cy="924369"/>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lt1"/>
        </a:solidFill>
        <a:effectLst/>
      </p:bgPr>
    </p:bg>
    <p:spTree>
      <p:nvGrpSpPr>
        <p:cNvPr id="1" name="Shape 1112"/>
        <p:cNvGrpSpPr/>
        <p:nvPr/>
      </p:nvGrpSpPr>
      <p:grpSpPr>
        <a:xfrm>
          <a:off x="0" y="0"/>
          <a:ext cx="0" cy="0"/>
          <a:chOff x="0" y="0"/>
          <a:chExt cx="0" cy="0"/>
        </a:xfrm>
      </p:grpSpPr>
      <p:pic>
        <p:nvPicPr>
          <p:cNvPr id="1113" name="Google Shape;1113;p113"/>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1" y="3572"/>
            <a:ext cx="12191999" cy="6858000"/>
          </a:xfrm>
          <a:prstGeom prst="rect">
            <a:avLst/>
          </a:prstGeom>
          <a:noFill/>
          <a:ln>
            <a:noFill/>
          </a:ln>
        </p:spPr>
      </p:pic>
      <p:sp>
        <p:nvSpPr>
          <p:cNvPr id="1114" name="Google Shape;1114;p113"/>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15" name="Google Shape;1115;p113"/>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16" name="Google Shape;1116;p113"/>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17" name="Google Shape;1117;p113"/>
          <p:cNvSpPr txBox="1">
            <a:spLocks noGrp="1"/>
          </p:cNvSpPr>
          <p:nvPr>
            <p:ph type="body" idx="1"/>
          </p:nvPr>
        </p:nvSpPr>
        <p:spPr>
          <a:xfrm>
            <a:off x="4305300" y="1781175"/>
            <a:ext cx="6156325" cy="4165600"/>
          </a:xfrm>
          <a:prstGeom prst="rect">
            <a:avLst/>
          </a:prstGeom>
          <a:noFill/>
          <a:ln>
            <a:noFill/>
          </a:ln>
        </p:spPr>
        <p:txBody>
          <a:bodyPr spcFirstLastPara="1" wrap="square" lIns="0" tIns="685800" rIns="0" bIns="0" anchor="t" anchorCtr="0">
            <a:noAutofit/>
          </a:bodyPr>
          <a:lstStyle>
            <a:lvl1pPr marL="457200" lvl="0" indent="-355600" algn="l">
              <a:lnSpc>
                <a:spcPct val="104999"/>
              </a:lnSpc>
              <a:spcBef>
                <a:spcPts val="0"/>
              </a:spcBef>
              <a:spcAft>
                <a:spcPts val="0"/>
              </a:spcAft>
              <a:buClr>
                <a:schemeClr val="accent1"/>
              </a:buClr>
              <a:buSzPts val="2000"/>
              <a:buFont typeface="Calibri"/>
              <a:buAutoNum type="arabicPeriod"/>
              <a:defRPr sz="2000" b="0">
                <a:solidFill>
                  <a:schemeClr val="accent1"/>
                </a:solidFill>
              </a:defRPr>
            </a:lvl1pPr>
            <a:lvl2pPr marL="914400" lvl="1" indent="-355600" algn="l">
              <a:lnSpc>
                <a:spcPct val="104999"/>
              </a:lnSpc>
              <a:spcBef>
                <a:spcPts val="1600"/>
              </a:spcBef>
              <a:spcAft>
                <a:spcPts val="0"/>
              </a:spcAft>
              <a:buClr>
                <a:schemeClr val="accent1"/>
              </a:buClr>
              <a:buSzPts val="2000"/>
              <a:buFont typeface="Calibri"/>
              <a:buAutoNum type="arabicPeriod"/>
              <a:defRPr sz="2000" b="0">
                <a:solidFill>
                  <a:schemeClr val="accent1"/>
                </a:solidFill>
              </a:defRPr>
            </a:lvl2pPr>
            <a:lvl3pPr marL="1371600" lvl="2"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3pPr>
            <a:lvl4pPr marL="1828800" lvl="3"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4pPr>
            <a:lvl5pPr marL="2286000" lvl="4"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5pPr>
            <a:lvl6pPr marL="2743200" lvl="5"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6pPr>
            <a:lvl7pPr marL="3200400" lvl="6"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7pPr>
            <a:lvl8pPr marL="3657600" lvl="7"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8pPr>
            <a:lvl9pPr marL="4114800" lvl="8" indent="-342900" algn="l">
              <a:lnSpc>
                <a:spcPct val="116666"/>
              </a:lnSpc>
              <a:spcBef>
                <a:spcPts val="1600"/>
              </a:spcBef>
              <a:spcAft>
                <a:spcPts val="1600"/>
              </a:spcAft>
              <a:buClr>
                <a:schemeClr val="accent1"/>
              </a:buClr>
              <a:buSzPts val="1800"/>
              <a:buFont typeface="Calibri"/>
              <a:buAutoNum type="arabicPeriod"/>
              <a:defRPr sz="1800" b="0">
                <a:solidFill>
                  <a:schemeClr val="accent1"/>
                </a:solidFill>
              </a:defRPr>
            </a:lvl9pPr>
          </a:lstStyle>
          <a:p>
            <a:endParaRPr/>
          </a:p>
        </p:txBody>
      </p:sp>
      <p:sp>
        <p:nvSpPr>
          <p:cNvPr id="1118" name="Google Shape;1118;p113"/>
          <p:cNvSpPr txBox="1"/>
          <p:nvPr/>
        </p:nvSpPr>
        <p:spPr>
          <a:xfrm>
            <a:off x="1736725" y="-1783"/>
            <a:ext cx="2336800" cy="1781173"/>
          </a:xfrm>
          <a:prstGeom prst="rect">
            <a:avLst/>
          </a:prstGeom>
          <a:noFill/>
          <a:ln>
            <a:noFill/>
          </a:ln>
        </p:spPr>
        <p:txBody>
          <a:bodyPr spcFirstLastPara="1" wrap="square" lIns="0" tIns="0" rIns="0" bIns="128000" anchor="b" anchorCtr="0">
            <a:noAutofit/>
          </a:bodyPr>
          <a:lstStyle/>
          <a:p>
            <a:pPr marL="0" marR="0" lvl="0" indent="0" algn="l" rtl="0">
              <a:lnSpc>
                <a:spcPct val="77272"/>
              </a:lnSpc>
              <a:spcBef>
                <a:spcPts val="0"/>
              </a:spcBef>
              <a:spcAft>
                <a:spcPts val="0"/>
              </a:spcAft>
              <a:buClr>
                <a:schemeClr val="lt1"/>
              </a:buClr>
              <a:buSzPts val="4400"/>
              <a:buFont typeface="Calibri"/>
              <a:buNone/>
            </a:pPr>
            <a:r>
              <a:rPr lang="en-US" sz="4400" b="1" i="0" u="none" strike="noStrike" cap="none">
                <a:solidFill>
                  <a:schemeClr val="lt1"/>
                </a:solidFill>
                <a:latin typeface="Calibri"/>
                <a:ea typeface="Calibri"/>
                <a:cs typeface="Calibri"/>
                <a:sym typeface="Calibri"/>
              </a:rPr>
              <a:t>Agenda</a:t>
            </a:r>
            <a:endParaRPr sz="1800">
              <a:solidFill>
                <a:schemeClr val="dk1"/>
              </a:solidFill>
              <a:latin typeface="Calibri"/>
              <a:ea typeface="Calibri"/>
              <a:cs typeface="Calibri"/>
              <a:sym typeface="Calibri"/>
            </a:endParaRPr>
          </a:p>
        </p:txBody>
      </p:sp>
      <p:pic>
        <p:nvPicPr>
          <p:cNvPr id="1119" name="Google Shape;1119;p113"/>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9810445" y="6358647"/>
            <a:ext cx="2016517" cy="235975"/>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2_divider_1">
  <p:cSld name="2_divider_1">
    <p:spTree>
      <p:nvGrpSpPr>
        <p:cNvPr id="1" name="Shape 1120"/>
        <p:cNvGrpSpPr/>
        <p:nvPr/>
      </p:nvGrpSpPr>
      <p:grpSpPr>
        <a:xfrm>
          <a:off x="0" y="0"/>
          <a:ext cx="0" cy="0"/>
          <a:chOff x="0" y="0"/>
          <a:chExt cx="0" cy="0"/>
        </a:xfrm>
      </p:grpSpPr>
      <p:pic>
        <p:nvPicPr>
          <p:cNvPr id="1121" name="Google Shape;1121;p114"/>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0" y="0"/>
            <a:ext cx="12192000" cy="6858000"/>
          </a:xfrm>
          <a:prstGeom prst="rect">
            <a:avLst/>
          </a:prstGeom>
          <a:noFill/>
          <a:ln>
            <a:noFill/>
          </a:ln>
        </p:spPr>
      </p:pic>
      <p:sp>
        <p:nvSpPr>
          <p:cNvPr id="1122" name="Google Shape;1122;p114"/>
          <p:cNvSpPr txBox="1">
            <a:spLocks noGrp="1"/>
          </p:cNvSpPr>
          <p:nvPr>
            <p:ph type="title"/>
          </p:nvPr>
        </p:nvSpPr>
        <p:spPr>
          <a:xfrm>
            <a:off x="457199" y="1781176"/>
            <a:ext cx="7448551" cy="4165600"/>
          </a:xfrm>
          <a:prstGeom prst="rect">
            <a:avLst/>
          </a:prstGeom>
          <a:noFill/>
          <a:ln>
            <a:noFill/>
          </a:ln>
        </p:spPr>
        <p:txBody>
          <a:bodyPr spcFirstLastPara="1" wrap="square" lIns="0" tIns="1234425" rIns="0" bIns="0" anchor="t" anchorCtr="0">
            <a:noAutofit/>
          </a:bodyPr>
          <a:lstStyle>
            <a:lvl1pPr lvl="0" algn="l">
              <a:lnSpc>
                <a:spcPct val="100000"/>
              </a:lnSpc>
              <a:spcBef>
                <a:spcPts val="0"/>
              </a:spcBef>
              <a:spcAft>
                <a:spcPts val="0"/>
              </a:spcAft>
              <a:buClr>
                <a:schemeClr val="accent1"/>
              </a:buClr>
              <a:buSzPts val="4000"/>
              <a:buFont typeface="Calibri"/>
              <a:buNone/>
              <a:defRPr sz="40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3" name="Google Shape;1123;p114"/>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2"/>
              </a:buClr>
              <a:buSzPts val="1400"/>
              <a:buFont typeface="Calibri"/>
              <a:buNone/>
              <a:defRPr sz="1800">
                <a:solidFill>
                  <a:schemeClr val="dk2"/>
                </a:solidFill>
                <a:latin typeface="Calibri"/>
                <a:ea typeface="Calibri"/>
                <a:cs typeface="Calibri"/>
                <a:sym typeface="Calibri"/>
              </a:defRPr>
            </a:lvl1pPr>
            <a:lvl2pPr marR="0" lvl="1"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9pPr>
          </a:lstStyle>
          <a:p>
            <a:endParaRPr/>
          </a:p>
        </p:txBody>
      </p:sp>
      <p:sp>
        <p:nvSpPr>
          <p:cNvPr id="1124" name="Google Shape;1124;p114"/>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chemeClr val="dk2"/>
              </a:buClr>
              <a:buSzPts val="1400"/>
              <a:buFont typeface="Calibri"/>
              <a:buNone/>
              <a:defRPr>
                <a:solidFill>
                  <a:schemeClr val="dk2"/>
                </a:solidFill>
              </a:defRPr>
            </a:lvl1pPr>
            <a:lvl2pPr lvl="1" algn="l">
              <a:spcBef>
                <a:spcPts val="0"/>
              </a:spcBef>
              <a:spcAft>
                <a:spcPts val="0"/>
              </a:spcAft>
              <a:buClr>
                <a:schemeClr val="lt1"/>
              </a:buClr>
              <a:buSzPts val="1400"/>
              <a:buFont typeface="Calibri"/>
              <a:buNone/>
              <a:defRPr>
                <a:solidFill>
                  <a:schemeClr val="lt1"/>
                </a:solidFill>
              </a:defRPr>
            </a:lvl2pPr>
            <a:lvl3pPr lvl="2" algn="l">
              <a:spcBef>
                <a:spcPts val="0"/>
              </a:spcBef>
              <a:spcAft>
                <a:spcPts val="0"/>
              </a:spcAft>
              <a:buClr>
                <a:schemeClr val="lt1"/>
              </a:buClr>
              <a:buSzPts val="1400"/>
              <a:buFont typeface="Calibri"/>
              <a:buNone/>
              <a:defRPr>
                <a:solidFill>
                  <a:schemeClr val="lt1"/>
                </a:solidFill>
              </a:defRPr>
            </a:lvl3pPr>
            <a:lvl4pPr lvl="3" algn="l">
              <a:spcBef>
                <a:spcPts val="0"/>
              </a:spcBef>
              <a:spcAft>
                <a:spcPts val="0"/>
              </a:spcAft>
              <a:buClr>
                <a:schemeClr val="lt1"/>
              </a:buClr>
              <a:buSzPts val="1400"/>
              <a:buFont typeface="Calibri"/>
              <a:buNone/>
              <a:defRPr>
                <a:solidFill>
                  <a:schemeClr val="lt1"/>
                </a:solidFill>
              </a:defRPr>
            </a:lvl4pPr>
            <a:lvl5pPr lvl="4" algn="l">
              <a:spcBef>
                <a:spcPts val="0"/>
              </a:spcBef>
              <a:spcAft>
                <a:spcPts val="0"/>
              </a:spcAft>
              <a:buClr>
                <a:schemeClr val="lt1"/>
              </a:buClr>
              <a:buSzPts val="1400"/>
              <a:buFont typeface="Calibri"/>
              <a:buNone/>
              <a:defRPr>
                <a:solidFill>
                  <a:schemeClr val="lt1"/>
                </a:solidFill>
              </a:defRPr>
            </a:lvl5pPr>
            <a:lvl6pPr lvl="5" algn="l">
              <a:spcBef>
                <a:spcPts val="0"/>
              </a:spcBef>
              <a:spcAft>
                <a:spcPts val="0"/>
              </a:spcAft>
              <a:buClr>
                <a:schemeClr val="lt1"/>
              </a:buClr>
              <a:buSzPts val="1400"/>
              <a:buFont typeface="Calibri"/>
              <a:buNone/>
              <a:defRPr>
                <a:solidFill>
                  <a:schemeClr val="lt1"/>
                </a:solidFill>
              </a:defRPr>
            </a:lvl6pPr>
            <a:lvl7pPr lvl="6" algn="l">
              <a:spcBef>
                <a:spcPts val="0"/>
              </a:spcBef>
              <a:spcAft>
                <a:spcPts val="0"/>
              </a:spcAft>
              <a:buClr>
                <a:schemeClr val="lt1"/>
              </a:buClr>
              <a:buSzPts val="1400"/>
              <a:buFont typeface="Calibri"/>
              <a:buNone/>
              <a:defRPr>
                <a:solidFill>
                  <a:schemeClr val="lt1"/>
                </a:solidFill>
              </a:defRPr>
            </a:lvl7pPr>
            <a:lvl8pPr lvl="7" algn="l">
              <a:spcBef>
                <a:spcPts val="0"/>
              </a:spcBef>
              <a:spcAft>
                <a:spcPts val="0"/>
              </a:spcAft>
              <a:buClr>
                <a:schemeClr val="lt1"/>
              </a:buClr>
              <a:buSzPts val="1400"/>
              <a:buFont typeface="Calibri"/>
              <a:buNone/>
              <a:defRPr>
                <a:solidFill>
                  <a:schemeClr val="lt1"/>
                </a:solidFill>
              </a:defRPr>
            </a:lvl8pPr>
            <a:lvl9pPr lvl="8" algn="l">
              <a:spcBef>
                <a:spcPts val="0"/>
              </a:spcBef>
              <a:spcAft>
                <a:spcPts val="0"/>
              </a:spcAft>
              <a:buClr>
                <a:schemeClr val="lt1"/>
              </a:buClr>
              <a:buSzPts val="1400"/>
              <a:buFont typeface="Calibri"/>
              <a:buNone/>
              <a:defRPr>
                <a:solidFill>
                  <a:schemeClr val="lt1"/>
                </a:solidFill>
              </a:defRPr>
            </a:lvl9pPr>
          </a:lstStyle>
          <a:p>
            <a:endParaRPr/>
          </a:p>
        </p:txBody>
      </p:sp>
      <p:sp>
        <p:nvSpPr>
          <p:cNvPr id="1125" name="Google Shape;1125;p114"/>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1pPr>
            <a:lvl2pPr marL="0" marR="0" lvl="1"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2pPr>
            <a:lvl3pPr marL="0" marR="0" lvl="2"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3pPr>
            <a:lvl4pPr marL="0" marR="0" lvl="3"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4pPr>
            <a:lvl5pPr marL="0" marR="0" lvl="4"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5pPr>
            <a:lvl6pPr marL="0" marR="0" lvl="5"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6pPr>
            <a:lvl7pPr marL="0" marR="0" lvl="6"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7pPr>
            <a:lvl8pPr marL="0" marR="0" lvl="7"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8pPr>
            <a:lvl9pPr marL="0" marR="0" lvl="8"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126" name="Google Shape;1126;p114"/>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9724641" y="6358648"/>
            <a:ext cx="2016509" cy="235974"/>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_1_column">
  <p:cSld name="content_1_column">
    <p:bg>
      <p:bgPr>
        <a:solidFill>
          <a:schemeClr val="lt1"/>
        </a:solidFill>
        <a:effectLst/>
      </p:bgPr>
    </p:bg>
    <p:spTree>
      <p:nvGrpSpPr>
        <p:cNvPr id="1" name="Shape 1127"/>
        <p:cNvGrpSpPr/>
        <p:nvPr/>
      </p:nvGrpSpPr>
      <p:grpSpPr>
        <a:xfrm>
          <a:off x="0" y="0"/>
          <a:ext cx="0" cy="0"/>
          <a:chOff x="0" y="0"/>
          <a:chExt cx="0" cy="0"/>
        </a:xfrm>
      </p:grpSpPr>
      <p:pic>
        <p:nvPicPr>
          <p:cNvPr id="1128" name="Google Shape;1128;p115"/>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0" y="0"/>
            <a:ext cx="12192000" cy="6850855"/>
          </a:xfrm>
          <a:prstGeom prst="rect">
            <a:avLst/>
          </a:prstGeom>
          <a:noFill/>
          <a:ln>
            <a:noFill/>
          </a:ln>
        </p:spPr>
      </p:pic>
      <p:sp>
        <p:nvSpPr>
          <p:cNvPr id="1129" name="Google Shape;1129;p115"/>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30" name="Google Shape;1130;p115"/>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31" name="Google Shape;1131;p115"/>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32" name="Google Shape;1132;p115"/>
          <p:cNvSpPr txBox="1">
            <a:spLocks noGrp="1"/>
          </p:cNvSpPr>
          <p:nvPr>
            <p:ph type="title"/>
          </p:nvPr>
        </p:nvSpPr>
        <p:spPr>
          <a:xfrm>
            <a:off x="457200" y="460374"/>
            <a:ext cx="10004425" cy="1063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33" name="Google Shape;1133;p115"/>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9810445" y="6358647"/>
            <a:ext cx="2016517" cy="235975"/>
          </a:xfrm>
          <a:prstGeom prst="rect">
            <a:avLst/>
          </a:prstGeom>
          <a:noFill/>
          <a:ln>
            <a:noFill/>
          </a:ln>
        </p:spPr>
      </p:pic>
      <p:sp>
        <p:nvSpPr>
          <p:cNvPr id="1134" name="Google Shape;1134;p115"/>
          <p:cNvSpPr txBox="1">
            <a:spLocks noGrp="1"/>
          </p:cNvSpPr>
          <p:nvPr>
            <p:ph type="body" idx="1"/>
          </p:nvPr>
        </p:nvSpPr>
        <p:spPr>
          <a:xfrm>
            <a:off x="457198" y="1781175"/>
            <a:ext cx="10004427" cy="4165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1200"/>
              </a:spcBef>
              <a:spcAft>
                <a:spcPts val="0"/>
              </a:spcAft>
              <a:buSzPts val="1800"/>
              <a:buNone/>
              <a:defRPr/>
            </a:lvl2pPr>
            <a:lvl3pPr marL="1371600" lvl="2" indent="-355600" algn="l">
              <a:lnSpc>
                <a:spcPct val="100000"/>
              </a:lnSpc>
              <a:spcBef>
                <a:spcPts val="1200"/>
              </a:spcBef>
              <a:spcAft>
                <a:spcPts val="0"/>
              </a:spcAft>
              <a:buSzPts val="20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16666"/>
              </a:lnSpc>
              <a:spcBef>
                <a:spcPts val="600"/>
              </a:spcBef>
              <a:spcAft>
                <a:spcPts val="0"/>
              </a:spcAft>
              <a:buClr>
                <a:schemeClr val="dk1"/>
              </a:buClr>
              <a:buSzPts val="1800"/>
              <a:buChar char="•"/>
              <a:defRPr/>
            </a:lvl6pPr>
            <a:lvl7pPr marL="3200400" lvl="6" indent="-342900" algn="l">
              <a:lnSpc>
                <a:spcPct val="116666"/>
              </a:lnSpc>
              <a:spcBef>
                <a:spcPts val="1200"/>
              </a:spcBef>
              <a:spcAft>
                <a:spcPts val="0"/>
              </a:spcAft>
              <a:buClr>
                <a:schemeClr val="dk1"/>
              </a:buClr>
              <a:buSzPts val="1800"/>
              <a:buChar char="•"/>
              <a:defRPr/>
            </a:lvl7pPr>
            <a:lvl8pPr marL="3657600" lvl="7" indent="-342900" algn="l">
              <a:lnSpc>
                <a:spcPct val="116666"/>
              </a:lnSpc>
              <a:spcBef>
                <a:spcPts val="1200"/>
              </a:spcBef>
              <a:spcAft>
                <a:spcPts val="0"/>
              </a:spcAft>
              <a:buClr>
                <a:schemeClr val="dk1"/>
              </a:buClr>
              <a:buSzPts val="1800"/>
              <a:buChar char="•"/>
              <a:defRPr/>
            </a:lvl8pPr>
            <a:lvl9pPr marL="4114800" lvl="8" indent="-342900" algn="l">
              <a:lnSpc>
                <a:spcPct val="116666"/>
              </a:lnSpc>
              <a:spcBef>
                <a:spcPts val="1200"/>
              </a:spcBef>
              <a:spcAft>
                <a:spcPts val="1200"/>
              </a:spcAft>
              <a:buClr>
                <a:schemeClr val="dk1"/>
              </a:buClr>
              <a:buSzPts val="1800"/>
              <a:buChar char="•"/>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allout_graphic">
  <p:cSld name="callout_graphic">
    <p:bg>
      <p:bgPr>
        <a:solidFill>
          <a:schemeClr val="lt1"/>
        </a:solidFill>
        <a:effectLst/>
      </p:bgPr>
    </p:bg>
    <p:spTree>
      <p:nvGrpSpPr>
        <p:cNvPr id="1" name="Shape 1135"/>
        <p:cNvGrpSpPr/>
        <p:nvPr/>
      </p:nvGrpSpPr>
      <p:grpSpPr>
        <a:xfrm>
          <a:off x="0" y="0"/>
          <a:ext cx="0" cy="0"/>
          <a:chOff x="0" y="0"/>
          <a:chExt cx="0" cy="0"/>
        </a:xfrm>
      </p:grpSpPr>
      <p:pic>
        <p:nvPicPr>
          <p:cNvPr id="1136" name="Google Shape;1136;p116"/>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12694" y="0"/>
            <a:ext cx="12166611" cy="6850855"/>
          </a:xfrm>
          <a:prstGeom prst="rect">
            <a:avLst/>
          </a:prstGeom>
          <a:noFill/>
          <a:ln>
            <a:noFill/>
          </a:ln>
        </p:spPr>
      </p:pic>
      <p:sp>
        <p:nvSpPr>
          <p:cNvPr id="1137" name="Google Shape;1137;p116"/>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38" name="Google Shape;1138;p116"/>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39" name="Google Shape;1139;p116"/>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40" name="Google Shape;1140;p116"/>
          <p:cNvSpPr txBox="1">
            <a:spLocks noGrp="1"/>
          </p:cNvSpPr>
          <p:nvPr>
            <p:ph type="title"/>
          </p:nvPr>
        </p:nvSpPr>
        <p:spPr>
          <a:xfrm>
            <a:off x="457201" y="460375"/>
            <a:ext cx="6388100" cy="5486399"/>
          </a:xfrm>
          <a:prstGeom prst="rect">
            <a:avLst/>
          </a:prstGeom>
          <a:noFill/>
          <a:ln>
            <a:noFill/>
          </a:ln>
        </p:spPr>
        <p:txBody>
          <a:bodyPr spcFirstLastPara="1" wrap="square" lIns="0" tIns="274300" rIns="0" bIns="0" anchor="ctr" anchorCtr="0">
            <a:noAutofit/>
          </a:bodyPr>
          <a:lstStyle>
            <a:lvl1pPr lvl="0" algn="l">
              <a:lnSpc>
                <a:spcPct val="100000"/>
              </a:lnSpc>
              <a:spcBef>
                <a:spcPts val="0"/>
              </a:spcBef>
              <a:spcAft>
                <a:spcPts val="0"/>
              </a:spcAft>
              <a:buClr>
                <a:schemeClr val="accent6"/>
              </a:buClr>
              <a:buSzPts val="4000"/>
              <a:buFont typeface="Calibri"/>
              <a:buNone/>
              <a:defRPr sz="40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41" name="Google Shape;1141;p116"/>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9810445" y="6358647"/>
            <a:ext cx="2016517" cy="235975"/>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Section Header 4">
  <p:cSld name="Section Header 4">
    <p:bg>
      <p:bgPr>
        <a:gradFill>
          <a:gsLst>
            <a:gs pos="0">
              <a:srgbClr val="645B9B"/>
            </a:gs>
            <a:gs pos="100000">
              <a:schemeClr val="accent1"/>
            </a:gs>
          </a:gsLst>
          <a:lin ang="0" scaled="0"/>
        </a:gradFill>
        <a:effectLst/>
      </p:bgPr>
    </p:bg>
    <p:spTree>
      <p:nvGrpSpPr>
        <p:cNvPr id="1" name="Shape 1142"/>
        <p:cNvGrpSpPr/>
        <p:nvPr/>
      </p:nvGrpSpPr>
      <p:grpSpPr>
        <a:xfrm>
          <a:off x="0" y="0"/>
          <a:ext cx="0" cy="0"/>
          <a:chOff x="0" y="0"/>
          <a:chExt cx="0" cy="0"/>
        </a:xfrm>
      </p:grpSpPr>
      <p:pic>
        <p:nvPicPr>
          <p:cNvPr id="1143" name="Google Shape;1143;p117" descr="Cadence image1rgb 16x9.jpg"/>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32426" y="0"/>
            <a:ext cx="12159575" cy="6858000"/>
          </a:xfrm>
          <a:prstGeom prst="rect">
            <a:avLst/>
          </a:prstGeom>
          <a:noFill/>
          <a:ln>
            <a:noFill/>
          </a:ln>
        </p:spPr>
      </p:pic>
      <p:sp>
        <p:nvSpPr>
          <p:cNvPr id="1144" name="Google Shape;1144;p117"/>
          <p:cNvSpPr/>
          <p:nvPr/>
        </p:nvSpPr>
        <p:spPr>
          <a:xfrm>
            <a:off x="-43701" y="-1"/>
            <a:ext cx="8920916" cy="6858001"/>
          </a:xfrm>
          <a:custGeom>
            <a:avLst/>
            <a:gdLst/>
            <a:ahLst/>
            <a:cxnLst/>
            <a:rect l="l" t="t" r="r" b="b"/>
            <a:pathLst>
              <a:path w="8931777" h="6942534" extrusionOk="0">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1145" name="Google Shape;1145;p117"/>
          <p:cNvSpPr txBox="1">
            <a:spLocks noGrp="1"/>
          </p:cNvSpPr>
          <p:nvPr>
            <p:ph type="ctrTitle"/>
          </p:nvPr>
        </p:nvSpPr>
        <p:spPr>
          <a:xfrm>
            <a:off x="907142" y="2491618"/>
            <a:ext cx="5746524" cy="1388492"/>
          </a:xfrm>
          <a:prstGeom prst="rect">
            <a:avLst/>
          </a:prstGeom>
          <a:noFill/>
          <a:ln>
            <a:noFill/>
          </a:ln>
        </p:spPr>
        <p:txBody>
          <a:bodyPr spcFirstLastPara="1" wrap="square" lIns="0" tIns="45700" rIns="0" bIns="0" anchor="b" anchorCtr="0">
            <a:normAutofit/>
          </a:bodyPr>
          <a:lstStyle>
            <a:lvl1pPr lvl="0" algn="l">
              <a:lnSpc>
                <a:spcPct val="90000"/>
              </a:lnSpc>
              <a:spcBef>
                <a:spcPts val="0"/>
              </a:spcBef>
              <a:spcAft>
                <a:spcPts val="0"/>
              </a:spcAft>
              <a:buClr>
                <a:schemeClr val="lt1"/>
              </a:buClr>
              <a:buSzPts val="3733"/>
              <a:buFont typeface="Calibri"/>
              <a:buNone/>
              <a:defRPr sz="3733"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6" name="Google Shape;1146;p117"/>
          <p:cNvSpPr txBox="1">
            <a:spLocks noGrp="1"/>
          </p:cNvSpPr>
          <p:nvPr>
            <p:ph type="subTitle" idx="1"/>
          </p:nvPr>
        </p:nvSpPr>
        <p:spPr>
          <a:xfrm>
            <a:off x="895048" y="3953557"/>
            <a:ext cx="6426277" cy="1247353"/>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SzPts val="2667"/>
              <a:buNone/>
              <a:defRPr sz="2667">
                <a:solidFill>
                  <a:schemeClr val="lt1"/>
                </a:solidFill>
              </a:defRPr>
            </a:lvl1pPr>
            <a:lvl2pPr lvl="1" algn="ctr">
              <a:lnSpc>
                <a:spcPct val="100000"/>
              </a:lnSpc>
              <a:spcBef>
                <a:spcPts val="453"/>
              </a:spcBef>
              <a:spcAft>
                <a:spcPts val="0"/>
              </a:spcAft>
              <a:buClr>
                <a:srgbClr val="979899"/>
              </a:buClr>
              <a:buSzPts val="1814"/>
              <a:buNone/>
              <a:defRPr>
                <a:solidFill>
                  <a:srgbClr val="979899"/>
                </a:solidFill>
              </a:defRPr>
            </a:lvl2pPr>
            <a:lvl3pPr lvl="2" algn="ctr">
              <a:lnSpc>
                <a:spcPct val="100000"/>
              </a:lnSpc>
              <a:spcBef>
                <a:spcPts val="373"/>
              </a:spcBef>
              <a:spcAft>
                <a:spcPts val="0"/>
              </a:spcAft>
              <a:buClr>
                <a:srgbClr val="979899"/>
              </a:buClr>
              <a:buSzPts val="1867"/>
              <a:buNone/>
              <a:defRPr>
                <a:solidFill>
                  <a:srgbClr val="979899"/>
                </a:solidFill>
              </a:defRPr>
            </a:lvl3pPr>
            <a:lvl4pPr lvl="3" algn="ctr">
              <a:lnSpc>
                <a:spcPct val="100000"/>
              </a:lnSpc>
              <a:spcBef>
                <a:spcPts val="373"/>
              </a:spcBef>
              <a:spcAft>
                <a:spcPts val="0"/>
              </a:spcAft>
              <a:buClr>
                <a:srgbClr val="979899"/>
              </a:buClr>
              <a:buSzPts val="1867"/>
              <a:buNone/>
              <a:defRPr>
                <a:solidFill>
                  <a:srgbClr val="979899"/>
                </a:solidFill>
              </a:defRPr>
            </a:lvl4pPr>
            <a:lvl5pPr lvl="4" algn="ctr">
              <a:lnSpc>
                <a:spcPct val="100000"/>
              </a:lnSpc>
              <a:spcBef>
                <a:spcPts val="373"/>
              </a:spcBef>
              <a:spcAft>
                <a:spcPts val="0"/>
              </a:spcAft>
              <a:buClr>
                <a:srgbClr val="979899"/>
              </a:buClr>
              <a:buSzPts val="1867"/>
              <a:buNone/>
              <a:defRPr>
                <a:solidFill>
                  <a:srgbClr val="979899"/>
                </a:solidFill>
              </a:defRPr>
            </a:lvl5pPr>
            <a:lvl6pPr lvl="5" algn="ctr">
              <a:lnSpc>
                <a:spcPct val="90000"/>
              </a:lnSpc>
              <a:spcBef>
                <a:spcPts val="533"/>
              </a:spcBef>
              <a:spcAft>
                <a:spcPts val="0"/>
              </a:spcAft>
              <a:buClr>
                <a:srgbClr val="979899"/>
              </a:buClr>
              <a:buSzPts val="2667"/>
              <a:buNone/>
              <a:defRPr>
                <a:solidFill>
                  <a:srgbClr val="979899"/>
                </a:solidFill>
              </a:defRPr>
            </a:lvl6pPr>
            <a:lvl7pPr lvl="6" algn="ctr">
              <a:lnSpc>
                <a:spcPct val="90000"/>
              </a:lnSpc>
              <a:spcBef>
                <a:spcPts val="533"/>
              </a:spcBef>
              <a:spcAft>
                <a:spcPts val="0"/>
              </a:spcAft>
              <a:buClr>
                <a:srgbClr val="979899"/>
              </a:buClr>
              <a:buSzPts val="2667"/>
              <a:buNone/>
              <a:defRPr>
                <a:solidFill>
                  <a:srgbClr val="979899"/>
                </a:solidFill>
              </a:defRPr>
            </a:lvl7pPr>
            <a:lvl8pPr lvl="7" algn="ctr">
              <a:lnSpc>
                <a:spcPct val="90000"/>
              </a:lnSpc>
              <a:spcBef>
                <a:spcPts val="533"/>
              </a:spcBef>
              <a:spcAft>
                <a:spcPts val="0"/>
              </a:spcAft>
              <a:buClr>
                <a:srgbClr val="979899"/>
              </a:buClr>
              <a:buSzPts val="2667"/>
              <a:buNone/>
              <a:defRPr>
                <a:solidFill>
                  <a:srgbClr val="979899"/>
                </a:solidFill>
              </a:defRPr>
            </a:lvl8pPr>
            <a:lvl9pPr lvl="8" algn="ctr">
              <a:lnSpc>
                <a:spcPct val="90000"/>
              </a:lnSpc>
              <a:spcBef>
                <a:spcPts val="533"/>
              </a:spcBef>
              <a:spcAft>
                <a:spcPts val="0"/>
              </a:spcAft>
              <a:buClr>
                <a:srgbClr val="979899"/>
              </a:buClr>
              <a:buSzPts val="2667"/>
              <a:buNone/>
              <a:defRPr>
                <a:solidFill>
                  <a:srgbClr val="979899"/>
                </a:solidFill>
              </a:defRPr>
            </a:lvl9pPr>
          </a:lstStyle>
          <a:p>
            <a:endParaRPr/>
          </a:p>
        </p:txBody>
      </p:sp>
      <p:pic>
        <p:nvPicPr>
          <p:cNvPr id="1147" name="Google Shape;1147;p117"/>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539142" y="498512"/>
            <a:ext cx="3318337" cy="468861"/>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148"/>
        <p:cNvGrpSpPr/>
        <p:nvPr/>
      </p:nvGrpSpPr>
      <p:grpSpPr>
        <a:xfrm>
          <a:off x="0" y="0"/>
          <a:ext cx="0" cy="0"/>
          <a:chOff x="0" y="0"/>
          <a:chExt cx="0" cy="0"/>
        </a:xfrm>
      </p:grpSpPr>
      <p:sp>
        <p:nvSpPr>
          <p:cNvPr id="1149" name="Google Shape;1149;p118"/>
          <p:cNvSpPr txBox="1">
            <a:spLocks noGrp="1"/>
          </p:cNvSpPr>
          <p:nvPr>
            <p:ph type="title"/>
          </p:nvPr>
        </p:nvSpPr>
        <p:spPr>
          <a:xfrm>
            <a:off x="1464743" y="389336"/>
            <a:ext cx="9570720" cy="9997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14689"/>
              </a:buClr>
              <a:buSzPts val="3733"/>
              <a:buFont typeface="Calibri"/>
              <a:buNone/>
              <a:defRPr>
                <a:solidFill>
                  <a:srgbClr val="5146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0" name="Google Shape;1150;p118"/>
          <p:cNvSpPr txBox="1">
            <a:spLocks noGrp="1"/>
          </p:cNvSpPr>
          <p:nvPr>
            <p:ph type="body" idx="1"/>
          </p:nvPr>
        </p:nvSpPr>
        <p:spPr>
          <a:xfrm>
            <a:off x="1241841" y="2035614"/>
            <a:ext cx="4769503" cy="3968748"/>
          </a:xfrm>
          <a:prstGeom prst="rect">
            <a:avLst/>
          </a:prstGeom>
          <a:noFill/>
          <a:ln>
            <a:noFill/>
          </a:ln>
        </p:spPr>
        <p:txBody>
          <a:bodyPr spcFirstLastPara="1" wrap="square" lIns="0" tIns="0" rIns="91425" bIns="45700" anchor="t" anchorCtr="0">
            <a:noAutofit/>
          </a:bodyPr>
          <a:lstStyle>
            <a:lvl1pPr marL="457200" lvl="0" indent="-372554" algn="l">
              <a:lnSpc>
                <a:spcPct val="100000"/>
              </a:lnSpc>
              <a:spcBef>
                <a:spcPts val="453"/>
              </a:spcBef>
              <a:spcAft>
                <a:spcPts val="0"/>
              </a:spcAft>
              <a:buSzPts val="2267"/>
              <a:buChar char="•"/>
              <a:defRPr/>
            </a:lvl1pPr>
            <a:lvl2pPr marL="914400" lvl="1" indent="-343789" algn="l">
              <a:lnSpc>
                <a:spcPct val="100000"/>
              </a:lnSpc>
              <a:spcBef>
                <a:spcPts val="453"/>
              </a:spcBef>
              <a:spcAft>
                <a:spcPts val="0"/>
              </a:spcAft>
              <a:buClr>
                <a:schemeClr val="dk1"/>
              </a:buClr>
              <a:buSzPts val="1814"/>
              <a:buChar char="-"/>
              <a:defRPr/>
            </a:lvl2pPr>
            <a:lvl3pPr marL="1371600" lvl="2" indent="-347154" algn="l">
              <a:lnSpc>
                <a:spcPct val="100000"/>
              </a:lnSpc>
              <a:spcBef>
                <a:spcPts val="373"/>
              </a:spcBef>
              <a:spcAft>
                <a:spcPts val="0"/>
              </a:spcAft>
              <a:buClr>
                <a:schemeClr val="dk1"/>
              </a:buClr>
              <a:buSzPts val="1867"/>
              <a:buChar char="•"/>
              <a:defRPr/>
            </a:lvl3pPr>
            <a:lvl4pPr marL="1828800" lvl="3" indent="-347154" algn="l">
              <a:lnSpc>
                <a:spcPct val="100000"/>
              </a:lnSpc>
              <a:spcBef>
                <a:spcPts val="373"/>
              </a:spcBef>
              <a:spcAft>
                <a:spcPts val="0"/>
              </a:spcAft>
              <a:buClr>
                <a:schemeClr val="dk1"/>
              </a:buClr>
              <a:buSzPts val="1867"/>
              <a:buChar char="•"/>
              <a:defRPr/>
            </a:lvl4pPr>
            <a:lvl5pPr marL="2286000" lvl="4" indent="-347154" algn="l">
              <a:lnSpc>
                <a:spcPct val="100000"/>
              </a:lnSpc>
              <a:spcBef>
                <a:spcPts val="373"/>
              </a:spcBef>
              <a:spcAft>
                <a:spcPts val="0"/>
              </a:spcAft>
              <a:buClr>
                <a:schemeClr val="dk1"/>
              </a:buClr>
              <a:buSzPts val="1867"/>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1151" name="Google Shape;1151;p118"/>
          <p:cNvSpPr txBox="1">
            <a:spLocks noGrp="1"/>
          </p:cNvSpPr>
          <p:nvPr>
            <p:ph type="body" idx="2"/>
          </p:nvPr>
        </p:nvSpPr>
        <p:spPr>
          <a:xfrm>
            <a:off x="6261111" y="2032809"/>
            <a:ext cx="4777316" cy="3971553"/>
          </a:xfrm>
          <a:prstGeom prst="rect">
            <a:avLst/>
          </a:prstGeom>
          <a:noFill/>
          <a:ln>
            <a:noFill/>
          </a:ln>
        </p:spPr>
        <p:txBody>
          <a:bodyPr spcFirstLastPara="1" wrap="square" lIns="0" tIns="0" rIns="91425" bIns="45700" anchor="t" anchorCtr="0">
            <a:noAutofit/>
          </a:bodyPr>
          <a:lstStyle>
            <a:lvl1pPr marL="457200" lvl="0" indent="-372554" algn="l">
              <a:lnSpc>
                <a:spcPct val="100000"/>
              </a:lnSpc>
              <a:spcBef>
                <a:spcPts val="453"/>
              </a:spcBef>
              <a:spcAft>
                <a:spcPts val="0"/>
              </a:spcAft>
              <a:buSzPts val="2267"/>
              <a:buChar char="•"/>
              <a:defRPr/>
            </a:lvl1pPr>
            <a:lvl2pPr marL="914400" lvl="1" indent="-343789" algn="l">
              <a:lnSpc>
                <a:spcPct val="100000"/>
              </a:lnSpc>
              <a:spcBef>
                <a:spcPts val="453"/>
              </a:spcBef>
              <a:spcAft>
                <a:spcPts val="0"/>
              </a:spcAft>
              <a:buClr>
                <a:schemeClr val="dk1"/>
              </a:buClr>
              <a:buSzPts val="1814"/>
              <a:buChar char="-"/>
              <a:defRPr/>
            </a:lvl2pPr>
            <a:lvl3pPr marL="1371600" lvl="2" indent="-347154" algn="l">
              <a:lnSpc>
                <a:spcPct val="100000"/>
              </a:lnSpc>
              <a:spcBef>
                <a:spcPts val="373"/>
              </a:spcBef>
              <a:spcAft>
                <a:spcPts val="0"/>
              </a:spcAft>
              <a:buClr>
                <a:schemeClr val="dk1"/>
              </a:buClr>
              <a:buSzPts val="1867"/>
              <a:buChar char="•"/>
              <a:defRPr/>
            </a:lvl3pPr>
            <a:lvl4pPr marL="1828800" lvl="3" indent="-347154" algn="l">
              <a:lnSpc>
                <a:spcPct val="100000"/>
              </a:lnSpc>
              <a:spcBef>
                <a:spcPts val="373"/>
              </a:spcBef>
              <a:spcAft>
                <a:spcPts val="0"/>
              </a:spcAft>
              <a:buClr>
                <a:schemeClr val="dk1"/>
              </a:buClr>
              <a:buSzPts val="1867"/>
              <a:buChar char="•"/>
              <a:defRPr/>
            </a:lvl4pPr>
            <a:lvl5pPr marL="2286000" lvl="4" indent="-347154" algn="l">
              <a:lnSpc>
                <a:spcPct val="100000"/>
              </a:lnSpc>
              <a:spcBef>
                <a:spcPts val="373"/>
              </a:spcBef>
              <a:spcAft>
                <a:spcPts val="0"/>
              </a:spcAft>
              <a:buClr>
                <a:schemeClr val="dk1"/>
              </a:buClr>
              <a:buSzPts val="1867"/>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1152" name="Google Shape;1152;p118"/>
          <p:cNvSpPr txBox="1">
            <a:spLocks noGrp="1"/>
          </p:cNvSpPr>
          <p:nvPr>
            <p:ph type="body" idx="3"/>
          </p:nvPr>
        </p:nvSpPr>
        <p:spPr>
          <a:xfrm>
            <a:off x="1464742" y="1380203"/>
            <a:ext cx="9573684" cy="521749"/>
          </a:xfrm>
          <a:prstGeom prst="rect">
            <a:avLst/>
          </a:prstGeom>
          <a:noFill/>
          <a:ln>
            <a:noFill/>
          </a:ln>
        </p:spPr>
        <p:txBody>
          <a:bodyPr spcFirstLastPara="1" wrap="square" lIns="0" tIns="0" rIns="91425" bIns="45700" anchor="t" anchorCtr="0">
            <a:noAutofit/>
          </a:bodyPr>
          <a:lstStyle>
            <a:lvl1pPr marL="457200" lvl="0" indent="-228600" algn="l">
              <a:lnSpc>
                <a:spcPct val="85000"/>
              </a:lnSpc>
              <a:spcBef>
                <a:spcPts val="0"/>
              </a:spcBef>
              <a:spcAft>
                <a:spcPts val="0"/>
              </a:spcAft>
              <a:buSzPts val="2667"/>
              <a:buNone/>
              <a:defRPr sz="2667">
                <a:solidFill>
                  <a:schemeClr val="accent2"/>
                </a:solidFill>
              </a:defRPr>
            </a:lvl1pPr>
            <a:lvl2pPr marL="914400" lvl="1" indent="-228600" algn="l">
              <a:lnSpc>
                <a:spcPct val="100000"/>
              </a:lnSpc>
              <a:spcBef>
                <a:spcPts val="453"/>
              </a:spcBef>
              <a:spcAft>
                <a:spcPts val="0"/>
              </a:spcAft>
              <a:buClr>
                <a:schemeClr val="dk1"/>
              </a:buClr>
              <a:buSzPts val="1814"/>
              <a:buNone/>
              <a:defRPr/>
            </a:lvl2pPr>
            <a:lvl3pPr marL="1371600" lvl="2" indent="-228600" algn="l">
              <a:lnSpc>
                <a:spcPct val="100000"/>
              </a:lnSpc>
              <a:spcBef>
                <a:spcPts val="373"/>
              </a:spcBef>
              <a:spcAft>
                <a:spcPts val="0"/>
              </a:spcAft>
              <a:buClr>
                <a:schemeClr val="dk1"/>
              </a:buClr>
              <a:buSzPts val="1867"/>
              <a:buNone/>
              <a:defRPr/>
            </a:lvl3pPr>
            <a:lvl4pPr marL="1828800" lvl="3" indent="-228600" algn="l">
              <a:lnSpc>
                <a:spcPct val="100000"/>
              </a:lnSpc>
              <a:spcBef>
                <a:spcPts val="373"/>
              </a:spcBef>
              <a:spcAft>
                <a:spcPts val="0"/>
              </a:spcAft>
              <a:buClr>
                <a:schemeClr val="dk1"/>
              </a:buClr>
              <a:buSzPts val="1867"/>
              <a:buNone/>
              <a:defRPr/>
            </a:lvl4pPr>
            <a:lvl5pPr marL="2286000" lvl="4" indent="-228600" algn="l">
              <a:lnSpc>
                <a:spcPct val="100000"/>
              </a:lnSpc>
              <a:spcBef>
                <a:spcPts val="373"/>
              </a:spcBef>
              <a:spcAft>
                <a:spcPts val="0"/>
              </a:spcAft>
              <a:buClr>
                <a:schemeClr val="dk1"/>
              </a:buClr>
              <a:buSzPts val="1867"/>
              <a:buNone/>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Content">
  <p:cSld name="1_Title and Content 5">
    <p:spTree>
      <p:nvGrpSpPr>
        <p:cNvPr id="1" name="Shape 1153"/>
        <p:cNvGrpSpPr/>
        <p:nvPr/>
      </p:nvGrpSpPr>
      <p:grpSpPr>
        <a:xfrm>
          <a:off x="0" y="0"/>
          <a:ext cx="0" cy="0"/>
          <a:chOff x="0" y="0"/>
          <a:chExt cx="0" cy="0"/>
        </a:xfrm>
      </p:grpSpPr>
      <p:sp>
        <p:nvSpPr>
          <p:cNvPr id="1154" name="Google Shape;1154;p119"/>
          <p:cNvSpPr txBox="1">
            <a:spLocks noGrp="1"/>
          </p:cNvSpPr>
          <p:nvPr>
            <p:ph type="title"/>
          </p:nvPr>
        </p:nvSpPr>
        <p:spPr>
          <a:xfrm>
            <a:off x="1464743" y="377145"/>
            <a:ext cx="9573685" cy="1003056"/>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rgbClr val="514689"/>
              </a:buClr>
              <a:buSzPts val="3733"/>
              <a:buFont typeface="Calibri"/>
              <a:buNone/>
              <a:defRPr>
                <a:solidFill>
                  <a:srgbClr val="5146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5" name="Google Shape;1155;p119"/>
          <p:cNvSpPr txBox="1">
            <a:spLocks noGrp="1"/>
          </p:cNvSpPr>
          <p:nvPr>
            <p:ph type="body" idx="1"/>
          </p:nvPr>
        </p:nvSpPr>
        <p:spPr>
          <a:xfrm>
            <a:off x="1451427" y="2035613"/>
            <a:ext cx="9586999" cy="3968748"/>
          </a:xfrm>
          <a:prstGeom prst="rect">
            <a:avLst/>
          </a:prstGeom>
          <a:noFill/>
          <a:ln>
            <a:noFill/>
          </a:ln>
        </p:spPr>
        <p:txBody>
          <a:bodyPr spcFirstLastPara="1" wrap="square" lIns="0" tIns="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20040" algn="l">
              <a:lnSpc>
                <a:spcPct val="100000"/>
              </a:lnSpc>
              <a:spcBef>
                <a:spcPts val="360"/>
              </a:spcBef>
              <a:spcAft>
                <a:spcPts val="0"/>
              </a:spcAft>
              <a:buClr>
                <a:schemeClr val="dk1"/>
              </a:buClr>
              <a:buSzPts val="144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1156" name="Google Shape;1156;p119"/>
          <p:cNvSpPr txBox="1">
            <a:spLocks noGrp="1"/>
          </p:cNvSpPr>
          <p:nvPr>
            <p:ph type="body" idx="2"/>
          </p:nvPr>
        </p:nvSpPr>
        <p:spPr>
          <a:xfrm>
            <a:off x="1451430" y="1380203"/>
            <a:ext cx="9586997" cy="521749"/>
          </a:xfrm>
          <a:prstGeom prst="rect">
            <a:avLst/>
          </a:prstGeom>
          <a:noFill/>
          <a:ln>
            <a:noFill/>
          </a:ln>
        </p:spPr>
        <p:txBody>
          <a:bodyPr spcFirstLastPara="1" wrap="square" lIns="0" tIns="0" rIns="91425" bIns="45700" anchor="t" anchorCtr="0">
            <a:noAutofit/>
          </a:bodyPr>
          <a:lstStyle>
            <a:lvl1pPr marL="457200" lvl="0" indent="-228600" algn="l">
              <a:lnSpc>
                <a:spcPct val="85000"/>
              </a:lnSpc>
              <a:spcBef>
                <a:spcPts val="0"/>
              </a:spcBef>
              <a:spcAft>
                <a:spcPts val="0"/>
              </a:spcAft>
              <a:buSzPts val="2667"/>
              <a:buNone/>
              <a:defRPr sz="2667">
                <a:solidFill>
                  <a:schemeClr val="accent2"/>
                </a:solidFill>
              </a:defRPr>
            </a:lvl1pPr>
            <a:lvl2pPr marL="914400" lvl="1" indent="-228600" algn="l">
              <a:lnSpc>
                <a:spcPct val="100000"/>
              </a:lnSpc>
              <a:spcBef>
                <a:spcPts val="453"/>
              </a:spcBef>
              <a:spcAft>
                <a:spcPts val="0"/>
              </a:spcAft>
              <a:buClr>
                <a:schemeClr val="dk1"/>
              </a:buClr>
              <a:buSzPts val="1814"/>
              <a:buNone/>
              <a:defRPr/>
            </a:lvl2pPr>
            <a:lvl3pPr marL="1371600" lvl="2" indent="-228600" algn="l">
              <a:lnSpc>
                <a:spcPct val="100000"/>
              </a:lnSpc>
              <a:spcBef>
                <a:spcPts val="373"/>
              </a:spcBef>
              <a:spcAft>
                <a:spcPts val="0"/>
              </a:spcAft>
              <a:buClr>
                <a:schemeClr val="dk1"/>
              </a:buClr>
              <a:buSzPts val="1867"/>
              <a:buNone/>
              <a:defRPr/>
            </a:lvl3pPr>
            <a:lvl4pPr marL="1828800" lvl="3" indent="-228600" algn="l">
              <a:lnSpc>
                <a:spcPct val="100000"/>
              </a:lnSpc>
              <a:spcBef>
                <a:spcPts val="373"/>
              </a:spcBef>
              <a:spcAft>
                <a:spcPts val="0"/>
              </a:spcAft>
              <a:buClr>
                <a:schemeClr val="dk1"/>
              </a:buClr>
              <a:buSzPts val="1867"/>
              <a:buNone/>
              <a:defRPr/>
            </a:lvl4pPr>
            <a:lvl5pPr marL="2286000" lvl="4" indent="-228600" algn="l">
              <a:lnSpc>
                <a:spcPct val="100000"/>
              </a:lnSpc>
              <a:spcBef>
                <a:spcPts val="373"/>
              </a:spcBef>
              <a:spcAft>
                <a:spcPts val="0"/>
              </a:spcAft>
              <a:buClr>
                <a:schemeClr val="dk1"/>
              </a:buClr>
              <a:buSzPts val="1867"/>
              <a:buNone/>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 name="Google Shape;26;p3"/>
          <p:cNvGrpSpPr/>
          <p:nvPr/>
        </p:nvGrpSpPr>
        <p:grpSpPr>
          <a:xfrm>
            <a:off x="7191542" y="1"/>
            <a:ext cx="5000459" cy="1425992"/>
            <a:chOff x="7191542" y="1"/>
            <a:chExt cx="5000459" cy="1425992"/>
          </a:xfrm>
        </p:grpSpPr>
        <p:pic>
          <p:nvPicPr>
            <p:cNvPr id="27" name="Google Shape;27;p3"/>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28" name="Google Shape;28;p3"/>
            <p:cNvGrpSpPr/>
            <p:nvPr/>
          </p:nvGrpSpPr>
          <p:grpSpPr>
            <a:xfrm>
              <a:off x="7191542" y="1"/>
              <a:ext cx="5000459" cy="1425992"/>
              <a:chOff x="7186272" y="0"/>
              <a:chExt cx="5005729" cy="1427495"/>
            </a:xfrm>
          </p:grpSpPr>
          <p:sp>
            <p:nvSpPr>
              <p:cNvPr id="29" name="Google Shape;29;p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30;p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1" name="Google Shape;31;p3"/>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3" name="Google Shape;33;p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4" name="Google Shape;34;p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LM-Title">
  <p:cSld name="LM-Title">
    <p:spTree>
      <p:nvGrpSpPr>
        <p:cNvPr id="1" name="Shape 1157"/>
        <p:cNvGrpSpPr/>
        <p:nvPr/>
      </p:nvGrpSpPr>
      <p:grpSpPr>
        <a:xfrm>
          <a:off x="0" y="0"/>
          <a:ext cx="0" cy="0"/>
          <a:chOff x="0" y="0"/>
          <a:chExt cx="0" cy="0"/>
        </a:xfrm>
      </p:grpSpPr>
      <p:sp>
        <p:nvSpPr>
          <p:cNvPr id="1158" name="Google Shape;1158;p120"/>
          <p:cNvSpPr txBox="1">
            <a:spLocks noGrp="1"/>
          </p:cNvSpPr>
          <p:nvPr>
            <p:ph type="body" idx="1"/>
          </p:nvPr>
        </p:nvSpPr>
        <p:spPr>
          <a:xfrm>
            <a:off x="4663018" y="3112037"/>
            <a:ext cx="6345767" cy="73501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4000"/>
              <a:buNone/>
              <a:defRPr sz="4000" b="1">
                <a:solidFill>
                  <a:srgbClr val="8C2347"/>
                </a:solidFill>
              </a:defRPr>
            </a:lvl1pPr>
            <a:lvl2pPr marL="914400" lvl="1" indent="-228600" algn="l">
              <a:lnSpc>
                <a:spcPct val="100000"/>
              </a:lnSpc>
              <a:spcBef>
                <a:spcPts val="1000"/>
              </a:spcBef>
              <a:spcAft>
                <a:spcPts val="0"/>
              </a:spcAft>
              <a:buSzPts val="4000"/>
              <a:buNone/>
              <a:defRPr sz="4000" b="1"/>
            </a:lvl2pPr>
            <a:lvl3pPr marL="1371600" lvl="2" indent="-228600" algn="l">
              <a:lnSpc>
                <a:spcPct val="100000"/>
              </a:lnSpc>
              <a:spcBef>
                <a:spcPts val="1000"/>
              </a:spcBef>
              <a:spcAft>
                <a:spcPts val="0"/>
              </a:spcAft>
              <a:buSzPts val="4000"/>
              <a:buNone/>
              <a:defRPr sz="4000" b="1"/>
            </a:lvl3pPr>
            <a:lvl4pPr marL="1828800" lvl="3" indent="-228600" algn="l">
              <a:lnSpc>
                <a:spcPct val="100000"/>
              </a:lnSpc>
              <a:spcBef>
                <a:spcPts val="1000"/>
              </a:spcBef>
              <a:spcAft>
                <a:spcPts val="0"/>
              </a:spcAft>
              <a:buSzPts val="4000"/>
              <a:buNone/>
              <a:defRPr sz="4000" b="1"/>
            </a:lvl4pPr>
            <a:lvl5pPr marL="2286000" lvl="4" indent="-228600" algn="l">
              <a:lnSpc>
                <a:spcPct val="100000"/>
              </a:lnSpc>
              <a:spcBef>
                <a:spcPts val="1000"/>
              </a:spcBef>
              <a:spcAft>
                <a:spcPts val="0"/>
              </a:spcAft>
              <a:buSzPts val="4000"/>
              <a:buNone/>
              <a:defRPr sz="4000" b="1"/>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9" name="Google Shape;1159;p120"/>
          <p:cNvSpPr txBox="1">
            <a:spLocks noGrp="1"/>
          </p:cNvSpPr>
          <p:nvPr>
            <p:ph type="body" idx="2"/>
          </p:nvPr>
        </p:nvSpPr>
        <p:spPr>
          <a:xfrm>
            <a:off x="4663018" y="2731036"/>
            <a:ext cx="6345767"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1pPr>
            <a:lvl2pPr marL="914400" lvl="1"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2pPr>
            <a:lvl3pPr marL="1371600" lvl="2"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3pPr>
            <a:lvl4pPr marL="1828800" lvl="3"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4pPr>
            <a:lvl5pPr marL="2286000" lvl="4"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60" name="Google Shape;1160;p120"/>
          <p:cNvGrpSpPr/>
          <p:nvPr/>
        </p:nvGrpSpPr>
        <p:grpSpPr>
          <a:xfrm>
            <a:off x="791245" y="2369595"/>
            <a:ext cx="2416216" cy="1878202"/>
            <a:chOff x="297439" y="2116926"/>
            <a:chExt cx="1826636" cy="1893204"/>
          </a:xfrm>
        </p:grpSpPr>
        <p:pic>
          <p:nvPicPr>
            <p:cNvPr id="1161" name="Google Shape;1161;p120"/>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517217" y="2677246"/>
              <a:ext cx="1450128" cy="1332884"/>
            </a:xfrm>
            <a:prstGeom prst="rect">
              <a:avLst/>
            </a:prstGeom>
            <a:noFill/>
            <a:ln>
              <a:noFill/>
            </a:ln>
          </p:spPr>
        </p:pic>
        <p:pic>
          <p:nvPicPr>
            <p:cNvPr id="1162" name="Google Shape;1162;p120"/>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97439" y="2116926"/>
              <a:ext cx="1826636" cy="533646"/>
            </a:xfrm>
            <a:prstGeom prst="rect">
              <a:avLst/>
            </a:prstGeom>
            <a:noFill/>
            <a:ln>
              <a:noFill/>
            </a:ln>
          </p:spPr>
        </p:pic>
      </p:gr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LM-Title">
  <p:cSld name="LM-Title 2">
    <p:spTree>
      <p:nvGrpSpPr>
        <p:cNvPr id="1" name="Shape 1163"/>
        <p:cNvGrpSpPr/>
        <p:nvPr/>
      </p:nvGrpSpPr>
      <p:grpSpPr>
        <a:xfrm>
          <a:off x="0" y="0"/>
          <a:ext cx="0" cy="0"/>
          <a:chOff x="0" y="0"/>
          <a:chExt cx="0" cy="0"/>
        </a:xfrm>
      </p:grpSpPr>
      <p:sp>
        <p:nvSpPr>
          <p:cNvPr id="1164" name="Google Shape;1164;p121"/>
          <p:cNvSpPr txBox="1">
            <a:spLocks noGrp="1"/>
          </p:cNvSpPr>
          <p:nvPr>
            <p:ph type="body" idx="1"/>
          </p:nvPr>
        </p:nvSpPr>
        <p:spPr>
          <a:xfrm>
            <a:off x="4663018" y="3112037"/>
            <a:ext cx="6345767" cy="73501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4000"/>
              <a:buNone/>
              <a:defRPr sz="4000" b="1">
                <a:solidFill>
                  <a:srgbClr val="8C2347"/>
                </a:solidFill>
              </a:defRPr>
            </a:lvl1pPr>
            <a:lvl2pPr marL="914400" lvl="1" indent="-228600" algn="l">
              <a:lnSpc>
                <a:spcPct val="100000"/>
              </a:lnSpc>
              <a:spcBef>
                <a:spcPts val="1000"/>
              </a:spcBef>
              <a:spcAft>
                <a:spcPts val="0"/>
              </a:spcAft>
              <a:buSzPts val="4000"/>
              <a:buNone/>
              <a:defRPr sz="4000" b="1"/>
            </a:lvl2pPr>
            <a:lvl3pPr marL="1371600" lvl="2" indent="-228600" algn="l">
              <a:lnSpc>
                <a:spcPct val="100000"/>
              </a:lnSpc>
              <a:spcBef>
                <a:spcPts val="1000"/>
              </a:spcBef>
              <a:spcAft>
                <a:spcPts val="0"/>
              </a:spcAft>
              <a:buSzPts val="4000"/>
              <a:buNone/>
              <a:defRPr sz="4000" b="1"/>
            </a:lvl3pPr>
            <a:lvl4pPr marL="1828800" lvl="3" indent="-228600" algn="l">
              <a:lnSpc>
                <a:spcPct val="100000"/>
              </a:lnSpc>
              <a:spcBef>
                <a:spcPts val="1000"/>
              </a:spcBef>
              <a:spcAft>
                <a:spcPts val="0"/>
              </a:spcAft>
              <a:buSzPts val="4000"/>
              <a:buNone/>
              <a:defRPr sz="4000" b="1"/>
            </a:lvl4pPr>
            <a:lvl5pPr marL="2286000" lvl="4" indent="-228600" algn="l">
              <a:lnSpc>
                <a:spcPct val="100000"/>
              </a:lnSpc>
              <a:spcBef>
                <a:spcPts val="1000"/>
              </a:spcBef>
              <a:spcAft>
                <a:spcPts val="0"/>
              </a:spcAft>
              <a:buSzPts val="4000"/>
              <a:buNone/>
              <a:defRPr sz="4000" b="1"/>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5" name="Google Shape;1165;p121"/>
          <p:cNvSpPr txBox="1">
            <a:spLocks noGrp="1"/>
          </p:cNvSpPr>
          <p:nvPr>
            <p:ph type="body" idx="2"/>
          </p:nvPr>
        </p:nvSpPr>
        <p:spPr>
          <a:xfrm>
            <a:off x="4663018" y="2731036"/>
            <a:ext cx="6345767"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1pPr>
            <a:lvl2pPr marL="914400" lvl="1"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2pPr>
            <a:lvl3pPr marL="1371600" lvl="2"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3pPr>
            <a:lvl4pPr marL="1828800" lvl="3"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4pPr>
            <a:lvl5pPr marL="2286000" lvl="4"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66" name="Google Shape;1166;p121"/>
          <p:cNvGrpSpPr/>
          <p:nvPr/>
        </p:nvGrpSpPr>
        <p:grpSpPr>
          <a:xfrm>
            <a:off x="791245" y="2369595"/>
            <a:ext cx="2416216" cy="1878202"/>
            <a:chOff x="297439" y="2116926"/>
            <a:chExt cx="1826636" cy="1893204"/>
          </a:xfrm>
        </p:grpSpPr>
        <p:pic>
          <p:nvPicPr>
            <p:cNvPr id="1167" name="Google Shape;1167;p121"/>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517217" y="2677246"/>
              <a:ext cx="1450128" cy="1332884"/>
            </a:xfrm>
            <a:prstGeom prst="rect">
              <a:avLst/>
            </a:prstGeom>
            <a:noFill/>
            <a:ln>
              <a:noFill/>
            </a:ln>
          </p:spPr>
        </p:pic>
        <p:pic>
          <p:nvPicPr>
            <p:cNvPr id="1168" name="Google Shape;1168;p121"/>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97439" y="2116926"/>
              <a:ext cx="1826636" cy="533646"/>
            </a:xfrm>
            <a:prstGeom prst="rect">
              <a:avLst/>
            </a:prstGeom>
            <a:noFill/>
            <a:ln>
              <a:noFill/>
            </a:ln>
          </p:spPr>
        </p:pic>
      </p:gr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LM-Transition">
  <p:cSld name="LM-Transition">
    <p:spTree>
      <p:nvGrpSpPr>
        <p:cNvPr id="1" name="Shape 1169"/>
        <p:cNvGrpSpPr/>
        <p:nvPr/>
      </p:nvGrpSpPr>
      <p:grpSpPr>
        <a:xfrm>
          <a:off x="0" y="0"/>
          <a:ext cx="0" cy="0"/>
          <a:chOff x="0" y="0"/>
          <a:chExt cx="0" cy="0"/>
        </a:xfrm>
      </p:grpSpPr>
      <p:sp>
        <p:nvSpPr>
          <p:cNvPr id="1170" name="Google Shape;1170;p122"/>
          <p:cNvSpPr/>
          <p:nvPr/>
        </p:nvSpPr>
        <p:spPr>
          <a:xfrm>
            <a:off x="0" y="2290794"/>
            <a:ext cx="12192000" cy="4567206"/>
          </a:xfrm>
          <a:prstGeom prst="rect">
            <a:avLst/>
          </a:prstGeom>
          <a:solidFill>
            <a:srgbClr val="8D23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171" name="Google Shape;1171;p122"/>
          <p:cNvCxnSpPr/>
          <p:nvPr/>
        </p:nvCxnSpPr>
        <p:spPr>
          <a:xfrm>
            <a:off x="875819" y="4631593"/>
            <a:ext cx="10440363" cy="0"/>
          </a:xfrm>
          <a:prstGeom prst="straightConnector1">
            <a:avLst/>
          </a:prstGeom>
          <a:noFill/>
          <a:ln w="9525" cap="flat" cmpd="sng">
            <a:solidFill>
              <a:srgbClr val="C9C9C9"/>
            </a:solidFill>
            <a:prstDash val="solid"/>
            <a:miter lim="800000"/>
            <a:headEnd type="none" w="sm" len="sm"/>
            <a:tailEnd type="none" w="sm" len="sm"/>
          </a:ln>
        </p:spPr>
      </p:cxnSp>
      <p:pic>
        <p:nvPicPr>
          <p:cNvPr id="1172" name="Google Shape;1172;p122" descr="LM_3C_H-300.png"/>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3848100" y="497976"/>
            <a:ext cx="4584701" cy="1142196"/>
          </a:xfrm>
          <a:prstGeom prst="rect">
            <a:avLst/>
          </a:prstGeom>
          <a:noFill/>
          <a:ln>
            <a:noFill/>
          </a:ln>
        </p:spPr>
      </p:pic>
      <p:pic>
        <p:nvPicPr>
          <p:cNvPr id="1173" name="Google Shape;1173;p122" descr="trinity_health.jpg"/>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4777705" y="1907926"/>
            <a:ext cx="2604577" cy="192492"/>
          </a:xfrm>
          <a:prstGeom prst="rect">
            <a:avLst/>
          </a:prstGeom>
          <a:noFill/>
          <a:ln>
            <a:noFill/>
          </a:ln>
        </p:spPr>
      </p:pic>
      <p:sp>
        <p:nvSpPr>
          <p:cNvPr id="1174" name="Google Shape;1174;p122"/>
          <p:cNvSpPr txBox="1">
            <a:spLocks noGrp="1"/>
          </p:cNvSpPr>
          <p:nvPr>
            <p:ph type="body" idx="1"/>
          </p:nvPr>
        </p:nvSpPr>
        <p:spPr>
          <a:xfrm>
            <a:off x="875819" y="4031767"/>
            <a:ext cx="10440363" cy="3810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SzPts val="2800"/>
              <a:buNone/>
              <a:defRPr sz="2800" b="1" i="0">
                <a:solidFill>
                  <a:schemeClr val="lt1"/>
                </a:solidFill>
                <a:latin typeface="Arial"/>
                <a:ea typeface="Arial"/>
                <a:cs typeface="Arial"/>
                <a:sym typeface="Arial"/>
              </a:defRPr>
            </a:lvl1pPr>
            <a:lvl2pPr marL="914400" lvl="1"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2pPr>
            <a:lvl3pPr marL="1371600" lvl="2"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3pPr>
            <a:lvl4pPr marL="1828800" lvl="3"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4pPr>
            <a:lvl5pPr marL="2286000" lvl="4"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5" name="Google Shape;1175;p122"/>
          <p:cNvSpPr txBox="1">
            <a:spLocks noGrp="1"/>
          </p:cNvSpPr>
          <p:nvPr>
            <p:ph type="body" idx="2"/>
          </p:nvPr>
        </p:nvSpPr>
        <p:spPr>
          <a:xfrm>
            <a:off x="875819" y="4886876"/>
            <a:ext cx="10440363" cy="3810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SzPts val="2800"/>
              <a:buNone/>
              <a:defRPr sz="2800" b="1" i="1">
                <a:solidFill>
                  <a:schemeClr val="lt1"/>
                </a:solidFill>
                <a:latin typeface="Times"/>
                <a:ea typeface="Times"/>
                <a:cs typeface="Times"/>
                <a:sym typeface="Times"/>
              </a:defRPr>
            </a:lvl1pPr>
            <a:lvl2pPr marL="914400" lvl="1"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2pPr>
            <a:lvl3pPr marL="1371600" lvl="2"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3pPr>
            <a:lvl4pPr marL="1828800" lvl="3"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4pPr>
            <a:lvl5pPr marL="2286000" lvl="4"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1_1-Line Title (Blank, Logo Top)">
  <p:cSld name="1_1-Line Title (Blank, Logo Top)">
    <p:spTree>
      <p:nvGrpSpPr>
        <p:cNvPr id="1" name="Shape 1176"/>
        <p:cNvGrpSpPr/>
        <p:nvPr/>
      </p:nvGrpSpPr>
      <p:grpSpPr>
        <a:xfrm>
          <a:off x="0" y="0"/>
          <a:ext cx="0" cy="0"/>
          <a:chOff x="0" y="0"/>
          <a:chExt cx="0" cy="0"/>
        </a:xfrm>
      </p:grpSpPr>
      <p:cxnSp>
        <p:nvCxnSpPr>
          <p:cNvPr id="1177" name="Google Shape;1177;p123"/>
          <p:cNvCxnSpPr/>
          <p:nvPr/>
        </p:nvCxnSpPr>
        <p:spPr>
          <a:xfrm>
            <a:off x="2" y="1129976"/>
            <a:ext cx="10289308" cy="0"/>
          </a:xfrm>
          <a:prstGeom prst="straightConnector1">
            <a:avLst/>
          </a:prstGeom>
          <a:noFill/>
          <a:ln w="12700" cap="flat" cmpd="sng">
            <a:solidFill>
              <a:srgbClr val="C9C9C9"/>
            </a:solidFill>
            <a:prstDash val="solid"/>
            <a:miter lim="800000"/>
            <a:headEnd type="none" w="sm" len="sm"/>
            <a:tailEnd type="oval" w="med" len="med"/>
          </a:ln>
        </p:spPr>
      </p:cxnSp>
      <p:sp>
        <p:nvSpPr>
          <p:cNvPr id="1178" name="Google Shape;1178;p123"/>
          <p:cNvSpPr txBox="1">
            <a:spLocks noGrp="1"/>
          </p:cNvSpPr>
          <p:nvPr>
            <p:ph type="body" idx="1"/>
          </p:nvPr>
        </p:nvSpPr>
        <p:spPr>
          <a:xfrm>
            <a:off x="700620" y="533969"/>
            <a:ext cx="8867787" cy="488537"/>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2400"/>
              <a:buNone/>
              <a:defRPr b="1">
                <a:solidFill>
                  <a:srgbClr val="8C2347"/>
                </a:solidFill>
              </a:defRPr>
            </a:lvl1pPr>
            <a:lvl2pPr marL="914400" lvl="1" indent="-228600" algn="l">
              <a:lnSpc>
                <a:spcPct val="100000"/>
              </a:lnSpc>
              <a:spcBef>
                <a:spcPts val="1000"/>
              </a:spcBef>
              <a:spcAft>
                <a:spcPts val="0"/>
              </a:spcAft>
              <a:buSzPts val="2000"/>
              <a:buNone/>
              <a:defRPr b="1">
                <a:solidFill>
                  <a:srgbClr val="8C2347"/>
                </a:solidFill>
              </a:defRPr>
            </a:lvl2pPr>
            <a:lvl3pPr marL="1371600" lvl="2" indent="-228600" algn="l">
              <a:lnSpc>
                <a:spcPct val="100000"/>
              </a:lnSpc>
              <a:spcBef>
                <a:spcPts val="1000"/>
              </a:spcBef>
              <a:spcAft>
                <a:spcPts val="0"/>
              </a:spcAft>
              <a:buSzPts val="1800"/>
              <a:buNone/>
              <a:defRPr b="1">
                <a:solidFill>
                  <a:srgbClr val="8C2347"/>
                </a:solidFill>
              </a:defRPr>
            </a:lvl3pPr>
            <a:lvl4pPr marL="1828800" lvl="3" indent="-228600" algn="l">
              <a:lnSpc>
                <a:spcPct val="100000"/>
              </a:lnSpc>
              <a:spcBef>
                <a:spcPts val="1000"/>
              </a:spcBef>
              <a:spcAft>
                <a:spcPts val="0"/>
              </a:spcAft>
              <a:buSzPts val="1600"/>
              <a:buNone/>
              <a:defRPr b="1">
                <a:solidFill>
                  <a:srgbClr val="8C2347"/>
                </a:solidFill>
              </a:defRPr>
            </a:lvl4pPr>
            <a:lvl5pPr marL="2286000" lvl="4" indent="-228600" algn="l">
              <a:lnSpc>
                <a:spcPct val="100000"/>
              </a:lnSpc>
              <a:spcBef>
                <a:spcPts val="1000"/>
              </a:spcBef>
              <a:spcAft>
                <a:spcPts val="0"/>
              </a:spcAft>
              <a:buSzPts val="1600"/>
              <a:buNone/>
              <a:defRPr b="1">
                <a:solidFill>
                  <a:srgbClr val="8C2347"/>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9" name="Google Shape;1179;p123"/>
          <p:cNvSpPr/>
          <p:nvPr/>
        </p:nvSpPr>
        <p:spPr>
          <a:xfrm>
            <a:off x="9815334" y="5955178"/>
            <a:ext cx="2376668" cy="9028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sp>
        <p:nvSpPr>
          <p:cNvPr id="1180" name="Google Shape;1180;p123"/>
          <p:cNvSpPr/>
          <p:nvPr/>
        </p:nvSpPr>
        <p:spPr>
          <a:xfrm>
            <a:off x="9815334" y="77979"/>
            <a:ext cx="2376668" cy="9445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pic>
        <p:nvPicPr>
          <p:cNvPr id="1181" name="Google Shape;1181;p123" descr="LM_LUMC_3C_V.png"/>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997747" y="317115"/>
            <a:ext cx="1653863" cy="574078"/>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1_1-Line Title (Blank, Logo Top)">
  <p:cSld name="1_1-Line Title (Blank, Logo Top) 2">
    <p:spTree>
      <p:nvGrpSpPr>
        <p:cNvPr id="1" name="Shape 1182"/>
        <p:cNvGrpSpPr/>
        <p:nvPr/>
      </p:nvGrpSpPr>
      <p:grpSpPr>
        <a:xfrm>
          <a:off x="0" y="0"/>
          <a:ext cx="0" cy="0"/>
          <a:chOff x="0" y="0"/>
          <a:chExt cx="0" cy="0"/>
        </a:xfrm>
      </p:grpSpPr>
      <p:cxnSp>
        <p:nvCxnSpPr>
          <p:cNvPr id="1183" name="Google Shape;1183;p124"/>
          <p:cNvCxnSpPr/>
          <p:nvPr/>
        </p:nvCxnSpPr>
        <p:spPr>
          <a:xfrm>
            <a:off x="2" y="1129976"/>
            <a:ext cx="10289308" cy="0"/>
          </a:xfrm>
          <a:prstGeom prst="straightConnector1">
            <a:avLst/>
          </a:prstGeom>
          <a:noFill/>
          <a:ln w="12700" cap="flat" cmpd="sng">
            <a:solidFill>
              <a:srgbClr val="C9C9C9"/>
            </a:solidFill>
            <a:prstDash val="solid"/>
            <a:miter lim="800000"/>
            <a:headEnd type="none" w="sm" len="sm"/>
            <a:tailEnd type="oval" w="med" len="med"/>
          </a:ln>
        </p:spPr>
      </p:cxnSp>
      <p:sp>
        <p:nvSpPr>
          <p:cNvPr id="1184" name="Google Shape;1184;p124"/>
          <p:cNvSpPr txBox="1">
            <a:spLocks noGrp="1"/>
          </p:cNvSpPr>
          <p:nvPr>
            <p:ph type="body" idx="1"/>
          </p:nvPr>
        </p:nvSpPr>
        <p:spPr>
          <a:xfrm>
            <a:off x="700620" y="533969"/>
            <a:ext cx="8867787" cy="488537"/>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2400"/>
              <a:buNone/>
              <a:defRPr b="1">
                <a:solidFill>
                  <a:srgbClr val="8C2347"/>
                </a:solidFill>
              </a:defRPr>
            </a:lvl1pPr>
            <a:lvl2pPr marL="914400" lvl="1" indent="-228600" algn="l">
              <a:lnSpc>
                <a:spcPct val="100000"/>
              </a:lnSpc>
              <a:spcBef>
                <a:spcPts val="1000"/>
              </a:spcBef>
              <a:spcAft>
                <a:spcPts val="0"/>
              </a:spcAft>
              <a:buSzPts val="2000"/>
              <a:buNone/>
              <a:defRPr b="1">
                <a:solidFill>
                  <a:srgbClr val="8C2347"/>
                </a:solidFill>
              </a:defRPr>
            </a:lvl2pPr>
            <a:lvl3pPr marL="1371600" lvl="2" indent="-228600" algn="l">
              <a:lnSpc>
                <a:spcPct val="100000"/>
              </a:lnSpc>
              <a:spcBef>
                <a:spcPts val="1000"/>
              </a:spcBef>
              <a:spcAft>
                <a:spcPts val="0"/>
              </a:spcAft>
              <a:buSzPts val="1800"/>
              <a:buNone/>
              <a:defRPr b="1">
                <a:solidFill>
                  <a:srgbClr val="8C2347"/>
                </a:solidFill>
              </a:defRPr>
            </a:lvl3pPr>
            <a:lvl4pPr marL="1828800" lvl="3" indent="-228600" algn="l">
              <a:lnSpc>
                <a:spcPct val="100000"/>
              </a:lnSpc>
              <a:spcBef>
                <a:spcPts val="1000"/>
              </a:spcBef>
              <a:spcAft>
                <a:spcPts val="0"/>
              </a:spcAft>
              <a:buSzPts val="1600"/>
              <a:buNone/>
              <a:defRPr b="1">
                <a:solidFill>
                  <a:srgbClr val="8C2347"/>
                </a:solidFill>
              </a:defRPr>
            </a:lvl4pPr>
            <a:lvl5pPr marL="2286000" lvl="4" indent="-228600" algn="l">
              <a:lnSpc>
                <a:spcPct val="100000"/>
              </a:lnSpc>
              <a:spcBef>
                <a:spcPts val="1000"/>
              </a:spcBef>
              <a:spcAft>
                <a:spcPts val="0"/>
              </a:spcAft>
              <a:buSzPts val="1600"/>
              <a:buNone/>
              <a:defRPr b="1">
                <a:solidFill>
                  <a:srgbClr val="8C2347"/>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5" name="Google Shape;1185;p124"/>
          <p:cNvSpPr/>
          <p:nvPr/>
        </p:nvSpPr>
        <p:spPr>
          <a:xfrm>
            <a:off x="9815334" y="5955178"/>
            <a:ext cx="2376668" cy="9028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sp>
        <p:nvSpPr>
          <p:cNvPr id="1186" name="Google Shape;1186;p124"/>
          <p:cNvSpPr/>
          <p:nvPr/>
        </p:nvSpPr>
        <p:spPr>
          <a:xfrm>
            <a:off x="9815334" y="77979"/>
            <a:ext cx="2376668" cy="9445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pic>
        <p:nvPicPr>
          <p:cNvPr id="1187" name="Google Shape;1187;p124" descr="LM_LUMC_3C_V.png"/>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997747" y="317115"/>
            <a:ext cx="1653863" cy="574078"/>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1188"/>
        <p:cNvGrpSpPr/>
        <p:nvPr/>
      </p:nvGrpSpPr>
      <p:grpSpPr>
        <a:xfrm>
          <a:off x="0" y="0"/>
          <a:ext cx="0" cy="0"/>
          <a:chOff x="0" y="0"/>
          <a:chExt cx="0" cy="0"/>
        </a:xfrm>
      </p:grpSpPr>
      <p:sp>
        <p:nvSpPr>
          <p:cNvPr id="1189" name="Google Shape;1189;p125"/>
          <p:cNvSpPr/>
          <p:nvPr/>
        </p:nvSpPr>
        <p:spPr>
          <a:xfrm>
            <a:off x="0" y="0"/>
            <a:ext cx="12193200" cy="686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000"/>
              <a:buFont typeface="Calibri"/>
              <a:buNone/>
            </a:pPr>
            <a:endParaRPr sz="2000" b="0" i="0" u="none" strike="noStrike" cap="none">
              <a:solidFill>
                <a:schemeClr val="lt1"/>
              </a:solidFill>
              <a:latin typeface="Cambria"/>
              <a:ea typeface="Cambria"/>
              <a:cs typeface="Cambria"/>
              <a:sym typeface="Cambria"/>
            </a:endParaRPr>
          </a:p>
        </p:txBody>
      </p:sp>
      <p:pic>
        <p:nvPicPr>
          <p:cNvPr id="1190" name="Google Shape;1190;p125"/>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0" y="4686300"/>
            <a:ext cx="12192000" cy="2171700"/>
          </a:xfrm>
          <a:prstGeom prst="rect">
            <a:avLst/>
          </a:prstGeom>
          <a:noFill/>
          <a:ln>
            <a:noFill/>
          </a:ln>
        </p:spPr>
      </p:pic>
      <p:sp>
        <p:nvSpPr>
          <p:cNvPr id="1191" name="Google Shape;1191;p125"/>
          <p:cNvSpPr txBox="1">
            <a:spLocks noGrp="1"/>
          </p:cNvSpPr>
          <p:nvPr>
            <p:ph type="ctrTitle"/>
          </p:nvPr>
        </p:nvSpPr>
        <p:spPr>
          <a:xfrm>
            <a:off x="979200" y="1828800"/>
            <a:ext cx="10234800" cy="1414500"/>
          </a:xfrm>
          <a:prstGeom prst="rect">
            <a:avLst/>
          </a:prstGeom>
          <a:noFill/>
          <a:ln>
            <a:noFill/>
          </a:ln>
        </p:spPr>
        <p:txBody>
          <a:bodyPr spcFirstLastPara="1" wrap="square" lIns="0" tIns="0" rIns="0" bIns="0" anchor="b" anchorCtr="0">
            <a:noAutofit/>
          </a:bodyPr>
          <a:lstStyle>
            <a:lvl1pPr lvl="0" algn="ctr">
              <a:lnSpc>
                <a:spcPct val="85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2" name="Google Shape;1192;p125"/>
          <p:cNvSpPr txBox="1">
            <a:spLocks noGrp="1"/>
          </p:cNvSpPr>
          <p:nvPr>
            <p:ph type="subTitle" idx="1"/>
          </p:nvPr>
        </p:nvSpPr>
        <p:spPr>
          <a:xfrm>
            <a:off x="979200" y="3520800"/>
            <a:ext cx="10234800" cy="442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3200"/>
              <a:buFont typeface="Calibri"/>
              <a:buChar char="​"/>
              <a:defRPr sz="3200" i="1">
                <a:solidFill>
                  <a:schemeClr val="lt1"/>
                </a:solidFill>
                <a:latin typeface="Cambria"/>
                <a:ea typeface="Cambria"/>
                <a:cs typeface="Cambria"/>
                <a:sym typeface="Cambria"/>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1193" name="Google Shape;1193;p125"/>
          <p:cNvSpPr txBox="1"/>
          <p:nvPr/>
        </p:nvSpPr>
        <p:spPr>
          <a:xfrm>
            <a:off x="11212800" y="6498000"/>
            <a:ext cx="522000" cy="3600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Clr>
                <a:srgbClr val="595959"/>
              </a:buClr>
              <a:buSzPts val="1400"/>
              <a:buFont typeface="Calibri"/>
              <a:buNone/>
            </a:pPr>
            <a:fld id="{00000000-1234-1234-1234-123412341234}" type="slidenum">
              <a:rPr lang="en-US" sz="1400" b="0" i="0" u="none" strike="noStrike" cap="none">
                <a:solidFill>
                  <a:srgbClr val="595959"/>
                </a:solidFill>
                <a:latin typeface="Calibri"/>
                <a:ea typeface="Calibri"/>
                <a:cs typeface="Calibri"/>
                <a:sym typeface="Calibri"/>
              </a:rPr>
              <a:t>‹#›</a:t>
            </a:fld>
            <a:endParaRPr sz="1400" b="0" i="0" u="none" strike="noStrike" cap="none">
              <a:solidFill>
                <a:srgbClr val="595959"/>
              </a:solidFill>
              <a:latin typeface="Calibri"/>
              <a:ea typeface="Calibri"/>
              <a:cs typeface="Calibri"/>
              <a:sym typeface="Calibri"/>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1194"/>
        <p:cNvGrpSpPr/>
        <p:nvPr/>
      </p:nvGrpSpPr>
      <p:grpSpPr>
        <a:xfrm>
          <a:off x="0" y="0"/>
          <a:ext cx="0" cy="0"/>
          <a:chOff x="0" y="0"/>
          <a:chExt cx="0" cy="0"/>
        </a:xfrm>
      </p:grpSpPr>
      <p:sp>
        <p:nvSpPr>
          <p:cNvPr id="1195" name="Google Shape;1195;p126"/>
          <p:cNvSpPr txBox="1">
            <a:spLocks noGrp="1"/>
          </p:cNvSpPr>
          <p:nvPr>
            <p:ph type="body" idx="1"/>
          </p:nvPr>
        </p:nvSpPr>
        <p:spPr>
          <a:xfrm>
            <a:off x="457200" y="1828800"/>
            <a:ext cx="5410800" cy="43884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0"/>
              </a:spcBef>
              <a:spcAft>
                <a:spcPts val="0"/>
              </a:spcAft>
              <a:buSzPts val="20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81000" algn="l">
              <a:lnSpc>
                <a:spcPct val="90000"/>
              </a:lnSpc>
              <a:spcBef>
                <a:spcPts val="1200"/>
              </a:spcBef>
              <a:spcAft>
                <a:spcPts val="0"/>
              </a:spcAft>
              <a:buClr>
                <a:schemeClr val="accent1"/>
              </a:buClr>
              <a:buSzPts val="24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80000"/>
              </a:lnSpc>
              <a:spcBef>
                <a:spcPts val="900"/>
              </a:spcBef>
              <a:spcAft>
                <a:spcPts val="0"/>
              </a:spcAft>
              <a:buClr>
                <a:schemeClr val="accent5"/>
              </a:buClr>
              <a:buSzPts val="1800"/>
              <a:buChar char="​"/>
              <a:defRPr/>
            </a:lvl7pPr>
            <a:lvl8pPr marL="3657600" lvl="7" indent="-342900" algn="l">
              <a:lnSpc>
                <a:spcPct val="80000"/>
              </a:lnSpc>
              <a:spcBef>
                <a:spcPts val="600"/>
              </a:spcBef>
              <a:spcAft>
                <a:spcPts val="0"/>
              </a:spcAft>
              <a:buClr>
                <a:schemeClr val="dk1"/>
              </a:buClr>
              <a:buSzPts val="1800"/>
              <a:buChar char="​"/>
              <a:defRPr/>
            </a:lvl8pPr>
            <a:lvl9pPr marL="4114800" lvl="8" indent="-342900" algn="l">
              <a:lnSpc>
                <a:spcPct val="80000"/>
              </a:lnSpc>
              <a:spcBef>
                <a:spcPts val="600"/>
              </a:spcBef>
              <a:spcAft>
                <a:spcPts val="0"/>
              </a:spcAft>
              <a:buClr>
                <a:schemeClr val="dk1"/>
              </a:buClr>
              <a:buSzPts val="1800"/>
              <a:buChar char="​"/>
              <a:defRPr/>
            </a:lvl9pPr>
          </a:lstStyle>
          <a:p>
            <a:endParaRPr/>
          </a:p>
        </p:txBody>
      </p:sp>
      <p:sp>
        <p:nvSpPr>
          <p:cNvPr id="1196" name="Google Shape;1196;p126"/>
          <p:cNvSpPr txBox="1">
            <a:spLocks noGrp="1"/>
          </p:cNvSpPr>
          <p:nvPr>
            <p:ph type="subTitle" idx="2"/>
          </p:nvPr>
        </p:nvSpPr>
        <p:spPr>
          <a:xfrm>
            <a:off x="456000" y="6217200"/>
            <a:ext cx="11278800" cy="183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00"/>
              <a:buFont typeface="Calibri"/>
              <a:buChar char="​"/>
              <a:defRPr sz="800" i="0">
                <a:solidFill>
                  <a:schemeClr val="dk1"/>
                </a:solidFill>
                <a:latin typeface="Calibri"/>
                <a:ea typeface="Calibri"/>
                <a:cs typeface="Calibri"/>
                <a:sym typeface="Calibri"/>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1197" name="Google Shape;1197;p126"/>
          <p:cNvSpPr>
            <a:spLocks noGrp="1"/>
          </p:cNvSpPr>
          <p:nvPr>
            <p:ph type="pic" idx="3"/>
          </p:nvPr>
        </p:nvSpPr>
        <p:spPr>
          <a:xfrm>
            <a:off x="6325200" y="1828800"/>
            <a:ext cx="5410800" cy="4388400"/>
          </a:xfrm>
          <a:prstGeom prst="rect">
            <a:avLst/>
          </a:prstGeom>
          <a:noFill/>
          <a:ln>
            <a:noFill/>
          </a:ln>
        </p:spPr>
      </p:sp>
      <p:sp>
        <p:nvSpPr>
          <p:cNvPr id="1198" name="Google Shape;1198;p126"/>
          <p:cNvSpPr txBox="1">
            <a:spLocks noGrp="1"/>
          </p:cNvSpPr>
          <p:nvPr>
            <p:ph type="dt" idx="10"/>
          </p:nvPr>
        </p:nvSpPr>
        <p:spPr>
          <a:xfrm>
            <a:off x="10111200" y="6498000"/>
            <a:ext cx="979200" cy="3600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99" name="Google Shape;1199;p126"/>
          <p:cNvSpPr txBox="1">
            <a:spLocks noGrp="1"/>
          </p:cNvSpPr>
          <p:nvPr>
            <p:ph type="ftr" idx="11"/>
          </p:nvPr>
        </p:nvSpPr>
        <p:spPr>
          <a:xfrm>
            <a:off x="2597850" y="6498000"/>
            <a:ext cx="6996300" cy="360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200" name="Google Shape;1200;p126"/>
          <p:cNvSpPr txBox="1">
            <a:spLocks noGrp="1"/>
          </p:cNvSpPr>
          <p:nvPr>
            <p:ph type="sldNum" idx="12"/>
          </p:nvPr>
        </p:nvSpPr>
        <p:spPr>
          <a:xfrm>
            <a:off x="11212800" y="6498000"/>
            <a:ext cx="522000" cy="360000"/>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01" name="Google Shape;1201;p126"/>
          <p:cNvSpPr txBox="1">
            <a:spLocks noGrp="1"/>
          </p:cNvSpPr>
          <p:nvPr>
            <p:ph type="title"/>
          </p:nvPr>
        </p:nvSpPr>
        <p:spPr>
          <a:xfrm>
            <a:off x="457200" y="457200"/>
            <a:ext cx="11278800" cy="12021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Content: Green">
  <p:cSld name="Title and Content: Green">
    <p:spTree>
      <p:nvGrpSpPr>
        <p:cNvPr id="1" name="Shape 1202"/>
        <p:cNvGrpSpPr/>
        <p:nvPr/>
      </p:nvGrpSpPr>
      <p:grpSpPr>
        <a:xfrm>
          <a:off x="0" y="0"/>
          <a:ext cx="0" cy="0"/>
          <a:chOff x="0" y="0"/>
          <a:chExt cx="0" cy="0"/>
        </a:xfrm>
      </p:grpSpPr>
      <p:pic>
        <p:nvPicPr>
          <p:cNvPr id="1203" name="Google Shape;1203;p127"/>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0" y="5295900"/>
            <a:ext cx="12192000" cy="1562099"/>
          </a:xfrm>
          <a:prstGeom prst="rect">
            <a:avLst/>
          </a:prstGeom>
          <a:noFill/>
          <a:ln>
            <a:noFill/>
          </a:ln>
        </p:spPr>
      </p:pic>
      <p:sp>
        <p:nvSpPr>
          <p:cNvPr id="1204" name="Google Shape;1204;p127"/>
          <p:cNvSpPr txBox="1">
            <a:spLocks noGrp="1"/>
          </p:cNvSpPr>
          <p:nvPr>
            <p:ph type="body" idx="1"/>
          </p:nvPr>
        </p:nvSpPr>
        <p:spPr>
          <a:xfrm>
            <a:off x="457200" y="1828800"/>
            <a:ext cx="11278800" cy="33699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0"/>
              </a:spcBef>
              <a:spcAft>
                <a:spcPts val="0"/>
              </a:spcAft>
              <a:buSzPts val="20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81000" algn="l">
              <a:lnSpc>
                <a:spcPct val="90000"/>
              </a:lnSpc>
              <a:spcBef>
                <a:spcPts val="1200"/>
              </a:spcBef>
              <a:spcAft>
                <a:spcPts val="0"/>
              </a:spcAft>
              <a:buClr>
                <a:schemeClr val="accent1"/>
              </a:buClr>
              <a:buSzPts val="24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80000"/>
              </a:lnSpc>
              <a:spcBef>
                <a:spcPts val="900"/>
              </a:spcBef>
              <a:spcAft>
                <a:spcPts val="0"/>
              </a:spcAft>
              <a:buClr>
                <a:schemeClr val="accent5"/>
              </a:buClr>
              <a:buSzPts val="1800"/>
              <a:buChar char="​"/>
              <a:defRPr/>
            </a:lvl7pPr>
            <a:lvl8pPr marL="3657600" lvl="7" indent="-342900" algn="l">
              <a:lnSpc>
                <a:spcPct val="80000"/>
              </a:lnSpc>
              <a:spcBef>
                <a:spcPts val="600"/>
              </a:spcBef>
              <a:spcAft>
                <a:spcPts val="0"/>
              </a:spcAft>
              <a:buClr>
                <a:schemeClr val="dk1"/>
              </a:buClr>
              <a:buSzPts val="1800"/>
              <a:buChar char="​"/>
              <a:defRPr/>
            </a:lvl8pPr>
            <a:lvl9pPr marL="4114800" lvl="8" indent="-342900" algn="l">
              <a:lnSpc>
                <a:spcPct val="80000"/>
              </a:lnSpc>
              <a:spcBef>
                <a:spcPts val="600"/>
              </a:spcBef>
              <a:spcAft>
                <a:spcPts val="0"/>
              </a:spcAft>
              <a:buClr>
                <a:schemeClr val="dk1"/>
              </a:buClr>
              <a:buSzPts val="1800"/>
              <a:buChar char="​"/>
              <a:defRPr/>
            </a:lvl9pPr>
          </a:lstStyle>
          <a:p>
            <a:endParaRPr/>
          </a:p>
        </p:txBody>
      </p:sp>
      <p:sp>
        <p:nvSpPr>
          <p:cNvPr id="1205" name="Google Shape;1205;p127"/>
          <p:cNvSpPr txBox="1">
            <a:spLocks noGrp="1"/>
          </p:cNvSpPr>
          <p:nvPr>
            <p:ph type="subTitle" idx="2"/>
          </p:nvPr>
        </p:nvSpPr>
        <p:spPr>
          <a:xfrm>
            <a:off x="456000" y="5204099"/>
            <a:ext cx="11278800" cy="183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00"/>
              <a:buFont typeface="Calibri"/>
              <a:buChar char="​"/>
              <a:defRPr sz="800" i="0">
                <a:solidFill>
                  <a:schemeClr val="dk1"/>
                </a:solidFill>
                <a:latin typeface="Calibri"/>
                <a:ea typeface="Calibri"/>
                <a:cs typeface="Calibri"/>
                <a:sym typeface="Calibri"/>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1206" name="Google Shape;1206;p127"/>
          <p:cNvSpPr txBox="1">
            <a:spLocks noGrp="1"/>
          </p:cNvSpPr>
          <p:nvPr>
            <p:ph type="dt" idx="10"/>
          </p:nvPr>
        </p:nvSpPr>
        <p:spPr>
          <a:xfrm>
            <a:off x="10111200" y="6498000"/>
            <a:ext cx="979200" cy="3600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Clr>
                <a:schemeClr val="lt1"/>
              </a:buClr>
              <a:buSzPts val="1400"/>
              <a:buFont typeface="Calibri"/>
              <a:buNone/>
              <a:defRPr sz="1800">
                <a:solidFill>
                  <a:schemeClr val="lt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07" name="Google Shape;1207;p127"/>
          <p:cNvSpPr txBox="1">
            <a:spLocks noGrp="1"/>
          </p:cNvSpPr>
          <p:nvPr>
            <p:ph type="ftr" idx="11"/>
          </p:nvPr>
        </p:nvSpPr>
        <p:spPr>
          <a:xfrm>
            <a:off x="2597850" y="6498000"/>
            <a:ext cx="6996300" cy="360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208" name="Google Shape;1208;p127"/>
          <p:cNvSpPr txBox="1">
            <a:spLocks noGrp="1"/>
          </p:cNvSpPr>
          <p:nvPr>
            <p:ph type="sldNum" idx="12"/>
          </p:nvPr>
        </p:nvSpPr>
        <p:spPr>
          <a:xfrm>
            <a:off x="11212800" y="6498000"/>
            <a:ext cx="522000" cy="360000"/>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09" name="Google Shape;1209;p127"/>
          <p:cNvSpPr txBox="1"/>
          <p:nvPr/>
        </p:nvSpPr>
        <p:spPr>
          <a:xfrm>
            <a:off x="464042" y="6498000"/>
            <a:ext cx="2252557" cy="36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OSF HealthCare</a:t>
            </a:r>
            <a:endParaRPr sz="1800">
              <a:solidFill>
                <a:schemeClr val="dk1"/>
              </a:solidFill>
              <a:latin typeface="Calibri"/>
              <a:ea typeface="Calibri"/>
              <a:cs typeface="Calibri"/>
              <a:sym typeface="Calibri"/>
            </a:endParaRPr>
          </a:p>
        </p:txBody>
      </p:sp>
      <p:sp>
        <p:nvSpPr>
          <p:cNvPr id="1210" name="Google Shape;1210;p127"/>
          <p:cNvSpPr txBox="1">
            <a:spLocks noGrp="1"/>
          </p:cNvSpPr>
          <p:nvPr>
            <p:ph type="title"/>
          </p:nvPr>
        </p:nvSpPr>
        <p:spPr>
          <a:xfrm>
            <a:off x="457200" y="457200"/>
            <a:ext cx="11278800" cy="12021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lt2"/>
        </a:solidFill>
        <a:effectLst/>
      </p:bgPr>
    </p:bg>
    <p:spTree>
      <p:nvGrpSpPr>
        <p:cNvPr id="1" name="Shape 35"/>
        <p:cNvGrpSpPr/>
        <p:nvPr/>
      </p:nvGrpSpPr>
      <p:grpSpPr>
        <a:xfrm>
          <a:off x="0" y="0"/>
          <a:ext cx="0" cy="0"/>
          <a:chOff x="0" y="0"/>
          <a:chExt cx="0" cy="0"/>
        </a:xfrm>
      </p:grpSpPr>
      <p:grpSp>
        <p:nvGrpSpPr>
          <p:cNvPr id="36" name="Google Shape;36;p4"/>
          <p:cNvGrpSpPr/>
          <p:nvPr/>
        </p:nvGrpSpPr>
        <p:grpSpPr>
          <a:xfrm>
            <a:off x="0" y="5020347"/>
            <a:ext cx="12192000" cy="1837653"/>
            <a:chOff x="0" y="5020347"/>
            <a:chExt cx="12192000" cy="1837653"/>
          </a:xfrm>
        </p:grpSpPr>
        <p:sp>
          <p:nvSpPr>
            <p:cNvPr id="37" name="Google Shape;37;p4"/>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8;p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4"/>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 name="Google Shape;40;p4"/>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313288" y="5563587"/>
              <a:ext cx="2025315" cy="911940"/>
            </a:xfrm>
            <a:prstGeom prst="rect">
              <a:avLst/>
            </a:prstGeom>
            <a:noFill/>
            <a:ln>
              <a:noFill/>
            </a:ln>
          </p:spPr>
        </p:pic>
      </p:grpSp>
      <p:sp>
        <p:nvSpPr>
          <p:cNvPr id="41" name="Google Shape;41;p4"/>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grpSp>
        <p:nvGrpSpPr>
          <p:cNvPr id="44" name="Google Shape;44;p5"/>
          <p:cNvGrpSpPr/>
          <p:nvPr/>
        </p:nvGrpSpPr>
        <p:grpSpPr>
          <a:xfrm>
            <a:off x="7191542" y="1"/>
            <a:ext cx="5000459" cy="1425992"/>
            <a:chOff x="7191542" y="1"/>
            <a:chExt cx="5000459" cy="1425992"/>
          </a:xfrm>
        </p:grpSpPr>
        <p:pic>
          <p:nvPicPr>
            <p:cNvPr id="45" name="Google Shape;45;p5"/>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46" name="Google Shape;46;p5"/>
            <p:cNvGrpSpPr/>
            <p:nvPr/>
          </p:nvGrpSpPr>
          <p:grpSpPr>
            <a:xfrm>
              <a:off x="7191542" y="1"/>
              <a:ext cx="5000459" cy="1425992"/>
              <a:chOff x="7186272" y="0"/>
              <a:chExt cx="5005729" cy="1427495"/>
            </a:xfrm>
          </p:grpSpPr>
          <p:sp>
            <p:nvSpPr>
              <p:cNvPr id="47" name="Google Shape;47;p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48;p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9" name="Google Shape;49;p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5"/>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2" name="Google Shape;52;p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3" name="Google Shape;53;p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437652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4"/>
        <p:cNvGrpSpPr/>
        <p:nvPr/>
      </p:nvGrpSpPr>
      <p:grpSpPr>
        <a:xfrm>
          <a:off x="0" y="0"/>
          <a:ext cx="0" cy="0"/>
          <a:chOff x="0" y="0"/>
          <a:chExt cx="0" cy="0"/>
        </a:xfrm>
      </p:grpSpPr>
      <p:grpSp>
        <p:nvGrpSpPr>
          <p:cNvPr id="55" name="Google Shape;55;p6"/>
          <p:cNvGrpSpPr/>
          <p:nvPr/>
        </p:nvGrpSpPr>
        <p:grpSpPr>
          <a:xfrm>
            <a:off x="7191542" y="1"/>
            <a:ext cx="5000459" cy="1425992"/>
            <a:chOff x="7191542" y="1"/>
            <a:chExt cx="5000459" cy="1425992"/>
          </a:xfrm>
        </p:grpSpPr>
        <p:pic>
          <p:nvPicPr>
            <p:cNvPr id="56" name="Google Shape;56;p6"/>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57" name="Google Shape;57;p6"/>
            <p:cNvGrpSpPr/>
            <p:nvPr/>
          </p:nvGrpSpPr>
          <p:grpSpPr>
            <a:xfrm>
              <a:off x="7191542" y="1"/>
              <a:ext cx="5000459" cy="1425992"/>
              <a:chOff x="7186272" y="0"/>
              <a:chExt cx="5005729" cy="1427495"/>
            </a:xfrm>
          </p:grpSpPr>
          <p:sp>
            <p:nvSpPr>
              <p:cNvPr id="58" name="Google Shape;58;p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 name="Google Shape;59;p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0" name="Google Shape;60;p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3" name="Google Shape;63;p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4" name="Google Shape;64;p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65"/>
        <p:cNvGrpSpPr/>
        <p:nvPr/>
      </p:nvGrpSpPr>
      <p:grpSpPr>
        <a:xfrm>
          <a:off x="0" y="0"/>
          <a:ext cx="0" cy="0"/>
          <a:chOff x="0" y="0"/>
          <a:chExt cx="0" cy="0"/>
        </a:xfrm>
      </p:grpSpPr>
      <p:sp>
        <p:nvSpPr>
          <p:cNvPr id="66" name="Google Shape;66;p7"/>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7" name="Google Shape;67;p7"/>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68" name="Google Shape;68;p7"/>
          <p:cNvGrpSpPr/>
          <p:nvPr/>
        </p:nvGrpSpPr>
        <p:grpSpPr>
          <a:xfrm>
            <a:off x="0" y="5379426"/>
            <a:ext cx="2807368" cy="753891"/>
            <a:chOff x="0" y="5379426"/>
            <a:chExt cx="2807368" cy="753891"/>
          </a:xfrm>
        </p:grpSpPr>
        <p:sp>
          <p:nvSpPr>
            <p:cNvPr id="69" name="Google Shape;69;p7"/>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7"/>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1" name="Google Shape;71;p7"/>
          <p:cNvSpPr>
            <a:spLocks noGrp="1"/>
          </p:cNvSpPr>
          <p:nvPr>
            <p:ph type="pic" idx="2"/>
          </p:nvPr>
        </p:nvSpPr>
        <p:spPr>
          <a:xfrm>
            <a:off x="2807368" y="457202"/>
            <a:ext cx="8915400" cy="5943598"/>
          </a:xfrm>
          <a:prstGeom prst="rect">
            <a:avLst/>
          </a:prstGeom>
          <a:noFill/>
          <a:ln>
            <a:noFill/>
          </a:ln>
        </p:spPr>
      </p:sp>
      <p:pic>
        <p:nvPicPr>
          <p:cNvPr id="72" name="Google Shape;72;p7"/>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513348" y="4385538"/>
            <a:ext cx="2025315" cy="911940"/>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3"/>
        <p:cNvGrpSpPr/>
        <p:nvPr/>
      </p:nvGrpSpPr>
      <p:grpSpPr>
        <a:xfrm>
          <a:off x="0" y="0"/>
          <a:ext cx="0" cy="0"/>
          <a:chOff x="0" y="0"/>
          <a:chExt cx="0" cy="0"/>
        </a:xfrm>
      </p:grpSpPr>
      <p:grpSp>
        <p:nvGrpSpPr>
          <p:cNvPr id="74" name="Google Shape;74;p8"/>
          <p:cNvGrpSpPr/>
          <p:nvPr/>
        </p:nvGrpSpPr>
        <p:grpSpPr>
          <a:xfrm>
            <a:off x="7191542" y="1"/>
            <a:ext cx="5000459" cy="1425992"/>
            <a:chOff x="7191542" y="1"/>
            <a:chExt cx="5000459" cy="1425992"/>
          </a:xfrm>
        </p:grpSpPr>
        <p:pic>
          <p:nvPicPr>
            <p:cNvPr id="75" name="Google Shape;75;p8"/>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76" name="Google Shape;76;p8"/>
            <p:cNvGrpSpPr/>
            <p:nvPr/>
          </p:nvGrpSpPr>
          <p:grpSpPr>
            <a:xfrm>
              <a:off x="7191542" y="1"/>
              <a:ext cx="5000459" cy="1425992"/>
              <a:chOff x="7186272" y="0"/>
              <a:chExt cx="5005729" cy="1427495"/>
            </a:xfrm>
          </p:grpSpPr>
          <p:sp>
            <p:nvSpPr>
              <p:cNvPr id="77" name="Google Shape;77;p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 name="Google Shape;78;p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9" name="Google Shape;79;p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8"/>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8"/>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8"/>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5" name="Google Shape;85;p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6" name="Google Shape;86;p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7055327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val="0"/>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extLst>
              <a:ext uri="{28A0092B-C50C-407E-A947-70E740481C1C}">
                <a14:useLocalDpi xmlns:a14="http://schemas.microsoft.com/office/drawing/2010/main" val="0"/>
              </a:ext>
            </a:extLst>
          </a:blip>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5/28/2024</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ver">
  <p:cSld name="Cover 2">
    <p:spTree>
      <p:nvGrpSpPr>
        <p:cNvPr id="1" name="Shape 87"/>
        <p:cNvGrpSpPr/>
        <p:nvPr/>
      </p:nvGrpSpPr>
      <p:grpSpPr>
        <a:xfrm>
          <a:off x="0" y="0"/>
          <a:ext cx="0" cy="0"/>
          <a:chOff x="0" y="0"/>
          <a:chExt cx="0" cy="0"/>
        </a:xfrm>
      </p:grpSpPr>
      <p:sp>
        <p:nvSpPr>
          <p:cNvPr id="88" name="Google Shape;88;p9"/>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 name="Google Shape;89;p9"/>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9"/>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1" name="Google Shape;91;p9"/>
          <p:cNvSpPr>
            <a:spLocks noGrp="1"/>
          </p:cNvSpPr>
          <p:nvPr>
            <p:ph type="pic" idx="2"/>
          </p:nvPr>
        </p:nvSpPr>
        <p:spPr>
          <a:xfrm>
            <a:off x="7118684" y="233915"/>
            <a:ext cx="5073316" cy="5943600"/>
          </a:xfrm>
          <a:prstGeom prst="rect">
            <a:avLst/>
          </a:prstGeom>
          <a:noFill/>
          <a:ln>
            <a:noFill/>
          </a:ln>
        </p:spPr>
      </p:sp>
      <p:grpSp>
        <p:nvGrpSpPr>
          <p:cNvPr id="92" name="Google Shape;92;p9"/>
          <p:cNvGrpSpPr/>
          <p:nvPr/>
        </p:nvGrpSpPr>
        <p:grpSpPr>
          <a:xfrm>
            <a:off x="0" y="5020348"/>
            <a:ext cx="12192000" cy="1837653"/>
            <a:chOff x="0" y="5020348"/>
            <a:chExt cx="12192000" cy="1837653"/>
          </a:xfrm>
        </p:grpSpPr>
        <p:sp>
          <p:nvSpPr>
            <p:cNvPr id="93" name="Google Shape;93;p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9"/>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5" name="Google Shape;95;p9"/>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37836584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p:cSld name="Divider 2">
    <p:bg>
      <p:bgPr>
        <a:solidFill>
          <a:schemeClr val="lt2"/>
        </a:solidFill>
        <a:effectLst/>
      </p:bgPr>
    </p:bg>
    <p:spTree>
      <p:nvGrpSpPr>
        <p:cNvPr id="1" name="Shape 96"/>
        <p:cNvGrpSpPr/>
        <p:nvPr/>
      </p:nvGrpSpPr>
      <p:grpSpPr>
        <a:xfrm>
          <a:off x="0" y="0"/>
          <a:ext cx="0" cy="0"/>
          <a:chOff x="0" y="0"/>
          <a:chExt cx="0" cy="0"/>
        </a:xfrm>
      </p:grpSpPr>
      <p:grpSp>
        <p:nvGrpSpPr>
          <p:cNvPr id="97" name="Google Shape;97;p10"/>
          <p:cNvGrpSpPr/>
          <p:nvPr/>
        </p:nvGrpSpPr>
        <p:grpSpPr>
          <a:xfrm>
            <a:off x="0" y="5020347"/>
            <a:ext cx="12192000" cy="1837653"/>
            <a:chOff x="0" y="5020347"/>
            <a:chExt cx="12192000" cy="1837653"/>
          </a:xfrm>
        </p:grpSpPr>
        <p:sp>
          <p:nvSpPr>
            <p:cNvPr id="98" name="Google Shape;98;p1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1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1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1" name="Google Shape;101;p10"/>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313288" y="5563587"/>
              <a:ext cx="2025315" cy="911940"/>
            </a:xfrm>
            <a:prstGeom prst="rect">
              <a:avLst/>
            </a:prstGeom>
            <a:noFill/>
            <a:ln>
              <a:noFill/>
            </a:ln>
          </p:spPr>
        </p:pic>
      </p:grpSp>
      <p:sp>
        <p:nvSpPr>
          <p:cNvPr id="102" name="Google Shape;102;p10"/>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0"/>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Slide">
  <p:cSld name="Photo Slide 2">
    <p:spTree>
      <p:nvGrpSpPr>
        <p:cNvPr id="1" name="Shape 104"/>
        <p:cNvGrpSpPr/>
        <p:nvPr/>
      </p:nvGrpSpPr>
      <p:grpSpPr>
        <a:xfrm>
          <a:off x="0" y="0"/>
          <a:ext cx="0" cy="0"/>
          <a:chOff x="0" y="0"/>
          <a:chExt cx="0" cy="0"/>
        </a:xfrm>
      </p:grpSpPr>
      <p:sp>
        <p:nvSpPr>
          <p:cNvPr id="105" name="Google Shape;105;p1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6" name="Google Shape;106;p1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07" name="Google Shape;107;p11"/>
          <p:cNvGrpSpPr/>
          <p:nvPr/>
        </p:nvGrpSpPr>
        <p:grpSpPr>
          <a:xfrm>
            <a:off x="0" y="5379426"/>
            <a:ext cx="2807368" cy="753891"/>
            <a:chOff x="0" y="5379426"/>
            <a:chExt cx="2807368" cy="753891"/>
          </a:xfrm>
        </p:grpSpPr>
        <p:sp>
          <p:nvSpPr>
            <p:cNvPr id="108" name="Google Shape;108;p1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1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0" name="Google Shape;110;p11"/>
          <p:cNvSpPr>
            <a:spLocks noGrp="1"/>
          </p:cNvSpPr>
          <p:nvPr>
            <p:ph type="pic" idx="2"/>
          </p:nvPr>
        </p:nvSpPr>
        <p:spPr>
          <a:xfrm>
            <a:off x="2807368" y="457202"/>
            <a:ext cx="8915400" cy="5943598"/>
          </a:xfrm>
          <a:prstGeom prst="rect">
            <a:avLst/>
          </a:prstGeom>
          <a:noFill/>
          <a:ln>
            <a:noFill/>
          </a:ln>
        </p:spPr>
      </p:sp>
      <p:pic>
        <p:nvPicPr>
          <p:cNvPr id="111" name="Google Shape;111;p11"/>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513348" y="4385538"/>
            <a:ext cx="2025315" cy="911940"/>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ation">
  <p:cSld name="Quotation">
    <p:spTree>
      <p:nvGrpSpPr>
        <p:cNvPr id="1" name="Shape 112"/>
        <p:cNvGrpSpPr/>
        <p:nvPr/>
      </p:nvGrpSpPr>
      <p:grpSpPr>
        <a:xfrm>
          <a:off x="0" y="0"/>
          <a:ext cx="0" cy="0"/>
          <a:chOff x="0" y="0"/>
          <a:chExt cx="0" cy="0"/>
        </a:xfrm>
      </p:grpSpPr>
      <p:sp>
        <p:nvSpPr>
          <p:cNvPr id="113" name="Google Shape;113;p1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1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1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7" name="Google Shape;117;p1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8" name="Google Shape;118;p1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19" name="Google Shape;119;p12"/>
          <p:cNvGrpSpPr/>
          <p:nvPr/>
        </p:nvGrpSpPr>
        <p:grpSpPr>
          <a:xfrm>
            <a:off x="7191542" y="1"/>
            <a:ext cx="5000459" cy="1425992"/>
            <a:chOff x="7191542" y="1"/>
            <a:chExt cx="5000459" cy="1425992"/>
          </a:xfrm>
        </p:grpSpPr>
        <p:pic>
          <p:nvPicPr>
            <p:cNvPr id="120" name="Google Shape;120;p12"/>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121" name="Google Shape;121;p12"/>
            <p:cNvGrpSpPr/>
            <p:nvPr/>
          </p:nvGrpSpPr>
          <p:grpSpPr>
            <a:xfrm>
              <a:off x="7191542" y="1"/>
              <a:ext cx="5000459" cy="1425992"/>
              <a:chOff x="7186272" y="0"/>
              <a:chExt cx="5005729" cy="1427495"/>
            </a:xfrm>
          </p:grpSpPr>
          <p:sp>
            <p:nvSpPr>
              <p:cNvPr id="122" name="Google Shape;122;p1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1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24" name="Google Shape;124;p12" descr="Open quotation mark with solid fill"/>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2">
    <p:spTree>
      <p:nvGrpSpPr>
        <p:cNvPr id="1" name="Shape 125"/>
        <p:cNvGrpSpPr/>
        <p:nvPr/>
      </p:nvGrpSpPr>
      <p:grpSpPr>
        <a:xfrm>
          <a:off x="0" y="0"/>
          <a:ext cx="0" cy="0"/>
          <a:chOff x="0" y="0"/>
          <a:chExt cx="0" cy="0"/>
        </a:xfrm>
      </p:grpSpPr>
      <p:grpSp>
        <p:nvGrpSpPr>
          <p:cNvPr id="126" name="Google Shape;126;p13"/>
          <p:cNvGrpSpPr/>
          <p:nvPr/>
        </p:nvGrpSpPr>
        <p:grpSpPr>
          <a:xfrm>
            <a:off x="7191542" y="1"/>
            <a:ext cx="5000459" cy="1425992"/>
            <a:chOff x="7191542" y="1"/>
            <a:chExt cx="5000459" cy="1425992"/>
          </a:xfrm>
        </p:grpSpPr>
        <p:pic>
          <p:nvPicPr>
            <p:cNvPr id="127" name="Google Shape;127;p13"/>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128" name="Google Shape;128;p13"/>
            <p:cNvGrpSpPr/>
            <p:nvPr/>
          </p:nvGrpSpPr>
          <p:grpSpPr>
            <a:xfrm>
              <a:off x="7191542" y="1"/>
              <a:ext cx="5000459" cy="1425992"/>
              <a:chOff x="7186272" y="0"/>
              <a:chExt cx="5005729" cy="1427495"/>
            </a:xfrm>
          </p:grpSpPr>
          <p:sp>
            <p:nvSpPr>
              <p:cNvPr id="129" name="Google Shape;129;p1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1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31" name="Google Shape;131;p1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13"/>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1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4" name="Google Shape;134;p1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35" name="Google Shape;135;p1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0"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6" cstate="email">
              <a:extLst>
                <a:ext uri="{28A0092B-C50C-407E-A947-70E740481C1C}">
                  <a14:useLocalDpi xmlns:a14="http://schemas.microsoft.com/office/drawing/2010/main" val="0"/>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2" y="1806429"/>
            <a:ext cx="10189827" cy="2278211"/>
          </a:xfrm>
        </p:spPr>
        <p:txBody>
          <a:bodyPr anchor="b"/>
          <a:lstStyle>
            <a:lvl1pPr marL="0" indent="0">
              <a:defRPr sz="5333">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9937532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14B6A3B-6EE5-45FC-B5E7-85EA02CF9438}" type="datetime1">
              <a:rPr lang="en-US" altLang="ja-JP"/>
              <a:pPr>
                <a:defRPr/>
              </a:pPr>
              <a:t>5/28/2024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FBC7D3-7B25-4FDD-856F-1603EF21A3CD}" type="slidenum">
              <a:rPr lang="en-US" altLang="en-US"/>
              <a:pPr>
                <a:defRPr/>
              </a:pPr>
              <a:t>‹#›</a:t>
            </a:fld>
            <a:endParaRPr lang="en-US" altLang="en-US"/>
          </a:p>
        </p:txBody>
      </p:sp>
    </p:spTree>
    <p:extLst>
      <p:ext uri="{BB962C8B-B14F-4D97-AF65-F5344CB8AC3E}">
        <p14:creationId xmlns:p14="http://schemas.microsoft.com/office/powerpoint/2010/main" val="172834799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1"/>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5/28/2024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22901868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8750984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36"/>
        <p:cNvGrpSpPr/>
        <p:nvPr/>
      </p:nvGrpSpPr>
      <p:grpSpPr>
        <a:xfrm>
          <a:off x="0" y="0"/>
          <a:ext cx="0" cy="0"/>
          <a:chOff x="0" y="0"/>
          <a:chExt cx="0" cy="0"/>
        </a:xfrm>
      </p:grpSpPr>
      <p:sp>
        <p:nvSpPr>
          <p:cNvPr id="137" name="Google Shape;137;p1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14"/>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9" name="Google Shape;139;p14"/>
          <p:cNvGrpSpPr/>
          <p:nvPr/>
        </p:nvGrpSpPr>
        <p:grpSpPr>
          <a:xfrm>
            <a:off x="7191542" y="1"/>
            <a:ext cx="5000459" cy="1425992"/>
            <a:chOff x="7191542" y="1"/>
            <a:chExt cx="5000459" cy="1425992"/>
          </a:xfrm>
        </p:grpSpPr>
        <p:pic>
          <p:nvPicPr>
            <p:cNvPr id="140" name="Google Shape;140;p14"/>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141" name="Google Shape;141;p14"/>
            <p:cNvGrpSpPr/>
            <p:nvPr/>
          </p:nvGrpSpPr>
          <p:grpSpPr>
            <a:xfrm>
              <a:off x="7191542" y="1"/>
              <a:ext cx="5000459" cy="1425992"/>
              <a:chOff x="7186272" y="0"/>
              <a:chExt cx="5005729" cy="1427495"/>
            </a:xfrm>
          </p:grpSpPr>
          <p:sp>
            <p:nvSpPr>
              <p:cNvPr id="142" name="Google Shape;142;p1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1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44" name="Google Shape;144;p14"/>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14"/>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6" name="Google Shape;146;p1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7" name="Google Shape;147;p1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222432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cover_2">
  <p:cSld name="cover_2">
    <p:bg>
      <p:bgPr>
        <a:solidFill>
          <a:schemeClr val="lt1"/>
        </a:solidFill>
        <a:effectLst/>
      </p:bgPr>
    </p:bg>
    <p:spTree>
      <p:nvGrpSpPr>
        <p:cNvPr id="1" name="Shape 15"/>
        <p:cNvGrpSpPr/>
        <p:nvPr/>
      </p:nvGrpSpPr>
      <p:grpSpPr>
        <a:xfrm>
          <a:off x="0" y="0"/>
          <a:ext cx="0" cy="0"/>
          <a:chOff x="0" y="0"/>
          <a:chExt cx="0" cy="0"/>
        </a:xfrm>
      </p:grpSpPr>
      <p:pic>
        <p:nvPicPr>
          <p:cNvPr id="16" name="Google Shape;16;p16"/>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6350" y="0"/>
            <a:ext cx="12179300" cy="6858000"/>
          </a:xfrm>
          <a:prstGeom prst="rect">
            <a:avLst/>
          </a:prstGeom>
          <a:noFill/>
          <a:ln>
            <a:noFill/>
          </a:ln>
        </p:spPr>
      </p:pic>
      <p:sp>
        <p:nvSpPr>
          <p:cNvPr id="17" name="Google Shape;17;p16"/>
          <p:cNvSpPr txBox="1">
            <a:spLocks noGrp="1"/>
          </p:cNvSpPr>
          <p:nvPr>
            <p:ph type="title"/>
          </p:nvPr>
        </p:nvSpPr>
        <p:spPr>
          <a:xfrm>
            <a:off x="6560622" y="2025003"/>
            <a:ext cx="5530850" cy="3356433"/>
          </a:xfrm>
          <a:prstGeom prst="rect">
            <a:avLst/>
          </a:prstGeom>
          <a:noFill/>
          <a:ln>
            <a:noFill/>
          </a:ln>
        </p:spPr>
        <p:txBody>
          <a:bodyPr spcFirstLastPara="1" wrap="square" lIns="0" tIns="0" rIns="0" bIns="228600" anchor="b" anchorCtr="0">
            <a:noAutofit/>
          </a:bodyPr>
          <a:lstStyle>
            <a:lvl1pPr lvl="0" algn="l">
              <a:lnSpc>
                <a:spcPct val="100000"/>
              </a:lnSpc>
              <a:spcBef>
                <a:spcPts val="0"/>
              </a:spcBef>
              <a:spcAft>
                <a:spcPts val="0"/>
              </a:spcAft>
              <a:buClr>
                <a:schemeClr val="lt1"/>
              </a:buClr>
              <a:buSzPts val="4000"/>
              <a:buFont typeface="Calibri"/>
              <a:buNone/>
              <a:defRPr sz="4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6"/>
          <p:cNvSpPr txBox="1">
            <a:spLocks noGrp="1"/>
          </p:cNvSpPr>
          <p:nvPr>
            <p:ph type="body" idx="1"/>
          </p:nvPr>
        </p:nvSpPr>
        <p:spPr>
          <a:xfrm>
            <a:off x="6560623" y="5381436"/>
            <a:ext cx="5530850" cy="809167"/>
          </a:xfrm>
          <a:prstGeom prst="rect">
            <a:avLst/>
          </a:prstGeom>
          <a:noFill/>
          <a:ln>
            <a:noFill/>
          </a:ln>
        </p:spPr>
        <p:txBody>
          <a:bodyPr spcFirstLastPara="1" wrap="square" lIns="0" tIns="91425" rIns="0" bIns="0" anchor="t" anchorCtr="0">
            <a:noAutofit/>
          </a:bodyPr>
          <a:lstStyle>
            <a:lvl1pPr marL="457200" lvl="0" indent="-228600" algn="l">
              <a:lnSpc>
                <a:spcPct val="100000"/>
              </a:lnSpc>
              <a:spcBef>
                <a:spcPts val="0"/>
              </a:spcBef>
              <a:spcAft>
                <a:spcPts val="0"/>
              </a:spcAft>
              <a:buClr>
                <a:schemeClr val="lt1"/>
              </a:buClr>
              <a:buSzPts val="1800"/>
              <a:buFont typeface="Calibri"/>
              <a:buNone/>
              <a:defRPr sz="1800" b="0" i="0">
                <a:solidFill>
                  <a:schemeClr val="lt1"/>
                </a:solidFill>
              </a:defRPr>
            </a:lvl1pPr>
            <a:lvl2pPr marL="914400" lvl="1" indent="-228600" algn="l">
              <a:lnSpc>
                <a:spcPct val="100000"/>
              </a:lnSpc>
              <a:spcBef>
                <a:spcPts val="0"/>
              </a:spcBef>
              <a:spcAft>
                <a:spcPts val="0"/>
              </a:spcAft>
              <a:buSzPts val="1800"/>
              <a:buFont typeface="Calibri"/>
              <a:buNone/>
              <a:defRPr sz="1800" b="0">
                <a:solidFill>
                  <a:schemeClr val="lt1"/>
                </a:solidFill>
              </a:defRPr>
            </a:lvl2pPr>
            <a:lvl3pPr marL="1371600" lvl="2" indent="-228600" algn="l">
              <a:lnSpc>
                <a:spcPct val="116666"/>
              </a:lnSpc>
              <a:spcBef>
                <a:spcPts val="0"/>
              </a:spcBef>
              <a:spcAft>
                <a:spcPts val="0"/>
              </a:spcAft>
              <a:buSzPts val="1800"/>
              <a:buFont typeface="Calibri"/>
              <a:buNone/>
              <a:defRPr sz="1800" b="0">
                <a:solidFill>
                  <a:schemeClr val="lt1"/>
                </a:solidFill>
              </a:defRPr>
            </a:lvl3pPr>
            <a:lvl4pPr marL="1828800" lvl="3" indent="-228600" algn="l">
              <a:lnSpc>
                <a:spcPct val="116666"/>
              </a:lnSpc>
              <a:spcBef>
                <a:spcPts val="0"/>
              </a:spcBef>
              <a:spcAft>
                <a:spcPts val="0"/>
              </a:spcAft>
              <a:buSzPts val="1800"/>
              <a:buFont typeface="Calibri"/>
              <a:buNone/>
              <a:defRPr sz="1800" b="0">
                <a:solidFill>
                  <a:schemeClr val="lt1"/>
                </a:solidFill>
              </a:defRPr>
            </a:lvl4pPr>
            <a:lvl5pPr marL="2286000" lvl="4" indent="-228600" algn="l">
              <a:lnSpc>
                <a:spcPct val="116666"/>
              </a:lnSpc>
              <a:spcBef>
                <a:spcPts val="0"/>
              </a:spcBef>
              <a:spcAft>
                <a:spcPts val="0"/>
              </a:spcAft>
              <a:buSzPts val="1800"/>
              <a:buFont typeface="Calibri"/>
              <a:buNone/>
              <a:defRPr sz="1800" b="0">
                <a:solidFill>
                  <a:schemeClr val="lt1"/>
                </a:solidFill>
              </a:defRPr>
            </a:lvl5pPr>
            <a:lvl6pPr marL="2743200" lvl="5" indent="-228600" algn="l">
              <a:lnSpc>
                <a:spcPct val="116666"/>
              </a:lnSpc>
              <a:spcBef>
                <a:spcPts val="0"/>
              </a:spcBef>
              <a:spcAft>
                <a:spcPts val="0"/>
              </a:spcAft>
              <a:buSzPts val="1800"/>
              <a:buFont typeface="Arial"/>
              <a:buNone/>
              <a:defRPr sz="1800" b="0">
                <a:solidFill>
                  <a:schemeClr val="lt1"/>
                </a:solidFill>
              </a:defRPr>
            </a:lvl6pPr>
            <a:lvl7pPr marL="3200400" lvl="6" indent="-228600" algn="l">
              <a:lnSpc>
                <a:spcPct val="116666"/>
              </a:lnSpc>
              <a:spcBef>
                <a:spcPts val="0"/>
              </a:spcBef>
              <a:spcAft>
                <a:spcPts val="0"/>
              </a:spcAft>
              <a:buSzPts val="1800"/>
              <a:buFont typeface="Arial"/>
              <a:buNone/>
              <a:defRPr sz="1800" b="0">
                <a:solidFill>
                  <a:schemeClr val="lt1"/>
                </a:solidFill>
              </a:defRPr>
            </a:lvl7pPr>
            <a:lvl8pPr marL="3657600" lvl="7" indent="-228600" algn="l">
              <a:lnSpc>
                <a:spcPct val="116666"/>
              </a:lnSpc>
              <a:spcBef>
                <a:spcPts val="0"/>
              </a:spcBef>
              <a:spcAft>
                <a:spcPts val="0"/>
              </a:spcAft>
              <a:buSzPts val="1800"/>
              <a:buFont typeface="Arial"/>
              <a:buNone/>
              <a:defRPr sz="1800" b="0">
                <a:solidFill>
                  <a:schemeClr val="lt1"/>
                </a:solidFill>
              </a:defRPr>
            </a:lvl8pPr>
            <a:lvl9pPr marL="4114800" lvl="8" indent="-228600" algn="l">
              <a:lnSpc>
                <a:spcPct val="116666"/>
              </a:lnSpc>
              <a:spcBef>
                <a:spcPts val="0"/>
              </a:spcBef>
              <a:spcAft>
                <a:spcPts val="0"/>
              </a:spcAft>
              <a:buSzPts val="1800"/>
              <a:buFont typeface="Arial"/>
              <a:buNone/>
              <a:defRPr sz="1800" b="0">
                <a:solidFill>
                  <a:schemeClr val="lt1"/>
                </a:solidFill>
              </a:defRPr>
            </a:lvl9pPr>
          </a:lstStyle>
          <a:p>
            <a:endParaRPr/>
          </a:p>
        </p:txBody>
      </p:sp>
      <p:pic>
        <p:nvPicPr>
          <p:cNvPr id="19" name="Google Shape;19;p16" descr="A picture containing logo&#10;&#10;Description automatically generated"/>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380606" y="369351"/>
            <a:ext cx="2020713" cy="924369"/>
          </a:xfrm>
          <a:prstGeom prst="rect">
            <a:avLst/>
          </a:prstGeom>
          <a:noFill/>
          <a:ln>
            <a:noFill/>
          </a:ln>
        </p:spPr>
      </p:pic>
    </p:spTree>
    <p:extLst>
      <p:ext uri="{BB962C8B-B14F-4D97-AF65-F5344CB8AC3E}">
        <p14:creationId xmlns:p14="http://schemas.microsoft.com/office/powerpoint/2010/main" val="38373686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lt1"/>
        </a:solidFill>
        <a:effectLst/>
      </p:bgPr>
    </p:bg>
    <p:spTree>
      <p:nvGrpSpPr>
        <p:cNvPr id="1" name="Shape 20"/>
        <p:cNvGrpSpPr/>
        <p:nvPr/>
      </p:nvGrpSpPr>
      <p:grpSpPr>
        <a:xfrm>
          <a:off x="0" y="0"/>
          <a:ext cx="0" cy="0"/>
          <a:chOff x="0" y="0"/>
          <a:chExt cx="0" cy="0"/>
        </a:xfrm>
      </p:grpSpPr>
      <p:pic>
        <p:nvPicPr>
          <p:cNvPr id="21" name="Google Shape;21;p17"/>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1" y="3572"/>
            <a:ext cx="12191999" cy="6858000"/>
          </a:xfrm>
          <a:prstGeom prst="rect">
            <a:avLst/>
          </a:prstGeom>
          <a:noFill/>
          <a:ln>
            <a:noFill/>
          </a:ln>
        </p:spPr>
      </p:pic>
      <p:sp>
        <p:nvSpPr>
          <p:cNvPr id="22" name="Google Shape;22;p17"/>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7"/>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7"/>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5" name="Google Shape;25;p17"/>
          <p:cNvSpPr txBox="1">
            <a:spLocks noGrp="1"/>
          </p:cNvSpPr>
          <p:nvPr>
            <p:ph type="body" idx="1"/>
          </p:nvPr>
        </p:nvSpPr>
        <p:spPr>
          <a:xfrm>
            <a:off x="4305300" y="1781175"/>
            <a:ext cx="6156325" cy="4165600"/>
          </a:xfrm>
          <a:prstGeom prst="rect">
            <a:avLst/>
          </a:prstGeom>
          <a:noFill/>
          <a:ln>
            <a:noFill/>
          </a:ln>
        </p:spPr>
        <p:txBody>
          <a:bodyPr spcFirstLastPara="1" wrap="square" lIns="0" tIns="685800" rIns="0" bIns="0" anchor="t" anchorCtr="0">
            <a:noAutofit/>
          </a:bodyPr>
          <a:lstStyle>
            <a:lvl1pPr marL="457200" lvl="0" indent="-355600" algn="l">
              <a:lnSpc>
                <a:spcPct val="104999"/>
              </a:lnSpc>
              <a:spcBef>
                <a:spcPts val="0"/>
              </a:spcBef>
              <a:spcAft>
                <a:spcPts val="0"/>
              </a:spcAft>
              <a:buClr>
                <a:schemeClr val="accent1"/>
              </a:buClr>
              <a:buSzPts val="2000"/>
              <a:buFont typeface="Calibri"/>
              <a:buAutoNum type="arabicPeriod"/>
              <a:defRPr sz="2000" b="0">
                <a:solidFill>
                  <a:schemeClr val="accent1"/>
                </a:solidFill>
              </a:defRPr>
            </a:lvl1pPr>
            <a:lvl2pPr marL="914400" lvl="1" indent="-355600" algn="l">
              <a:lnSpc>
                <a:spcPct val="104999"/>
              </a:lnSpc>
              <a:spcBef>
                <a:spcPts val="1600"/>
              </a:spcBef>
              <a:spcAft>
                <a:spcPts val="0"/>
              </a:spcAft>
              <a:buClr>
                <a:schemeClr val="accent1"/>
              </a:buClr>
              <a:buSzPts val="2000"/>
              <a:buFont typeface="Calibri"/>
              <a:buAutoNum type="arabicPeriod"/>
              <a:defRPr sz="2000" b="0">
                <a:solidFill>
                  <a:schemeClr val="accent1"/>
                </a:solidFill>
              </a:defRPr>
            </a:lvl2pPr>
            <a:lvl3pPr marL="1371600" lvl="2"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3pPr>
            <a:lvl4pPr marL="1828800" lvl="3"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4pPr>
            <a:lvl5pPr marL="2286000" lvl="4"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5pPr>
            <a:lvl6pPr marL="2743200" lvl="5"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6pPr>
            <a:lvl7pPr marL="3200400" lvl="6"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7pPr>
            <a:lvl8pPr marL="3657600" lvl="7"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8pPr>
            <a:lvl9pPr marL="4114800" lvl="8" indent="-342900" algn="l">
              <a:lnSpc>
                <a:spcPct val="116666"/>
              </a:lnSpc>
              <a:spcBef>
                <a:spcPts val="1600"/>
              </a:spcBef>
              <a:spcAft>
                <a:spcPts val="1600"/>
              </a:spcAft>
              <a:buClr>
                <a:schemeClr val="accent1"/>
              </a:buClr>
              <a:buSzPts val="1800"/>
              <a:buFont typeface="Calibri"/>
              <a:buAutoNum type="arabicPeriod"/>
              <a:defRPr sz="1800" b="0">
                <a:solidFill>
                  <a:schemeClr val="accent1"/>
                </a:solidFill>
              </a:defRPr>
            </a:lvl9pPr>
          </a:lstStyle>
          <a:p>
            <a:endParaRPr/>
          </a:p>
        </p:txBody>
      </p:sp>
      <p:sp>
        <p:nvSpPr>
          <p:cNvPr id="26" name="Google Shape;26;p17"/>
          <p:cNvSpPr txBox="1"/>
          <p:nvPr/>
        </p:nvSpPr>
        <p:spPr>
          <a:xfrm>
            <a:off x="1736725" y="-1783"/>
            <a:ext cx="2336800" cy="1781173"/>
          </a:xfrm>
          <a:prstGeom prst="rect">
            <a:avLst/>
          </a:prstGeom>
          <a:noFill/>
          <a:ln>
            <a:noFill/>
          </a:ln>
        </p:spPr>
        <p:txBody>
          <a:bodyPr spcFirstLastPara="1" wrap="square" lIns="0" tIns="0" rIns="0" bIns="128000" anchor="b" anchorCtr="0">
            <a:noAutofit/>
          </a:bodyPr>
          <a:lstStyle/>
          <a:p>
            <a:pPr marL="0" marR="0" lvl="0" indent="0" algn="l" rtl="0">
              <a:lnSpc>
                <a:spcPct val="77272"/>
              </a:lnSpc>
              <a:spcBef>
                <a:spcPts val="0"/>
              </a:spcBef>
              <a:spcAft>
                <a:spcPts val="0"/>
              </a:spcAft>
              <a:buNone/>
            </a:pPr>
            <a:r>
              <a:rPr lang="en-US" sz="4400" b="1" i="0" u="none" strike="noStrike" cap="none">
                <a:solidFill>
                  <a:schemeClr val="lt1"/>
                </a:solidFill>
                <a:latin typeface="Calibri"/>
                <a:ea typeface="Calibri"/>
                <a:cs typeface="Calibri"/>
                <a:sym typeface="Calibri"/>
              </a:rPr>
              <a:t>Agenda</a:t>
            </a:r>
            <a:endParaRPr/>
          </a:p>
        </p:txBody>
      </p:sp>
      <p:pic>
        <p:nvPicPr>
          <p:cNvPr id="27" name="Google Shape;27;p17"/>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9810445" y="6358647"/>
            <a:ext cx="2016517" cy="235975"/>
          </a:xfrm>
          <a:prstGeom prst="rect">
            <a:avLst/>
          </a:prstGeom>
          <a:noFill/>
          <a:ln>
            <a:noFill/>
          </a:ln>
        </p:spPr>
      </p:pic>
    </p:spTree>
    <p:extLst>
      <p:ext uri="{BB962C8B-B14F-4D97-AF65-F5344CB8AC3E}">
        <p14:creationId xmlns:p14="http://schemas.microsoft.com/office/powerpoint/2010/main" val="32131279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2_divider_1">
  <p:cSld name="2_divider_1">
    <p:spTree>
      <p:nvGrpSpPr>
        <p:cNvPr id="1" name="Shape 28"/>
        <p:cNvGrpSpPr/>
        <p:nvPr/>
      </p:nvGrpSpPr>
      <p:grpSpPr>
        <a:xfrm>
          <a:off x="0" y="0"/>
          <a:ext cx="0" cy="0"/>
          <a:chOff x="0" y="0"/>
          <a:chExt cx="0" cy="0"/>
        </a:xfrm>
      </p:grpSpPr>
      <p:pic>
        <p:nvPicPr>
          <p:cNvPr id="29" name="Google Shape;29;p18"/>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0" y="0"/>
            <a:ext cx="12192000" cy="6858000"/>
          </a:xfrm>
          <a:prstGeom prst="rect">
            <a:avLst/>
          </a:prstGeom>
          <a:noFill/>
          <a:ln>
            <a:noFill/>
          </a:ln>
        </p:spPr>
      </p:pic>
      <p:sp>
        <p:nvSpPr>
          <p:cNvPr id="30" name="Google Shape;30;p18"/>
          <p:cNvSpPr txBox="1">
            <a:spLocks noGrp="1"/>
          </p:cNvSpPr>
          <p:nvPr>
            <p:ph type="title"/>
          </p:nvPr>
        </p:nvSpPr>
        <p:spPr>
          <a:xfrm>
            <a:off x="457199" y="1781176"/>
            <a:ext cx="7448551" cy="4165600"/>
          </a:xfrm>
          <a:prstGeom prst="rect">
            <a:avLst/>
          </a:prstGeom>
          <a:noFill/>
          <a:ln>
            <a:noFill/>
          </a:ln>
        </p:spPr>
        <p:txBody>
          <a:bodyPr spcFirstLastPara="1" wrap="square" lIns="0" tIns="1234425" rIns="0" bIns="0" anchor="t" anchorCtr="0">
            <a:noAutofit/>
          </a:bodyPr>
          <a:lstStyle>
            <a:lvl1pPr lvl="0" algn="l">
              <a:lnSpc>
                <a:spcPct val="100000"/>
              </a:lnSpc>
              <a:spcBef>
                <a:spcPts val="0"/>
              </a:spcBef>
              <a:spcAft>
                <a:spcPts val="0"/>
              </a:spcAft>
              <a:buClr>
                <a:schemeClr val="accent1"/>
              </a:buClr>
              <a:buSzPts val="4000"/>
              <a:buFont typeface="Calibri"/>
              <a:buNone/>
              <a:defRPr sz="40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8"/>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solidFill>
                  <a:schemeClr val="lt1"/>
                </a:solidFill>
              </a:defRPr>
            </a:lvl2pPr>
            <a:lvl3pPr lvl="2" algn="l">
              <a:spcBef>
                <a:spcPts val="0"/>
              </a:spcBef>
              <a:spcAft>
                <a:spcPts val="0"/>
              </a:spcAft>
              <a:buSzPts val="1400"/>
              <a:buNone/>
              <a:defRPr>
                <a:solidFill>
                  <a:schemeClr val="lt1"/>
                </a:solidFill>
              </a:defRPr>
            </a:lvl3pPr>
            <a:lvl4pPr lvl="3" algn="l">
              <a:spcBef>
                <a:spcPts val="0"/>
              </a:spcBef>
              <a:spcAft>
                <a:spcPts val="0"/>
              </a:spcAft>
              <a:buSzPts val="1400"/>
              <a:buNone/>
              <a:defRPr>
                <a:solidFill>
                  <a:schemeClr val="lt1"/>
                </a:solidFill>
              </a:defRPr>
            </a:lvl4pPr>
            <a:lvl5pPr lvl="4" algn="l">
              <a:spcBef>
                <a:spcPts val="0"/>
              </a:spcBef>
              <a:spcAft>
                <a:spcPts val="0"/>
              </a:spcAft>
              <a:buSzPts val="1400"/>
              <a:buNone/>
              <a:defRPr>
                <a:solidFill>
                  <a:schemeClr val="lt1"/>
                </a:solidFill>
              </a:defRPr>
            </a:lvl5pPr>
            <a:lvl6pPr lvl="5" algn="l">
              <a:spcBef>
                <a:spcPts val="0"/>
              </a:spcBef>
              <a:spcAft>
                <a:spcPts val="0"/>
              </a:spcAft>
              <a:buSzPts val="1400"/>
              <a:buNone/>
              <a:defRPr>
                <a:solidFill>
                  <a:schemeClr val="lt1"/>
                </a:solidFill>
              </a:defRPr>
            </a:lvl6pPr>
            <a:lvl7pPr lvl="6" algn="l">
              <a:spcBef>
                <a:spcPts val="0"/>
              </a:spcBef>
              <a:spcAft>
                <a:spcPts val="0"/>
              </a:spcAft>
              <a:buSzPts val="1400"/>
              <a:buNone/>
              <a:defRPr>
                <a:solidFill>
                  <a:schemeClr val="lt1"/>
                </a:solidFill>
              </a:defRPr>
            </a:lvl7pPr>
            <a:lvl8pPr lvl="7" algn="l">
              <a:spcBef>
                <a:spcPts val="0"/>
              </a:spcBef>
              <a:spcAft>
                <a:spcPts val="0"/>
              </a:spcAft>
              <a:buSzPts val="1400"/>
              <a:buNone/>
              <a:defRPr>
                <a:solidFill>
                  <a:schemeClr val="lt1"/>
                </a:solidFill>
              </a:defRPr>
            </a:lvl8pPr>
            <a:lvl9pPr lvl="8" algn="l">
              <a:spcBef>
                <a:spcPts val="0"/>
              </a:spcBef>
              <a:spcAft>
                <a:spcPts val="0"/>
              </a:spcAft>
              <a:buSzPts val="1400"/>
              <a:buNone/>
              <a:defRPr>
                <a:solidFill>
                  <a:schemeClr val="lt1"/>
                </a:solidFill>
              </a:defRPr>
            </a:lvl9pPr>
          </a:lstStyle>
          <a:p>
            <a:endParaRPr/>
          </a:p>
        </p:txBody>
      </p:sp>
      <p:sp>
        <p:nvSpPr>
          <p:cNvPr id="32" name="Google Shape;32;p18"/>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solidFill>
                  <a:schemeClr val="lt1"/>
                </a:solidFill>
              </a:defRPr>
            </a:lvl2pPr>
            <a:lvl3pPr lvl="2" algn="l">
              <a:spcBef>
                <a:spcPts val="0"/>
              </a:spcBef>
              <a:spcAft>
                <a:spcPts val="0"/>
              </a:spcAft>
              <a:buSzPts val="1400"/>
              <a:buNone/>
              <a:defRPr>
                <a:solidFill>
                  <a:schemeClr val="lt1"/>
                </a:solidFill>
              </a:defRPr>
            </a:lvl3pPr>
            <a:lvl4pPr lvl="3" algn="l">
              <a:spcBef>
                <a:spcPts val="0"/>
              </a:spcBef>
              <a:spcAft>
                <a:spcPts val="0"/>
              </a:spcAft>
              <a:buSzPts val="1400"/>
              <a:buNone/>
              <a:defRPr>
                <a:solidFill>
                  <a:schemeClr val="lt1"/>
                </a:solidFill>
              </a:defRPr>
            </a:lvl4pPr>
            <a:lvl5pPr lvl="4" algn="l">
              <a:spcBef>
                <a:spcPts val="0"/>
              </a:spcBef>
              <a:spcAft>
                <a:spcPts val="0"/>
              </a:spcAft>
              <a:buSzPts val="1400"/>
              <a:buNone/>
              <a:defRPr>
                <a:solidFill>
                  <a:schemeClr val="lt1"/>
                </a:solidFill>
              </a:defRPr>
            </a:lvl5pPr>
            <a:lvl6pPr lvl="5" algn="l">
              <a:spcBef>
                <a:spcPts val="0"/>
              </a:spcBef>
              <a:spcAft>
                <a:spcPts val="0"/>
              </a:spcAft>
              <a:buSzPts val="1400"/>
              <a:buNone/>
              <a:defRPr>
                <a:solidFill>
                  <a:schemeClr val="lt1"/>
                </a:solidFill>
              </a:defRPr>
            </a:lvl6pPr>
            <a:lvl7pPr lvl="6" algn="l">
              <a:spcBef>
                <a:spcPts val="0"/>
              </a:spcBef>
              <a:spcAft>
                <a:spcPts val="0"/>
              </a:spcAft>
              <a:buSzPts val="1400"/>
              <a:buNone/>
              <a:defRPr>
                <a:solidFill>
                  <a:schemeClr val="lt1"/>
                </a:solidFill>
              </a:defRPr>
            </a:lvl7pPr>
            <a:lvl8pPr lvl="7" algn="l">
              <a:spcBef>
                <a:spcPts val="0"/>
              </a:spcBef>
              <a:spcAft>
                <a:spcPts val="0"/>
              </a:spcAft>
              <a:buSzPts val="1400"/>
              <a:buNone/>
              <a:defRPr>
                <a:solidFill>
                  <a:schemeClr val="lt1"/>
                </a:solidFill>
              </a:defRPr>
            </a:lvl8pPr>
            <a:lvl9pPr lvl="8" algn="l">
              <a:spcBef>
                <a:spcPts val="0"/>
              </a:spcBef>
              <a:spcAft>
                <a:spcPts val="0"/>
              </a:spcAft>
              <a:buSzPts val="1400"/>
              <a:buNone/>
              <a:defRPr>
                <a:solidFill>
                  <a:schemeClr val="lt1"/>
                </a:solidFill>
              </a:defRPr>
            </a:lvl9pPr>
          </a:lstStyle>
          <a:p>
            <a:endParaRPr/>
          </a:p>
        </p:txBody>
      </p:sp>
      <p:sp>
        <p:nvSpPr>
          <p:cNvPr id="33" name="Google Shape;33;p18"/>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sz="1000" b="0" i="0" u="none" strike="noStrike" cap="none">
                <a:solidFill>
                  <a:schemeClr val="dk2"/>
                </a:solidFill>
                <a:latin typeface="Calibri"/>
                <a:ea typeface="Calibri"/>
                <a:cs typeface="Calibri"/>
                <a:sym typeface="Calibri"/>
              </a:defRPr>
            </a:lvl1pPr>
            <a:lvl2pPr marL="0" lvl="1" indent="0" algn="l">
              <a:spcBef>
                <a:spcPts val="0"/>
              </a:spcBef>
              <a:buNone/>
              <a:defRPr sz="1000" b="0" i="0" u="none" strike="noStrike" cap="none">
                <a:solidFill>
                  <a:schemeClr val="dk2"/>
                </a:solidFill>
                <a:latin typeface="Calibri"/>
                <a:ea typeface="Calibri"/>
                <a:cs typeface="Calibri"/>
                <a:sym typeface="Calibri"/>
              </a:defRPr>
            </a:lvl2pPr>
            <a:lvl3pPr marL="0" lvl="2" indent="0" algn="l">
              <a:spcBef>
                <a:spcPts val="0"/>
              </a:spcBef>
              <a:buNone/>
              <a:defRPr sz="1000" b="0" i="0" u="none" strike="noStrike" cap="none">
                <a:solidFill>
                  <a:schemeClr val="dk2"/>
                </a:solidFill>
                <a:latin typeface="Calibri"/>
                <a:ea typeface="Calibri"/>
                <a:cs typeface="Calibri"/>
                <a:sym typeface="Calibri"/>
              </a:defRPr>
            </a:lvl3pPr>
            <a:lvl4pPr marL="0" lvl="3" indent="0" algn="l">
              <a:spcBef>
                <a:spcPts val="0"/>
              </a:spcBef>
              <a:buNone/>
              <a:defRPr sz="1000" b="0" i="0" u="none" strike="noStrike" cap="none">
                <a:solidFill>
                  <a:schemeClr val="dk2"/>
                </a:solidFill>
                <a:latin typeface="Calibri"/>
                <a:ea typeface="Calibri"/>
                <a:cs typeface="Calibri"/>
                <a:sym typeface="Calibri"/>
              </a:defRPr>
            </a:lvl4pPr>
            <a:lvl5pPr marL="0" lvl="4" indent="0" algn="l">
              <a:spcBef>
                <a:spcPts val="0"/>
              </a:spcBef>
              <a:buNone/>
              <a:defRPr sz="1000" b="0" i="0" u="none" strike="noStrike" cap="none">
                <a:solidFill>
                  <a:schemeClr val="dk2"/>
                </a:solidFill>
                <a:latin typeface="Calibri"/>
                <a:ea typeface="Calibri"/>
                <a:cs typeface="Calibri"/>
                <a:sym typeface="Calibri"/>
              </a:defRPr>
            </a:lvl5pPr>
            <a:lvl6pPr marL="0" lvl="5" indent="0" algn="l">
              <a:spcBef>
                <a:spcPts val="0"/>
              </a:spcBef>
              <a:buNone/>
              <a:defRPr sz="1000" b="0" i="0" u="none" strike="noStrike" cap="none">
                <a:solidFill>
                  <a:schemeClr val="dk2"/>
                </a:solidFill>
                <a:latin typeface="Calibri"/>
                <a:ea typeface="Calibri"/>
                <a:cs typeface="Calibri"/>
                <a:sym typeface="Calibri"/>
              </a:defRPr>
            </a:lvl6pPr>
            <a:lvl7pPr marL="0" lvl="6" indent="0" algn="l">
              <a:spcBef>
                <a:spcPts val="0"/>
              </a:spcBef>
              <a:buNone/>
              <a:defRPr sz="1000" b="0" i="0" u="none" strike="noStrike" cap="none">
                <a:solidFill>
                  <a:schemeClr val="dk2"/>
                </a:solidFill>
                <a:latin typeface="Calibri"/>
                <a:ea typeface="Calibri"/>
                <a:cs typeface="Calibri"/>
                <a:sym typeface="Calibri"/>
              </a:defRPr>
            </a:lvl7pPr>
            <a:lvl8pPr marL="0" lvl="7" indent="0" algn="l">
              <a:spcBef>
                <a:spcPts val="0"/>
              </a:spcBef>
              <a:buNone/>
              <a:defRPr sz="1000" b="0" i="0" u="none" strike="noStrike" cap="none">
                <a:solidFill>
                  <a:schemeClr val="dk2"/>
                </a:solidFill>
                <a:latin typeface="Calibri"/>
                <a:ea typeface="Calibri"/>
                <a:cs typeface="Calibri"/>
                <a:sym typeface="Calibri"/>
              </a:defRPr>
            </a:lvl8pPr>
            <a:lvl9pPr marL="0" lvl="8" indent="0" algn="l">
              <a:spcBef>
                <a:spcPts val="0"/>
              </a:spcBef>
              <a:buNone/>
              <a:defRPr sz="10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4" name="Google Shape;34;p18"/>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9724641" y="6358648"/>
            <a:ext cx="2016509" cy="235974"/>
          </a:xfrm>
          <a:prstGeom prst="rect">
            <a:avLst/>
          </a:prstGeom>
          <a:noFill/>
          <a:ln>
            <a:noFill/>
          </a:ln>
        </p:spPr>
      </p:pic>
    </p:spTree>
    <p:extLst>
      <p:ext uri="{BB962C8B-B14F-4D97-AF65-F5344CB8AC3E}">
        <p14:creationId xmlns:p14="http://schemas.microsoft.com/office/powerpoint/2010/main" val="29212040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content_1_column">
  <p:cSld name="content_1_column">
    <p:bg>
      <p:bgPr>
        <a:solidFill>
          <a:schemeClr val="lt1"/>
        </a:solidFill>
        <a:effectLst/>
      </p:bgPr>
    </p:bg>
    <p:spTree>
      <p:nvGrpSpPr>
        <p:cNvPr id="1" name="Shape 42"/>
        <p:cNvGrpSpPr/>
        <p:nvPr/>
      </p:nvGrpSpPr>
      <p:grpSpPr>
        <a:xfrm>
          <a:off x="0" y="0"/>
          <a:ext cx="0" cy="0"/>
          <a:chOff x="0" y="0"/>
          <a:chExt cx="0" cy="0"/>
        </a:xfrm>
      </p:grpSpPr>
      <p:pic>
        <p:nvPicPr>
          <p:cNvPr id="43" name="Google Shape;43;p20"/>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0" y="0"/>
            <a:ext cx="12192000" cy="6850855"/>
          </a:xfrm>
          <a:prstGeom prst="rect">
            <a:avLst/>
          </a:prstGeom>
          <a:noFill/>
          <a:ln>
            <a:noFill/>
          </a:ln>
        </p:spPr>
      </p:pic>
      <p:sp>
        <p:nvSpPr>
          <p:cNvPr id="44" name="Google Shape;44;p20"/>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0"/>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0"/>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7" name="Google Shape;47;p20"/>
          <p:cNvSpPr txBox="1">
            <a:spLocks noGrp="1"/>
          </p:cNvSpPr>
          <p:nvPr>
            <p:ph type="title"/>
          </p:nvPr>
        </p:nvSpPr>
        <p:spPr>
          <a:xfrm>
            <a:off x="457200" y="460374"/>
            <a:ext cx="10004425" cy="1063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8" name="Google Shape;48;p20"/>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9810445" y="6358647"/>
            <a:ext cx="2016517" cy="235975"/>
          </a:xfrm>
          <a:prstGeom prst="rect">
            <a:avLst/>
          </a:prstGeom>
          <a:noFill/>
          <a:ln>
            <a:noFill/>
          </a:ln>
        </p:spPr>
      </p:pic>
      <p:sp>
        <p:nvSpPr>
          <p:cNvPr id="49" name="Google Shape;49;p20"/>
          <p:cNvSpPr txBox="1">
            <a:spLocks noGrp="1"/>
          </p:cNvSpPr>
          <p:nvPr>
            <p:ph type="body" idx="1"/>
          </p:nvPr>
        </p:nvSpPr>
        <p:spPr>
          <a:xfrm>
            <a:off x="457198" y="1781175"/>
            <a:ext cx="10004427" cy="4165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1200"/>
              </a:spcBef>
              <a:spcAft>
                <a:spcPts val="0"/>
              </a:spcAft>
              <a:buSzPts val="1800"/>
              <a:buNone/>
              <a:defRPr/>
            </a:lvl2pPr>
            <a:lvl3pPr marL="1371600" lvl="2" indent="-355600" algn="l">
              <a:lnSpc>
                <a:spcPct val="100000"/>
              </a:lnSpc>
              <a:spcBef>
                <a:spcPts val="1200"/>
              </a:spcBef>
              <a:spcAft>
                <a:spcPts val="0"/>
              </a:spcAft>
              <a:buSzPts val="20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16666"/>
              </a:lnSpc>
              <a:spcBef>
                <a:spcPts val="600"/>
              </a:spcBef>
              <a:spcAft>
                <a:spcPts val="0"/>
              </a:spcAft>
              <a:buSzPts val="1800"/>
              <a:buChar char="•"/>
              <a:defRPr/>
            </a:lvl6pPr>
            <a:lvl7pPr marL="3200400" lvl="6" indent="-342900" algn="l">
              <a:lnSpc>
                <a:spcPct val="116666"/>
              </a:lnSpc>
              <a:spcBef>
                <a:spcPts val="1200"/>
              </a:spcBef>
              <a:spcAft>
                <a:spcPts val="0"/>
              </a:spcAft>
              <a:buSzPts val="1800"/>
              <a:buChar char="•"/>
              <a:defRPr/>
            </a:lvl7pPr>
            <a:lvl8pPr marL="3657600" lvl="7" indent="-342900" algn="l">
              <a:lnSpc>
                <a:spcPct val="116666"/>
              </a:lnSpc>
              <a:spcBef>
                <a:spcPts val="1200"/>
              </a:spcBef>
              <a:spcAft>
                <a:spcPts val="0"/>
              </a:spcAft>
              <a:buSzPts val="1800"/>
              <a:buChar char="•"/>
              <a:defRPr/>
            </a:lvl8pPr>
            <a:lvl9pPr marL="4114800" lvl="8" indent="-342900" algn="l">
              <a:lnSpc>
                <a:spcPct val="116666"/>
              </a:lnSpc>
              <a:spcBef>
                <a:spcPts val="1200"/>
              </a:spcBef>
              <a:spcAft>
                <a:spcPts val="1200"/>
              </a:spcAft>
              <a:buSzPts val="1800"/>
              <a:buChar char="•"/>
              <a:defRPr/>
            </a:lvl9pPr>
          </a:lstStyle>
          <a:p>
            <a:endParaRPr/>
          </a:p>
        </p:txBody>
      </p:sp>
    </p:spTree>
    <p:extLst>
      <p:ext uri="{BB962C8B-B14F-4D97-AF65-F5344CB8AC3E}">
        <p14:creationId xmlns:p14="http://schemas.microsoft.com/office/powerpoint/2010/main" val="7542467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callout_graphic">
  <p:cSld name="callout_graphic">
    <p:bg>
      <p:bgPr>
        <a:solidFill>
          <a:schemeClr val="lt1"/>
        </a:solidFill>
        <a:effectLst/>
      </p:bgPr>
    </p:bg>
    <p:spTree>
      <p:nvGrpSpPr>
        <p:cNvPr id="1" name="Shape 50"/>
        <p:cNvGrpSpPr/>
        <p:nvPr/>
      </p:nvGrpSpPr>
      <p:grpSpPr>
        <a:xfrm>
          <a:off x="0" y="0"/>
          <a:ext cx="0" cy="0"/>
          <a:chOff x="0" y="0"/>
          <a:chExt cx="0" cy="0"/>
        </a:xfrm>
      </p:grpSpPr>
      <p:pic>
        <p:nvPicPr>
          <p:cNvPr id="51" name="Google Shape;51;p21"/>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12694" y="0"/>
            <a:ext cx="12166611" cy="6850855"/>
          </a:xfrm>
          <a:prstGeom prst="rect">
            <a:avLst/>
          </a:prstGeom>
          <a:noFill/>
          <a:ln>
            <a:noFill/>
          </a:ln>
        </p:spPr>
      </p:pic>
      <p:sp>
        <p:nvSpPr>
          <p:cNvPr id="52" name="Google Shape;52;p21"/>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1"/>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55" name="Google Shape;55;p21"/>
          <p:cNvSpPr txBox="1">
            <a:spLocks noGrp="1"/>
          </p:cNvSpPr>
          <p:nvPr>
            <p:ph type="title"/>
          </p:nvPr>
        </p:nvSpPr>
        <p:spPr>
          <a:xfrm>
            <a:off x="457201" y="460375"/>
            <a:ext cx="6388100" cy="5486399"/>
          </a:xfrm>
          <a:prstGeom prst="rect">
            <a:avLst/>
          </a:prstGeom>
          <a:noFill/>
          <a:ln>
            <a:noFill/>
          </a:ln>
        </p:spPr>
        <p:txBody>
          <a:bodyPr spcFirstLastPara="1" wrap="square" lIns="0" tIns="274300" rIns="0" bIns="0" anchor="ctr" anchorCtr="0">
            <a:noAutofit/>
          </a:bodyPr>
          <a:lstStyle>
            <a:lvl1pPr lvl="0" algn="l">
              <a:lnSpc>
                <a:spcPct val="100000"/>
              </a:lnSpc>
              <a:spcBef>
                <a:spcPts val="0"/>
              </a:spcBef>
              <a:spcAft>
                <a:spcPts val="0"/>
              </a:spcAft>
              <a:buClr>
                <a:schemeClr val="accent6"/>
              </a:buClr>
              <a:buSzPts val="4000"/>
              <a:buFont typeface="Calibri"/>
              <a:buNone/>
              <a:defRPr sz="40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6" name="Google Shape;56;p21"/>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9810445" y="6358647"/>
            <a:ext cx="2016517" cy="235975"/>
          </a:xfrm>
          <a:prstGeom prst="rect">
            <a:avLst/>
          </a:prstGeom>
          <a:noFill/>
          <a:ln>
            <a:noFill/>
          </a:ln>
        </p:spPr>
      </p:pic>
    </p:spTree>
    <p:extLst>
      <p:ext uri="{BB962C8B-B14F-4D97-AF65-F5344CB8AC3E}">
        <p14:creationId xmlns:p14="http://schemas.microsoft.com/office/powerpoint/2010/main" val="189667817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matchingName="Section Header 4">
  <p:cSld name="Section Header 4">
    <p:bg>
      <p:bgPr>
        <a:gradFill>
          <a:gsLst>
            <a:gs pos="0">
              <a:srgbClr val="645B9B"/>
            </a:gs>
            <a:gs pos="100000">
              <a:schemeClr val="accent1"/>
            </a:gs>
          </a:gsLst>
          <a:lin ang="0" scaled="0"/>
        </a:gradFill>
        <a:effectLst/>
      </p:bgPr>
    </p:bg>
    <p:spTree>
      <p:nvGrpSpPr>
        <p:cNvPr id="1" name="Shape 13"/>
        <p:cNvGrpSpPr/>
        <p:nvPr/>
      </p:nvGrpSpPr>
      <p:grpSpPr>
        <a:xfrm>
          <a:off x="0" y="0"/>
          <a:ext cx="0" cy="0"/>
          <a:chOff x="0" y="0"/>
          <a:chExt cx="0" cy="0"/>
        </a:xfrm>
      </p:grpSpPr>
      <p:pic>
        <p:nvPicPr>
          <p:cNvPr id="14" name="Google Shape;14;p9" descr="Cadence image1rgb 16x9.jpg"/>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32426" y="0"/>
            <a:ext cx="12159575" cy="6858000"/>
          </a:xfrm>
          <a:prstGeom prst="rect">
            <a:avLst/>
          </a:prstGeom>
          <a:noFill/>
          <a:ln>
            <a:noFill/>
          </a:ln>
        </p:spPr>
      </p:pic>
      <p:sp>
        <p:nvSpPr>
          <p:cNvPr id="15" name="Google Shape;15;p9"/>
          <p:cNvSpPr/>
          <p:nvPr/>
        </p:nvSpPr>
        <p:spPr>
          <a:xfrm>
            <a:off x="-43701" y="-1"/>
            <a:ext cx="8920916" cy="6858001"/>
          </a:xfrm>
          <a:custGeom>
            <a:avLst/>
            <a:gdLst/>
            <a:ahLst/>
            <a:cxnLst/>
            <a:rect l="l" t="t" r="r" b="b"/>
            <a:pathLst>
              <a:path w="8931777" h="6942534" extrusionOk="0">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6" name="Google Shape;16;p9"/>
          <p:cNvSpPr txBox="1">
            <a:spLocks noGrp="1"/>
          </p:cNvSpPr>
          <p:nvPr>
            <p:ph type="ctrTitle"/>
          </p:nvPr>
        </p:nvSpPr>
        <p:spPr>
          <a:xfrm>
            <a:off x="907142" y="2491618"/>
            <a:ext cx="5746524" cy="1388492"/>
          </a:xfrm>
          <a:prstGeom prst="rect">
            <a:avLst/>
          </a:prstGeom>
          <a:noFill/>
          <a:ln>
            <a:noFill/>
          </a:ln>
        </p:spPr>
        <p:txBody>
          <a:bodyPr spcFirstLastPara="1" wrap="square" lIns="0" tIns="45700" rIns="0" bIns="0" anchor="b" anchorCtr="0">
            <a:normAutofit/>
          </a:bodyPr>
          <a:lstStyle>
            <a:lvl1pPr lvl="0" algn="l">
              <a:lnSpc>
                <a:spcPct val="90000"/>
              </a:lnSpc>
              <a:spcBef>
                <a:spcPts val="0"/>
              </a:spcBef>
              <a:spcAft>
                <a:spcPts val="0"/>
              </a:spcAft>
              <a:buClr>
                <a:schemeClr val="lt1"/>
              </a:buClr>
              <a:buSzPts val="3733"/>
              <a:buFont typeface="Calibri"/>
              <a:buNone/>
              <a:defRPr sz="3733"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
          <p:cNvSpPr txBox="1">
            <a:spLocks noGrp="1"/>
          </p:cNvSpPr>
          <p:nvPr>
            <p:ph type="subTitle" idx="1"/>
          </p:nvPr>
        </p:nvSpPr>
        <p:spPr>
          <a:xfrm>
            <a:off x="895048" y="3953557"/>
            <a:ext cx="6426277" cy="1247353"/>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SzPts val="2667"/>
              <a:buNone/>
              <a:defRPr sz="2667">
                <a:solidFill>
                  <a:schemeClr val="lt1"/>
                </a:solidFill>
              </a:defRPr>
            </a:lvl1pPr>
            <a:lvl2pPr lvl="1" algn="ctr">
              <a:spcBef>
                <a:spcPts val="453"/>
              </a:spcBef>
              <a:spcAft>
                <a:spcPts val="0"/>
              </a:spcAft>
              <a:buClr>
                <a:srgbClr val="979899"/>
              </a:buClr>
              <a:buSzPts val="1814"/>
              <a:buNone/>
              <a:defRPr>
                <a:solidFill>
                  <a:srgbClr val="979899"/>
                </a:solidFill>
              </a:defRPr>
            </a:lvl2pPr>
            <a:lvl3pPr lvl="2" algn="ctr">
              <a:spcBef>
                <a:spcPts val="373"/>
              </a:spcBef>
              <a:spcAft>
                <a:spcPts val="0"/>
              </a:spcAft>
              <a:buClr>
                <a:srgbClr val="979899"/>
              </a:buClr>
              <a:buSzPts val="1867"/>
              <a:buNone/>
              <a:defRPr>
                <a:solidFill>
                  <a:srgbClr val="979899"/>
                </a:solidFill>
              </a:defRPr>
            </a:lvl3pPr>
            <a:lvl4pPr lvl="3" algn="ctr">
              <a:spcBef>
                <a:spcPts val="373"/>
              </a:spcBef>
              <a:spcAft>
                <a:spcPts val="0"/>
              </a:spcAft>
              <a:buClr>
                <a:srgbClr val="979899"/>
              </a:buClr>
              <a:buSzPts val="1867"/>
              <a:buNone/>
              <a:defRPr>
                <a:solidFill>
                  <a:srgbClr val="979899"/>
                </a:solidFill>
              </a:defRPr>
            </a:lvl4pPr>
            <a:lvl5pPr lvl="4" algn="ctr">
              <a:spcBef>
                <a:spcPts val="373"/>
              </a:spcBef>
              <a:spcAft>
                <a:spcPts val="0"/>
              </a:spcAft>
              <a:buClr>
                <a:srgbClr val="979899"/>
              </a:buClr>
              <a:buSzPts val="1867"/>
              <a:buNone/>
              <a:defRPr>
                <a:solidFill>
                  <a:srgbClr val="979899"/>
                </a:solidFill>
              </a:defRPr>
            </a:lvl5pPr>
            <a:lvl6pPr lvl="5" algn="ctr">
              <a:spcBef>
                <a:spcPts val="533"/>
              </a:spcBef>
              <a:spcAft>
                <a:spcPts val="0"/>
              </a:spcAft>
              <a:buClr>
                <a:srgbClr val="979899"/>
              </a:buClr>
              <a:buSzPts val="2667"/>
              <a:buNone/>
              <a:defRPr>
                <a:solidFill>
                  <a:srgbClr val="979899"/>
                </a:solidFill>
              </a:defRPr>
            </a:lvl6pPr>
            <a:lvl7pPr lvl="6" algn="ctr">
              <a:spcBef>
                <a:spcPts val="533"/>
              </a:spcBef>
              <a:spcAft>
                <a:spcPts val="0"/>
              </a:spcAft>
              <a:buClr>
                <a:srgbClr val="979899"/>
              </a:buClr>
              <a:buSzPts val="2667"/>
              <a:buNone/>
              <a:defRPr>
                <a:solidFill>
                  <a:srgbClr val="979899"/>
                </a:solidFill>
              </a:defRPr>
            </a:lvl7pPr>
            <a:lvl8pPr lvl="7" algn="ctr">
              <a:spcBef>
                <a:spcPts val="533"/>
              </a:spcBef>
              <a:spcAft>
                <a:spcPts val="0"/>
              </a:spcAft>
              <a:buClr>
                <a:srgbClr val="979899"/>
              </a:buClr>
              <a:buSzPts val="2667"/>
              <a:buNone/>
              <a:defRPr>
                <a:solidFill>
                  <a:srgbClr val="979899"/>
                </a:solidFill>
              </a:defRPr>
            </a:lvl8pPr>
            <a:lvl9pPr lvl="8" algn="ctr">
              <a:spcBef>
                <a:spcPts val="533"/>
              </a:spcBef>
              <a:spcAft>
                <a:spcPts val="0"/>
              </a:spcAft>
              <a:buClr>
                <a:srgbClr val="979899"/>
              </a:buClr>
              <a:buSzPts val="2667"/>
              <a:buNone/>
              <a:defRPr>
                <a:solidFill>
                  <a:srgbClr val="979899"/>
                </a:solidFill>
              </a:defRPr>
            </a:lvl9pPr>
          </a:lstStyle>
          <a:p>
            <a:endParaRPr/>
          </a:p>
        </p:txBody>
      </p:sp>
      <p:pic>
        <p:nvPicPr>
          <p:cNvPr id="18" name="Google Shape;18;p9"/>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539142" y="498512"/>
            <a:ext cx="3318337" cy="468861"/>
          </a:xfrm>
          <a:prstGeom prst="rect">
            <a:avLst/>
          </a:prstGeom>
          <a:noFill/>
          <a:ln>
            <a:noFill/>
          </a:ln>
        </p:spPr>
      </p:pic>
    </p:spTree>
    <p:extLst>
      <p:ext uri="{BB962C8B-B14F-4D97-AF65-F5344CB8AC3E}">
        <p14:creationId xmlns:p14="http://schemas.microsoft.com/office/powerpoint/2010/main" val="239527523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9"/>
        <p:cNvGrpSpPr/>
        <p:nvPr/>
      </p:nvGrpSpPr>
      <p:grpSpPr>
        <a:xfrm>
          <a:off x="0" y="0"/>
          <a:ext cx="0" cy="0"/>
          <a:chOff x="0" y="0"/>
          <a:chExt cx="0" cy="0"/>
        </a:xfrm>
      </p:grpSpPr>
      <p:sp>
        <p:nvSpPr>
          <p:cNvPr id="20" name="Google Shape;20;p10"/>
          <p:cNvSpPr txBox="1">
            <a:spLocks noGrp="1"/>
          </p:cNvSpPr>
          <p:nvPr>
            <p:ph type="title"/>
          </p:nvPr>
        </p:nvSpPr>
        <p:spPr>
          <a:xfrm>
            <a:off x="1464743" y="389336"/>
            <a:ext cx="9570720" cy="9997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14689"/>
              </a:buClr>
              <a:buSzPts val="3733"/>
              <a:buFont typeface="Calibri"/>
              <a:buNone/>
              <a:defRPr>
                <a:solidFill>
                  <a:srgbClr val="5146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0"/>
          <p:cNvSpPr txBox="1">
            <a:spLocks noGrp="1"/>
          </p:cNvSpPr>
          <p:nvPr>
            <p:ph type="body" idx="1"/>
          </p:nvPr>
        </p:nvSpPr>
        <p:spPr>
          <a:xfrm>
            <a:off x="1241841" y="2035614"/>
            <a:ext cx="4769503" cy="3968748"/>
          </a:xfrm>
          <a:prstGeom prst="rect">
            <a:avLst/>
          </a:prstGeom>
          <a:noFill/>
          <a:ln>
            <a:noFill/>
          </a:ln>
        </p:spPr>
        <p:txBody>
          <a:bodyPr spcFirstLastPara="1" wrap="square" lIns="0" tIns="0" rIns="91425" bIns="45700" anchor="t" anchorCtr="0">
            <a:noAutofit/>
          </a:bodyPr>
          <a:lstStyle>
            <a:lvl1pPr marL="457200" lvl="0" indent="-372554" algn="l">
              <a:spcBef>
                <a:spcPts val="453"/>
              </a:spcBef>
              <a:spcAft>
                <a:spcPts val="0"/>
              </a:spcAft>
              <a:buSzPts val="2267"/>
              <a:buChar char="•"/>
              <a:defRPr/>
            </a:lvl1pPr>
            <a:lvl2pPr marL="914400" lvl="1" indent="-343763" algn="l">
              <a:spcBef>
                <a:spcPts val="453"/>
              </a:spcBef>
              <a:spcAft>
                <a:spcPts val="0"/>
              </a:spcAft>
              <a:buClr>
                <a:schemeClr val="dk1"/>
              </a:buClr>
              <a:buSzPts val="1814"/>
              <a:buChar char="-"/>
              <a:defRPr/>
            </a:lvl2pPr>
            <a:lvl3pPr marL="1371600" lvl="2" indent="-347154" algn="l">
              <a:spcBef>
                <a:spcPts val="373"/>
              </a:spcBef>
              <a:spcAft>
                <a:spcPts val="0"/>
              </a:spcAft>
              <a:buClr>
                <a:schemeClr val="dk1"/>
              </a:buClr>
              <a:buSzPts val="1867"/>
              <a:buChar char="•"/>
              <a:defRPr/>
            </a:lvl3pPr>
            <a:lvl4pPr marL="1828800" lvl="3" indent="-347154" algn="l">
              <a:spcBef>
                <a:spcPts val="373"/>
              </a:spcBef>
              <a:spcAft>
                <a:spcPts val="0"/>
              </a:spcAft>
              <a:buClr>
                <a:schemeClr val="dk1"/>
              </a:buClr>
              <a:buSzPts val="1867"/>
              <a:buChar char="•"/>
              <a:defRPr/>
            </a:lvl4pPr>
            <a:lvl5pPr marL="2286000" lvl="4" indent="-347154" algn="l">
              <a:spcBef>
                <a:spcPts val="373"/>
              </a:spcBef>
              <a:spcAft>
                <a:spcPts val="0"/>
              </a:spcAft>
              <a:buClr>
                <a:schemeClr val="dk1"/>
              </a:buClr>
              <a:buSzPts val="1867"/>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10"/>
          <p:cNvSpPr txBox="1">
            <a:spLocks noGrp="1"/>
          </p:cNvSpPr>
          <p:nvPr>
            <p:ph type="body" idx="2"/>
          </p:nvPr>
        </p:nvSpPr>
        <p:spPr>
          <a:xfrm>
            <a:off x="6261111" y="2032809"/>
            <a:ext cx="4777316" cy="3971553"/>
          </a:xfrm>
          <a:prstGeom prst="rect">
            <a:avLst/>
          </a:prstGeom>
          <a:noFill/>
          <a:ln>
            <a:noFill/>
          </a:ln>
        </p:spPr>
        <p:txBody>
          <a:bodyPr spcFirstLastPara="1" wrap="square" lIns="0" tIns="0" rIns="91425" bIns="45700" anchor="t" anchorCtr="0">
            <a:noAutofit/>
          </a:bodyPr>
          <a:lstStyle>
            <a:lvl1pPr marL="457200" lvl="0" indent="-372554" algn="l">
              <a:spcBef>
                <a:spcPts val="453"/>
              </a:spcBef>
              <a:spcAft>
                <a:spcPts val="0"/>
              </a:spcAft>
              <a:buSzPts val="2267"/>
              <a:buChar char="•"/>
              <a:defRPr/>
            </a:lvl1pPr>
            <a:lvl2pPr marL="914400" lvl="1" indent="-343763" algn="l">
              <a:spcBef>
                <a:spcPts val="453"/>
              </a:spcBef>
              <a:spcAft>
                <a:spcPts val="0"/>
              </a:spcAft>
              <a:buClr>
                <a:schemeClr val="dk1"/>
              </a:buClr>
              <a:buSzPts val="1814"/>
              <a:buChar char="-"/>
              <a:defRPr/>
            </a:lvl2pPr>
            <a:lvl3pPr marL="1371600" lvl="2" indent="-347154" algn="l">
              <a:spcBef>
                <a:spcPts val="373"/>
              </a:spcBef>
              <a:spcAft>
                <a:spcPts val="0"/>
              </a:spcAft>
              <a:buClr>
                <a:schemeClr val="dk1"/>
              </a:buClr>
              <a:buSzPts val="1867"/>
              <a:buChar char="•"/>
              <a:defRPr/>
            </a:lvl3pPr>
            <a:lvl4pPr marL="1828800" lvl="3" indent="-347154" algn="l">
              <a:spcBef>
                <a:spcPts val="373"/>
              </a:spcBef>
              <a:spcAft>
                <a:spcPts val="0"/>
              </a:spcAft>
              <a:buClr>
                <a:schemeClr val="dk1"/>
              </a:buClr>
              <a:buSzPts val="1867"/>
              <a:buChar char="•"/>
              <a:defRPr/>
            </a:lvl4pPr>
            <a:lvl5pPr marL="2286000" lvl="4" indent="-347154" algn="l">
              <a:spcBef>
                <a:spcPts val="373"/>
              </a:spcBef>
              <a:spcAft>
                <a:spcPts val="0"/>
              </a:spcAft>
              <a:buClr>
                <a:schemeClr val="dk1"/>
              </a:buClr>
              <a:buSzPts val="1867"/>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10"/>
          <p:cNvSpPr txBox="1">
            <a:spLocks noGrp="1"/>
          </p:cNvSpPr>
          <p:nvPr>
            <p:ph type="body" idx="3"/>
          </p:nvPr>
        </p:nvSpPr>
        <p:spPr>
          <a:xfrm>
            <a:off x="1464742" y="1380203"/>
            <a:ext cx="9573684" cy="521749"/>
          </a:xfrm>
          <a:prstGeom prst="rect">
            <a:avLst/>
          </a:prstGeom>
          <a:noFill/>
          <a:ln>
            <a:noFill/>
          </a:ln>
        </p:spPr>
        <p:txBody>
          <a:bodyPr spcFirstLastPara="1" wrap="square" lIns="0" tIns="0" rIns="91425" bIns="45700" anchor="t" anchorCtr="0">
            <a:noAutofit/>
          </a:bodyPr>
          <a:lstStyle>
            <a:lvl1pPr marL="457200" lvl="0" indent="-228600" algn="l">
              <a:lnSpc>
                <a:spcPct val="85000"/>
              </a:lnSpc>
              <a:spcBef>
                <a:spcPts val="0"/>
              </a:spcBef>
              <a:spcAft>
                <a:spcPts val="0"/>
              </a:spcAft>
              <a:buSzPts val="2667"/>
              <a:buNone/>
              <a:defRPr sz="2667">
                <a:solidFill>
                  <a:schemeClr val="accent2"/>
                </a:solidFill>
              </a:defRPr>
            </a:lvl1pPr>
            <a:lvl2pPr marL="914400" lvl="1" indent="-228600" algn="l">
              <a:spcBef>
                <a:spcPts val="453"/>
              </a:spcBef>
              <a:spcAft>
                <a:spcPts val="0"/>
              </a:spcAft>
              <a:buClr>
                <a:schemeClr val="dk1"/>
              </a:buClr>
              <a:buSzPts val="1814"/>
              <a:buNone/>
              <a:defRPr/>
            </a:lvl2pPr>
            <a:lvl3pPr marL="1371600" lvl="2" indent="-228600" algn="l">
              <a:spcBef>
                <a:spcPts val="373"/>
              </a:spcBef>
              <a:spcAft>
                <a:spcPts val="0"/>
              </a:spcAft>
              <a:buClr>
                <a:schemeClr val="dk1"/>
              </a:buClr>
              <a:buSzPts val="1867"/>
              <a:buNone/>
              <a:defRPr/>
            </a:lvl3pPr>
            <a:lvl4pPr marL="1828800" lvl="3" indent="-228600" algn="l">
              <a:spcBef>
                <a:spcPts val="373"/>
              </a:spcBef>
              <a:spcAft>
                <a:spcPts val="0"/>
              </a:spcAft>
              <a:buClr>
                <a:schemeClr val="dk1"/>
              </a:buClr>
              <a:buSzPts val="1867"/>
              <a:buNone/>
              <a:defRPr/>
            </a:lvl4pPr>
            <a:lvl5pPr marL="2286000" lvl="4" indent="-228600" algn="l">
              <a:spcBef>
                <a:spcPts val="373"/>
              </a:spcBef>
              <a:spcAft>
                <a:spcPts val="0"/>
              </a:spcAft>
              <a:buClr>
                <a:schemeClr val="dk1"/>
              </a:buClr>
              <a:buSzPts val="1867"/>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2803174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4"/>
        <p:cNvGrpSpPr/>
        <p:nvPr/>
      </p:nvGrpSpPr>
      <p:grpSpPr>
        <a:xfrm>
          <a:off x="0" y="0"/>
          <a:ext cx="0" cy="0"/>
          <a:chOff x="0" y="0"/>
          <a:chExt cx="0" cy="0"/>
        </a:xfrm>
      </p:grpSpPr>
      <p:sp>
        <p:nvSpPr>
          <p:cNvPr id="25" name="Google Shape;25;p11"/>
          <p:cNvSpPr txBox="1">
            <a:spLocks noGrp="1"/>
          </p:cNvSpPr>
          <p:nvPr>
            <p:ph type="title"/>
          </p:nvPr>
        </p:nvSpPr>
        <p:spPr>
          <a:xfrm>
            <a:off x="1464743" y="377145"/>
            <a:ext cx="9573685" cy="1003056"/>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rgbClr val="514689"/>
              </a:buClr>
              <a:buSzPts val="3733"/>
              <a:buFont typeface="Calibri"/>
              <a:buNone/>
              <a:defRPr>
                <a:solidFill>
                  <a:srgbClr val="5146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1"/>
          <p:cNvSpPr txBox="1">
            <a:spLocks noGrp="1"/>
          </p:cNvSpPr>
          <p:nvPr>
            <p:ph type="body" idx="1"/>
          </p:nvPr>
        </p:nvSpPr>
        <p:spPr>
          <a:xfrm>
            <a:off x="1451427" y="2035613"/>
            <a:ext cx="9586999" cy="3968748"/>
          </a:xfrm>
          <a:prstGeom prst="rect">
            <a:avLst/>
          </a:prstGeom>
          <a:noFill/>
          <a:ln>
            <a:noFill/>
          </a:ln>
        </p:spPr>
        <p:txBody>
          <a:bodyPr spcFirstLastPara="1" wrap="square" lIns="0" tIns="0" rIns="91425" bIns="45700" anchor="t" anchorCtr="0">
            <a:noAutofit/>
          </a:bodyPr>
          <a:lstStyle>
            <a:lvl1pPr marL="457200" lvl="0" indent="-342900" algn="l">
              <a:spcBef>
                <a:spcPts val="360"/>
              </a:spcBef>
              <a:spcAft>
                <a:spcPts val="0"/>
              </a:spcAft>
              <a:buSzPts val="1800"/>
              <a:buChar char="•"/>
              <a:defRPr/>
            </a:lvl1pPr>
            <a:lvl2pPr marL="914400" lvl="1" indent="-320040" algn="l">
              <a:spcBef>
                <a:spcPts val="360"/>
              </a:spcBef>
              <a:spcAft>
                <a:spcPts val="0"/>
              </a:spcAft>
              <a:buClr>
                <a:schemeClr val="dk1"/>
              </a:buClr>
              <a:buSzPts val="144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11"/>
          <p:cNvSpPr txBox="1">
            <a:spLocks noGrp="1"/>
          </p:cNvSpPr>
          <p:nvPr>
            <p:ph type="body" idx="2"/>
          </p:nvPr>
        </p:nvSpPr>
        <p:spPr>
          <a:xfrm>
            <a:off x="1451430" y="1380203"/>
            <a:ext cx="9586997" cy="521749"/>
          </a:xfrm>
          <a:prstGeom prst="rect">
            <a:avLst/>
          </a:prstGeom>
          <a:noFill/>
          <a:ln>
            <a:noFill/>
          </a:ln>
        </p:spPr>
        <p:txBody>
          <a:bodyPr spcFirstLastPara="1" wrap="square" lIns="0" tIns="0" rIns="91425" bIns="45700" anchor="t" anchorCtr="0">
            <a:noAutofit/>
          </a:bodyPr>
          <a:lstStyle>
            <a:lvl1pPr marL="457200" lvl="0" indent="-228600" algn="l">
              <a:lnSpc>
                <a:spcPct val="85000"/>
              </a:lnSpc>
              <a:spcBef>
                <a:spcPts val="0"/>
              </a:spcBef>
              <a:spcAft>
                <a:spcPts val="0"/>
              </a:spcAft>
              <a:buSzPts val="2667"/>
              <a:buNone/>
              <a:defRPr sz="2667">
                <a:solidFill>
                  <a:schemeClr val="accent2"/>
                </a:solidFill>
              </a:defRPr>
            </a:lvl1pPr>
            <a:lvl2pPr marL="914400" lvl="1" indent="-228600" algn="l">
              <a:spcBef>
                <a:spcPts val="453"/>
              </a:spcBef>
              <a:spcAft>
                <a:spcPts val="0"/>
              </a:spcAft>
              <a:buClr>
                <a:schemeClr val="dk1"/>
              </a:buClr>
              <a:buSzPts val="1814"/>
              <a:buNone/>
              <a:defRPr/>
            </a:lvl2pPr>
            <a:lvl3pPr marL="1371600" lvl="2" indent="-228600" algn="l">
              <a:spcBef>
                <a:spcPts val="373"/>
              </a:spcBef>
              <a:spcAft>
                <a:spcPts val="0"/>
              </a:spcAft>
              <a:buClr>
                <a:schemeClr val="dk1"/>
              </a:buClr>
              <a:buSzPts val="1867"/>
              <a:buNone/>
              <a:defRPr/>
            </a:lvl3pPr>
            <a:lvl4pPr marL="1828800" lvl="3" indent="-228600" algn="l">
              <a:spcBef>
                <a:spcPts val="373"/>
              </a:spcBef>
              <a:spcAft>
                <a:spcPts val="0"/>
              </a:spcAft>
              <a:buClr>
                <a:schemeClr val="dk1"/>
              </a:buClr>
              <a:buSzPts val="1867"/>
              <a:buNone/>
              <a:defRPr/>
            </a:lvl4pPr>
            <a:lvl5pPr marL="2286000" lvl="4" indent="-228600" algn="l">
              <a:spcBef>
                <a:spcPts val="373"/>
              </a:spcBef>
              <a:spcAft>
                <a:spcPts val="0"/>
              </a:spcAft>
              <a:buClr>
                <a:schemeClr val="dk1"/>
              </a:buClr>
              <a:buSzPts val="1867"/>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8813957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LM-Titl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663018" y="3112037"/>
            <a:ext cx="6345767" cy="735013"/>
          </a:xfrm>
          <a:prstGeom prst="rect">
            <a:avLst/>
          </a:prstGeom>
        </p:spPr>
        <p:txBody>
          <a:bodyPr/>
          <a:lstStyle>
            <a:lvl1pPr marL="0" indent="0">
              <a:buNone/>
              <a:defRPr sz="4000" b="1">
                <a:solidFill>
                  <a:srgbClr val="8C2347"/>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en-US"/>
              <a:t>40PT TITLE HERE</a:t>
            </a:r>
          </a:p>
        </p:txBody>
      </p:sp>
      <p:sp>
        <p:nvSpPr>
          <p:cNvPr id="3" name="Text Placeholder 2"/>
          <p:cNvSpPr>
            <a:spLocks noGrp="1"/>
          </p:cNvSpPr>
          <p:nvPr>
            <p:ph type="body" sz="quarter" idx="10" hasCustomPrompt="1"/>
          </p:nvPr>
        </p:nvSpPr>
        <p:spPr>
          <a:xfrm>
            <a:off x="4663018" y="2731036"/>
            <a:ext cx="6345767" cy="381000"/>
          </a:xfrm>
          <a:prstGeom prst="rect">
            <a:avLst/>
          </a:prstGeom>
        </p:spPr>
        <p:txBody>
          <a:bodyPr anchor="ctr"/>
          <a:lstStyle>
            <a:lvl1pPr marL="0" indent="0">
              <a:buNone/>
              <a:defRPr sz="2000" i="1">
                <a:solidFill>
                  <a:schemeClr val="tx1">
                    <a:lumMod val="50000"/>
                    <a:lumOff val="50000"/>
                  </a:schemeClr>
                </a:solidFill>
                <a:latin typeface="Times New Roman" charset="0"/>
                <a:ea typeface="Times New Roman" charset="0"/>
                <a:cs typeface="Times New Roman" charset="0"/>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20pt Headline Here</a:t>
            </a:r>
          </a:p>
        </p:txBody>
      </p:sp>
      <p:grpSp>
        <p:nvGrpSpPr>
          <p:cNvPr id="6" name="Group 5"/>
          <p:cNvGrpSpPr/>
          <p:nvPr userDrawn="1"/>
        </p:nvGrpSpPr>
        <p:grpSpPr>
          <a:xfrm>
            <a:off x="791245" y="2369595"/>
            <a:ext cx="2416216" cy="1878202"/>
            <a:chOff x="297439" y="2116926"/>
            <a:chExt cx="1826636" cy="1893204"/>
          </a:xfrm>
        </p:grpSpPr>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17217" y="2677246"/>
              <a:ext cx="1450128" cy="1332884"/>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97439" y="2116926"/>
              <a:ext cx="1826636" cy="533646"/>
            </a:xfrm>
            <a:prstGeom prst="rect">
              <a:avLst/>
            </a:prstGeom>
          </p:spPr>
        </p:pic>
      </p:grpSp>
    </p:spTree>
    <p:extLst>
      <p:ext uri="{BB962C8B-B14F-4D97-AF65-F5344CB8AC3E}">
        <p14:creationId xmlns:p14="http://schemas.microsoft.com/office/powerpoint/2010/main" val="2984675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8"/>
        <p:cNvGrpSpPr/>
        <p:nvPr/>
      </p:nvGrpSpPr>
      <p:grpSpPr>
        <a:xfrm>
          <a:off x="0" y="0"/>
          <a:ext cx="0" cy="0"/>
          <a:chOff x="0" y="0"/>
          <a:chExt cx="0" cy="0"/>
        </a:xfrm>
      </p:grpSpPr>
      <p:grpSp>
        <p:nvGrpSpPr>
          <p:cNvPr id="149" name="Google Shape;149;p15"/>
          <p:cNvGrpSpPr/>
          <p:nvPr/>
        </p:nvGrpSpPr>
        <p:grpSpPr>
          <a:xfrm>
            <a:off x="7191542" y="1"/>
            <a:ext cx="5000459" cy="1425992"/>
            <a:chOff x="7191542" y="1"/>
            <a:chExt cx="5000459" cy="1425992"/>
          </a:xfrm>
        </p:grpSpPr>
        <p:pic>
          <p:nvPicPr>
            <p:cNvPr id="150" name="Google Shape;150;p15"/>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151" name="Google Shape;151;p15"/>
            <p:cNvGrpSpPr/>
            <p:nvPr/>
          </p:nvGrpSpPr>
          <p:grpSpPr>
            <a:xfrm>
              <a:off x="7191542" y="1"/>
              <a:ext cx="5000459" cy="1425992"/>
              <a:chOff x="7186272" y="0"/>
              <a:chExt cx="5005729" cy="1427495"/>
            </a:xfrm>
          </p:grpSpPr>
          <p:sp>
            <p:nvSpPr>
              <p:cNvPr id="152" name="Google Shape;152;p1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153;p1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54" name="Google Shape;154;p1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15"/>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6" name="Google Shape;156;p15"/>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15"/>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8" name="Google Shape;158;p15"/>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60" name="Google Shape;160;p1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1" name="Google Shape;161;p1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LM-Titl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663018" y="3112037"/>
            <a:ext cx="6345767" cy="735013"/>
          </a:xfrm>
          <a:prstGeom prst="rect">
            <a:avLst/>
          </a:prstGeom>
        </p:spPr>
        <p:txBody>
          <a:bodyPr/>
          <a:lstStyle>
            <a:lvl1pPr marL="0" indent="0">
              <a:buNone/>
              <a:defRPr sz="4000" b="1">
                <a:solidFill>
                  <a:srgbClr val="8C2347"/>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en-US"/>
              <a:t>40PT TITLE HERE</a:t>
            </a:r>
          </a:p>
        </p:txBody>
      </p:sp>
      <p:sp>
        <p:nvSpPr>
          <p:cNvPr id="3" name="Text Placeholder 2"/>
          <p:cNvSpPr>
            <a:spLocks noGrp="1"/>
          </p:cNvSpPr>
          <p:nvPr>
            <p:ph type="body" sz="quarter" idx="10" hasCustomPrompt="1"/>
          </p:nvPr>
        </p:nvSpPr>
        <p:spPr>
          <a:xfrm>
            <a:off x="4663018" y="2731036"/>
            <a:ext cx="6345767" cy="381000"/>
          </a:xfrm>
          <a:prstGeom prst="rect">
            <a:avLst/>
          </a:prstGeom>
        </p:spPr>
        <p:txBody>
          <a:bodyPr anchor="ctr"/>
          <a:lstStyle>
            <a:lvl1pPr marL="0" indent="0">
              <a:buNone/>
              <a:defRPr sz="2000" i="1">
                <a:solidFill>
                  <a:schemeClr val="tx1">
                    <a:lumMod val="50000"/>
                    <a:lumOff val="50000"/>
                  </a:schemeClr>
                </a:solidFill>
                <a:latin typeface="Times New Roman" charset="0"/>
                <a:ea typeface="Times New Roman" charset="0"/>
                <a:cs typeface="Times New Roman" charset="0"/>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20pt Headline Here</a:t>
            </a:r>
          </a:p>
        </p:txBody>
      </p:sp>
      <p:grpSp>
        <p:nvGrpSpPr>
          <p:cNvPr id="6" name="Group 5"/>
          <p:cNvGrpSpPr/>
          <p:nvPr userDrawn="1"/>
        </p:nvGrpSpPr>
        <p:grpSpPr>
          <a:xfrm>
            <a:off x="791245" y="2369595"/>
            <a:ext cx="2416216" cy="1878202"/>
            <a:chOff x="297439" y="2116926"/>
            <a:chExt cx="1826636" cy="1893204"/>
          </a:xfrm>
        </p:grpSpPr>
        <p:pic>
          <p:nvPicPr>
            <p:cNvPr id="8" name="Picture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17217" y="2677246"/>
              <a:ext cx="1450128" cy="1332884"/>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97439" y="2116926"/>
              <a:ext cx="1826636" cy="533646"/>
            </a:xfrm>
            <a:prstGeom prst="rect">
              <a:avLst/>
            </a:prstGeom>
          </p:spPr>
        </p:pic>
      </p:grpSp>
    </p:spTree>
    <p:extLst>
      <p:ext uri="{BB962C8B-B14F-4D97-AF65-F5344CB8AC3E}">
        <p14:creationId xmlns:p14="http://schemas.microsoft.com/office/powerpoint/2010/main" val="298467519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LM-Transition">
    <p:spTree>
      <p:nvGrpSpPr>
        <p:cNvPr id="1" name=""/>
        <p:cNvGrpSpPr/>
        <p:nvPr/>
      </p:nvGrpSpPr>
      <p:grpSpPr>
        <a:xfrm>
          <a:off x="0" y="0"/>
          <a:ext cx="0" cy="0"/>
          <a:chOff x="0" y="0"/>
          <a:chExt cx="0" cy="0"/>
        </a:xfrm>
      </p:grpSpPr>
      <p:sp>
        <p:nvSpPr>
          <p:cNvPr id="7" name="Rectangle 6"/>
          <p:cNvSpPr/>
          <p:nvPr userDrawn="1"/>
        </p:nvSpPr>
        <p:spPr>
          <a:xfrm>
            <a:off x="0" y="2290794"/>
            <a:ext cx="12192000" cy="4567206"/>
          </a:xfrm>
          <a:prstGeom prst="rect">
            <a:avLst/>
          </a:prstGeom>
          <a:solidFill>
            <a:srgbClr val="8D2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lt1"/>
              </a:solidFill>
            </a:endParaRPr>
          </a:p>
        </p:txBody>
      </p:sp>
      <p:cxnSp>
        <p:nvCxnSpPr>
          <p:cNvPr id="8" name="Straight Connector 7"/>
          <p:cNvCxnSpPr/>
          <p:nvPr userDrawn="1"/>
        </p:nvCxnSpPr>
        <p:spPr>
          <a:xfrm>
            <a:off x="875819" y="4631593"/>
            <a:ext cx="10440363" cy="0"/>
          </a:xfrm>
          <a:prstGeom prst="line">
            <a:avLst/>
          </a:prstGeom>
          <a:ln>
            <a:solidFill>
              <a:srgbClr val="C9C9C9"/>
            </a:solidFill>
            <a:tailEnd type="none"/>
          </a:ln>
        </p:spPr>
        <p:style>
          <a:lnRef idx="1">
            <a:schemeClr val="accent1"/>
          </a:lnRef>
          <a:fillRef idx="0">
            <a:schemeClr val="accent1"/>
          </a:fillRef>
          <a:effectRef idx="0">
            <a:schemeClr val="accent1"/>
          </a:effectRef>
          <a:fontRef idx="minor">
            <a:schemeClr val="tx1"/>
          </a:fontRef>
        </p:style>
      </p:cxnSp>
      <p:pic>
        <p:nvPicPr>
          <p:cNvPr id="2" name="Picture 1" descr="LM_3C_H-300.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848100" y="497976"/>
            <a:ext cx="4584701" cy="1142196"/>
          </a:xfrm>
          <a:prstGeom prst="rect">
            <a:avLst/>
          </a:prstGeom>
        </p:spPr>
      </p:pic>
      <p:pic>
        <p:nvPicPr>
          <p:cNvPr id="11" name="Picture 10" descr="trinity_health.jp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777705" y="1907926"/>
            <a:ext cx="2604577" cy="192492"/>
          </a:xfrm>
          <a:prstGeom prst="rect">
            <a:avLst/>
          </a:prstGeom>
        </p:spPr>
      </p:pic>
      <p:sp>
        <p:nvSpPr>
          <p:cNvPr id="12" name="Text Placeholder 2"/>
          <p:cNvSpPr>
            <a:spLocks noGrp="1"/>
          </p:cNvSpPr>
          <p:nvPr>
            <p:ph type="body" sz="quarter" idx="10" hasCustomPrompt="1"/>
          </p:nvPr>
        </p:nvSpPr>
        <p:spPr>
          <a:xfrm>
            <a:off x="875819" y="4031767"/>
            <a:ext cx="10440363" cy="381000"/>
          </a:xfrm>
          <a:prstGeom prst="rect">
            <a:avLst/>
          </a:prstGeom>
        </p:spPr>
        <p:txBody>
          <a:bodyPr anchor="ctr"/>
          <a:lstStyle>
            <a:lvl1pPr marL="0" indent="0" algn="ctr">
              <a:buNone/>
              <a:defRPr sz="2800" b="1" i="0" baseline="0">
                <a:solidFill>
                  <a:schemeClr val="bg1"/>
                </a:solidFill>
                <a:latin typeface="Arial"/>
                <a:ea typeface="Times New Roman" charset="0"/>
                <a:cs typeface="Arial"/>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28PT TITLE HERE</a:t>
            </a:r>
          </a:p>
        </p:txBody>
      </p:sp>
      <p:sp>
        <p:nvSpPr>
          <p:cNvPr id="13" name="Text Placeholder 2"/>
          <p:cNvSpPr>
            <a:spLocks noGrp="1"/>
          </p:cNvSpPr>
          <p:nvPr>
            <p:ph type="body" sz="quarter" idx="11" hasCustomPrompt="1"/>
          </p:nvPr>
        </p:nvSpPr>
        <p:spPr>
          <a:xfrm>
            <a:off x="875819" y="4886876"/>
            <a:ext cx="10440363" cy="381000"/>
          </a:xfrm>
          <a:prstGeom prst="rect">
            <a:avLst/>
          </a:prstGeom>
        </p:spPr>
        <p:txBody>
          <a:bodyPr anchor="ctr"/>
          <a:lstStyle>
            <a:lvl1pPr marL="0" indent="0" algn="ctr">
              <a:buNone/>
              <a:defRPr sz="2800" b="1" i="1" baseline="0">
                <a:solidFill>
                  <a:schemeClr val="bg1"/>
                </a:solidFill>
                <a:latin typeface="Times"/>
                <a:ea typeface="Times New Roman" charset="0"/>
                <a:cs typeface="Times"/>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28pt Subtitle Here</a:t>
            </a:r>
          </a:p>
        </p:txBody>
      </p:sp>
    </p:spTree>
    <p:extLst>
      <p:ext uri="{BB962C8B-B14F-4D97-AF65-F5344CB8AC3E}">
        <p14:creationId xmlns:p14="http://schemas.microsoft.com/office/powerpoint/2010/main" val="8205121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_1-Line Title (Blank, Logo Top)">
    <p:spTree>
      <p:nvGrpSpPr>
        <p:cNvPr id="1" name=""/>
        <p:cNvGrpSpPr/>
        <p:nvPr/>
      </p:nvGrpSpPr>
      <p:grpSpPr>
        <a:xfrm>
          <a:off x="0" y="0"/>
          <a:ext cx="0" cy="0"/>
          <a:chOff x="0" y="0"/>
          <a:chExt cx="0" cy="0"/>
        </a:xfrm>
      </p:grpSpPr>
      <p:cxnSp>
        <p:nvCxnSpPr>
          <p:cNvPr id="14" name="Straight Connector 13"/>
          <p:cNvCxnSpPr/>
          <p:nvPr userDrawn="1"/>
        </p:nvCxnSpPr>
        <p:spPr>
          <a:xfrm>
            <a:off x="2"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20" y="533969"/>
            <a:ext cx="8867787" cy="488537"/>
          </a:xfrm>
          <a:prstGeom prst="rect">
            <a:avLst/>
          </a:prstGeom>
        </p:spPr>
        <p:txBody>
          <a:bodyPr anchor="ctr"/>
          <a:lstStyle>
            <a:lvl1pPr marL="0" indent="0">
              <a:buNone/>
              <a:defRPr b="1">
                <a:solidFill>
                  <a:srgbClr val="8C2347"/>
                </a:solidFill>
              </a:defRPr>
            </a:lvl1pPr>
            <a:lvl2pPr marL="342900" indent="0">
              <a:buNone/>
              <a:defRPr b="1">
                <a:solidFill>
                  <a:srgbClr val="8C2347"/>
                </a:solidFill>
              </a:defRPr>
            </a:lvl2pPr>
            <a:lvl3pPr marL="685800" indent="0">
              <a:buNone/>
              <a:defRPr b="1">
                <a:solidFill>
                  <a:srgbClr val="8C2347"/>
                </a:solidFill>
              </a:defRPr>
            </a:lvl3pPr>
            <a:lvl4pPr marL="1028700" indent="0">
              <a:buNone/>
              <a:defRPr b="1">
                <a:solidFill>
                  <a:srgbClr val="8C2347"/>
                </a:solidFill>
              </a:defRPr>
            </a:lvl4pPr>
            <a:lvl5pPr marL="1371600" indent="0">
              <a:buNone/>
              <a:defRPr b="1">
                <a:solidFill>
                  <a:srgbClr val="8C2347"/>
                </a:solidFill>
              </a:defRPr>
            </a:lvl5pPr>
          </a:lstStyle>
          <a:p>
            <a:pPr lvl="0"/>
            <a:r>
              <a:rPr lang="en-US"/>
              <a:t>28PT TITLE HERE</a:t>
            </a:r>
          </a:p>
        </p:txBody>
      </p:sp>
      <p:sp>
        <p:nvSpPr>
          <p:cNvPr id="17" name="Rectangle 16"/>
          <p:cNvSpPr/>
          <p:nvPr userDrawn="1"/>
        </p:nvSpPr>
        <p:spPr>
          <a:xfrm>
            <a:off x="9815334" y="5955178"/>
            <a:ext cx="2376668" cy="90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sp>
        <p:nvSpPr>
          <p:cNvPr id="5" name="Rectangle 4"/>
          <p:cNvSpPr/>
          <p:nvPr userDrawn="1"/>
        </p:nvSpPr>
        <p:spPr>
          <a:xfrm>
            <a:off x="9815334" y="77979"/>
            <a:ext cx="2376668" cy="94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pic>
        <p:nvPicPr>
          <p:cNvPr id="7" name="Picture 6" descr="LM_LUMC_3C_V.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997747" y="317115"/>
            <a:ext cx="1653863" cy="574078"/>
          </a:xfrm>
          <a:prstGeom prst="rect">
            <a:avLst/>
          </a:prstGeom>
        </p:spPr>
      </p:pic>
    </p:spTree>
    <p:extLst>
      <p:ext uri="{BB962C8B-B14F-4D97-AF65-F5344CB8AC3E}">
        <p14:creationId xmlns:p14="http://schemas.microsoft.com/office/powerpoint/2010/main" val="10615874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_1-Line Title (Blank, Logo Top)">
    <p:spTree>
      <p:nvGrpSpPr>
        <p:cNvPr id="1" name=""/>
        <p:cNvGrpSpPr/>
        <p:nvPr/>
      </p:nvGrpSpPr>
      <p:grpSpPr>
        <a:xfrm>
          <a:off x="0" y="0"/>
          <a:ext cx="0" cy="0"/>
          <a:chOff x="0" y="0"/>
          <a:chExt cx="0" cy="0"/>
        </a:xfrm>
      </p:grpSpPr>
      <p:cxnSp>
        <p:nvCxnSpPr>
          <p:cNvPr id="14" name="Straight Connector 13"/>
          <p:cNvCxnSpPr/>
          <p:nvPr userDrawn="1"/>
        </p:nvCxnSpPr>
        <p:spPr>
          <a:xfrm>
            <a:off x="2"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20" y="533969"/>
            <a:ext cx="8867787" cy="488537"/>
          </a:xfrm>
          <a:prstGeom prst="rect">
            <a:avLst/>
          </a:prstGeom>
        </p:spPr>
        <p:txBody>
          <a:bodyPr anchor="ctr"/>
          <a:lstStyle>
            <a:lvl1pPr marL="0" indent="0">
              <a:buNone/>
              <a:defRPr b="1">
                <a:solidFill>
                  <a:srgbClr val="8C2347"/>
                </a:solidFill>
              </a:defRPr>
            </a:lvl1pPr>
            <a:lvl2pPr marL="342900" indent="0">
              <a:buNone/>
              <a:defRPr b="1">
                <a:solidFill>
                  <a:srgbClr val="8C2347"/>
                </a:solidFill>
              </a:defRPr>
            </a:lvl2pPr>
            <a:lvl3pPr marL="685800" indent="0">
              <a:buNone/>
              <a:defRPr b="1">
                <a:solidFill>
                  <a:srgbClr val="8C2347"/>
                </a:solidFill>
              </a:defRPr>
            </a:lvl3pPr>
            <a:lvl4pPr marL="1028700" indent="0">
              <a:buNone/>
              <a:defRPr b="1">
                <a:solidFill>
                  <a:srgbClr val="8C2347"/>
                </a:solidFill>
              </a:defRPr>
            </a:lvl4pPr>
            <a:lvl5pPr marL="1371600" indent="0">
              <a:buNone/>
              <a:defRPr b="1">
                <a:solidFill>
                  <a:srgbClr val="8C2347"/>
                </a:solidFill>
              </a:defRPr>
            </a:lvl5pPr>
          </a:lstStyle>
          <a:p>
            <a:pPr lvl="0"/>
            <a:r>
              <a:rPr lang="en-US"/>
              <a:t>28PT TITLE HERE</a:t>
            </a:r>
          </a:p>
        </p:txBody>
      </p:sp>
      <p:sp>
        <p:nvSpPr>
          <p:cNvPr id="17" name="Rectangle 16"/>
          <p:cNvSpPr/>
          <p:nvPr userDrawn="1"/>
        </p:nvSpPr>
        <p:spPr>
          <a:xfrm>
            <a:off x="9815334" y="5955178"/>
            <a:ext cx="2376668" cy="90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sp>
        <p:nvSpPr>
          <p:cNvPr id="5" name="Rectangle 4"/>
          <p:cNvSpPr/>
          <p:nvPr userDrawn="1"/>
        </p:nvSpPr>
        <p:spPr>
          <a:xfrm>
            <a:off x="9815334" y="77979"/>
            <a:ext cx="2376668" cy="94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pic>
        <p:nvPicPr>
          <p:cNvPr id="7" name="Picture 6" descr="LM_LUMC_3C_V.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997747" y="317115"/>
            <a:ext cx="1653863" cy="574078"/>
          </a:xfrm>
          <a:prstGeom prst="rect">
            <a:avLst/>
          </a:prstGeom>
        </p:spPr>
      </p:pic>
    </p:spTree>
    <p:extLst>
      <p:ext uri="{BB962C8B-B14F-4D97-AF65-F5344CB8AC3E}">
        <p14:creationId xmlns:p14="http://schemas.microsoft.com/office/powerpoint/2010/main" val="106158743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Cover" type="title">
  <p:cSld name="1_Cover">
    <p:spTree>
      <p:nvGrpSpPr>
        <p:cNvPr id="1" name="Shape 17"/>
        <p:cNvGrpSpPr/>
        <p:nvPr/>
      </p:nvGrpSpPr>
      <p:grpSpPr>
        <a:xfrm>
          <a:off x="0" y="0"/>
          <a:ext cx="0" cy="0"/>
          <a:chOff x="0" y="0"/>
          <a:chExt cx="0" cy="0"/>
        </a:xfrm>
      </p:grpSpPr>
      <p:sp>
        <p:nvSpPr>
          <p:cNvPr id="18" name="Google Shape;18;p12"/>
          <p:cNvSpPr/>
          <p:nvPr/>
        </p:nvSpPr>
        <p:spPr>
          <a:xfrm>
            <a:off x="0" y="0"/>
            <a:ext cx="12193200" cy="686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Cambria"/>
              <a:ea typeface="Cambria"/>
              <a:cs typeface="Cambria"/>
              <a:sym typeface="Cambria"/>
            </a:endParaRPr>
          </a:p>
        </p:txBody>
      </p:sp>
      <p:pic>
        <p:nvPicPr>
          <p:cNvPr id="19" name="Google Shape;19;p12"/>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0" y="4686300"/>
            <a:ext cx="12192000" cy="2171700"/>
          </a:xfrm>
          <a:prstGeom prst="rect">
            <a:avLst/>
          </a:prstGeom>
          <a:noFill/>
          <a:ln>
            <a:noFill/>
          </a:ln>
        </p:spPr>
      </p:pic>
      <p:sp>
        <p:nvSpPr>
          <p:cNvPr id="20" name="Google Shape;20;p12"/>
          <p:cNvSpPr txBox="1">
            <a:spLocks noGrp="1"/>
          </p:cNvSpPr>
          <p:nvPr>
            <p:ph type="ctrTitle"/>
          </p:nvPr>
        </p:nvSpPr>
        <p:spPr>
          <a:xfrm>
            <a:off x="979200" y="1828800"/>
            <a:ext cx="10234800" cy="1414500"/>
          </a:xfrm>
          <a:prstGeom prst="rect">
            <a:avLst/>
          </a:prstGeom>
          <a:noFill/>
          <a:ln>
            <a:noFill/>
          </a:ln>
        </p:spPr>
        <p:txBody>
          <a:bodyPr spcFirstLastPara="1" wrap="square" lIns="0" tIns="0" rIns="0" bIns="0" anchor="b" anchorCtr="0">
            <a:noAutofit/>
          </a:bodyPr>
          <a:lstStyle>
            <a:lvl1pPr lvl="0" algn="ctr">
              <a:lnSpc>
                <a:spcPct val="85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2"/>
          <p:cNvSpPr txBox="1">
            <a:spLocks noGrp="1"/>
          </p:cNvSpPr>
          <p:nvPr>
            <p:ph type="subTitle" idx="1"/>
          </p:nvPr>
        </p:nvSpPr>
        <p:spPr>
          <a:xfrm>
            <a:off x="979200" y="3520800"/>
            <a:ext cx="10234800" cy="442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3200"/>
              <a:buFont typeface="Calibri"/>
              <a:buChar char="​"/>
              <a:defRPr sz="3200" i="1">
                <a:solidFill>
                  <a:schemeClr val="lt1"/>
                </a:solidFill>
                <a:latin typeface="Cambria"/>
                <a:ea typeface="Cambria"/>
                <a:cs typeface="Cambria"/>
                <a:sym typeface="Cambria"/>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22" name="Google Shape;22;p12"/>
          <p:cNvSpPr txBox="1"/>
          <p:nvPr/>
        </p:nvSpPr>
        <p:spPr>
          <a:xfrm>
            <a:off x="11212800" y="6498000"/>
            <a:ext cx="522000" cy="3600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rgbClr val="595959"/>
                </a:solidFill>
                <a:latin typeface="Calibri"/>
                <a:ea typeface="Calibri"/>
                <a:cs typeface="Calibri"/>
                <a:sym typeface="Calibri"/>
              </a:rPr>
              <a:t>‹#›</a:t>
            </a:fld>
            <a:endParaRPr sz="1400" b="0" i="0" u="none" strike="noStrike" cap="none">
              <a:solidFill>
                <a:srgbClr val="595959"/>
              </a:solidFill>
              <a:latin typeface="Calibri"/>
              <a:ea typeface="Calibri"/>
              <a:cs typeface="Calibri"/>
              <a:sym typeface="Calibri"/>
            </a:endParaRPr>
          </a:p>
        </p:txBody>
      </p:sp>
    </p:spTree>
    <p:extLst>
      <p:ext uri="{BB962C8B-B14F-4D97-AF65-F5344CB8AC3E}">
        <p14:creationId xmlns:p14="http://schemas.microsoft.com/office/powerpoint/2010/main" val="209258218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23"/>
        <p:cNvGrpSpPr/>
        <p:nvPr/>
      </p:nvGrpSpPr>
      <p:grpSpPr>
        <a:xfrm>
          <a:off x="0" y="0"/>
          <a:ext cx="0" cy="0"/>
          <a:chOff x="0" y="0"/>
          <a:chExt cx="0" cy="0"/>
        </a:xfrm>
      </p:grpSpPr>
      <p:sp>
        <p:nvSpPr>
          <p:cNvPr id="24" name="Google Shape;24;p13"/>
          <p:cNvSpPr txBox="1">
            <a:spLocks noGrp="1"/>
          </p:cNvSpPr>
          <p:nvPr>
            <p:ph type="body" idx="1"/>
          </p:nvPr>
        </p:nvSpPr>
        <p:spPr>
          <a:xfrm>
            <a:off x="457200" y="1828800"/>
            <a:ext cx="5410800" cy="43884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0"/>
              </a:spcBef>
              <a:spcAft>
                <a:spcPts val="0"/>
              </a:spcAft>
              <a:buSzPts val="20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81000" algn="l">
              <a:lnSpc>
                <a:spcPct val="90000"/>
              </a:lnSpc>
              <a:spcBef>
                <a:spcPts val="1200"/>
              </a:spcBef>
              <a:spcAft>
                <a:spcPts val="0"/>
              </a:spcAft>
              <a:buClr>
                <a:schemeClr val="accent1"/>
              </a:buClr>
              <a:buSzPts val="24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80000"/>
              </a:lnSpc>
              <a:spcBef>
                <a:spcPts val="900"/>
              </a:spcBef>
              <a:spcAft>
                <a:spcPts val="0"/>
              </a:spcAft>
              <a:buClr>
                <a:schemeClr val="accent5"/>
              </a:buClr>
              <a:buSzPts val="1800"/>
              <a:buChar char="​"/>
              <a:defRPr/>
            </a:lvl7pPr>
            <a:lvl8pPr marL="3657600" lvl="7" indent="-342900" algn="l">
              <a:lnSpc>
                <a:spcPct val="80000"/>
              </a:lnSpc>
              <a:spcBef>
                <a:spcPts val="600"/>
              </a:spcBef>
              <a:spcAft>
                <a:spcPts val="0"/>
              </a:spcAft>
              <a:buClr>
                <a:schemeClr val="dk1"/>
              </a:buClr>
              <a:buSzPts val="1800"/>
              <a:buChar char="​"/>
              <a:defRPr/>
            </a:lvl8pPr>
            <a:lvl9pPr marL="4114800" lvl="8" indent="-342900" algn="l">
              <a:lnSpc>
                <a:spcPct val="80000"/>
              </a:lnSpc>
              <a:spcBef>
                <a:spcPts val="600"/>
              </a:spcBef>
              <a:spcAft>
                <a:spcPts val="0"/>
              </a:spcAft>
              <a:buClr>
                <a:schemeClr val="dk1"/>
              </a:buClr>
              <a:buSzPts val="1800"/>
              <a:buChar char="​"/>
              <a:defRPr/>
            </a:lvl9pPr>
          </a:lstStyle>
          <a:p>
            <a:endParaRPr/>
          </a:p>
        </p:txBody>
      </p:sp>
      <p:sp>
        <p:nvSpPr>
          <p:cNvPr id="25" name="Google Shape;25;p13"/>
          <p:cNvSpPr txBox="1">
            <a:spLocks noGrp="1"/>
          </p:cNvSpPr>
          <p:nvPr>
            <p:ph type="subTitle" idx="2"/>
          </p:nvPr>
        </p:nvSpPr>
        <p:spPr>
          <a:xfrm>
            <a:off x="456000" y="6217200"/>
            <a:ext cx="11278800" cy="183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00"/>
              <a:buFont typeface="Calibri"/>
              <a:buChar char="​"/>
              <a:defRPr sz="800" i="0">
                <a:solidFill>
                  <a:schemeClr val="dk1"/>
                </a:solidFill>
                <a:latin typeface="Calibri"/>
                <a:ea typeface="Calibri"/>
                <a:cs typeface="Calibri"/>
                <a:sym typeface="Calibri"/>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26" name="Google Shape;26;p13"/>
          <p:cNvSpPr>
            <a:spLocks noGrp="1"/>
          </p:cNvSpPr>
          <p:nvPr>
            <p:ph type="pic" idx="3"/>
          </p:nvPr>
        </p:nvSpPr>
        <p:spPr>
          <a:xfrm>
            <a:off x="6325200" y="1828800"/>
            <a:ext cx="5410800" cy="4388400"/>
          </a:xfrm>
          <a:prstGeom prst="rect">
            <a:avLst/>
          </a:prstGeom>
          <a:noFill/>
          <a:ln>
            <a:noFill/>
          </a:ln>
        </p:spPr>
      </p:sp>
      <p:sp>
        <p:nvSpPr>
          <p:cNvPr id="27" name="Google Shape;27;p13"/>
          <p:cNvSpPr txBox="1">
            <a:spLocks noGrp="1"/>
          </p:cNvSpPr>
          <p:nvPr>
            <p:ph type="dt" idx="10"/>
          </p:nvPr>
        </p:nvSpPr>
        <p:spPr>
          <a:xfrm>
            <a:off x="10111200" y="6498000"/>
            <a:ext cx="979200" cy="36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3"/>
          <p:cNvSpPr txBox="1">
            <a:spLocks noGrp="1"/>
          </p:cNvSpPr>
          <p:nvPr>
            <p:ph type="ftr" idx="11"/>
          </p:nvPr>
        </p:nvSpPr>
        <p:spPr>
          <a:xfrm>
            <a:off x="2597850" y="6498000"/>
            <a:ext cx="6996300" cy="36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3"/>
          <p:cNvSpPr txBox="1">
            <a:spLocks noGrp="1"/>
          </p:cNvSpPr>
          <p:nvPr>
            <p:ph type="sldNum" idx="12"/>
          </p:nvPr>
        </p:nvSpPr>
        <p:spPr>
          <a:xfrm>
            <a:off x="11212800" y="6498000"/>
            <a:ext cx="522000" cy="36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13"/>
          <p:cNvSpPr txBox="1">
            <a:spLocks noGrp="1"/>
          </p:cNvSpPr>
          <p:nvPr>
            <p:ph type="title"/>
          </p:nvPr>
        </p:nvSpPr>
        <p:spPr>
          <a:xfrm>
            <a:off x="457200" y="457200"/>
            <a:ext cx="11278800" cy="12021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637022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itle and Content: Green">
  <p:cSld name="Title and Content: Green">
    <p:spTree>
      <p:nvGrpSpPr>
        <p:cNvPr id="1" name="Shape 31"/>
        <p:cNvGrpSpPr/>
        <p:nvPr/>
      </p:nvGrpSpPr>
      <p:grpSpPr>
        <a:xfrm>
          <a:off x="0" y="0"/>
          <a:ext cx="0" cy="0"/>
          <a:chOff x="0" y="0"/>
          <a:chExt cx="0" cy="0"/>
        </a:xfrm>
      </p:grpSpPr>
      <p:pic>
        <p:nvPicPr>
          <p:cNvPr id="32" name="Google Shape;32;p14"/>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0" y="5295900"/>
            <a:ext cx="12192000" cy="1562099"/>
          </a:xfrm>
          <a:prstGeom prst="rect">
            <a:avLst/>
          </a:prstGeom>
          <a:noFill/>
          <a:ln>
            <a:noFill/>
          </a:ln>
        </p:spPr>
      </p:pic>
      <p:sp>
        <p:nvSpPr>
          <p:cNvPr id="33" name="Google Shape;33;p14"/>
          <p:cNvSpPr txBox="1">
            <a:spLocks noGrp="1"/>
          </p:cNvSpPr>
          <p:nvPr>
            <p:ph type="body" idx="1"/>
          </p:nvPr>
        </p:nvSpPr>
        <p:spPr>
          <a:xfrm>
            <a:off x="457200" y="1828800"/>
            <a:ext cx="11278800" cy="33699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0"/>
              </a:spcBef>
              <a:spcAft>
                <a:spcPts val="0"/>
              </a:spcAft>
              <a:buSzPts val="20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81000" algn="l">
              <a:lnSpc>
                <a:spcPct val="90000"/>
              </a:lnSpc>
              <a:spcBef>
                <a:spcPts val="1200"/>
              </a:spcBef>
              <a:spcAft>
                <a:spcPts val="0"/>
              </a:spcAft>
              <a:buClr>
                <a:schemeClr val="accent1"/>
              </a:buClr>
              <a:buSzPts val="24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80000"/>
              </a:lnSpc>
              <a:spcBef>
                <a:spcPts val="900"/>
              </a:spcBef>
              <a:spcAft>
                <a:spcPts val="0"/>
              </a:spcAft>
              <a:buClr>
                <a:schemeClr val="accent5"/>
              </a:buClr>
              <a:buSzPts val="1800"/>
              <a:buChar char="​"/>
              <a:defRPr/>
            </a:lvl7pPr>
            <a:lvl8pPr marL="3657600" lvl="7" indent="-342900" algn="l">
              <a:lnSpc>
                <a:spcPct val="80000"/>
              </a:lnSpc>
              <a:spcBef>
                <a:spcPts val="600"/>
              </a:spcBef>
              <a:spcAft>
                <a:spcPts val="0"/>
              </a:spcAft>
              <a:buClr>
                <a:schemeClr val="dk1"/>
              </a:buClr>
              <a:buSzPts val="1800"/>
              <a:buChar char="​"/>
              <a:defRPr/>
            </a:lvl8pPr>
            <a:lvl9pPr marL="4114800" lvl="8" indent="-342900" algn="l">
              <a:lnSpc>
                <a:spcPct val="80000"/>
              </a:lnSpc>
              <a:spcBef>
                <a:spcPts val="600"/>
              </a:spcBef>
              <a:spcAft>
                <a:spcPts val="0"/>
              </a:spcAft>
              <a:buClr>
                <a:schemeClr val="dk1"/>
              </a:buClr>
              <a:buSzPts val="1800"/>
              <a:buChar char="​"/>
              <a:defRPr/>
            </a:lvl9pPr>
          </a:lstStyle>
          <a:p>
            <a:endParaRPr/>
          </a:p>
        </p:txBody>
      </p:sp>
      <p:sp>
        <p:nvSpPr>
          <p:cNvPr id="34" name="Google Shape;34;p14"/>
          <p:cNvSpPr txBox="1">
            <a:spLocks noGrp="1"/>
          </p:cNvSpPr>
          <p:nvPr>
            <p:ph type="subTitle" idx="2"/>
          </p:nvPr>
        </p:nvSpPr>
        <p:spPr>
          <a:xfrm>
            <a:off x="456000" y="5204099"/>
            <a:ext cx="11278800" cy="183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00"/>
              <a:buFont typeface="Calibri"/>
              <a:buChar char="​"/>
              <a:defRPr sz="800" i="0">
                <a:solidFill>
                  <a:schemeClr val="dk1"/>
                </a:solidFill>
                <a:latin typeface="Calibri"/>
                <a:ea typeface="Calibri"/>
                <a:cs typeface="Calibri"/>
                <a:sym typeface="Calibri"/>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35" name="Google Shape;35;p14"/>
          <p:cNvSpPr txBox="1">
            <a:spLocks noGrp="1"/>
          </p:cNvSpPr>
          <p:nvPr>
            <p:ph type="dt" idx="10"/>
          </p:nvPr>
        </p:nvSpPr>
        <p:spPr>
          <a:xfrm>
            <a:off x="10111200" y="6498000"/>
            <a:ext cx="979200" cy="36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
          <p:cNvSpPr txBox="1">
            <a:spLocks noGrp="1"/>
          </p:cNvSpPr>
          <p:nvPr>
            <p:ph type="ftr" idx="11"/>
          </p:nvPr>
        </p:nvSpPr>
        <p:spPr>
          <a:xfrm>
            <a:off x="2597850" y="6498000"/>
            <a:ext cx="6996300" cy="36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4"/>
          <p:cNvSpPr txBox="1">
            <a:spLocks noGrp="1"/>
          </p:cNvSpPr>
          <p:nvPr>
            <p:ph type="sldNum" idx="12"/>
          </p:nvPr>
        </p:nvSpPr>
        <p:spPr>
          <a:xfrm>
            <a:off x="11212800" y="6498000"/>
            <a:ext cx="522000" cy="360000"/>
          </a:xfrm>
          <a:prstGeom prst="rect">
            <a:avLst/>
          </a:prstGeom>
          <a:noFill/>
          <a:ln>
            <a:noFill/>
          </a:ln>
        </p:spPr>
        <p:txBody>
          <a:bodyPr spcFirstLastPara="1" wrap="square" lIns="0" tIns="0" rIns="0" bIns="0" anchor="t" anchorCtr="0">
            <a:noAutofit/>
          </a:bodyPr>
          <a:lstStyle>
            <a:lvl1pPr marL="0" lvl="0" indent="0" algn="r">
              <a:spcBef>
                <a:spcPts val="0"/>
              </a:spcBef>
              <a:buNone/>
              <a:defRPr sz="1400" b="0" i="0" u="none" strike="noStrike" cap="none">
                <a:solidFill>
                  <a:schemeClr val="lt1"/>
                </a:solidFill>
                <a:latin typeface="Calibri"/>
                <a:ea typeface="Calibri"/>
                <a:cs typeface="Calibri"/>
                <a:sym typeface="Calibri"/>
              </a:defRPr>
            </a:lvl1pPr>
            <a:lvl2pPr marL="0" lvl="1" indent="0" algn="r">
              <a:spcBef>
                <a:spcPts val="0"/>
              </a:spcBef>
              <a:buNone/>
              <a:defRPr sz="1400" b="0" i="0" u="none" strike="noStrike" cap="none">
                <a:solidFill>
                  <a:schemeClr val="lt1"/>
                </a:solidFill>
                <a:latin typeface="Calibri"/>
                <a:ea typeface="Calibri"/>
                <a:cs typeface="Calibri"/>
                <a:sym typeface="Calibri"/>
              </a:defRPr>
            </a:lvl2pPr>
            <a:lvl3pPr marL="0" lvl="2" indent="0" algn="r">
              <a:spcBef>
                <a:spcPts val="0"/>
              </a:spcBef>
              <a:buNone/>
              <a:defRPr sz="1400" b="0" i="0" u="none" strike="noStrike" cap="none">
                <a:solidFill>
                  <a:schemeClr val="lt1"/>
                </a:solidFill>
                <a:latin typeface="Calibri"/>
                <a:ea typeface="Calibri"/>
                <a:cs typeface="Calibri"/>
                <a:sym typeface="Calibri"/>
              </a:defRPr>
            </a:lvl3pPr>
            <a:lvl4pPr marL="0" lvl="3" indent="0" algn="r">
              <a:spcBef>
                <a:spcPts val="0"/>
              </a:spcBef>
              <a:buNone/>
              <a:defRPr sz="1400" b="0" i="0" u="none" strike="noStrike" cap="none">
                <a:solidFill>
                  <a:schemeClr val="lt1"/>
                </a:solidFill>
                <a:latin typeface="Calibri"/>
                <a:ea typeface="Calibri"/>
                <a:cs typeface="Calibri"/>
                <a:sym typeface="Calibri"/>
              </a:defRPr>
            </a:lvl4pPr>
            <a:lvl5pPr marL="0" lvl="4" indent="0" algn="r">
              <a:spcBef>
                <a:spcPts val="0"/>
              </a:spcBef>
              <a:buNone/>
              <a:defRPr sz="1400" b="0" i="0" u="none" strike="noStrike" cap="none">
                <a:solidFill>
                  <a:schemeClr val="lt1"/>
                </a:solidFill>
                <a:latin typeface="Calibri"/>
                <a:ea typeface="Calibri"/>
                <a:cs typeface="Calibri"/>
                <a:sym typeface="Calibri"/>
              </a:defRPr>
            </a:lvl5pPr>
            <a:lvl6pPr marL="0" lvl="5" indent="0" algn="r">
              <a:spcBef>
                <a:spcPts val="0"/>
              </a:spcBef>
              <a:buNone/>
              <a:defRPr sz="1400" b="0" i="0" u="none" strike="noStrike" cap="none">
                <a:solidFill>
                  <a:schemeClr val="lt1"/>
                </a:solidFill>
                <a:latin typeface="Calibri"/>
                <a:ea typeface="Calibri"/>
                <a:cs typeface="Calibri"/>
                <a:sym typeface="Calibri"/>
              </a:defRPr>
            </a:lvl6pPr>
            <a:lvl7pPr marL="0" lvl="6" indent="0" algn="r">
              <a:spcBef>
                <a:spcPts val="0"/>
              </a:spcBef>
              <a:buNone/>
              <a:defRPr sz="1400" b="0" i="0" u="none" strike="noStrike" cap="none">
                <a:solidFill>
                  <a:schemeClr val="lt1"/>
                </a:solidFill>
                <a:latin typeface="Calibri"/>
                <a:ea typeface="Calibri"/>
                <a:cs typeface="Calibri"/>
                <a:sym typeface="Calibri"/>
              </a:defRPr>
            </a:lvl7pPr>
            <a:lvl8pPr marL="0" lvl="7" indent="0" algn="r">
              <a:spcBef>
                <a:spcPts val="0"/>
              </a:spcBef>
              <a:buNone/>
              <a:defRPr sz="1400" b="0" i="0" u="none" strike="noStrike" cap="none">
                <a:solidFill>
                  <a:schemeClr val="lt1"/>
                </a:solidFill>
                <a:latin typeface="Calibri"/>
                <a:ea typeface="Calibri"/>
                <a:cs typeface="Calibri"/>
                <a:sym typeface="Calibri"/>
              </a:defRPr>
            </a:lvl8pPr>
            <a:lvl9pPr marL="0" lvl="8" indent="0" algn="r">
              <a:spcBef>
                <a:spcPts val="0"/>
              </a:spcBef>
              <a:buNone/>
              <a:defRPr sz="14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14"/>
          <p:cNvSpPr txBox="1"/>
          <p:nvPr/>
        </p:nvSpPr>
        <p:spPr>
          <a:xfrm>
            <a:off x="464042" y="6498000"/>
            <a:ext cx="2252557" cy="36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OSF HealthCare</a:t>
            </a:r>
            <a:endParaRPr/>
          </a:p>
        </p:txBody>
      </p:sp>
      <p:sp>
        <p:nvSpPr>
          <p:cNvPr id="39" name="Google Shape;39;p14"/>
          <p:cNvSpPr txBox="1">
            <a:spLocks noGrp="1"/>
          </p:cNvSpPr>
          <p:nvPr>
            <p:ph type="title"/>
          </p:nvPr>
        </p:nvSpPr>
        <p:spPr>
          <a:xfrm>
            <a:off x="457200" y="457200"/>
            <a:ext cx="11278800" cy="12021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35193637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8" name="Rectangle 7"/>
          <p:cNvSpPr/>
          <p:nvPr userDrawn="1"/>
        </p:nvSpPr>
        <p:spPr>
          <a:xfrm>
            <a:off x="0" y="1"/>
            <a:ext cx="12192000" cy="3429000"/>
          </a:xfrm>
          <a:prstGeom prst="rect">
            <a:avLst/>
          </a:prstGeom>
          <a:solidFill>
            <a:srgbClr val="5127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9118073" y="1757284"/>
            <a:ext cx="2462212" cy="369332"/>
          </a:xfrm>
        </p:spPr>
        <p:txBody>
          <a:bodyPr/>
          <a:lstStyle>
            <a:lvl1pPr algn="r">
              <a:defRPr>
                <a:solidFill>
                  <a:schemeClr val="bg1"/>
                </a:solidFill>
              </a:defRPr>
            </a:lvl1pPr>
          </a:lstStyle>
          <a:p>
            <a:r>
              <a:rPr lang="en-US"/>
              <a:t>Title slide</a:t>
            </a:r>
          </a:p>
        </p:txBody>
      </p:sp>
      <p:sp>
        <p:nvSpPr>
          <p:cNvPr id="12" name="Text Placeholder 11"/>
          <p:cNvSpPr>
            <a:spLocks noGrp="1"/>
          </p:cNvSpPr>
          <p:nvPr>
            <p:ph type="body" sz="quarter" idx="10" hasCustomPrompt="1"/>
          </p:nvPr>
        </p:nvSpPr>
        <p:spPr>
          <a:xfrm>
            <a:off x="6096001" y="2287588"/>
            <a:ext cx="5484284" cy="685800"/>
          </a:xfrm>
        </p:spPr>
        <p:txBody>
          <a:bodyPr/>
          <a:lstStyle>
            <a:lvl1pPr marL="0" indent="0" algn="r">
              <a:buFontTx/>
              <a:buNone/>
              <a:defRPr sz="1400">
                <a:solidFill>
                  <a:schemeClr val="bg1"/>
                </a:solidFill>
              </a:defRPr>
            </a:lvl1pPr>
            <a:lvl2pPr>
              <a:buFontTx/>
              <a:buNone/>
              <a:defRPr/>
            </a:lvl2pPr>
            <a:lvl3pPr>
              <a:buFontTx/>
              <a:buNone/>
              <a:defRPr/>
            </a:lvl3pPr>
            <a:lvl4pPr>
              <a:buFontTx/>
              <a:buNone/>
              <a:defRPr/>
            </a:lvl4pPr>
            <a:lvl5pPr>
              <a:buFontTx/>
              <a:buNone/>
              <a:defRPr/>
            </a:lvl5pPr>
          </a:lstStyle>
          <a:p>
            <a:pPr lvl="0"/>
            <a:r>
              <a:rPr lang="en-US"/>
              <a:t>Presenters </a:t>
            </a:r>
            <a:r>
              <a:rPr lang="en-US" err="1"/>
              <a:t>Name(s</a:t>
            </a:r>
            <a:r>
              <a:rPr lang="en-US"/>
              <a:t>)</a:t>
            </a:r>
            <a:br>
              <a:rPr lang="en-US"/>
            </a:br>
            <a:r>
              <a:rPr lang="en-US"/>
              <a:t>go here</a:t>
            </a:r>
          </a:p>
        </p:txBody>
      </p:sp>
      <p:sp>
        <p:nvSpPr>
          <p:cNvPr id="16" name="Picture Placeholder 10"/>
          <p:cNvSpPr>
            <a:spLocks noGrp="1"/>
          </p:cNvSpPr>
          <p:nvPr>
            <p:ph type="pic" sz="quarter" idx="11" hasCustomPrompt="1"/>
          </p:nvPr>
        </p:nvSpPr>
        <p:spPr>
          <a:xfrm>
            <a:off x="0" y="3429000"/>
            <a:ext cx="3048000" cy="1139825"/>
          </a:xfrm>
        </p:spPr>
        <p:txBody>
          <a:bodyPr anchor="ctr"/>
          <a:lstStyle>
            <a:lvl1pPr algn="ctr">
              <a:buFontTx/>
              <a:buNone/>
              <a:defRPr sz="1400">
                <a:solidFill>
                  <a:srgbClr val="58595B"/>
                </a:solidFill>
              </a:defRPr>
            </a:lvl1pPr>
          </a:lstStyle>
          <a:p>
            <a:r>
              <a:rPr lang="en-US"/>
              <a:t>2.5 </a:t>
            </a:r>
            <a:r>
              <a:rPr lang="en-US" err="1"/>
              <a:t>x</a:t>
            </a:r>
            <a:r>
              <a:rPr lang="en-US"/>
              <a:t> 1.25 photo</a:t>
            </a:r>
          </a:p>
        </p:txBody>
      </p:sp>
      <p:sp>
        <p:nvSpPr>
          <p:cNvPr id="17" name="Picture Placeholder 10"/>
          <p:cNvSpPr>
            <a:spLocks noGrp="1"/>
          </p:cNvSpPr>
          <p:nvPr>
            <p:ph type="pic" sz="quarter" idx="12" hasCustomPrompt="1"/>
          </p:nvPr>
        </p:nvSpPr>
        <p:spPr>
          <a:xfrm>
            <a:off x="3048000" y="3429000"/>
            <a:ext cx="3048000" cy="1139825"/>
          </a:xfrm>
        </p:spPr>
        <p:txBody>
          <a:bodyPr anchor="ctr"/>
          <a:lstStyle>
            <a:lvl1pPr marL="342900" marR="0" indent="-342900" algn="ctr" defTabSz="457200" rtl="0" eaLnBrk="1" fontAlgn="auto" latinLnBrk="0" hangingPunct="1">
              <a:lnSpc>
                <a:spcPct val="100000"/>
              </a:lnSpc>
              <a:spcBef>
                <a:spcPct val="20000"/>
              </a:spcBef>
              <a:spcAft>
                <a:spcPts val="0"/>
              </a:spcAft>
              <a:buClrTx/>
              <a:buSzTx/>
              <a:buFontTx/>
              <a:buNone/>
              <a:tabLst/>
              <a:defRPr sz="1400">
                <a:solidFill>
                  <a:srgbClr val="58595B"/>
                </a:solidFill>
              </a:defRPr>
            </a:lvl1pPr>
          </a:lstStyle>
          <a:p>
            <a:r>
              <a:rPr lang="en-US"/>
              <a:t>2.5 </a:t>
            </a:r>
            <a:r>
              <a:rPr lang="en-US" err="1"/>
              <a:t>x</a:t>
            </a:r>
            <a:r>
              <a:rPr lang="en-US"/>
              <a:t> 1.25 photo</a:t>
            </a:r>
          </a:p>
        </p:txBody>
      </p:sp>
      <p:sp>
        <p:nvSpPr>
          <p:cNvPr id="18" name="Picture Placeholder 10"/>
          <p:cNvSpPr>
            <a:spLocks noGrp="1"/>
          </p:cNvSpPr>
          <p:nvPr>
            <p:ph type="pic" sz="quarter" idx="13" hasCustomPrompt="1"/>
          </p:nvPr>
        </p:nvSpPr>
        <p:spPr>
          <a:xfrm>
            <a:off x="6096000" y="3429000"/>
            <a:ext cx="3048000" cy="1139825"/>
          </a:xfrm>
        </p:spPr>
        <p:txBody>
          <a:bodyPr anchor="ctr"/>
          <a:lstStyle>
            <a:lvl1pPr marL="342900" marR="0" indent="-342900" algn="ctr" defTabSz="457200" rtl="0" eaLnBrk="1" fontAlgn="auto" latinLnBrk="0" hangingPunct="1">
              <a:lnSpc>
                <a:spcPct val="100000"/>
              </a:lnSpc>
              <a:spcBef>
                <a:spcPct val="20000"/>
              </a:spcBef>
              <a:spcAft>
                <a:spcPts val="0"/>
              </a:spcAft>
              <a:buClrTx/>
              <a:buSzTx/>
              <a:buFontTx/>
              <a:buNone/>
              <a:tabLst/>
              <a:defRPr sz="1400">
                <a:solidFill>
                  <a:srgbClr val="58595B"/>
                </a:solidFill>
              </a:defRPr>
            </a:lvl1pPr>
          </a:lstStyle>
          <a:p>
            <a:r>
              <a:rPr lang="en-US"/>
              <a:t>2.5 </a:t>
            </a:r>
            <a:r>
              <a:rPr lang="en-US" err="1"/>
              <a:t>x</a:t>
            </a:r>
            <a:r>
              <a:rPr lang="en-US"/>
              <a:t> 1.25 photo</a:t>
            </a:r>
          </a:p>
        </p:txBody>
      </p:sp>
      <p:sp>
        <p:nvSpPr>
          <p:cNvPr id="19" name="Picture Placeholder 10"/>
          <p:cNvSpPr>
            <a:spLocks noGrp="1"/>
          </p:cNvSpPr>
          <p:nvPr>
            <p:ph type="pic" sz="quarter" idx="14" hasCustomPrompt="1"/>
          </p:nvPr>
        </p:nvSpPr>
        <p:spPr>
          <a:xfrm>
            <a:off x="9144000" y="3429000"/>
            <a:ext cx="3048000" cy="1139825"/>
          </a:xfrm>
        </p:spPr>
        <p:txBody>
          <a:bodyPr anchor="ctr"/>
          <a:lstStyle>
            <a:lvl1pPr marL="342900" marR="0" indent="-342900" algn="ctr" defTabSz="457200" rtl="0" eaLnBrk="1" fontAlgn="auto" latinLnBrk="0" hangingPunct="1">
              <a:lnSpc>
                <a:spcPct val="100000"/>
              </a:lnSpc>
              <a:spcBef>
                <a:spcPct val="20000"/>
              </a:spcBef>
              <a:spcAft>
                <a:spcPts val="0"/>
              </a:spcAft>
              <a:buClrTx/>
              <a:buSzTx/>
              <a:buFontTx/>
              <a:buNone/>
              <a:tabLst/>
              <a:defRPr sz="1400">
                <a:solidFill>
                  <a:srgbClr val="58595B"/>
                </a:solidFill>
              </a:defRPr>
            </a:lvl1pPr>
          </a:lstStyle>
          <a:p>
            <a:r>
              <a:rPr lang="en-US"/>
              <a:t>2.5 </a:t>
            </a:r>
            <a:r>
              <a:rPr lang="en-US" err="1"/>
              <a:t>x</a:t>
            </a:r>
            <a:r>
              <a:rPr lang="en-US"/>
              <a:t> 1.25 photo</a:t>
            </a:r>
          </a:p>
        </p:txBody>
      </p:sp>
      <p:sp>
        <p:nvSpPr>
          <p:cNvPr id="26" name="Text Placeholder 24"/>
          <p:cNvSpPr>
            <a:spLocks noGrp="1"/>
          </p:cNvSpPr>
          <p:nvPr>
            <p:ph type="body" sz="quarter" idx="16" hasCustomPrompt="1"/>
          </p:nvPr>
        </p:nvSpPr>
        <p:spPr>
          <a:xfrm>
            <a:off x="609599" y="5006267"/>
            <a:ext cx="10509956" cy="962025"/>
          </a:xfrm>
        </p:spPr>
        <p:txBody>
          <a:bodyPr/>
          <a:lstStyle>
            <a:lvl1pPr marL="0" indent="0">
              <a:buFontTx/>
              <a:buNone/>
              <a:defRPr sz="3200">
                <a:solidFill>
                  <a:srgbClr val="58595B"/>
                </a:solidFill>
              </a:defRPr>
            </a:lvl1pPr>
            <a:lvl2pPr>
              <a:buFontTx/>
              <a:buNone/>
              <a:defRPr sz="3200">
                <a:solidFill>
                  <a:srgbClr val="3C3C3B"/>
                </a:solidFill>
              </a:defRPr>
            </a:lvl2pPr>
            <a:lvl3pPr>
              <a:buFontTx/>
              <a:buNone/>
              <a:defRPr sz="3200">
                <a:solidFill>
                  <a:srgbClr val="3C3C3B"/>
                </a:solidFill>
              </a:defRPr>
            </a:lvl3pPr>
            <a:lvl4pPr>
              <a:buFontTx/>
              <a:buNone/>
              <a:defRPr sz="3200">
                <a:solidFill>
                  <a:srgbClr val="3C3C3B"/>
                </a:solidFill>
              </a:defRPr>
            </a:lvl4pPr>
            <a:lvl5pPr>
              <a:buFontTx/>
              <a:buNone/>
              <a:defRPr sz="3200">
                <a:solidFill>
                  <a:srgbClr val="3C3C3B"/>
                </a:solidFill>
              </a:defRPr>
            </a:lvl5pPr>
          </a:lstStyle>
          <a:p>
            <a:pPr lvl="0"/>
            <a:r>
              <a:rPr lang="en-US"/>
              <a:t>One sentence of supporting copy </a:t>
            </a:r>
            <a:br>
              <a:rPr lang="en-US"/>
            </a:br>
            <a:r>
              <a:rPr lang="en-US"/>
              <a:t>goes here.</a:t>
            </a:r>
          </a:p>
        </p:txBody>
      </p:sp>
      <p:sp>
        <p:nvSpPr>
          <p:cNvPr id="4" name="Slide Number Placeholder 3"/>
          <p:cNvSpPr>
            <a:spLocks noGrp="1"/>
          </p:cNvSpPr>
          <p:nvPr>
            <p:ph type="sldNum" sz="quarter" idx="17"/>
          </p:nvPr>
        </p:nvSpPr>
        <p:spPr>
          <a:xfrm>
            <a:off x="9342120" y="6446838"/>
            <a:ext cx="2743200" cy="365125"/>
          </a:xfrm>
          <a:prstGeom prst="rect">
            <a:avLst/>
          </a:prstGeom>
        </p:spPr>
        <p:txBody>
          <a:bodyPr/>
          <a:lstStyle/>
          <a:p>
            <a:fld id="{6C41E0BA-0DAD-4124-A38F-41048DF1E4F9}" type="slidenum">
              <a:rPr lang="en-US" smtClean="0"/>
              <a:pPr/>
              <a:t>‹#›</a:t>
            </a:fld>
            <a:endParaRPr lang="en-US"/>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2689" y="211531"/>
            <a:ext cx="4876800" cy="914400"/>
          </a:xfrm>
          <a:prstGeom prst="rect">
            <a:avLst/>
          </a:prstGeom>
        </p:spPr>
      </p:pic>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8" name="Rectangle 7"/>
          <p:cNvSpPr/>
          <p:nvPr userDrawn="1"/>
        </p:nvSpPr>
        <p:spPr>
          <a:xfrm>
            <a:off x="0" y="1"/>
            <a:ext cx="12192000" cy="5260975"/>
          </a:xfrm>
          <a:prstGeom prst="rect">
            <a:avLst/>
          </a:prstGeom>
          <a:solidFill>
            <a:srgbClr val="5127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8595B"/>
              </a:solidFill>
            </a:endParaRPr>
          </a:p>
        </p:txBody>
      </p:sp>
      <p:sp>
        <p:nvSpPr>
          <p:cNvPr id="20" name="Text Placeholder 11"/>
          <p:cNvSpPr>
            <a:spLocks noGrp="1"/>
          </p:cNvSpPr>
          <p:nvPr>
            <p:ph type="body" sz="quarter" idx="15" hasCustomPrompt="1"/>
          </p:nvPr>
        </p:nvSpPr>
        <p:spPr>
          <a:xfrm>
            <a:off x="6096001" y="3959304"/>
            <a:ext cx="5484284" cy="685800"/>
          </a:xfrm>
        </p:spPr>
        <p:txBody>
          <a:bodyPr/>
          <a:lstStyle>
            <a:lvl1pPr marL="0" indent="0" algn="r">
              <a:buFontTx/>
              <a:buNone/>
              <a:defRPr sz="1400" baseline="0">
                <a:solidFill>
                  <a:schemeClr val="bg1"/>
                </a:solidFill>
              </a:defRPr>
            </a:lvl1pPr>
            <a:lvl2pPr>
              <a:buFontTx/>
              <a:buNone/>
              <a:defRPr/>
            </a:lvl2pPr>
            <a:lvl3pPr>
              <a:buFontTx/>
              <a:buNone/>
              <a:defRPr/>
            </a:lvl3pPr>
            <a:lvl4pPr>
              <a:buFontTx/>
              <a:buNone/>
              <a:defRPr/>
            </a:lvl4pPr>
            <a:lvl5pPr>
              <a:buFontTx/>
              <a:buNone/>
              <a:defRPr/>
            </a:lvl5pPr>
          </a:lstStyle>
          <a:p>
            <a:pPr lvl="0"/>
            <a:r>
              <a:rPr lang="en-US"/>
              <a:t>One sentence of supporting</a:t>
            </a:r>
            <a:br>
              <a:rPr lang="en-US"/>
            </a:br>
            <a:r>
              <a:rPr lang="en-US"/>
              <a:t>presentation copy goes here.</a:t>
            </a:r>
          </a:p>
        </p:txBody>
      </p:sp>
      <p:sp>
        <p:nvSpPr>
          <p:cNvPr id="10" name="Picture Placeholder 10"/>
          <p:cNvSpPr>
            <a:spLocks noGrp="1"/>
          </p:cNvSpPr>
          <p:nvPr>
            <p:ph type="pic" sz="quarter" idx="11" hasCustomPrompt="1"/>
          </p:nvPr>
        </p:nvSpPr>
        <p:spPr>
          <a:xfrm>
            <a:off x="0" y="5260976"/>
            <a:ext cx="3048000" cy="1139825"/>
          </a:xfrm>
        </p:spPr>
        <p:txBody>
          <a:bodyPr anchor="ctr"/>
          <a:lstStyle>
            <a:lvl1pPr algn="ctr">
              <a:buFontTx/>
              <a:buNone/>
              <a:defRPr sz="1400">
                <a:solidFill>
                  <a:srgbClr val="58595B"/>
                </a:solidFill>
              </a:defRPr>
            </a:lvl1pPr>
          </a:lstStyle>
          <a:p>
            <a:r>
              <a:rPr lang="en-US"/>
              <a:t>2.5 </a:t>
            </a:r>
            <a:r>
              <a:rPr lang="en-US" err="1"/>
              <a:t>x</a:t>
            </a:r>
            <a:r>
              <a:rPr lang="en-US"/>
              <a:t> 1.25 photo</a:t>
            </a:r>
          </a:p>
        </p:txBody>
      </p:sp>
      <p:sp>
        <p:nvSpPr>
          <p:cNvPr id="12" name="Picture Placeholder 10"/>
          <p:cNvSpPr>
            <a:spLocks noGrp="1"/>
          </p:cNvSpPr>
          <p:nvPr>
            <p:ph type="pic" sz="quarter" idx="12" hasCustomPrompt="1"/>
          </p:nvPr>
        </p:nvSpPr>
        <p:spPr>
          <a:xfrm>
            <a:off x="3048000" y="5260976"/>
            <a:ext cx="3048000" cy="1139825"/>
          </a:xfrm>
        </p:spPr>
        <p:txBody>
          <a:bodyPr anchor="ctr"/>
          <a:lstStyle>
            <a:lvl1pPr marL="342900" marR="0" indent="-342900" algn="ctr" defTabSz="457200" rtl="0" eaLnBrk="1" fontAlgn="auto" latinLnBrk="0" hangingPunct="1">
              <a:lnSpc>
                <a:spcPct val="100000"/>
              </a:lnSpc>
              <a:spcBef>
                <a:spcPct val="20000"/>
              </a:spcBef>
              <a:spcAft>
                <a:spcPts val="0"/>
              </a:spcAft>
              <a:buClrTx/>
              <a:buSzTx/>
              <a:buFontTx/>
              <a:buNone/>
              <a:tabLst/>
              <a:defRPr sz="1400">
                <a:solidFill>
                  <a:srgbClr val="58595B"/>
                </a:solidFill>
              </a:defRPr>
            </a:lvl1pPr>
          </a:lstStyle>
          <a:p>
            <a:r>
              <a:rPr lang="en-US"/>
              <a:t>2.5 </a:t>
            </a:r>
            <a:r>
              <a:rPr lang="en-US" err="1"/>
              <a:t>x</a:t>
            </a:r>
            <a:r>
              <a:rPr lang="en-US"/>
              <a:t> 1.25 photo</a:t>
            </a:r>
          </a:p>
        </p:txBody>
      </p:sp>
      <p:sp>
        <p:nvSpPr>
          <p:cNvPr id="16" name="Picture Placeholder 10"/>
          <p:cNvSpPr>
            <a:spLocks noGrp="1"/>
          </p:cNvSpPr>
          <p:nvPr>
            <p:ph type="pic" sz="quarter" idx="13" hasCustomPrompt="1"/>
          </p:nvPr>
        </p:nvSpPr>
        <p:spPr>
          <a:xfrm>
            <a:off x="6096000" y="5260976"/>
            <a:ext cx="3048000" cy="1139825"/>
          </a:xfrm>
        </p:spPr>
        <p:txBody>
          <a:bodyPr anchor="ctr"/>
          <a:lstStyle>
            <a:lvl1pPr marL="342900" marR="0" indent="-342900" algn="ctr" defTabSz="457200" rtl="0" eaLnBrk="1" fontAlgn="auto" latinLnBrk="0" hangingPunct="1">
              <a:lnSpc>
                <a:spcPct val="100000"/>
              </a:lnSpc>
              <a:spcBef>
                <a:spcPct val="20000"/>
              </a:spcBef>
              <a:spcAft>
                <a:spcPts val="0"/>
              </a:spcAft>
              <a:buClrTx/>
              <a:buSzTx/>
              <a:buFontTx/>
              <a:buNone/>
              <a:tabLst/>
              <a:defRPr sz="1400">
                <a:solidFill>
                  <a:srgbClr val="58595B"/>
                </a:solidFill>
              </a:defRPr>
            </a:lvl1pPr>
          </a:lstStyle>
          <a:p>
            <a:r>
              <a:rPr lang="en-US"/>
              <a:t>2.5 </a:t>
            </a:r>
            <a:r>
              <a:rPr lang="en-US" err="1"/>
              <a:t>x</a:t>
            </a:r>
            <a:r>
              <a:rPr lang="en-US"/>
              <a:t> 1.25 photo</a:t>
            </a:r>
          </a:p>
        </p:txBody>
      </p:sp>
      <p:sp>
        <p:nvSpPr>
          <p:cNvPr id="17" name="Picture Placeholder 10"/>
          <p:cNvSpPr>
            <a:spLocks noGrp="1"/>
          </p:cNvSpPr>
          <p:nvPr>
            <p:ph type="pic" sz="quarter" idx="14" hasCustomPrompt="1"/>
          </p:nvPr>
        </p:nvSpPr>
        <p:spPr>
          <a:xfrm>
            <a:off x="9144000" y="5260976"/>
            <a:ext cx="3048000" cy="1139825"/>
          </a:xfrm>
        </p:spPr>
        <p:txBody>
          <a:bodyPr anchor="ctr"/>
          <a:lstStyle>
            <a:lvl1pPr marL="342900" marR="0" indent="-342900" algn="ctr" defTabSz="457200" rtl="0" eaLnBrk="1" fontAlgn="auto" latinLnBrk="0" hangingPunct="1">
              <a:lnSpc>
                <a:spcPct val="100000"/>
              </a:lnSpc>
              <a:spcBef>
                <a:spcPct val="20000"/>
              </a:spcBef>
              <a:spcAft>
                <a:spcPts val="0"/>
              </a:spcAft>
              <a:buClrTx/>
              <a:buSzTx/>
              <a:buFontTx/>
              <a:buNone/>
              <a:tabLst/>
              <a:defRPr sz="1400">
                <a:solidFill>
                  <a:srgbClr val="58595B"/>
                </a:solidFill>
              </a:defRPr>
            </a:lvl1pPr>
          </a:lstStyle>
          <a:p>
            <a:r>
              <a:rPr lang="en-US"/>
              <a:t>2.5 </a:t>
            </a:r>
            <a:r>
              <a:rPr lang="en-US" err="1"/>
              <a:t>x</a:t>
            </a:r>
            <a:r>
              <a:rPr lang="en-US"/>
              <a:t> 1.25 photo</a:t>
            </a:r>
          </a:p>
        </p:txBody>
      </p:sp>
      <p:sp>
        <p:nvSpPr>
          <p:cNvPr id="2" name="Slide Number Placeholder 1"/>
          <p:cNvSpPr>
            <a:spLocks noGrp="1"/>
          </p:cNvSpPr>
          <p:nvPr>
            <p:ph type="sldNum" sz="quarter" idx="16"/>
          </p:nvPr>
        </p:nvSpPr>
        <p:spPr>
          <a:xfrm>
            <a:off x="9342120" y="6446838"/>
            <a:ext cx="2743200" cy="365125"/>
          </a:xfrm>
          <a:prstGeom prst="rect">
            <a:avLst/>
          </a:prstGeom>
        </p:spPr>
        <p:txBody>
          <a:bodyPr/>
          <a:lstStyle/>
          <a:p>
            <a:fld id="{6C41E0BA-0DAD-4124-A38F-41048DF1E4F9}" type="slidenum">
              <a:rPr lang="en-US" smtClean="0"/>
              <a:pPr/>
              <a:t>‹#›</a:t>
            </a:fld>
            <a:endParaRPr lang="en-US"/>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2689" y="211531"/>
            <a:ext cx="4876800" cy="914400"/>
          </a:xfrm>
          <a:prstGeom prst="rect">
            <a:avLst/>
          </a:prstGeom>
        </p:spPr>
      </p:pic>
      <p:sp>
        <p:nvSpPr>
          <p:cNvPr id="11" name="Title Placeholder 1"/>
          <p:cNvSpPr>
            <a:spLocks noGrp="1"/>
          </p:cNvSpPr>
          <p:nvPr>
            <p:ph type="title" hasCustomPrompt="1"/>
          </p:nvPr>
        </p:nvSpPr>
        <p:spPr>
          <a:xfrm>
            <a:off x="9122348" y="3325699"/>
            <a:ext cx="2457937" cy="369332"/>
          </a:xfrm>
          <a:prstGeom prst="rect">
            <a:avLst/>
          </a:prstGeom>
        </p:spPr>
        <p:txBody>
          <a:bodyPr vert="horz" wrap="square" lIns="0" tIns="0" rIns="0" bIns="0" rtlCol="0" anchor="t">
            <a:spAutoFit/>
          </a:bodyPr>
          <a:lstStyle>
            <a:lvl1pPr algn="r">
              <a:defRPr>
                <a:solidFill>
                  <a:schemeClr val="bg1"/>
                </a:solidFill>
              </a:defRPr>
            </a:lvl1pPr>
          </a:lstStyle>
          <a:p>
            <a:r>
              <a:rPr lang="en-US"/>
              <a:t>Title SLIDE</a:t>
            </a: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reaker Slide: Option 1">
    <p:spTree>
      <p:nvGrpSpPr>
        <p:cNvPr id="1" name=""/>
        <p:cNvGrpSpPr/>
        <p:nvPr/>
      </p:nvGrpSpPr>
      <p:grpSpPr>
        <a:xfrm>
          <a:off x="0" y="0"/>
          <a:ext cx="0" cy="0"/>
          <a:chOff x="0" y="0"/>
          <a:chExt cx="0" cy="0"/>
        </a:xfrm>
      </p:grpSpPr>
      <p:sp>
        <p:nvSpPr>
          <p:cNvPr id="8" name="Rectangle 7"/>
          <p:cNvSpPr/>
          <p:nvPr userDrawn="1"/>
        </p:nvSpPr>
        <p:spPr>
          <a:xfrm>
            <a:off x="-1" y="-2"/>
            <a:ext cx="7315200" cy="6400801"/>
          </a:xfrm>
          <a:prstGeom prst="rect">
            <a:avLst/>
          </a:prstGeom>
          <a:solidFill>
            <a:srgbClr val="5127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Picture Placeholder 10"/>
          <p:cNvSpPr>
            <a:spLocks noGrp="1"/>
          </p:cNvSpPr>
          <p:nvPr>
            <p:ph type="pic" sz="quarter" idx="14"/>
          </p:nvPr>
        </p:nvSpPr>
        <p:spPr>
          <a:xfrm>
            <a:off x="7315200" y="0"/>
            <a:ext cx="4876801" cy="6400800"/>
          </a:xfrm>
        </p:spPr>
        <p:txBody>
          <a:bodyPr anchor="ctr"/>
          <a:lstStyle>
            <a:lvl1pPr algn="ctr">
              <a:buFontTx/>
              <a:buNone/>
              <a:defRPr sz="1400">
                <a:solidFill>
                  <a:srgbClr val="58595B"/>
                </a:solidFill>
              </a:defRPr>
            </a:lvl1pPr>
          </a:lstStyle>
          <a:p>
            <a:endParaRPr lang="en-US"/>
          </a:p>
        </p:txBody>
      </p:sp>
      <p:sp>
        <p:nvSpPr>
          <p:cNvPr id="20" name="Text Placeholder 11"/>
          <p:cNvSpPr>
            <a:spLocks noGrp="1"/>
          </p:cNvSpPr>
          <p:nvPr>
            <p:ph type="body" sz="quarter" idx="15" hasCustomPrompt="1"/>
          </p:nvPr>
        </p:nvSpPr>
        <p:spPr>
          <a:xfrm>
            <a:off x="2801698" y="3671337"/>
            <a:ext cx="3971636" cy="685800"/>
          </a:xfrm>
        </p:spPr>
        <p:txBody>
          <a:bodyPr/>
          <a:lstStyle>
            <a:lvl1pPr marL="0" indent="0" algn="r">
              <a:buFontTx/>
              <a:buNone/>
              <a:defRPr sz="1400" baseline="0">
                <a:solidFill>
                  <a:schemeClr val="bg1"/>
                </a:solidFill>
              </a:defRPr>
            </a:lvl1pPr>
            <a:lvl2pPr>
              <a:buFontTx/>
              <a:buNone/>
              <a:defRPr/>
            </a:lvl2pPr>
            <a:lvl3pPr>
              <a:buFontTx/>
              <a:buNone/>
              <a:defRPr/>
            </a:lvl3pPr>
            <a:lvl4pPr>
              <a:buFontTx/>
              <a:buNone/>
              <a:defRPr/>
            </a:lvl4pPr>
            <a:lvl5pPr>
              <a:buFontTx/>
              <a:buNone/>
              <a:defRPr/>
            </a:lvl5pPr>
          </a:lstStyle>
          <a:p>
            <a:pPr lvl="0"/>
            <a:r>
              <a:rPr lang="en-US"/>
              <a:t>One sentence of supporting presentation copy goes here.</a:t>
            </a:r>
          </a:p>
        </p:txBody>
      </p:sp>
      <p:sp>
        <p:nvSpPr>
          <p:cNvPr id="10" name="Picture Placeholder 10"/>
          <p:cNvSpPr>
            <a:spLocks noGrp="1"/>
          </p:cNvSpPr>
          <p:nvPr>
            <p:ph type="pic" sz="quarter" idx="16" hasCustomPrompt="1"/>
          </p:nvPr>
        </p:nvSpPr>
        <p:spPr>
          <a:xfrm>
            <a:off x="4879878" y="1837992"/>
            <a:ext cx="1893455" cy="956685"/>
          </a:xfrm>
        </p:spPr>
        <p:txBody>
          <a:bodyPr anchor="ctr"/>
          <a:lstStyle>
            <a:lvl1pPr algn="ctr">
              <a:buFontTx/>
              <a:buNone/>
              <a:defRPr sz="1400">
                <a:solidFill>
                  <a:schemeClr val="bg1"/>
                </a:solidFill>
              </a:defRPr>
            </a:lvl1pPr>
          </a:lstStyle>
          <a:p>
            <a:r>
              <a:rPr lang="en-US"/>
              <a:t>Optional icon</a:t>
            </a:r>
          </a:p>
        </p:txBody>
      </p:sp>
      <p:sp>
        <p:nvSpPr>
          <p:cNvPr id="9" name="Title Placeholder 1"/>
          <p:cNvSpPr>
            <a:spLocks noGrp="1"/>
          </p:cNvSpPr>
          <p:nvPr>
            <p:ph type="title" hasCustomPrompt="1"/>
          </p:nvPr>
        </p:nvSpPr>
        <p:spPr>
          <a:xfrm>
            <a:off x="3419849" y="3141033"/>
            <a:ext cx="3353483" cy="369332"/>
          </a:xfrm>
          <a:prstGeom prst="rect">
            <a:avLst/>
          </a:prstGeom>
        </p:spPr>
        <p:txBody>
          <a:bodyPr vert="horz" wrap="square" lIns="0" tIns="0" rIns="0" bIns="0" rtlCol="0" anchor="t">
            <a:spAutoFit/>
          </a:bodyPr>
          <a:lstStyle>
            <a:lvl1pPr algn="r">
              <a:defRPr>
                <a:solidFill>
                  <a:schemeClr val="bg1"/>
                </a:solidFill>
              </a:defRPr>
            </a:lvl1pPr>
          </a:lstStyle>
          <a:p>
            <a:r>
              <a:rPr lang="en-US"/>
              <a:t>BREAKER SLIDE</a:t>
            </a:r>
          </a:p>
        </p:txBody>
      </p:sp>
      <p:sp>
        <p:nvSpPr>
          <p:cNvPr id="2" name="Slide Number Placeholder 1"/>
          <p:cNvSpPr>
            <a:spLocks noGrp="1"/>
          </p:cNvSpPr>
          <p:nvPr>
            <p:ph type="sldNum" sz="quarter" idx="17"/>
          </p:nvPr>
        </p:nvSpPr>
        <p:spPr>
          <a:xfrm>
            <a:off x="9342120" y="6446838"/>
            <a:ext cx="2743200" cy="365125"/>
          </a:xfrm>
          <a:prstGeom prst="rect">
            <a:avLst/>
          </a:prstGeom>
        </p:spPr>
        <p:txBody>
          <a:bodyPr/>
          <a:lstStyle/>
          <a:p>
            <a:fld id="{6C41E0BA-0DAD-4124-A38F-41048DF1E4F9}"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2"/>
        <p:cNvGrpSpPr/>
        <p:nvPr/>
      </p:nvGrpSpPr>
      <p:grpSpPr>
        <a:xfrm>
          <a:off x="0" y="0"/>
          <a:ext cx="0" cy="0"/>
          <a:chOff x="0" y="0"/>
          <a:chExt cx="0" cy="0"/>
        </a:xfrm>
      </p:grpSpPr>
      <p:grpSp>
        <p:nvGrpSpPr>
          <p:cNvPr id="163" name="Google Shape;163;p16"/>
          <p:cNvGrpSpPr/>
          <p:nvPr/>
        </p:nvGrpSpPr>
        <p:grpSpPr>
          <a:xfrm>
            <a:off x="7191542" y="1"/>
            <a:ext cx="5000459" cy="1425992"/>
            <a:chOff x="7191542" y="1"/>
            <a:chExt cx="5000459" cy="1425992"/>
          </a:xfrm>
        </p:grpSpPr>
        <p:pic>
          <p:nvPicPr>
            <p:cNvPr id="164" name="Google Shape;164;p16"/>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165" name="Google Shape;165;p16"/>
            <p:cNvGrpSpPr/>
            <p:nvPr/>
          </p:nvGrpSpPr>
          <p:grpSpPr>
            <a:xfrm>
              <a:off x="7191542" y="1"/>
              <a:ext cx="5000459" cy="1425992"/>
              <a:chOff x="7186272" y="0"/>
              <a:chExt cx="5005729" cy="1427495"/>
            </a:xfrm>
          </p:grpSpPr>
          <p:sp>
            <p:nvSpPr>
              <p:cNvPr id="166" name="Google Shape;166;p1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1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68" name="Google Shape;168;p1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1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70" name="Google Shape;170;p1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1" name="Google Shape;171;p1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Breaker Slide: Option 2">
    <p:spTree>
      <p:nvGrpSpPr>
        <p:cNvPr id="1" name=""/>
        <p:cNvGrpSpPr/>
        <p:nvPr/>
      </p:nvGrpSpPr>
      <p:grpSpPr>
        <a:xfrm>
          <a:off x="0" y="0"/>
          <a:ext cx="0" cy="0"/>
          <a:chOff x="0" y="0"/>
          <a:chExt cx="0" cy="0"/>
        </a:xfrm>
      </p:grpSpPr>
      <p:sp>
        <p:nvSpPr>
          <p:cNvPr id="8" name="Rectangle 7"/>
          <p:cNvSpPr/>
          <p:nvPr userDrawn="1"/>
        </p:nvSpPr>
        <p:spPr>
          <a:xfrm>
            <a:off x="7315200" y="-2"/>
            <a:ext cx="4876800" cy="6400801"/>
          </a:xfrm>
          <a:prstGeom prst="rect">
            <a:avLst/>
          </a:prstGeom>
          <a:solidFill>
            <a:srgbClr val="5127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Picture Placeholder 10"/>
          <p:cNvSpPr>
            <a:spLocks noGrp="1"/>
          </p:cNvSpPr>
          <p:nvPr>
            <p:ph type="pic" sz="quarter" idx="14"/>
          </p:nvPr>
        </p:nvSpPr>
        <p:spPr>
          <a:xfrm>
            <a:off x="0" y="-2"/>
            <a:ext cx="7315200" cy="6400800"/>
          </a:xfrm>
        </p:spPr>
        <p:txBody>
          <a:bodyPr anchor="ctr"/>
          <a:lstStyle>
            <a:lvl1pPr algn="ctr">
              <a:buFontTx/>
              <a:buNone/>
              <a:defRPr sz="1400"/>
            </a:lvl1pPr>
          </a:lstStyle>
          <a:p>
            <a:endParaRPr lang="en-US"/>
          </a:p>
        </p:txBody>
      </p:sp>
      <p:sp>
        <p:nvSpPr>
          <p:cNvPr id="20" name="Text Placeholder 11"/>
          <p:cNvSpPr>
            <a:spLocks noGrp="1"/>
          </p:cNvSpPr>
          <p:nvPr>
            <p:ph type="body" sz="quarter" idx="15" hasCustomPrompt="1"/>
          </p:nvPr>
        </p:nvSpPr>
        <p:spPr>
          <a:xfrm>
            <a:off x="7621123" y="3671337"/>
            <a:ext cx="3971636" cy="685800"/>
          </a:xfrm>
        </p:spPr>
        <p:txBody>
          <a:bodyPr/>
          <a:lstStyle>
            <a:lvl1pPr marL="0" indent="0" algn="r">
              <a:buFontTx/>
              <a:buNone/>
              <a:defRPr sz="1400" baseline="0">
                <a:solidFill>
                  <a:schemeClr val="bg1"/>
                </a:solidFill>
              </a:defRPr>
            </a:lvl1pPr>
            <a:lvl2pPr>
              <a:buFontTx/>
              <a:buNone/>
              <a:defRPr/>
            </a:lvl2pPr>
            <a:lvl3pPr>
              <a:buFontTx/>
              <a:buNone/>
              <a:defRPr/>
            </a:lvl3pPr>
            <a:lvl4pPr>
              <a:buFontTx/>
              <a:buNone/>
              <a:defRPr/>
            </a:lvl4pPr>
            <a:lvl5pPr>
              <a:buFontTx/>
              <a:buNone/>
              <a:defRPr/>
            </a:lvl5pPr>
          </a:lstStyle>
          <a:p>
            <a:pPr lvl="0"/>
            <a:r>
              <a:rPr lang="en-US"/>
              <a:t>One sentence of supporting presentation copy goes here.</a:t>
            </a:r>
          </a:p>
        </p:txBody>
      </p:sp>
      <p:sp>
        <p:nvSpPr>
          <p:cNvPr id="10" name="Picture Placeholder 10"/>
          <p:cNvSpPr>
            <a:spLocks noGrp="1"/>
          </p:cNvSpPr>
          <p:nvPr>
            <p:ph type="pic" sz="quarter" idx="16" hasCustomPrompt="1"/>
          </p:nvPr>
        </p:nvSpPr>
        <p:spPr>
          <a:xfrm>
            <a:off x="9699303" y="1837992"/>
            <a:ext cx="1893455" cy="956685"/>
          </a:xfrm>
        </p:spPr>
        <p:txBody>
          <a:bodyPr anchor="ctr"/>
          <a:lstStyle>
            <a:lvl1pPr algn="ctr">
              <a:buFontTx/>
              <a:buNone/>
              <a:defRPr sz="1400">
                <a:solidFill>
                  <a:schemeClr val="bg1"/>
                </a:solidFill>
              </a:defRPr>
            </a:lvl1pPr>
          </a:lstStyle>
          <a:p>
            <a:r>
              <a:rPr lang="en-US"/>
              <a:t>Optional icon</a:t>
            </a:r>
          </a:p>
        </p:txBody>
      </p:sp>
      <p:sp>
        <p:nvSpPr>
          <p:cNvPr id="7" name="Title Placeholder 1"/>
          <p:cNvSpPr>
            <a:spLocks noGrp="1"/>
          </p:cNvSpPr>
          <p:nvPr>
            <p:ph type="title" hasCustomPrompt="1"/>
          </p:nvPr>
        </p:nvSpPr>
        <p:spPr>
          <a:xfrm>
            <a:off x="8241080" y="3153855"/>
            <a:ext cx="3353483" cy="369332"/>
          </a:xfrm>
          <a:prstGeom prst="rect">
            <a:avLst/>
          </a:prstGeom>
        </p:spPr>
        <p:txBody>
          <a:bodyPr vert="horz" wrap="square" lIns="0" tIns="0" rIns="0" bIns="0" rtlCol="0" anchor="t">
            <a:spAutoFit/>
          </a:bodyPr>
          <a:lstStyle>
            <a:lvl1pPr algn="r">
              <a:defRPr>
                <a:solidFill>
                  <a:schemeClr val="bg1"/>
                </a:solidFill>
              </a:defRPr>
            </a:lvl1pPr>
          </a:lstStyle>
          <a:p>
            <a:r>
              <a:rPr lang="en-US"/>
              <a:t>BREAKER SLIDE</a:t>
            </a:r>
          </a:p>
        </p:txBody>
      </p:sp>
      <p:sp>
        <p:nvSpPr>
          <p:cNvPr id="2" name="Slide Number Placeholder 1"/>
          <p:cNvSpPr>
            <a:spLocks noGrp="1"/>
          </p:cNvSpPr>
          <p:nvPr>
            <p:ph type="sldNum" sz="quarter" idx="17"/>
          </p:nvPr>
        </p:nvSpPr>
        <p:spPr>
          <a:xfrm>
            <a:off x="9342120" y="6446838"/>
            <a:ext cx="2743200" cy="365125"/>
          </a:xfrm>
          <a:prstGeom prst="rect">
            <a:avLst/>
          </a:prstGeom>
        </p:spPr>
        <p:txBody>
          <a:bodyPr/>
          <a:lstStyle/>
          <a:p>
            <a:fld id="{6C41E0BA-0DAD-4124-A38F-41048DF1E4F9}" type="slidenum">
              <a:rPr lang="en-US" smtClean="0"/>
              <a:pPr/>
              <a:t>‹#›</a:t>
            </a:fld>
            <a:endParaRPr 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452388"/>
            <a:ext cx="3305793" cy="369332"/>
          </a:xfrm>
        </p:spPr>
        <p:txBody>
          <a:bodyPr/>
          <a:lstStyle>
            <a:lvl1pPr>
              <a:defRPr>
                <a:solidFill>
                  <a:srgbClr val="512773"/>
                </a:solidFill>
              </a:defRPr>
            </a:lvl1pPr>
          </a:lstStyle>
          <a:p>
            <a:r>
              <a:rPr lang="en-US"/>
              <a:t>Content Slide</a:t>
            </a:r>
          </a:p>
        </p:txBody>
      </p:sp>
      <p:sp>
        <p:nvSpPr>
          <p:cNvPr id="3" name="Content Placeholder 2"/>
          <p:cNvSpPr>
            <a:spLocks noGrp="1"/>
          </p:cNvSpPr>
          <p:nvPr>
            <p:ph idx="1"/>
          </p:nvPr>
        </p:nvSpPr>
        <p:spPr>
          <a:xfrm>
            <a:off x="609600" y="909588"/>
            <a:ext cx="10972800" cy="5173578"/>
          </a:xfrm>
        </p:spPr>
        <p:txBody>
          <a:bodyPr/>
          <a:lstStyle/>
          <a:p>
            <a:pPr lvl="0"/>
            <a:r>
              <a:rPr lang="en-US"/>
              <a:t>Click to edit Master text styles</a:t>
            </a:r>
          </a:p>
          <a:p>
            <a:pPr lvl="1"/>
            <a:r>
              <a:rPr lang="en-US"/>
              <a:t>Second level</a:t>
            </a:r>
          </a:p>
        </p:txBody>
      </p:sp>
      <p:sp>
        <p:nvSpPr>
          <p:cNvPr id="4" name="Slide Number Placeholder 3"/>
          <p:cNvSpPr>
            <a:spLocks noGrp="1"/>
          </p:cNvSpPr>
          <p:nvPr>
            <p:ph type="sldNum" sz="quarter" idx="10"/>
          </p:nvPr>
        </p:nvSpPr>
        <p:spPr>
          <a:xfrm>
            <a:off x="9342120" y="6446838"/>
            <a:ext cx="2743200" cy="365125"/>
          </a:xfrm>
          <a:prstGeom prst="rect">
            <a:avLst/>
          </a:prstGeom>
        </p:spPr>
        <p:txBody>
          <a:bodyPr/>
          <a:lstStyle/>
          <a:p>
            <a:fld id="{6C41E0BA-0DAD-4124-A38F-41048DF1E4F9}" type="slidenum">
              <a:rPr lang="en-US" smtClean="0"/>
              <a:pPr/>
              <a:t>‹#›</a:t>
            </a:fld>
            <a:endParaRPr 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451438"/>
            <a:ext cx="3305793" cy="369332"/>
          </a:xfrm>
        </p:spPr>
        <p:txBody>
          <a:bodyPr/>
          <a:lstStyle>
            <a:lvl1pPr>
              <a:defRPr>
                <a:solidFill>
                  <a:srgbClr val="512773"/>
                </a:solidFill>
              </a:defRPr>
            </a:lvl1pPr>
          </a:lstStyle>
          <a:p>
            <a:r>
              <a:rPr lang="en-US"/>
              <a:t>Content Slide</a:t>
            </a:r>
          </a:p>
        </p:txBody>
      </p:sp>
      <p:sp>
        <p:nvSpPr>
          <p:cNvPr id="3" name="Content Placeholder 2"/>
          <p:cNvSpPr>
            <a:spLocks noGrp="1"/>
          </p:cNvSpPr>
          <p:nvPr>
            <p:ph idx="1"/>
          </p:nvPr>
        </p:nvSpPr>
        <p:spPr>
          <a:xfrm>
            <a:off x="609600" y="908639"/>
            <a:ext cx="10972800" cy="3462303"/>
          </a:xfrm>
        </p:spPr>
        <p:txBody>
          <a:bodyPr/>
          <a:lstStyle/>
          <a:p>
            <a:pPr lvl="0"/>
            <a:r>
              <a:rPr lang="en-US"/>
              <a:t>Click to edit Master text styles</a:t>
            </a:r>
          </a:p>
          <a:p>
            <a:pPr lvl="1"/>
            <a:r>
              <a:rPr lang="en-US"/>
              <a:t>Second level</a:t>
            </a:r>
          </a:p>
        </p:txBody>
      </p:sp>
      <p:sp>
        <p:nvSpPr>
          <p:cNvPr id="4" name="Rectangle 3"/>
          <p:cNvSpPr/>
          <p:nvPr userDrawn="1"/>
        </p:nvSpPr>
        <p:spPr>
          <a:xfrm>
            <a:off x="0" y="4572000"/>
            <a:ext cx="12192000" cy="1828800"/>
          </a:xfrm>
          <a:prstGeom prst="rect">
            <a:avLst/>
          </a:prstGeom>
          <a:solidFill>
            <a:srgbClr val="DDDEDD"/>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p>
        </p:txBody>
      </p:sp>
      <p:sp>
        <p:nvSpPr>
          <p:cNvPr id="7" name="Text Placeholder 6"/>
          <p:cNvSpPr>
            <a:spLocks noGrp="1"/>
          </p:cNvSpPr>
          <p:nvPr>
            <p:ph type="body" sz="quarter" idx="10" hasCustomPrompt="1"/>
          </p:nvPr>
        </p:nvSpPr>
        <p:spPr>
          <a:xfrm>
            <a:off x="611720" y="4431764"/>
            <a:ext cx="3503113" cy="1908215"/>
          </a:xfrm>
        </p:spPr>
        <p:txBody>
          <a:bodyPr wrap="square" bIns="0" anchor="t">
            <a:spAutoFit/>
          </a:bodyPr>
          <a:lstStyle>
            <a:lvl1pPr marL="0" indent="0">
              <a:buFontTx/>
              <a:buNone/>
              <a:defRPr sz="12400">
                <a:solidFill>
                  <a:srgbClr val="512773"/>
                </a:solidFill>
              </a:defRPr>
            </a:lvl1pPr>
          </a:lstStyle>
          <a:p>
            <a:pPr lvl="0"/>
            <a:r>
              <a:rPr lang="en-US"/>
              <a:t>000</a:t>
            </a:r>
          </a:p>
        </p:txBody>
      </p:sp>
      <p:sp>
        <p:nvSpPr>
          <p:cNvPr id="8" name="Text Placeholder 6"/>
          <p:cNvSpPr>
            <a:spLocks noGrp="1"/>
          </p:cNvSpPr>
          <p:nvPr>
            <p:ph type="body" sz="quarter" idx="11" hasCustomPrompt="1"/>
          </p:nvPr>
        </p:nvSpPr>
        <p:spPr>
          <a:xfrm>
            <a:off x="6096000" y="5832530"/>
            <a:ext cx="5486400" cy="215444"/>
          </a:xfrm>
        </p:spPr>
        <p:txBody>
          <a:bodyPr wrap="square" bIns="0" anchor="t">
            <a:spAutoFit/>
          </a:bodyPr>
          <a:lstStyle>
            <a:lvl1pPr marL="0" indent="0">
              <a:buFontTx/>
              <a:buNone/>
              <a:defRPr sz="1400" b="1"/>
            </a:lvl1pPr>
          </a:lstStyle>
          <a:p>
            <a:pPr lvl="0"/>
            <a:r>
              <a:rPr lang="en-US"/>
              <a:t>Add description copy</a:t>
            </a:r>
          </a:p>
        </p:txBody>
      </p:sp>
      <p:sp>
        <p:nvSpPr>
          <p:cNvPr id="10" name="Text Placeholder 6"/>
          <p:cNvSpPr>
            <a:spLocks noGrp="1"/>
          </p:cNvSpPr>
          <p:nvPr>
            <p:ph type="body" sz="quarter" idx="12" hasCustomPrompt="1"/>
          </p:nvPr>
        </p:nvSpPr>
        <p:spPr>
          <a:xfrm>
            <a:off x="4114833" y="5374119"/>
            <a:ext cx="1981168" cy="769441"/>
          </a:xfrm>
        </p:spPr>
        <p:txBody>
          <a:bodyPr wrap="square" bIns="0" anchor="t">
            <a:spAutoFit/>
          </a:bodyPr>
          <a:lstStyle>
            <a:lvl1pPr marL="0" indent="0">
              <a:buFontTx/>
              <a:buNone/>
              <a:defRPr sz="5000">
                <a:solidFill>
                  <a:srgbClr val="78777A"/>
                </a:solidFill>
              </a:defRPr>
            </a:lvl1pPr>
          </a:lstStyle>
          <a:p>
            <a:pPr lvl="0"/>
            <a:r>
              <a:rPr lang="en-US"/>
              <a:t>,000</a:t>
            </a:r>
          </a:p>
        </p:txBody>
      </p:sp>
      <p:sp>
        <p:nvSpPr>
          <p:cNvPr id="5" name="Slide Number Placeholder 4"/>
          <p:cNvSpPr>
            <a:spLocks noGrp="1"/>
          </p:cNvSpPr>
          <p:nvPr>
            <p:ph type="sldNum" sz="quarter" idx="13"/>
          </p:nvPr>
        </p:nvSpPr>
        <p:spPr>
          <a:xfrm>
            <a:off x="9342120" y="6446838"/>
            <a:ext cx="2743200" cy="365125"/>
          </a:xfrm>
          <a:prstGeom prst="rect">
            <a:avLst/>
          </a:prstGeom>
        </p:spPr>
        <p:txBody>
          <a:bodyPr/>
          <a:lstStyle/>
          <a:p>
            <a:fld id="{6C41E0BA-0DAD-4124-A38F-41048DF1E4F9}" type="slidenum">
              <a:rPr lang="en-US" smtClean="0"/>
              <a:pPr/>
              <a:t>‹#›</a:t>
            </a:fld>
            <a:endParaRPr lang="en-US"/>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442762"/>
            <a:ext cx="3305793" cy="369332"/>
          </a:xfrm>
        </p:spPr>
        <p:txBody>
          <a:bodyPr/>
          <a:lstStyle>
            <a:lvl1pPr>
              <a:defRPr>
                <a:solidFill>
                  <a:srgbClr val="512773"/>
                </a:solidFill>
              </a:defRPr>
            </a:lvl1pPr>
          </a:lstStyle>
          <a:p>
            <a:r>
              <a:rPr lang="en-US"/>
              <a:t>Content Slide</a:t>
            </a:r>
          </a:p>
        </p:txBody>
      </p:sp>
      <p:sp>
        <p:nvSpPr>
          <p:cNvPr id="3" name="Content Placeholder 2"/>
          <p:cNvSpPr>
            <a:spLocks noGrp="1"/>
          </p:cNvSpPr>
          <p:nvPr>
            <p:ph idx="1"/>
          </p:nvPr>
        </p:nvSpPr>
        <p:spPr>
          <a:xfrm>
            <a:off x="609600" y="899963"/>
            <a:ext cx="6163733" cy="4525963"/>
          </a:xfrm>
        </p:spPr>
        <p:txBody>
          <a:bodyPr/>
          <a:lstStyle/>
          <a:p>
            <a:pPr lvl="0"/>
            <a:r>
              <a:rPr lang="en-US"/>
              <a:t>Click to edit Master text styles</a:t>
            </a:r>
          </a:p>
          <a:p>
            <a:pPr lvl="1"/>
            <a:r>
              <a:rPr lang="en-US"/>
              <a:t>Second level</a:t>
            </a:r>
          </a:p>
        </p:txBody>
      </p:sp>
      <p:sp>
        <p:nvSpPr>
          <p:cNvPr id="4" name="Rectangle 3"/>
          <p:cNvSpPr/>
          <p:nvPr userDrawn="1"/>
        </p:nvSpPr>
        <p:spPr>
          <a:xfrm>
            <a:off x="7315200" y="-2"/>
            <a:ext cx="4876800" cy="6400801"/>
          </a:xfrm>
          <a:prstGeom prst="rect">
            <a:avLst/>
          </a:prstGeom>
          <a:solidFill>
            <a:srgbClr val="DDDE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Picture Placeholder 10"/>
          <p:cNvSpPr>
            <a:spLocks noGrp="1"/>
          </p:cNvSpPr>
          <p:nvPr>
            <p:ph type="pic" sz="quarter" idx="16" hasCustomPrompt="1"/>
          </p:nvPr>
        </p:nvSpPr>
        <p:spPr>
          <a:xfrm>
            <a:off x="7926956" y="1371599"/>
            <a:ext cx="3653328" cy="956685"/>
          </a:xfrm>
        </p:spPr>
        <p:txBody>
          <a:bodyPr anchor="ctr"/>
          <a:lstStyle>
            <a:lvl1pPr algn="ctr">
              <a:buFontTx/>
              <a:buNone/>
              <a:defRPr sz="1400">
                <a:solidFill>
                  <a:schemeClr val="tx1"/>
                </a:solidFill>
              </a:defRPr>
            </a:lvl1pPr>
          </a:lstStyle>
          <a:p>
            <a:r>
              <a:rPr lang="en-US"/>
              <a:t>icon</a:t>
            </a:r>
          </a:p>
        </p:txBody>
      </p:sp>
      <p:sp>
        <p:nvSpPr>
          <p:cNvPr id="9" name="Text Placeholder 6"/>
          <p:cNvSpPr>
            <a:spLocks noGrp="1"/>
          </p:cNvSpPr>
          <p:nvPr>
            <p:ph type="body" sz="quarter" idx="11" hasCustomPrompt="1"/>
          </p:nvPr>
        </p:nvSpPr>
        <p:spPr>
          <a:xfrm>
            <a:off x="7926957" y="3277092"/>
            <a:ext cx="3653328" cy="215444"/>
          </a:xfrm>
        </p:spPr>
        <p:txBody>
          <a:bodyPr wrap="square" bIns="0" anchor="t">
            <a:spAutoFit/>
          </a:bodyPr>
          <a:lstStyle>
            <a:lvl1pPr marL="0" indent="0">
              <a:buFontTx/>
              <a:buNone/>
              <a:defRPr sz="1400" b="1"/>
            </a:lvl1pPr>
          </a:lstStyle>
          <a:p>
            <a:pPr lvl="0"/>
            <a:r>
              <a:rPr lang="en-US"/>
              <a:t>Add description copy</a:t>
            </a:r>
          </a:p>
        </p:txBody>
      </p:sp>
      <p:sp>
        <p:nvSpPr>
          <p:cNvPr id="10" name="Text Placeholder 6"/>
          <p:cNvSpPr>
            <a:spLocks noGrp="1"/>
          </p:cNvSpPr>
          <p:nvPr>
            <p:ph type="body" sz="quarter" idx="17" hasCustomPrompt="1"/>
          </p:nvPr>
        </p:nvSpPr>
        <p:spPr>
          <a:xfrm>
            <a:off x="7926936" y="2433356"/>
            <a:ext cx="3653328" cy="369332"/>
          </a:xfrm>
        </p:spPr>
        <p:txBody>
          <a:bodyPr wrap="square" bIns="0" anchor="t">
            <a:spAutoFit/>
          </a:bodyPr>
          <a:lstStyle>
            <a:lvl1pPr marL="0" indent="0">
              <a:buFontTx/>
              <a:buNone/>
              <a:defRPr sz="2400" b="0">
                <a:solidFill>
                  <a:schemeClr val="bg2">
                    <a:lumMod val="10000"/>
                  </a:schemeClr>
                </a:solidFill>
              </a:defRPr>
            </a:lvl1pPr>
          </a:lstStyle>
          <a:p>
            <a:pPr lvl="0"/>
            <a:r>
              <a:rPr lang="en-US"/>
              <a:t>Subhead</a:t>
            </a:r>
          </a:p>
        </p:txBody>
      </p:sp>
      <p:sp>
        <p:nvSpPr>
          <p:cNvPr id="6" name="Slide Number Placeholder 5"/>
          <p:cNvSpPr>
            <a:spLocks noGrp="1"/>
          </p:cNvSpPr>
          <p:nvPr>
            <p:ph type="sldNum" sz="quarter" idx="18"/>
          </p:nvPr>
        </p:nvSpPr>
        <p:spPr>
          <a:xfrm>
            <a:off x="9342120" y="6446838"/>
            <a:ext cx="2743200" cy="365125"/>
          </a:xfrm>
          <a:prstGeom prst="rect">
            <a:avLst/>
          </a:prstGeom>
        </p:spPr>
        <p:txBody>
          <a:bodyPr/>
          <a:lstStyle/>
          <a:p>
            <a:fld id="{6C41E0BA-0DAD-4124-A38F-41048DF1E4F9}" type="slidenum">
              <a:rPr lang="en-US" smtClean="0"/>
              <a:pPr/>
              <a:t>‹#›</a:t>
            </a:fld>
            <a:endParaRPr lang="en-US"/>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4" name="Rectangle 3"/>
          <p:cNvSpPr/>
          <p:nvPr userDrawn="1"/>
        </p:nvSpPr>
        <p:spPr>
          <a:xfrm>
            <a:off x="0" y="2286000"/>
            <a:ext cx="12192000" cy="4114800"/>
          </a:xfrm>
          <a:prstGeom prst="rect">
            <a:avLst/>
          </a:prstGeom>
          <a:solidFill>
            <a:srgbClr val="DDDE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Subtitle 2"/>
          <p:cNvSpPr>
            <a:spLocks noGrp="1"/>
          </p:cNvSpPr>
          <p:nvPr>
            <p:ph type="subTitle" idx="17"/>
          </p:nvPr>
        </p:nvSpPr>
        <p:spPr>
          <a:xfrm>
            <a:off x="609600" y="912814"/>
            <a:ext cx="8534400" cy="1032163"/>
          </a:xfrm>
        </p:spPr>
        <p:txBody>
          <a:bodyPr bIns="0"/>
          <a:lstStyle>
            <a:lvl1pPr marL="0" indent="0" algn="l">
              <a:buNone/>
              <a:defRPr sz="3200">
                <a:solidFill>
                  <a:srgbClr val="5859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7" name="Straight Connector 16"/>
          <p:cNvCxnSpPr/>
          <p:nvPr userDrawn="1"/>
        </p:nvCxnSpPr>
        <p:spPr>
          <a:xfrm>
            <a:off x="609601" y="4343400"/>
            <a:ext cx="10970684" cy="1588"/>
          </a:xfrm>
          <a:prstGeom prst="line">
            <a:avLst/>
          </a:prstGeom>
          <a:ln w="12700">
            <a:solidFill>
              <a:srgbClr val="3C3C3B"/>
            </a:solidFill>
          </a:ln>
          <a:effectLst/>
        </p:spPr>
        <p:style>
          <a:lnRef idx="2">
            <a:schemeClr val="accent1"/>
          </a:lnRef>
          <a:fillRef idx="0">
            <a:schemeClr val="accent1"/>
          </a:fillRef>
          <a:effectRef idx="1">
            <a:schemeClr val="accent1"/>
          </a:effectRef>
          <a:fontRef idx="minor">
            <a:schemeClr val="tx1"/>
          </a:fontRef>
        </p:style>
      </p:cxnSp>
      <p:sp>
        <p:nvSpPr>
          <p:cNvPr id="18" name="Text Placeholder 6"/>
          <p:cNvSpPr>
            <a:spLocks noGrp="1"/>
          </p:cNvSpPr>
          <p:nvPr>
            <p:ph type="body" sz="quarter" idx="11" hasCustomPrompt="1"/>
          </p:nvPr>
        </p:nvSpPr>
        <p:spPr>
          <a:xfrm>
            <a:off x="3739174" y="3095772"/>
            <a:ext cx="7841111" cy="215444"/>
          </a:xfrm>
        </p:spPr>
        <p:txBody>
          <a:bodyPr wrap="square" bIns="0" anchor="t">
            <a:spAutoFit/>
          </a:bodyPr>
          <a:lstStyle>
            <a:lvl1pPr marL="0" indent="0">
              <a:buFontTx/>
              <a:buNone/>
              <a:defRPr sz="1400" b="0"/>
            </a:lvl1pPr>
          </a:lstStyle>
          <a:p>
            <a:pPr lvl="0"/>
            <a:r>
              <a:rPr lang="en-US"/>
              <a:t>Add description copy</a:t>
            </a:r>
          </a:p>
        </p:txBody>
      </p:sp>
      <p:sp>
        <p:nvSpPr>
          <p:cNvPr id="19" name="Text Placeholder 6"/>
          <p:cNvSpPr>
            <a:spLocks noGrp="1"/>
          </p:cNvSpPr>
          <p:nvPr>
            <p:ph type="body" sz="quarter" idx="18" hasCustomPrompt="1"/>
          </p:nvPr>
        </p:nvSpPr>
        <p:spPr>
          <a:xfrm>
            <a:off x="609602" y="4908257"/>
            <a:ext cx="6163733" cy="215444"/>
          </a:xfrm>
        </p:spPr>
        <p:txBody>
          <a:bodyPr wrap="square" bIns="0" anchor="t">
            <a:spAutoFit/>
          </a:bodyPr>
          <a:lstStyle>
            <a:lvl1pPr marL="0" indent="0">
              <a:buFontTx/>
              <a:buNone/>
              <a:defRPr sz="1400" b="0"/>
            </a:lvl1pPr>
          </a:lstStyle>
          <a:p>
            <a:pPr lvl="0"/>
            <a:r>
              <a:rPr lang="en-US"/>
              <a:t>Add description copy</a:t>
            </a:r>
          </a:p>
        </p:txBody>
      </p:sp>
      <p:sp>
        <p:nvSpPr>
          <p:cNvPr id="20" name="Picture Placeholder 10"/>
          <p:cNvSpPr>
            <a:spLocks noGrp="1"/>
          </p:cNvSpPr>
          <p:nvPr>
            <p:ph type="pic" sz="quarter" idx="16" hasCustomPrompt="1"/>
          </p:nvPr>
        </p:nvSpPr>
        <p:spPr>
          <a:xfrm>
            <a:off x="609601" y="2672422"/>
            <a:ext cx="2653359" cy="1117138"/>
          </a:xfrm>
        </p:spPr>
        <p:txBody>
          <a:bodyPr anchor="ctr"/>
          <a:lstStyle>
            <a:lvl1pPr algn="ctr">
              <a:buFontTx/>
              <a:buNone/>
              <a:defRPr sz="1400">
                <a:solidFill>
                  <a:schemeClr val="tx1"/>
                </a:solidFill>
              </a:defRPr>
            </a:lvl1pPr>
          </a:lstStyle>
          <a:p>
            <a:r>
              <a:rPr lang="en-US"/>
              <a:t>icon</a:t>
            </a:r>
          </a:p>
        </p:txBody>
      </p:sp>
      <p:sp>
        <p:nvSpPr>
          <p:cNvPr id="21" name="Text Placeholder 6"/>
          <p:cNvSpPr>
            <a:spLocks noGrp="1"/>
          </p:cNvSpPr>
          <p:nvPr>
            <p:ph type="body" sz="quarter" idx="10" hasCustomPrompt="1"/>
          </p:nvPr>
        </p:nvSpPr>
        <p:spPr>
          <a:xfrm>
            <a:off x="7402201" y="4425881"/>
            <a:ext cx="3092180" cy="1538883"/>
          </a:xfrm>
        </p:spPr>
        <p:txBody>
          <a:bodyPr wrap="square" bIns="0" anchor="t">
            <a:spAutoFit/>
          </a:bodyPr>
          <a:lstStyle>
            <a:lvl1pPr>
              <a:buFontTx/>
              <a:buNone/>
              <a:defRPr sz="10000">
                <a:solidFill>
                  <a:srgbClr val="512773"/>
                </a:solidFill>
              </a:defRPr>
            </a:lvl1pPr>
          </a:lstStyle>
          <a:p>
            <a:pPr lvl="0"/>
            <a:r>
              <a:rPr lang="en-US"/>
              <a:t>000</a:t>
            </a:r>
          </a:p>
        </p:txBody>
      </p:sp>
      <p:sp>
        <p:nvSpPr>
          <p:cNvPr id="22" name="Text Placeholder 6"/>
          <p:cNvSpPr>
            <a:spLocks noGrp="1"/>
          </p:cNvSpPr>
          <p:nvPr>
            <p:ph type="body" sz="quarter" idx="12" hasCustomPrompt="1"/>
          </p:nvPr>
        </p:nvSpPr>
        <p:spPr>
          <a:xfrm>
            <a:off x="10285364" y="4974408"/>
            <a:ext cx="982437" cy="769441"/>
          </a:xfrm>
        </p:spPr>
        <p:txBody>
          <a:bodyPr wrap="square" bIns="0" anchor="t">
            <a:spAutoFit/>
          </a:bodyPr>
          <a:lstStyle>
            <a:lvl1pPr>
              <a:buFontTx/>
              <a:buNone/>
              <a:defRPr sz="5000">
                <a:solidFill>
                  <a:srgbClr val="78777A"/>
                </a:solidFill>
              </a:defRPr>
            </a:lvl1pPr>
          </a:lstStyle>
          <a:p>
            <a:pPr lvl="0"/>
            <a:r>
              <a:rPr lang="en-US"/>
              <a:t>%</a:t>
            </a:r>
          </a:p>
        </p:txBody>
      </p:sp>
      <p:sp>
        <p:nvSpPr>
          <p:cNvPr id="2" name="Slide Number Placeholder 1"/>
          <p:cNvSpPr>
            <a:spLocks noGrp="1"/>
          </p:cNvSpPr>
          <p:nvPr>
            <p:ph type="sldNum" sz="quarter" idx="19"/>
          </p:nvPr>
        </p:nvSpPr>
        <p:spPr>
          <a:xfrm>
            <a:off x="9342120" y="6446838"/>
            <a:ext cx="2743200" cy="365125"/>
          </a:xfrm>
          <a:prstGeom prst="rect">
            <a:avLst/>
          </a:prstGeom>
        </p:spPr>
        <p:txBody>
          <a:bodyPr/>
          <a:lstStyle/>
          <a:p>
            <a:fld id="{6C41E0BA-0DAD-4124-A38F-41048DF1E4F9}" type="slidenum">
              <a:rPr lang="en-US" smtClean="0"/>
              <a:pPr/>
              <a:t>‹#›</a:t>
            </a:fld>
            <a:endParaRPr lang="en-US"/>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1702488"/>
            <a:ext cx="3305793" cy="369332"/>
          </a:xfrm>
        </p:spPr>
        <p:txBody>
          <a:bodyPr/>
          <a:lstStyle>
            <a:lvl1pPr>
              <a:defRPr>
                <a:solidFill>
                  <a:srgbClr val="512773"/>
                </a:solidFill>
              </a:defRPr>
            </a:lvl1pPr>
          </a:lstStyle>
          <a:p>
            <a:r>
              <a:rPr lang="en-US"/>
              <a:t>Content Slide</a:t>
            </a:r>
          </a:p>
        </p:txBody>
      </p:sp>
      <p:sp>
        <p:nvSpPr>
          <p:cNvPr id="3" name="Content Placeholder 2"/>
          <p:cNvSpPr>
            <a:spLocks noGrp="1"/>
          </p:cNvSpPr>
          <p:nvPr>
            <p:ph idx="1"/>
          </p:nvPr>
        </p:nvSpPr>
        <p:spPr>
          <a:xfrm>
            <a:off x="609600" y="2159689"/>
            <a:ext cx="6163733" cy="2303233"/>
          </a:xfrm>
        </p:spPr>
        <p:txBody>
          <a:bodyPr/>
          <a:lstStyle/>
          <a:p>
            <a:pPr lvl="0"/>
            <a:r>
              <a:rPr lang="en-US"/>
              <a:t>Click to edit Master text styles</a:t>
            </a:r>
          </a:p>
          <a:p>
            <a:pPr lvl="1"/>
            <a:r>
              <a:rPr lang="en-US"/>
              <a:t>Second level</a:t>
            </a:r>
          </a:p>
        </p:txBody>
      </p:sp>
      <p:sp>
        <p:nvSpPr>
          <p:cNvPr id="4" name="Rectangle 3"/>
          <p:cNvSpPr/>
          <p:nvPr userDrawn="1"/>
        </p:nvSpPr>
        <p:spPr>
          <a:xfrm>
            <a:off x="0" y="4570412"/>
            <a:ext cx="12192000" cy="1828800"/>
          </a:xfrm>
          <a:prstGeom prst="rect">
            <a:avLst/>
          </a:prstGeom>
          <a:solidFill>
            <a:srgbClr val="DDDE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7315200" y="1"/>
            <a:ext cx="4876800" cy="4570412"/>
          </a:xfrm>
          <a:prstGeom prst="rect">
            <a:avLst/>
          </a:prstGeom>
          <a:solidFill>
            <a:srgbClr val="5127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Picture Placeholder 10"/>
          <p:cNvSpPr>
            <a:spLocks noGrp="1"/>
          </p:cNvSpPr>
          <p:nvPr>
            <p:ph type="pic" sz="quarter" idx="16" hasCustomPrompt="1"/>
          </p:nvPr>
        </p:nvSpPr>
        <p:spPr>
          <a:xfrm>
            <a:off x="611717" y="434471"/>
            <a:ext cx="3665803" cy="956685"/>
          </a:xfrm>
        </p:spPr>
        <p:txBody>
          <a:bodyPr anchor="ctr"/>
          <a:lstStyle>
            <a:lvl1pPr algn="ctr">
              <a:buFontTx/>
              <a:buNone/>
              <a:defRPr sz="1400">
                <a:solidFill>
                  <a:schemeClr val="tx1"/>
                </a:solidFill>
              </a:defRPr>
            </a:lvl1pPr>
          </a:lstStyle>
          <a:p>
            <a:r>
              <a:rPr lang="en-US"/>
              <a:t>icon</a:t>
            </a:r>
          </a:p>
        </p:txBody>
      </p:sp>
      <p:sp>
        <p:nvSpPr>
          <p:cNvPr id="11" name="Text Placeholder 6"/>
          <p:cNvSpPr>
            <a:spLocks noGrp="1"/>
          </p:cNvSpPr>
          <p:nvPr>
            <p:ph type="body" sz="quarter" idx="10" hasCustomPrompt="1"/>
          </p:nvPr>
        </p:nvSpPr>
        <p:spPr>
          <a:xfrm>
            <a:off x="7639701" y="1228210"/>
            <a:ext cx="3175379" cy="2462213"/>
          </a:xfrm>
        </p:spPr>
        <p:txBody>
          <a:bodyPr wrap="square" bIns="0" anchor="t">
            <a:spAutoFit/>
          </a:bodyPr>
          <a:lstStyle>
            <a:lvl1pPr marL="0" indent="0">
              <a:buFontTx/>
              <a:buNone/>
              <a:defRPr sz="16000">
                <a:solidFill>
                  <a:schemeClr val="bg1"/>
                </a:solidFill>
              </a:defRPr>
            </a:lvl1pPr>
          </a:lstStyle>
          <a:p>
            <a:pPr lvl="0"/>
            <a:r>
              <a:rPr lang="en-US"/>
              <a:t>00</a:t>
            </a:r>
          </a:p>
        </p:txBody>
      </p:sp>
      <p:sp>
        <p:nvSpPr>
          <p:cNvPr id="12" name="Text Placeholder 6"/>
          <p:cNvSpPr>
            <a:spLocks noGrp="1"/>
          </p:cNvSpPr>
          <p:nvPr>
            <p:ph type="body" sz="quarter" idx="11" hasCustomPrompt="1"/>
          </p:nvPr>
        </p:nvSpPr>
        <p:spPr>
          <a:xfrm>
            <a:off x="7748555" y="3535015"/>
            <a:ext cx="3831731" cy="215444"/>
          </a:xfrm>
        </p:spPr>
        <p:txBody>
          <a:bodyPr wrap="square" bIns="0" anchor="t">
            <a:spAutoFit/>
          </a:bodyPr>
          <a:lstStyle>
            <a:lvl1pPr marL="0" indent="0">
              <a:buFontTx/>
              <a:buNone/>
              <a:defRPr sz="1400" b="1">
                <a:solidFill>
                  <a:srgbClr val="FFFFFF"/>
                </a:solidFill>
              </a:defRPr>
            </a:lvl1pPr>
          </a:lstStyle>
          <a:p>
            <a:pPr lvl="0"/>
            <a:r>
              <a:rPr lang="en-US"/>
              <a:t>Add description</a:t>
            </a:r>
          </a:p>
        </p:txBody>
      </p:sp>
      <p:sp>
        <p:nvSpPr>
          <p:cNvPr id="17" name="Text Placeholder 6"/>
          <p:cNvSpPr>
            <a:spLocks noGrp="1"/>
          </p:cNvSpPr>
          <p:nvPr>
            <p:ph type="body" sz="quarter" idx="12" hasCustomPrompt="1"/>
          </p:nvPr>
        </p:nvSpPr>
        <p:spPr>
          <a:xfrm>
            <a:off x="10627827" y="2391823"/>
            <a:ext cx="1201316" cy="1046440"/>
          </a:xfrm>
        </p:spPr>
        <p:txBody>
          <a:bodyPr wrap="square" bIns="0" anchor="t">
            <a:spAutoFit/>
          </a:bodyPr>
          <a:lstStyle>
            <a:lvl1pPr marL="0" indent="0">
              <a:buFontTx/>
              <a:buNone/>
              <a:defRPr sz="6800">
                <a:solidFill>
                  <a:srgbClr val="FFFFFF"/>
                </a:solidFill>
              </a:defRPr>
            </a:lvl1pPr>
          </a:lstStyle>
          <a:p>
            <a:pPr lvl="0"/>
            <a:r>
              <a:rPr lang="en-US"/>
              <a:t>%</a:t>
            </a:r>
          </a:p>
        </p:txBody>
      </p:sp>
      <p:sp>
        <p:nvSpPr>
          <p:cNvPr id="19" name="Text Placeholder 24"/>
          <p:cNvSpPr>
            <a:spLocks noGrp="1"/>
          </p:cNvSpPr>
          <p:nvPr>
            <p:ph type="body" sz="quarter" idx="17"/>
          </p:nvPr>
        </p:nvSpPr>
        <p:spPr>
          <a:xfrm>
            <a:off x="609599" y="5006267"/>
            <a:ext cx="10509956" cy="962025"/>
          </a:xfrm>
        </p:spPr>
        <p:txBody>
          <a:bodyPr/>
          <a:lstStyle>
            <a:lvl1pPr marL="0" indent="0">
              <a:buFontTx/>
              <a:buNone/>
              <a:defRPr sz="3200">
                <a:solidFill>
                  <a:srgbClr val="3C3C3B"/>
                </a:solidFill>
              </a:defRPr>
            </a:lvl1pPr>
            <a:lvl2pPr>
              <a:buFontTx/>
              <a:buNone/>
              <a:defRPr sz="3200">
                <a:solidFill>
                  <a:srgbClr val="3C3C3B"/>
                </a:solidFill>
              </a:defRPr>
            </a:lvl2pPr>
            <a:lvl3pPr>
              <a:buFontTx/>
              <a:buNone/>
              <a:defRPr sz="3200">
                <a:solidFill>
                  <a:srgbClr val="3C3C3B"/>
                </a:solidFill>
              </a:defRPr>
            </a:lvl3pPr>
            <a:lvl4pPr>
              <a:buFontTx/>
              <a:buNone/>
              <a:defRPr sz="3200">
                <a:solidFill>
                  <a:srgbClr val="3C3C3B"/>
                </a:solidFill>
              </a:defRPr>
            </a:lvl4pPr>
            <a:lvl5pPr>
              <a:buFontTx/>
              <a:buNone/>
              <a:defRPr sz="3200">
                <a:solidFill>
                  <a:srgbClr val="3C3C3B"/>
                </a:solidFill>
              </a:defRPr>
            </a:lvl5pPr>
          </a:lstStyle>
          <a:p>
            <a:pPr lvl="0"/>
            <a:r>
              <a:rPr lang="en-US"/>
              <a:t>Click to edit Master text styles</a:t>
            </a:r>
          </a:p>
        </p:txBody>
      </p:sp>
      <p:sp>
        <p:nvSpPr>
          <p:cNvPr id="5" name="Slide Number Placeholder 4"/>
          <p:cNvSpPr>
            <a:spLocks noGrp="1"/>
          </p:cNvSpPr>
          <p:nvPr>
            <p:ph type="sldNum" sz="quarter" idx="18"/>
          </p:nvPr>
        </p:nvSpPr>
        <p:spPr>
          <a:xfrm>
            <a:off x="9342120" y="6446838"/>
            <a:ext cx="2743200" cy="365125"/>
          </a:xfrm>
          <a:prstGeom prst="rect">
            <a:avLst/>
          </a:prstGeom>
        </p:spPr>
        <p:txBody>
          <a:bodyPr/>
          <a:lstStyle/>
          <a:p>
            <a:fld id="{6C41E0BA-0DAD-4124-A38F-41048DF1E4F9}" type="slidenum">
              <a:rPr lang="en-US" smtClean="0"/>
              <a:pPr/>
              <a:t>‹#›</a:t>
            </a:fld>
            <a:endParaRPr lang="en-U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5416552" y="375385"/>
            <a:ext cx="3305793" cy="369332"/>
          </a:xfrm>
        </p:spPr>
        <p:txBody>
          <a:bodyPr/>
          <a:lstStyle>
            <a:lvl1pPr>
              <a:defRPr>
                <a:solidFill>
                  <a:srgbClr val="512773"/>
                </a:solidFill>
              </a:defRPr>
            </a:lvl1pPr>
          </a:lstStyle>
          <a:p>
            <a:r>
              <a:rPr lang="en-US"/>
              <a:t>Content Slide</a:t>
            </a:r>
          </a:p>
        </p:txBody>
      </p:sp>
      <p:sp>
        <p:nvSpPr>
          <p:cNvPr id="15" name="Content Placeholder 2"/>
          <p:cNvSpPr>
            <a:spLocks noGrp="1"/>
          </p:cNvSpPr>
          <p:nvPr>
            <p:ph idx="1"/>
          </p:nvPr>
        </p:nvSpPr>
        <p:spPr>
          <a:xfrm>
            <a:off x="5416551" y="832585"/>
            <a:ext cx="6163733" cy="5375710"/>
          </a:xfrm>
        </p:spPr>
        <p:txBody>
          <a:bodyPr/>
          <a:lstStyle/>
          <a:p>
            <a:pPr lvl="0"/>
            <a:r>
              <a:rPr lang="en-US"/>
              <a:t>Click to edit Master text styles</a:t>
            </a:r>
          </a:p>
          <a:p>
            <a:pPr lvl="1"/>
            <a:r>
              <a:rPr lang="en-US"/>
              <a:t>Second level</a:t>
            </a:r>
          </a:p>
        </p:txBody>
      </p:sp>
      <p:sp>
        <p:nvSpPr>
          <p:cNvPr id="16" name="Rectangle 15"/>
          <p:cNvSpPr/>
          <p:nvPr userDrawn="1"/>
        </p:nvSpPr>
        <p:spPr>
          <a:xfrm>
            <a:off x="0" y="-2"/>
            <a:ext cx="4876800" cy="6400801"/>
          </a:xfrm>
          <a:prstGeom prst="rect">
            <a:avLst/>
          </a:prstGeom>
          <a:solidFill>
            <a:srgbClr val="5127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Picture Placeholder 10"/>
          <p:cNvSpPr>
            <a:spLocks noGrp="1"/>
          </p:cNvSpPr>
          <p:nvPr>
            <p:ph type="pic" sz="quarter" idx="16" hasCustomPrompt="1"/>
          </p:nvPr>
        </p:nvSpPr>
        <p:spPr>
          <a:xfrm>
            <a:off x="611756" y="1371599"/>
            <a:ext cx="3653328" cy="956685"/>
          </a:xfrm>
        </p:spPr>
        <p:txBody>
          <a:bodyPr anchor="ctr"/>
          <a:lstStyle>
            <a:lvl1pPr algn="ctr">
              <a:buFontTx/>
              <a:buNone/>
              <a:defRPr>
                <a:solidFill>
                  <a:schemeClr val="bg1"/>
                </a:solidFill>
              </a:defRPr>
            </a:lvl1pPr>
          </a:lstStyle>
          <a:p>
            <a:r>
              <a:rPr lang="en-US"/>
              <a:t>icon</a:t>
            </a:r>
          </a:p>
        </p:txBody>
      </p:sp>
      <p:sp>
        <p:nvSpPr>
          <p:cNvPr id="19" name="Text Placeholder 6"/>
          <p:cNvSpPr>
            <a:spLocks noGrp="1"/>
          </p:cNvSpPr>
          <p:nvPr>
            <p:ph type="body" sz="quarter" idx="11" hasCustomPrompt="1"/>
          </p:nvPr>
        </p:nvSpPr>
        <p:spPr>
          <a:xfrm>
            <a:off x="611757" y="3277092"/>
            <a:ext cx="3653328" cy="215444"/>
          </a:xfrm>
        </p:spPr>
        <p:txBody>
          <a:bodyPr wrap="square" bIns="0" anchor="t">
            <a:spAutoFit/>
          </a:bodyPr>
          <a:lstStyle>
            <a:lvl1pPr marL="0" indent="0">
              <a:buFontTx/>
              <a:buNone/>
              <a:defRPr sz="1400" b="1">
                <a:solidFill>
                  <a:srgbClr val="FFFFFF"/>
                </a:solidFill>
              </a:defRPr>
            </a:lvl1pPr>
          </a:lstStyle>
          <a:p>
            <a:pPr lvl="0"/>
            <a:r>
              <a:rPr lang="en-US"/>
              <a:t>Add description</a:t>
            </a:r>
          </a:p>
        </p:txBody>
      </p:sp>
      <p:sp>
        <p:nvSpPr>
          <p:cNvPr id="9" name="Text Placeholder 6"/>
          <p:cNvSpPr>
            <a:spLocks noGrp="1"/>
          </p:cNvSpPr>
          <p:nvPr>
            <p:ph type="body" sz="quarter" idx="17" hasCustomPrompt="1"/>
          </p:nvPr>
        </p:nvSpPr>
        <p:spPr>
          <a:xfrm>
            <a:off x="611756" y="2513930"/>
            <a:ext cx="3653328" cy="369332"/>
          </a:xfrm>
        </p:spPr>
        <p:txBody>
          <a:bodyPr wrap="square" bIns="0" anchor="t">
            <a:spAutoFit/>
          </a:bodyPr>
          <a:lstStyle>
            <a:lvl1pPr marL="0" indent="0">
              <a:buFontTx/>
              <a:buNone/>
              <a:defRPr sz="2400" b="0">
                <a:solidFill>
                  <a:schemeClr val="bg1"/>
                </a:solidFill>
              </a:defRPr>
            </a:lvl1pPr>
          </a:lstStyle>
          <a:p>
            <a:pPr lvl="0"/>
            <a:r>
              <a:rPr lang="en-US"/>
              <a:t>Subhead</a:t>
            </a:r>
          </a:p>
        </p:txBody>
      </p:sp>
      <p:sp>
        <p:nvSpPr>
          <p:cNvPr id="2" name="Slide Number Placeholder 1"/>
          <p:cNvSpPr>
            <a:spLocks noGrp="1"/>
          </p:cNvSpPr>
          <p:nvPr>
            <p:ph type="sldNum" sz="quarter" idx="18"/>
          </p:nvPr>
        </p:nvSpPr>
        <p:spPr>
          <a:xfrm>
            <a:off x="9342120" y="6446838"/>
            <a:ext cx="2743200" cy="365125"/>
          </a:xfrm>
          <a:prstGeom prst="rect">
            <a:avLst/>
          </a:prstGeom>
        </p:spPr>
        <p:txBody>
          <a:bodyPr/>
          <a:lstStyle/>
          <a:p>
            <a:fld id="{6C41E0BA-0DAD-4124-A38F-41048DF1E4F9}" type="slidenum">
              <a:rPr lang="en-US" smtClean="0"/>
              <a:pPr/>
              <a:t>‹#›</a:t>
            </a:fld>
            <a:endParaRPr lang="en-US"/>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ontent Slide 8">
    <p:spTree>
      <p:nvGrpSpPr>
        <p:cNvPr id="1" name=""/>
        <p:cNvGrpSpPr/>
        <p:nvPr/>
      </p:nvGrpSpPr>
      <p:grpSpPr>
        <a:xfrm>
          <a:off x="0" y="0"/>
          <a:ext cx="0" cy="0"/>
          <a:chOff x="0" y="0"/>
          <a:chExt cx="0" cy="0"/>
        </a:xfrm>
      </p:grpSpPr>
      <p:sp>
        <p:nvSpPr>
          <p:cNvPr id="4" name="Rectangle 3"/>
          <p:cNvSpPr/>
          <p:nvPr userDrawn="1"/>
        </p:nvSpPr>
        <p:spPr>
          <a:xfrm>
            <a:off x="0" y="4572000"/>
            <a:ext cx="12192000" cy="1828800"/>
          </a:xfrm>
          <a:prstGeom prst="rect">
            <a:avLst/>
          </a:prstGeom>
          <a:solidFill>
            <a:srgbClr val="51277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p>
        </p:txBody>
      </p:sp>
      <p:sp>
        <p:nvSpPr>
          <p:cNvPr id="16" name="Title 1"/>
          <p:cNvSpPr>
            <a:spLocks noGrp="1"/>
          </p:cNvSpPr>
          <p:nvPr>
            <p:ph type="title" hasCustomPrompt="1"/>
          </p:nvPr>
        </p:nvSpPr>
        <p:spPr>
          <a:xfrm>
            <a:off x="609600" y="1311232"/>
            <a:ext cx="3352800" cy="369332"/>
          </a:xfrm>
        </p:spPr>
        <p:txBody>
          <a:bodyPr/>
          <a:lstStyle>
            <a:lvl1pPr>
              <a:defRPr>
                <a:solidFill>
                  <a:srgbClr val="512773"/>
                </a:solidFill>
              </a:defRPr>
            </a:lvl1pPr>
          </a:lstStyle>
          <a:p>
            <a:r>
              <a:rPr lang="en-US"/>
              <a:t>Content Slide</a:t>
            </a:r>
          </a:p>
        </p:txBody>
      </p:sp>
      <p:sp>
        <p:nvSpPr>
          <p:cNvPr id="18" name="Picture Placeholder 10"/>
          <p:cNvSpPr>
            <a:spLocks noGrp="1"/>
          </p:cNvSpPr>
          <p:nvPr>
            <p:ph type="pic" sz="quarter" idx="16" hasCustomPrompt="1"/>
          </p:nvPr>
        </p:nvSpPr>
        <p:spPr>
          <a:xfrm>
            <a:off x="609600" y="354547"/>
            <a:ext cx="3352800" cy="800100"/>
          </a:xfrm>
        </p:spPr>
        <p:txBody>
          <a:bodyPr anchor="ctr"/>
          <a:lstStyle>
            <a:lvl1pPr algn="ctr">
              <a:buFontTx/>
              <a:buNone/>
              <a:defRPr sz="1400">
                <a:solidFill>
                  <a:schemeClr val="tx1"/>
                </a:solidFill>
              </a:defRPr>
            </a:lvl1pPr>
          </a:lstStyle>
          <a:p>
            <a:r>
              <a:rPr lang="en-US"/>
              <a:t>icon</a:t>
            </a:r>
          </a:p>
        </p:txBody>
      </p:sp>
      <p:sp>
        <p:nvSpPr>
          <p:cNvPr id="21" name="Picture Placeholder 10"/>
          <p:cNvSpPr>
            <a:spLocks noGrp="1"/>
          </p:cNvSpPr>
          <p:nvPr>
            <p:ph type="pic" sz="quarter" idx="19" hasCustomPrompt="1"/>
          </p:nvPr>
        </p:nvSpPr>
        <p:spPr>
          <a:xfrm>
            <a:off x="4419600" y="354546"/>
            <a:ext cx="3352800" cy="1371600"/>
          </a:xfrm>
        </p:spPr>
        <p:txBody>
          <a:bodyPr anchor="ctr"/>
          <a:lstStyle>
            <a:lvl1pPr algn="ctr">
              <a:buFontTx/>
              <a:buNone/>
              <a:defRPr sz="1400">
                <a:solidFill>
                  <a:schemeClr val="tx1"/>
                </a:solidFill>
              </a:defRPr>
            </a:lvl1pPr>
          </a:lstStyle>
          <a:p>
            <a:r>
              <a:rPr lang="en-US"/>
              <a:t>icon</a:t>
            </a:r>
          </a:p>
        </p:txBody>
      </p:sp>
      <p:sp>
        <p:nvSpPr>
          <p:cNvPr id="22" name="Text Placeholder 6"/>
          <p:cNvSpPr>
            <a:spLocks noGrp="1"/>
          </p:cNvSpPr>
          <p:nvPr>
            <p:ph type="body" sz="quarter" idx="11" hasCustomPrompt="1"/>
          </p:nvPr>
        </p:nvSpPr>
        <p:spPr>
          <a:xfrm>
            <a:off x="609599" y="1876154"/>
            <a:ext cx="3352800" cy="215444"/>
          </a:xfrm>
        </p:spPr>
        <p:txBody>
          <a:bodyPr wrap="square" bIns="0" anchor="t">
            <a:spAutoFit/>
          </a:bodyPr>
          <a:lstStyle>
            <a:lvl1pPr marL="0" indent="0">
              <a:buFontTx/>
              <a:buNone/>
              <a:defRPr sz="1400" b="1"/>
            </a:lvl1pPr>
          </a:lstStyle>
          <a:p>
            <a:pPr lvl="0"/>
            <a:r>
              <a:rPr lang="en-US"/>
              <a:t>Add description</a:t>
            </a:r>
          </a:p>
        </p:txBody>
      </p:sp>
      <p:sp>
        <p:nvSpPr>
          <p:cNvPr id="23" name="Text Placeholder 6"/>
          <p:cNvSpPr>
            <a:spLocks noGrp="1"/>
          </p:cNvSpPr>
          <p:nvPr>
            <p:ph type="body" sz="quarter" idx="20" hasCustomPrompt="1"/>
          </p:nvPr>
        </p:nvSpPr>
        <p:spPr>
          <a:xfrm>
            <a:off x="4419600" y="1876154"/>
            <a:ext cx="3352800" cy="215444"/>
          </a:xfrm>
        </p:spPr>
        <p:txBody>
          <a:bodyPr wrap="square" bIns="0" anchor="t">
            <a:spAutoFit/>
          </a:bodyPr>
          <a:lstStyle>
            <a:lvl1pPr marL="0" indent="0">
              <a:buFontTx/>
              <a:buNone/>
              <a:defRPr sz="1400" b="1"/>
            </a:lvl1pPr>
          </a:lstStyle>
          <a:p>
            <a:pPr lvl="0"/>
            <a:r>
              <a:rPr lang="en-US"/>
              <a:t>Add description</a:t>
            </a:r>
          </a:p>
        </p:txBody>
      </p:sp>
      <p:sp>
        <p:nvSpPr>
          <p:cNvPr id="24" name="Text Placeholder 6"/>
          <p:cNvSpPr>
            <a:spLocks noGrp="1"/>
          </p:cNvSpPr>
          <p:nvPr>
            <p:ph type="body" sz="quarter" idx="21" hasCustomPrompt="1"/>
          </p:nvPr>
        </p:nvSpPr>
        <p:spPr>
          <a:xfrm>
            <a:off x="8227484" y="354548"/>
            <a:ext cx="3352800" cy="430887"/>
          </a:xfrm>
        </p:spPr>
        <p:txBody>
          <a:bodyPr wrap="square" bIns="0" anchor="t">
            <a:spAutoFit/>
          </a:bodyPr>
          <a:lstStyle>
            <a:lvl1pPr marL="0" indent="0">
              <a:buFontTx/>
              <a:buNone/>
              <a:defRPr sz="1400" b="1"/>
            </a:lvl1pPr>
          </a:lstStyle>
          <a:p>
            <a:pPr lvl="0"/>
            <a:r>
              <a:rPr lang="en-US"/>
              <a:t>Add description copy here for graphic icon or numerical callout</a:t>
            </a:r>
          </a:p>
        </p:txBody>
      </p:sp>
      <p:cxnSp>
        <p:nvCxnSpPr>
          <p:cNvPr id="27" name="Straight Connector 26"/>
          <p:cNvCxnSpPr/>
          <p:nvPr userDrawn="1"/>
        </p:nvCxnSpPr>
        <p:spPr>
          <a:xfrm>
            <a:off x="4181175" y="355340"/>
            <a:ext cx="0" cy="4014532"/>
          </a:xfrm>
          <a:prstGeom prst="line">
            <a:avLst/>
          </a:prstGeom>
          <a:ln w="12700">
            <a:solidFill>
              <a:srgbClr val="3C3C3B"/>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980563" y="355342"/>
            <a:ext cx="0" cy="4014533"/>
          </a:xfrm>
          <a:prstGeom prst="line">
            <a:avLst/>
          </a:prstGeom>
          <a:ln w="12700">
            <a:solidFill>
              <a:srgbClr val="3C3C3B"/>
            </a:solidFill>
          </a:ln>
          <a:effectLst/>
        </p:spPr>
        <p:style>
          <a:lnRef idx="2">
            <a:schemeClr val="accent1"/>
          </a:lnRef>
          <a:fillRef idx="0">
            <a:schemeClr val="accent1"/>
          </a:fillRef>
          <a:effectRef idx="1">
            <a:schemeClr val="accent1"/>
          </a:effectRef>
          <a:fontRef idx="minor">
            <a:schemeClr val="tx1"/>
          </a:fontRef>
        </p:style>
      </p:cxnSp>
      <p:sp>
        <p:nvSpPr>
          <p:cNvPr id="29" name="Text Placeholder 24"/>
          <p:cNvSpPr>
            <a:spLocks noGrp="1"/>
          </p:cNvSpPr>
          <p:nvPr>
            <p:ph type="body" sz="quarter" idx="23"/>
          </p:nvPr>
        </p:nvSpPr>
        <p:spPr>
          <a:xfrm>
            <a:off x="609599" y="5006267"/>
            <a:ext cx="10509956" cy="962025"/>
          </a:xfrm>
        </p:spPr>
        <p:txBody>
          <a:bodyPr/>
          <a:lstStyle>
            <a:lvl1pPr marL="0" indent="0">
              <a:buFontTx/>
              <a:buNone/>
              <a:defRPr sz="3200">
                <a:solidFill>
                  <a:schemeClr val="bg1"/>
                </a:solidFill>
              </a:defRPr>
            </a:lvl1pPr>
            <a:lvl2pPr>
              <a:buFontTx/>
              <a:buNone/>
              <a:defRPr sz="3200">
                <a:solidFill>
                  <a:srgbClr val="3C3C3B"/>
                </a:solidFill>
              </a:defRPr>
            </a:lvl2pPr>
            <a:lvl3pPr>
              <a:buFontTx/>
              <a:buNone/>
              <a:defRPr sz="3200">
                <a:solidFill>
                  <a:srgbClr val="3C3C3B"/>
                </a:solidFill>
              </a:defRPr>
            </a:lvl3pPr>
            <a:lvl4pPr>
              <a:buFontTx/>
              <a:buNone/>
              <a:defRPr sz="3200">
                <a:solidFill>
                  <a:srgbClr val="3C3C3B"/>
                </a:solidFill>
              </a:defRPr>
            </a:lvl4pPr>
            <a:lvl5pPr>
              <a:buFontTx/>
              <a:buNone/>
              <a:defRPr sz="3200">
                <a:solidFill>
                  <a:srgbClr val="3C3C3B"/>
                </a:solidFill>
              </a:defRPr>
            </a:lvl5pPr>
          </a:lstStyle>
          <a:p>
            <a:pPr lvl="0"/>
            <a:r>
              <a:rPr lang="en-US"/>
              <a:t>Click to edit Master text styles</a:t>
            </a:r>
          </a:p>
        </p:txBody>
      </p:sp>
      <p:sp>
        <p:nvSpPr>
          <p:cNvPr id="15" name="Content Placeholder 13"/>
          <p:cNvSpPr>
            <a:spLocks noGrp="1"/>
          </p:cNvSpPr>
          <p:nvPr>
            <p:ph sz="quarter" idx="24" hasCustomPrompt="1"/>
          </p:nvPr>
        </p:nvSpPr>
        <p:spPr>
          <a:xfrm>
            <a:off x="8227484" y="1680563"/>
            <a:ext cx="3352800" cy="1325880"/>
          </a:xfrm>
        </p:spPr>
        <p:txBody>
          <a:bodyPr/>
          <a:lstStyle>
            <a:lvl1pPr algn="ctr">
              <a:buFontTx/>
              <a:buNone/>
              <a:defRPr sz="1400"/>
            </a:lvl1pPr>
          </a:lstStyle>
          <a:p>
            <a:pPr lvl="0"/>
            <a:r>
              <a:rPr lang="en-US"/>
              <a:t>Icon or text1.5</a:t>
            </a:r>
          </a:p>
          <a:p>
            <a:pPr lvl="0"/>
            <a:endParaRPr lang="en-US"/>
          </a:p>
        </p:txBody>
      </p:sp>
      <p:sp>
        <p:nvSpPr>
          <p:cNvPr id="2" name="Slide Number Placeholder 1"/>
          <p:cNvSpPr>
            <a:spLocks noGrp="1"/>
          </p:cNvSpPr>
          <p:nvPr>
            <p:ph type="sldNum" sz="quarter" idx="25"/>
          </p:nvPr>
        </p:nvSpPr>
        <p:spPr>
          <a:xfrm>
            <a:off x="9342120" y="6446838"/>
            <a:ext cx="2743200" cy="365125"/>
          </a:xfrm>
          <a:prstGeom prst="rect">
            <a:avLst/>
          </a:prstGeom>
        </p:spPr>
        <p:txBody>
          <a:bodyPr/>
          <a:lstStyle/>
          <a:p>
            <a:fld id="{6C41E0BA-0DAD-4124-A38F-41048DF1E4F9}" type="slidenum">
              <a:rPr lang="en-US" smtClean="0"/>
              <a:pPr/>
              <a:t>‹#›</a:t>
            </a:fld>
            <a:endParaRPr lang="en-US"/>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Content Slide 8">
    <p:spTree>
      <p:nvGrpSpPr>
        <p:cNvPr id="1" name=""/>
        <p:cNvGrpSpPr/>
        <p:nvPr/>
      </p:nvGrpSpPr>
      <p:grpSpPr>
        <a:xfrm>
          <a:off x="0" y="0"/>
          <a:ext cx="0" cy="0"/>
          <a:chOff x="0" y="0"/>
          <a:chExt cx="0" cy="0"/>
        </a:xfrm>
      </p:grpSpPr>
      <p:sp>
        <p:nvSpPr>
          <p:cNvPr id="4" name="Rectangle 3"/>
          <p:cNvSpPr/>
          <p:nvPr userDrawn="1"/>
        </p:nvSpPr>
        <p:spPr>
          <a:xfrm>
            <a:off x="0" y="2735255"/>
            <a:ext cx="12192000" cy="3657600"/>
          </a:xfrm>
          <a:prstGeom prst="rect">
            <a:avLst/>
          </a:prstGeom>
          <a:solidFill>
            <a:srgbClr val="51277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p>
        </p:txBody>
      </p:sp>
      <p:cxnSp>
        <p:nvCxnSpPr>
          <p:cNvPr id="27" name="Straight Connector 26"/>
          <p:cNvCxnSpPr/>
          <p:nvPr userDrawn="1"/>
        </p:nvCxnSpPr>
        <p:spPr>
          <a:xfrm rot="5400000">
            <a:off x="2785133" y="4634609"/>
            <a:ext cx="2792084" cy="211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rot="5400000">
            <a:off x="6583067" y="4634212"/>
            <a:ext cx="2792877" cy="211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a:spLocks noGrp="1"/>
          </p:cNvSpPr>
          <p:nvPr>
            <p:ph idx="1"/>
          </p:nvPr>
        </p:nvSpPr>
        <p:spPr>
          <a:xfrm>
            <a:off x="609599" y="798203"/>
            <a:ext cx="10970684" cy="1718327"/>
          </a:xfrm>
        </p:spPr>
        <p:txBody>
          <a:bodyPr/>
          <a:lstStyle/>
          <a:p>
            <a:pPr lvl="0"/>
            <a:r>
              <a:rPr lang="en-US"/>
              <a:t>Click to edit Master text styles</a:t>
            </a:r>
          </a:p>
          <a:p>
            <a:pPr lvl="1"/>
            <a:r>
              <a:rPr lang="en-US"/>
              <a:t>Second level</a:t>
            </a:r>
          </a:p>
        </p:txBody>
      </p:sp>
      <p:sp>
        <p:nvSpPr>
          <p:cNvPr id="35" name="Picture Placeholder 10"/>
          <p:cNvSpPr>
            <a:spLocks noGrp="1"/>
          </p:cNvSpPr>
          <p:nvPr>
            <p:ph type="pic" sz="quarter" idx="16" hasCustomPrompt="1"/>
          </p:nvPr>
        </p:nvSpPr>
        <p:spPr>
          <a:xfrm>
            <a:off x="609600" y="3239626"/>
            <a:ext cx="3352800" cy="800100"/>
          </a:xfrm>
        </p:spPr>
        <p:txBody>
          <a:bodyPr anchor="ctr"/>
          <a:lstStyle>
            <a:lvl1pPr algn="ctr">
              <a:buFontTx/>
              <a:buNone/>
              <a:defRPr sz="1400">
                <a:solidFill>
                  <a:schemeClr val="bg1"/>
                </a:solidFill>
              </a:defRPr>
            </a:lvl1pPr>
          </a:lstStyle>
          <a:p>
            <a:r>
              <a:rPr lang="en-US"/>
              <a:t>icon</a:t>
            </a:r>
          </a:p>
        </p:txBody>
      </p:sp>
      <p:sp>
        <p:nvSpPr>
          <p:cNvPr id="36" name="Picture Placeholder 10"/>
          <p:cNvSpPr>
            <a:spLocks noGrp="1"/>
          </p:cNvSpPr>
          <p:nvPr>
            <p:ph type="pic" sz="quarter" idx="19" hasCustomPrompt="1"/>
          </p:nvPr>
        </p:nvSpPr>
        <p:spPr>
          <a:xfrm>
            <a:off x="4419600" y="3239625"/>
            <a:ext cx="3352800" cy="1371600"/>
          </a:xfrm>
        </p:spPr>
        <p:txBody>
          <a:bodyPr anchor="ctr"/>
          <a:lstStyle>
            <a:lvl1pPr algn="ctr">
              <a:buFontTx/>
              <a:buNone/>
              <a:defRPr sz="1400">
                <a:solidFill>
                  <a:schemeClr val="bg1"/>
                </a:solidFill>
              </a:defRPr>
            </a:lvl1pPr>
          </a:lstStyle>
          <a:p>
            <a:r>
              <a:rPr lang="en-US"/>
              <a:t>icon</a:t>
            </a:r>
          </a:p>
        </p:txBody>
      </p:sp>
      <p:sp>
        <p:nvSpPr>
          <p:cNvPr id="37" name="Text Placeholder 6"/>
          <p:cNvSpPr>
            <a:spLocks noGrp="1"/>
          </p:cNvSpPr>
          <p:nvPr>
            <p:ph type="body" sz="quarter" idx="20" hasCustomPrompt="1"/>
          </p:nvPr>
        </p:nvSpPr>
        <p:spPr>
          <a:xfrm>
            <a:off x="609599" y="4761233"/>
            <a:ext cx="3352800" cy="215444"/>
          </a:xfrm>
        </p:spPr>
        <p:txBody>
          <a:bodyPr wrap="square" bIns="0" anchor="t">
            <a:spAutoFit/>
          </a:bodyPr>
          <a:lstStyle>
            <a:lvl1pPr marL="0" indent="0">
              <a:buFontTx/>
              <a:buNone/>
              <a:defRPr sz="1400" b="1">
                <a:solidFill>
                  <a:schemeClr val="bg1"/>
                </a:solidFill>
              </a:defRPr>
            </a:lvl1pPr>
          </a:lstStyle>
          <a:p>
            <a:pPr lvl="0"/>
            <a:r>
              <a:rPr lang="en-US"/>
              <a:t>Add description</a:t>
            </a:r>
          </a:p>
        </p:txBody>
      </p:sp>
      <p:sp>
        <p:nvSpPr>
          <p:cNvPr id="38" name="Text Placeholder 6"/>
          <p:cNvSpPr>
            <a:spLocks noGrp="1"/>
          </p:cNvSpPr>
          <p:nvPr>
            <p:ph type="body" sz="quarter" idx="21" hasCustomPrompt="1"/>
          </p:nvPr>
        </p:nvSpPr>
        <p:spPr>
          <a:xfrm>
            <a:off x="4419600" y="4761233"/>
            <a:ext cx="3352800" cy="215444"/>
          </a:xfrm>
        </p:spPr>
        <p:txBody>
          <a:bodyPr wrap="square" bIns="0" anchor="t">
            <a:spAutoFit/>
          </a:bodyPr>
          <a:lstStyle>
            <a:lvl1pPr marL="0" indent="0">
              <a:buFontTx/>
              <a:buNone/>
              <a:defRPr sz="1400" b="1">
                <a:solidFill>
                  <a:schemeClr val="bg1"/>
                </a:solidFill>
              </a:defRPr>
            </a:lvl1pPr>
          </a:lstStyle>
          <a:p>
            <a:pPr lvl="0"/>
            <a:r>
              <a:rPr lang="en-US"/>
              <a:t>Add description</a:t>
            </a:r>
          </a:p>
        </p:txBody>
      </p:sp>
      <p:sp>
        <p:nvSpPr>
          <p:cNvPr id="39" name="Text Placeholder 6"/>
          <p:cNvSpPr>
            <a:spLocks noGrp="1"/>
          </p:cNvSpPr>
          <p:nvPr>
            <p:ph type="body" sz="quarter" idx="22" hasCustomPrompt="1"/>
          </p:nvPr>
        </p:nvSpPr>
        <p:spPr>
          <a:xfrm>
            <a:off x="8227484" y="3239627"/>
            <a:ext cx="3352800" cy="430887"/>
          </a:xfrm>
        </p:spPr>
        <p:txBody>
          <a:bodyPr wrap="square" bIns="0" anchor="t">
            <a:spAutoFit/>
          </a:bodyPr>
          <a:lstStyle>
            <a:lvl1pPr marL="0" indent="0">
              <a:buFontTx/>
              <a:buNone/>
              <a:defRPr sz="1400" b="1">
                <a:solidFill>
                  <a:schemeClr val="bg1"/>
                </a:solidFill>
              </a:defRPr>
            </a:lvl1pPr>
          </a:lstStyle>
          <a:p>
            <a:pPr lvl="0"/>
            <a:r>
              <a:rPr lang="en-US"/>
              <a:t>Add description copy here for graphic icon or numerical callout</a:t>
            </a:r>
          </a:p>
        </p:txBody>
      </p:sp>
      <p:sp>
        <p:nvSpPr>
          <p:cNvPr id="40" name="Content Placeholder 13"/>
          <p:cNvSpPr>
            <a:spLocks noGrp="1"/>
          </p:cNvSpPr>
          <p:nvPr>
            <p:ph sz="quarter" idx="24" hasCustomPrompt="1"/>
          </p:nvPr>
        </p:nvSpPr>
        <p:spPr>
          <a:xfrm>
            <a:off x="8227484" y="4565642"/>
            <a:ext cx="3352800" cy="1325880"/>
          </a:xfrm>
        </p:spPr>
        <p:txBody>
          <a:bodyPr/>
          <a:lstStyle>
            <a:lvl1pPr algn="ctr">
              <a:buFontTx/>
              <a:buNone/>
              <a:defRPr sz="1400">
                <a:solidFill>
                  <a:schemeClr val="bg1"/>
                </a:solidFill>
              </a:defRPr>
            </a:lvl1pPr>
          </a:lstStyle>
          <a:p>
            <a:pPr lvl="0"/>
            <a:r>
              <a:rPr lang="en-US"/>
              <a:t>Icon or text1.5</a:t>
            </a:r>
          </a:p>
          <a:p>
            <a:pPr lvl="0"/>
            <a:endParaRPr lang="en-US"/>
          </a:p>
        </p:txBody>
      </p:sp>
      <p:sp>
        <p:nvSpPr>
          <p:cNvPr id="16" name="Text Placeholder 6"/>
          <p:cNvSpPr>
            <a:spLocks noGrp="1"/>
          </p:cNvSpPr>
          <p:nvPr>
            <p:ph type="body" sz="quarter" idx="17" hasCustomPrompt="1"/>
          </p:nvPr>
        </p:nvSpPr>
        <p:spPr>
          <a:xfrm>
            <a:off x="609599" y="4172118"/>
            <a:ext cx="3653328" cy="369332"/>
          </a:xfrm>
        </p:spPr>
        <p:txBody>
          <a:bodyPr wrap="square" bIns="0" anchor="t">
            <a:spAutoFit/>
          </a:bodyPr>
          <a:lstStyle>
            <a:lvl1pPr marL="0" indent="0">
              <a:buFontTx/>
              <a:buNone/>
              <a:defRPr sz="2400" b="0">
                <a:solidFill>
                  <a:schemeClr val="bg1"/>
                </a:solidFill>
              </a:defRPr>
            </a:lvl1pPr>
          </a:lstStyle>
          <a:p>
            <a:pPr lvl="0"/>
            <a:r>
              <a:rPr lang="en-US"/>
              <a:t>Subhead</a:t>
            </a:r>
          </a:p>
        </p:txBody>
      </p:sp>
      <p:sp>
        <p:nvSpPr>
          <p:cNvPr id="2" name="Slide Number Placeholder 1"/>
          <p:cNvSpPr>
            <a:spLocks noGrp="1"/>
          </p:cNvSpPr>
          <p:nvPr>
            <p:ph type="sldNum" sz="quarter" idx="25"/>
          </p:nvPr>
        </p:nvSpPr>
        <p:spPr>
          <a:xfrm>
            <a:off x="9342120" y="6446838"/>
            <a:ext cx="2743200" cy="365125"/>
          </a:xfrm>
          <a:prstGeom prst="rect">
            <a:avLst/>
          </a:prstGeom>
        </p:spPr>
        <p:txBody>
          <a:bodyPr/>
          <a:lstStyle/>
          <a:p>
            <a:fld id="{6C41E0BA-0DAD-4124-A38F-41048DF1E4F9}" type="slidenum">
              <a:rPr lang="en-US" smtClean="0"/>
              <a:pPr/>
              <a:t>‹#›</a:t>
            </a:fld>
            <a:endParaRPr lang="en-US"/>
          </a:p>
        </p:txBody>
      </p:sp>
      <p:sp>
        <p:nvSpPr>
          <p:cNvPr id="17" name="Title 1"/>
          <p:cNvSpPr>
            <a:spLocks noGrp="1"/>
          </p:cNvSpPr>
          <p:nvPr>
            <p:ph type="title" hasCustomPrompt="1"/>
          </p:nvPr>
        </p:nvSpPr>
        <p:spPr>
          <a:xfrm>
            <a:off x="609600" y="328963"/>
            <a:ext cx="3305793" cy="369332"/>
          </a:xfrm>
        </p:spPr>
        <p:txBody>
          <a:bodyPr/>
          <a:lstStyle>
            <a:lvl1pPr>
              <a:defRPr>
                <a:solidFill>
                  <a:srgbClr val="512773"/>
                </a:solidFill>
              </a:defRPr>
            </a:lvl1pPr>
          </a:lstStyle>
          <a:p>
            <a:r>
              <a:rPr lang="en-US"/>
              <a:t>Content Slide</a:t>
            </a: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sp>
        <p:nvSpPr>
          <p:cNvPr id="9" name="Rectangle 8"/>
          <p:cNvSpPr/>
          <p:nvPr userDrawn="1"/>
        </p:nvSpPr>
        <p:spPr>
          <a:xfrm>
            <a:off x="0" y="1"/>
            <a:ext cx="4876800" cy="4570412"/>
          </a:xfrm>
          <a:prstGeom prst="rect">
            <a:avLst/>
          </a:prstGeom>
          <a:solidFill>
            <a:srgbClr val="5127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Picture Placeholder 10"/>
          <p:cNvSpPr>
            <a:spLocks noGrp="1"/>
          </p:cNvSpPr>
          <p:nvPr>
            <p:ph type="pic" sz="quarter" idx="16"/>
          </p:nvPr>
        </p:nvSpPr>
        <p:spPr>
          <a:xfrm>
            <a:off x="4876800" y="1"/>
            <a:ext cx="7315200" cy="4570413"/>
          </a:xfrm>
        </p:spPr>
        <p:txBody>
          <a:bodyPr anchor="ctr"/>
          <a:lstStyle>
            <a:lvl1pPr algn="ctr">
              <a:buFontTx/>
              <a:buNone/>
              <a:defRPr sz="1400">
                <a:solidFill>
                  <a:srgbClr val="58595B"/>
                </a:solidFill>
              </a:defRPr>
            </a:lvl1pPr>
          </a:lstStyle>
          <a:p>
            <a:endParaRPr lang="en-US"/>
          </a:p>
        </p:txBody>
      </p:sp>
      <p:sp>
        <p:nvSpPr>
          <p:cNvPr id="19" name="Text Placeholder 24"/>
          <p:cNvSpPr>
            <a:spLocks noGrp="1"/>
          </p:cNvSpPr>
          <p:nvPr>
            <p:ph type="body" sz="quarter" idx="17"/>
          </p:nvPr>
        </p:nvSpPr>
        <p:spPr>
          <a:xfrm>
            <a:off x="609599" y="5006267"/>
            <a:ext cx="10509956" cy="962025"/>
          </a:xfrm>
        </p:spPr>
        <p:txBody>
          <a:bodyPr/>
          <a:lstStyle>
            <a:lvl1pPr marL="0" indent="0">
              <a:buFontTx/>
              <a:buNone/>
              <a:defRPr sz="3200">
                <a:solidFill>
                  <a:srgbClr val="58595B"/>
                </a:solidFill>
              </a:defRPr>
            </a:lvl1pPr>
            <a:lvl2pPr>
              <a:buFontTx/>
              <a:buNone/>
              <a:defRPr sz="3200">
                <a:solidFill>
                  <a:srgbClr val="3C3C3B"/>
                </a:solidFill>
              </a:defRPr>
            </a:lvl2pPr>
            <a:lvl3pPr>
              <a:buFontTx/>
              <a:buNone/>
              <a:defRPr sz="3200">
                <a:solidFill>
                  <a:srgbClr val="3C3C3B"/>
                </a:solidFill>
              </a:defRPr>
            </a:lvl3pPr>
            <a:lvl4pPr>
              <a:buFontTx/>
              <a:buNone/>
              <a:defRPr sz="3200">
                <a:solidFill>
                  <a:srgbClr val="3C3C3B"/>
                </a:solidFill>
              </a:defRPr>
            </a:lvl4pPr>
            <a:lvl5pPr>
              <a:buFontTx/>
              <a:buNone/>
              <a:defRPr sz="3200">
                <a:solidFill>
                  <a:srgbClr val="3C3C3B"/>
                </a:solidFill>
              </a:defRPr>
            </a:lvl5pPr>
          </a:lstStyle>
          <a:p>
            <a:pPr lvl="0"/>
            <a:r>
              <a:rPr lang="en-US"/>
              <a:t>Click to edit Master text styles</a:t>
            </a:r>
          </a:p>
        </p:txBody>
      </p:sp>
      <p:sp>
        <p:nvSpPr>
          <p:cNvPr id="15" name="Text Placeholder 6"/>
          <p:cNvSpPr>
            <a:spLocks noGrp="1"/>
          </p:cNvSpPr>
          <p:nvPr>
            <p:ph type="body" sz="quarter" idx="18" hasCustomPrompt="1"/>
          </p:nvPr>
        </p:nvSpPr>
        <p:spPr>
          <a:xfrm>
            <a:off x="514960" y="1228210"/>
            <a:ext cx="3175379" cy="2462213"/>
          </a:xfrm>
        </p:spPr>
        <p:txBody>
          <a:bodyPr wrap="square" bIns="0" anchor="t">
            <a:spAutoFit/>
          </a:bodyPr>
          <a:lstStyle>
            <a:lvl1pPr marL="0" indent="0">
              <a:buFontTx/>
              <a:buNone/>
              <a:defRPr sz="16000">
                <a:solidFill>
                  <a:schemeClr val="bg1"/>
                </a:solidFill>
              </a:defRPr>
            </a:lvl1pPr>
          </a:lstStyle>
          <a:p>
            <a:pPr lvl="0"/>
            <a:r>
              <a:rPr lang="en-US"/>
              <a:t>00</a:t>
            </a:r>
          </a:p>
        </p:txBody>
      </p:sp>
      <p:sp>
        <p:nvSpPr>
          <p:cNvPr id="16" name="Text Placeholder 6"/>
          <p:cNvSpPr>
            <a:spLocks noGrp="1"/>
          </p:cNvSpPr>
          <p:nvPr>
            <p:ph type="body" sz="quarter" idx="19" hasCustomPrompt="1"/>
          </p:nvPr>
        </p:nvSpPr>
        <p:spPr>
          <a:xfrm>
            <a:off x="623813" y="3535015"/>
            <a:ext cx="3831731" cy="215444"/>
          </a:xfrm>
        </p:spPr>
        <p:txBody>
          <a:bodyPr wrap="square" bIns="0" anchor="t">
            <a:spAutoFit/>
          </a:bodyPr>
          <a:lstStyle>
            <a:lvl1pPr marL="0" indent="0">
              <a:buFontTx/>
              <a:buNone/>
              <a:defRPr sz="1400" b="1">
                <a:solidFill>
                  <a:srgbClr val="FFFFFF"/>
                </a:solidFill>
              </a:defRPr>
            </a:lvl1pPr>
          </a:lstStyle>
          <a:p>
            <a:pPr lvl="0"/>
            <a:r>
              <a:rPr lang="en-US"/>
              <a:t>Add description</a:t>
            </a:r>
          </a:p>
        </p:txBody>
      </p:sp>
      <p:sp>
        <p:nvSpPr>
          <p:cNvPr id="18" name="Text Placeholder 6"/>
          <p:cNvSpPr>
            <a:spLocks noGrp="1"/>
          </p:cNvSpPr>
          <p:nvPr>
            <p:ph type="body" sz="quarter" idx="20" hasCustomPrompt="1"/>
          </p:nvPr>
        </p:nvSpPr>
        <p:spPr>
          <a:xfrm>
            <a:off x="3503086" y="2391823"/>
            <a:ext cx="1201316" cy="1046440"/>
          </a:xfrm>
        </p:spPr>
        <p:txBody>
          <a:bodyPr wrap="square" bIns="0" anchor="t">
            <a:spAutoFit/>
          </a:bodyPr>
          <a:lstStyle>
            <a:lvl1pPr marL="0" indent="0">
              <a:buFontTx/>
              <a:buNone/>
              <a:defRPr sz="6800">
                <a:solidFill>
                  <a:srgbClr val="FFFFFF"/>
                </a:solidFill>
              </a:defRPr>
            </a:lvl1pPr>
          </a:lstStyle>
          <a:p>
            <a:pPr lvl="0"/>
            <a:r>
              <a:rPr lang="en-US"/>
              <a:t>%</a:t>
            </a:r>
          </a:p>
        </p:txBody>
      </p:sp>
      <p:sp>
        <p:nvSpPr>
          <p:cNvPr id="2" name="Slide Number Placeholder 1"/>
          <p:cNvSpPr>
            <a:spLocks noGrp="1"/>
          </p:cNvSpPr>
          <p:nvPr>
            <p:ph type="sldNum" sz="quarter" idx="21"/>
          </p:nvPr>
        </p:nvSpPr>
        <p:spPr>
          <a:xfrm>
            <a:off x="9342120" y="6446838"/>
            <a:ext cx="2743200" cy="365125"/>
          </a:xfrm>
          <a:prstGeom prst="rect">
            <a:avLst/>
          </a:prstGeom>
        </p:spPr>
        <p:txBody>
          <a:bodyPr/>
          <a:lstStyle/>
          <a:p>
            <a:fld id="{6C41E0BA-0DAD-4124-A38F-41048DF1E4F9}"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End">
  <p:cSld name="End">
    <p:spTree>
      <p:nvGrpSpPr>
        <p:cNvPr id="1" name="Shape 172"/>
        <p:cNvGrpSpPr/>
        <p:nvPr/>
      </p:nvGrpSpPr>
      <p:grpSpPr>
        <a:xfrm>
          <a:off x="0" y="0"/>
          <a:ext cx="0" cy="0"/>
          <a:chOff x="0" y="0"/>
          <a:chExt cx="0" cy="0"/>
        </a:xfrm>
      </p:grpSpPr>
      <p:grpSp>
        <p:nvGrpSpPr>
          <p:cNvPr id="173" name="Google Shape;173;p17"/>
          <p:cNvGrpSpPr/>
          <p:nvPr/>
        </p:nvGrpSpPr>
        <p:grpSpPr>
          <a:xfrm>
            <a:off x="0" y="0"/>
            <a:ext cx="12192000" cy="2148830"/>
            <a:chOff x="0" y="0"/>
            <a:chExt cx="12192000" cy="2148830"/>
          </a:xfrm>
        </p:grpSpPr>
        <p:sp>
          <p:nvSpPr>
            <p:cNvPr id="174" name="Google Shape;174;p1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1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6" name="Google Shape;176;p17"/>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17"/>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17"/>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9" name="Google Shape;179;p17"/>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02368" y="228371"/>
            <a:ext cx="2025315" cy="911940"/>
          </a:xfrm>
          <a:prstGeom prst="rect">
            <a:avLst/>
          </a:prstGeom>
          <a:noFill/>
          <a:ln>
            <a:noFill/>
          </a:ln>
        </p:spPr>
      </p:pic>
      <p:sp>
        <p:nvSpPr>
          <p:cNvPr id="180" name="Google Shape;180;p17"/>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ntent Slide 10">
    <p:spTree>
      <p:nvGrpSpPr>
        <p:cNvPr id="1" name=""/>
        <p:cNvGrpSpPr/>
        <p:nvPr/>
      </p:nvGrpSpPr>
      <p:grpSpPr>
        <a:xfrm>
          <a:off x="0" y="0"/>
          <a:ext cx="0" cy="0"/>
          <a:chOff x="0" y="0"/>
          <a:chExt cx="0" cy="0"/>
        </a:xfrm>
      </p:grpSpPr>
      <p:sp>
        <p:nvSpPr>
          <p:cNvPr id="4" name="Rectangle 3"/>
          <p:cNvSpPr/>
          <p:nvPr userDrawn="1"/>
        </p:nvSpPr>
        <p:spPr>
          <a:xfrm>
            <a:off x="0" y="1828800"/>
            <a:ext cx="7315200" cy="4572000"/>
          </a:xfrm>
          <a:prstGeom prst="rect">
            <a:avLst/>
          </a:prstGeom>
          <a:solidFill>
            <a:srgbClr val="5127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Subtitle 2"/>
          <p:cNvSpPr>
            <a:spLocks noGrp="1"/>
          </p:cNvSpPr>
          <p:nvPr>
            <p:ph type="subTitle" idx="17"/>
          </p:nvPr>
        </p:nvSpPr>
        <p:spPr>
          <a:xfrm>
            <a:off x="609600" y="450851"/>
            <a:ext cx="8534400" cy="1032163"/>
          </a:xfrm>
        </p:spPr>
        <p:txBody>
          <a:bodyPr bIns="0"/>
          <a:lstStyle>
            <a:lvl1pPr marL="0" indent="0" algn="l">
              <a:buNone/>
              <a:defRPr sz="3200">
                <a:solidFill>
                  <a:srgbClr val="5859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0" name="Picture Placeholder 10"/>
          <p:cNvSpPr>
            <a:spLocks noGrp="1"/>
          </p:cNvSpPr>
          <p:nvPr>
            <p:ph type="pic" sz="quarter" idx="16"/>
          </p:nvPr>
        </p:nvSpPr>
        <p:spPr>
          <a:xfrm>
            <a:off x="7315200" y="1828800"/>
            <a:ext cx="4876801" cy="4572000"/>
          </a:xfrm>
        </p:spPr>
        <p:txBody>
          <a:bodyPr anchor="ctr"/>
          <a:lstStyle>
            <a:lvl1pPr algn="ctr">
              <a:buFontTx/>
              <a:buNone/>
              <a:defRPr sz="1400">
                <a:solidFill>
                  <a:srgbClr val="58595B"/>
                </a:solidFill>
              </a:defRPr>
            </a:lvl1pPr>
          </a:lstStyle>
          <a:p>
            <a:endParaRPr lang="en-US"/>
          </a:p>
        </p:txBody>
      </p:sp>
      <p:sp>
        <p:nvSpPr>
          <p:cNvPr id="6" name="Text Placeholder 6"/>
          <p:cNvSpPr>
            <a:spLocks noGrp="1"/>
          </p:cNvSpPr>
          <p:nvPr>
            <p:ph type="body" sz="quarter" idx="18" hasCustomPrompt="1"/>
          </p:nvPr>
        </p:nvSpPr>
        <p:spPr>
          <a:xfrm>
            <a:off x="611756" y="2513930"/>
            <a:ext cx="6087427" cy="369332"/>
          </a:xfrm>
        </p:spPr>
        <p:txBody>
          <a:bodyPr wrap="square" bIns="0" anchor="t">
            <a:spAutoFit/>
          </a:bodyPr>
          <a:lstStyle>
            <a:lvl1pPr marL="0" indent="0">
              <a:buFontTx/>
              <a:buNone/>
              <a:defRPr sz="2400" b="0">
                <a:solidFill>
                  <a:schemeClr val="bg1"/>
                </a:solidFill>
              </a:defRPr>
            </a:lvl1pPr>
          </a:lstStyle>
          <a:p>
            <a:pPr lvl="0"/>
            <a:r>
              <a:rPr lang="en-US"/>
              <a:t>Add description</a:t>
            </a:r>
          </a:p>
        </p:txBody>
      </p:sp>
      <p:sp>
        <p:nvSpPr>
          <p:cNvPr id="2" name="Slide Number Placeholder 1"/>
          <p:cNvSpPr>
            <a:spLocks noGrp="1"/>
          </p:cNvSpPr>
          <p:nvPr>
            <p:ph type="sldNum" sz="quarter" idx="19"/>
          </p:nvPr>
        </p:nvSpPr>
        <p:spPr>
          <a:xfrm>
            <a:off x="9342120" y="6446838"/>
            <a:ext cx="2743200" cy="365125"/>
          </a:xfrm>
          <a:prstGeom prst="rect">
            <a:avLst/>
          </a:prstGeom>
        </p:spPr>
        <p:txBody>
          <a:bodyPr/>
          <a:lstStyle/>
          <a:p>
            <a:fld id="{6C41E0BA-0DAD-4124-A38F-41048DF1E4F9}" type="slidenum">
              <a:rPr lang="en-US" smtClean="0"/>
              <a:pPr/>
              <a:t>‹#›</a:t>
            </a:fld>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ntent Slide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914400"/>
            <a:ext cx="3305793" cy="369332"/>
          </a:xfrm>
        </p:spPr>
        <p:txBody>
          <a:bodyPr/>
          <a:lstStyle>
            <a:lvl1pPr>
              <a:defRPr>
                <a:solidFill>
                  <a:srgbClr val="512773"/>
                </a:solidFill>
              </a:defRPr>
            </a:lvl1pPr>
          </a:lstStyle>
          <a:p>
            <a:r>
              <a:rPr lang="en-US"/>
              <a:t>Content Slide</a:t>
            </a:r>
          </a:p>
        </p:txBody>
      </p:sp>
      <p:sp>
        <p:nvSpPr>
          <p:cNvPr id="3" name="Content Placeholder 2"/>
          <p:cNvSpPr>
            <a:spLocks noGrp="1"/>
          </p:cNvSpPr>
          <p:nvPr>
            <p:ph idx="1"/>
          </p:nvPr>
        </p:nvSpPr>
        <p:spPr>
          <a:xfrm>
            <a:off x="609600" y="1371601"/>
            <a:ext cx="6163733" cy="4525963"/>
          </a:xfrm>
        </p:spPr>
        <p:txBody>
          <a:bodyPr/>
          <a:lstStyle/>
          <a:p>
            <a:pPr lvl="0"/>
            <a:r>
              <a:rPr lang="en-US"/>
              <a:t>Click to edit Master text styles</a:t>
            </a:r>
          </a:p>
          <a:p>
            <a:pPr lvl="1"/>
            <a:r>
              <a:rPr lang="en-US"/>
              <a:t>Second level</a:t>
            </a:r>
          </a:p>
        </p:txBody>
      </p:sp>
      <p:sp>
        <p:nvSpPr>
          <p:cNvPr id="4" name="Rectangle 3"/>
          <p:cNvSpPr/>
          <p:nvPr userDrawn="1"/>
        </p:nvSpPr>
        <p:spPr>
          <a:xfrm>
            <a:off x="7315200" y="-1"/>
            <a:ext cx="4876800" cy="3200400"/>
          </a:xfrm>
          <a:prstGeom prst="rect">
            <a:avLst/>
          </a:prstGeom>
          <a:solidFill>
            <a:srgbClr val="DDDE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Picture Placeholder 10"/>
          <p:cNvSpPr>
            <a:spLocks noGrp="1"/>
          </p:cNvSpPr>
          <p:nvPr>
            <p:ph type="pic" sz="quarter" idx="16"/>
          </p:nvPr>
        </p:nvSpPr>
        <p:spPr>
          <a:xfrm>
            <a:off x="7315200" y="3200399"/>
            <a:ext cx="4876800" cy="3200400"/>
          </a:xfrm>
        </p:spPr>
        <p:txBody>
          <a:bodyPr anchor="ctr"/>
          <a:lstStyle>
            <a:lvl1pPr algn="ctr">
              <a:buFontTx/>
              <a:buNone/>
              <a:defRPr sz="1600">
                <a:solidFill>
                  <a:srgbClr val="58595B"/>
                </a:solidFill>
              </a:defRPr>
            </a:lvl1pPr>
          </a:lstStyle>
          <a:p>
            <a:endParaRPr lang="en-US"/>
          </a:p>
        </p:txBody>
      </p:sp>
      <p:sp>
        <p:nvSpPr>
          <p:cNvPr id="9" name="Text Placeholder 6"/>
          <p:cNvSpPr>
            <a:spLocks noGrp="1"/>
          </p:cNvSpPr>
          <p:nvPr>
            <p:ph type="body" sz="quarter" idx="11" hasCustomPrompt="1"/>
          </p:nvPr>
        </p:nvSpPr>
        <p:spPr>
          <a:xfrm>
            <a:off x="7926957" y="914400"/>
            <a:ext cx="3653328" cy="215444"/>
          </a:xfrm>
        </p:spPr>
        <p:txBody>
          <a:bodyPr wrap="square" bIns="0" anchor="t">
            <a:spAutoFit/>
          </a:bodyPr>
          <a:lstStyle>
            <a:lvl1pPr marL="0" indent="0">
              <a:buFontTx/>
              <a:buNone/>
              <a:defRPr sz="1400" b="1"/>
            </a:lvl1pPr>
          </a:lstStyle>
          <a:p>
            <a:pPr lvl="0"/>
            <a:r>
              <a:rPr lang="en-US"/>
              <a:t>Add description</a:t>
            </a:r>
          </a:p>
        </p:txBody>
      </p:sp>
      <p:sp>
        <p:nvSpPr>
          <p:cNvPr id="6" name="Slide Number Placeholder 5"/>
          <p:cNvSpPr>
            <a:spLocks noGrp="1"/>
          </p:cNvSpPr>
          <p:nvPr>
            <p:ph type="sldNum" sz="quarter" idx="17"/>
          </p:nvPr>
        </p:nvSpPr>
        <p:spPr>
          <a:xfrm>
            <a:off x="9342120" y="6446838"/>
            <a:ext cx="2743200" cy="365125"/>
          </a:xfrm>
          <a:prstGeom prst="rect">
            <a:avLst/>
          </a:prstGeom>
        </p:spPr>
        <p:txBody>
          <a:bodyPr/>
          <a:lstStyle/>
          <a:p>
            <a:fld id="{6C41E0BA-0DAD-4124-A38F-41048DF1E4F9}" type="slidenum">
              <a:rPr lang="en-US" smtClean="0"/>
              <a:pPr/>
              <a:t>‹#›</a:t>
            </a:fld>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Content Slide 12">
    <p:spTree>
      <p:nvGrpSpPr>
        <p:cNvPr id="1" name=""/>
        <p:cNvGrpSpPr/>
        <p:nvPr/>
      </p:nvGrpSpPr>
      <p:grpSpPr>
        <a:xfrm>
          <a:off x="0" y="0"/>
          <a:ext cx="0" cy="0"/>
          <a:chOff x="0" y="0"/>
          <a:chExt cx="0" cy="0"/>
        </a:xfrm>
      </p:grpSpPr>
      <p:sp>
        <p:nvSpPr>
          <p:cNvPr id="5" name="Picture Placeholder 10"/>
          <p:cNvSpPr>
            <a:spLocks noGrp="1"/>
          </p:cNvSpPr>
          <p:nvPr>
            <p:ph type="pic" sz="quarter" idx="16"/>
          </p:nvPr>
        </p:nvSpPr>
        <p:spPr>
          <a:xfrm>
            <a:off x="0" y="1"/>
            <a:ext cx="12192000" cy="6400799"/>
          </a:xfrm>
        </p:spPr>
        <p:txBody>
          <a:bodyPr anchor="ctr"/>
          <a:lstStyle>
            <a:lvl1pPr algn="ctr">
              <a:buFontTx/>
              <a:buNone/>
              <a:defRPr sz="1400">
                <a:solidFill>
                  <a:srgbClr val="58595B"/>
                </a:solidFill>
              </a:defRPr>
            </a:lvl1pPr>
          </a:lstStyle>
          <a:p>
            <a:endParaRPr lang="en-US"/>
          </a:p>
        </p:txBody>
      </p:sp>
      <p:sp>
        <p:nvSpPr>
          <p:cNvPr id="9" name="Text Placeholder 6"/>
          <p:cNvSpPr>
            <a:spLocks noGrp="1"/>
          </p:cNvSpPr>
          <p:nvPr>
            <p:ph type="body" sz="quarter" idx="11" hasCustomPrompt="1"/>
          </p:nvPr>
        </p:nvSpPr>
        <p:spPr>
          <a:xfrm>
            <a:off x="3352180" y="450849"/>
            <a:ext cx="3653328" cy="215444"/>
          </a:xfrm>
        </p:spPr>
        <p:txBody>
          <a:bodyPr wrap="square" bIns="0" anchor="t">
            <a:spAutoFit/>
          </a:bodyPr>
          <a:lstStyle>
            <a:lvl1pPr marL="0" indent="0">
              <a:buFontTx/>
              <a:buNone/>
              <a:defRPr sz="1400" b="1"/>
            </a:lvl1pPr>
          </a:lstStyle>
          <a:p>
            <a:pPr lvl="0"/>
            <a:r>
              <a:rPr lang="en-US"/>
              <a:t>Add description</a:t>
            </a:r>
          </a:p>
        </p:txBody>
      </p:sp>
      <p:sp>
        <p:nvSpPr>
          <p:cNvPr id="7" name="Picture Placeholder 10"/>
          <p:cNvSpPr>
            <a:spLocks noGrp="1"/>
          </p:cNvSpPr>
          <p:nvPr>
            <p:ph type="pic" sz="quarter" idx="17" hasCustomPrompt="1"/>
          </p:nvPr>
        </p:nvSpPr>
        <p:spPr>
          <a:xfrm>
            <a:off x="1209576" y="412522"/>
            <a:ext cx="1912280" cy="1219200"/>
          </a:xfrm>
        </p:spPr>
        <p:txBody>
          <a:bodyPr anchor="ctr"/>
          <a:lstStyle>
            <a:lvl1pPr algn="ctr">
              <a:buFontTx/>
              <a:buNone/>
              <a:defRPr sz="1400">
                <a:solidFill>
                  <a:schemeClr val="tx1"/>
                </a:solidFill>
              </a:defRPr>
            </a:lvl1pPr>
          </a:lstStyle>
          <a:p>
            <a:r>
              <a:rPr lang="en-US"/>
              <a:t>icon</a:t>
            </a:r>
          </a:p>
        </p:txBody>
      </p:sp>
      <p:sp>
        <p:nvSpPr>
          <p:cNvPr id="10" name="Text Placeholder 6"/>
          <p:cNvSpPr>
            <a:spLocks noGrp="1"/>
          </p:cNvSpPr>
          <p:nvPr>
            <p:ph type="body" sz="quarter" idx="10" hasCustomPrompt="1"/>
          </p:nvPr>
        </p:nvSpPr>
        <p:spPr>
          <a:xfrm>
            <a:off x="3352181" y="1467452"/>
            <a:ext cx="2743820" cy="923330"/>
          </a:xfrm>
        </p:spPr>
        <p:txBody>
          <a:bodyPr wrap="square" bIns="0" anchor="t">
            <a:spAutoFit/>
          </a:bodyPr>
          <a:lstStyle>
            <a:lvl1pPr marL="0" indent="0">
              <a:buFontTx/>
              <a:buNone/>
              <a:defRPr sz="6000">
                <a:solidFill>
                  <a:srgbClr val="58595B"/>
                </a:solidFill>
              </a:defRPr>
            </a:lvl1pPr>
          </a:lstStyle>
          <a:p>
            <a:pPr lvl="0"/>
            <a:r>
              <a:rPr lang="en-US"/>
              <a:t>0,000</a:t>
            </a:r>
          </a:p>
        </p:txBody>
      </p:sp>
      <p:sp>
        <p:nvSpPr>
          <p:cNvPr id="11" name="Text Placeholder 6"/>
          <p:cNvSpPr>
            <a:spLocks noGrp="1"/>
          </p:cNvSpPr>
          <p:nvPr>
            <p:ph type="body" sz="quarter" idx="12" hasCustomPrompt="1"/>
          </p:nvPr>
        </p:nvSpPr>
        <p:spPr>
          <a:xfrm>
            <a:off x="6093557" y="1852173"/>
            <a:ext cx="4083281" cy="369332"/>
          </a:xfrm>
        </p:spPr>
        <p:txBody>
          <a:bodyPr wrap="square" bIns="0" anchor="t">
            <a:spAutoFit/>
          </a:bodyPr>
          <a:lstStyle>
            <a:lvl1pPr marL="0" indent="0">
              <a:buFontTx/>
              <a:buNone/>
              <a:defRPr sz="2400">
                <a:solidFill>
                  <a:srgbClr val="58595B"/>
                </a:solidFill>
              </a:defRPr>
            </a:lvl1pPr>
          </a:lstStyle>
          <a:p>
            <a:pPr lvl="0"/>
            <a:r>
              <a:rPr lang="en-US"/>
              <a:t>description</a:t>
            </a:r>
          </a:p>
        </p:txBody>
      </p:sp>
      <p:sp>
        <p:nvSpPr>
          <p:cNvPr id="2" name="Slide Number Placeholder 1"/>
          <p:cNvSpPr>
            <a:spLocks noGrp="1"/>
          </p:cNvSpPr>
          <p:nvPr>
            <p:ph type="sldNum" sz="quarter" idx="18"/>
          </p:nvPr>
        </p:nvSpPr>
        <p:spPr>
          <a:xfrm>
            <a:off x="9342120" y="6446838"/>
            <a:ext cx="2743200" cy="365125"/>
          </a:xfrm>
          <a:prstGeom prst="rect">
            <a:avLst/>
          </a:prstGeom>
        </p:spPr>
        <p:txBody>
          <a:bodyPr/>
          <a:lstStyle/>
          <a:p>
            <a:fld id="{6C41E0BA-0DAD-4124-A38F-41048DF1E4F9}" type="slidenum">
              <a:rPr lang="en-US" smtClean="0"/>
              <a:pPr/>
              <a:t>‹#›</a:t>
            </a:fld>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blue rectangle with white border&#10;&#10;Description automatically generated">
            <a:extLst>
              <a:ext uri="{FF2B5EF4-FFF2-40B4-BE49-F238E27FC236}">
                <a16:creationId xmlns:a16="http://schemas.microsoft.com/office/drawing/2014/main" id="{1FE2DB24-1168-6A81-AD6C-FF2EB78E07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136" t="4268" r="12788" b="5152"/>
          <a:stretch/>
        </p:blipFill>
        <p:spPr>
          <a:xfrm>
            <a:off x="0" y="1895121"/>
            <a:ext cx="12192000" cy="3531904"/>
          </a:xfrm>
          <a:prstGeom prst="rect">
            <a:avLst/>
          </a:prstGeom>
        </p:spPr>
      </p:pic>
      <p:pic>
        <p:nvPicPr>
          <p:cNvPr id="11" name="Picture 10" descr="A blue and black logo&#10;&#10;Description automatically generated">
            <a:extLst>
              <a:ext uri="{FF2B5EF4-FFF2-40B4-BE49-F238E27FC236}">
                <a16:creationId xmlns:a16="http://schemas.microsoft.com/office/drawing/2014/main" id="{763BC1A5-B785-A643-A3FD-6B9B67B1CF9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6616" y="97463"/>
            <a:ext cx="4820056" cy="1724606"/>
          </a:xfrm>
          <a:prstGeom prst="rect">
            <a:avLst/>
          </a:prstGeom>
        </p:spPr>
      </p:pic>
      <p:sp>
        <p:nvSpPr>
          <p:cNvPr id="2" name="Title 1"/>
          <p:cNvSpPr>
            <a:spLocks noGrp="1"/>
          </p:cNvSpPr>
          <p:nvPr>
            <p:ph type="ctrTitle" hasCustomPrompt="1"/>
          </p:nvPr>
        </p:nvSpPr>
        <p:spPr>
          <a:xfrm>
            <a:off x="1409658" y="2206161"/>
            <a:ext cx="9144000" cy="1948177"/>
          </a:xfrm>
        </p:spPr>
        <p:txBody>
          <a:bodyPr anchor="b"/>
          <a:lstStyle>
            <a:lvl1pPr algn="ctr">
              <a:defRPr sz="6000">
                <a:solidFill>
                  <a:schemeClr val="bg1"/>
                </a:solidFill>
              </a:defRPr>
            </a:lvl1pPr>
          </a:lstStyle>
          <a:p>
            <a:r>
              <a:rPr lang="en-US"/>
              <a:t>Today’s Presentation</a:t>
            </a:r>
          </a:p>
        </p:txBody>
      </p:sp>
      <p:sp>
        <p:nvSpPr>
          <p:cNvPr id="3" name="Subtitle 2"/>
          <p:cNvSpPr>
            <a:spLocks noGrp="1"/>
          </p:cNvSpPr>
          <p:nvPr>
            <p:ph type="subTitle" idx="1" hasCustomPrompt="1"/>
          </p:nvPr>
        </p:nvSpPr>
        <p:spPr>
          <a:xfrm>
            <a:off x="1409658" y="4167853"/>
            <a:ext cx="9144000" cy="111072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Subtitle</a:t>
            </a:r>
          </a:p>
        </p:txBody>
      </p:sp>
      <p:sp>
        <p:nvSpPr>
          <p:cNvPr id="12" name="Rectangle 11">
            <a:extLst>
              <a:ext uri="{FF2B5EF4-FFF2-40B4-BE49-F238E27FC236}">
                <a16:creationId xmlns:a16="http://schemas.microsoft.com/office/drawing/2014/main" id="{7A2C89F1-061F-B521-4FCD-216CF00A09D5}"/>
              </a:ext>
            </a:extLst>
          </p:cNvPr>
          <p:cNvSpPr/>
          <p:nvPr userDrawn="1"/>
        </p:nvSpPr>
        <p:spPr>
          <a:xfrm>
            <a:off x="152400" y="6096000"/>
            <a:ext cx="3241964"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D775FC47-FBE5-F12C-16C4-588CE2F9FC99}"/>
              </a:ext>
            </a:extLst>
          </p:cNvPr>
          <p:cNvSpPr>
            <a:spLocks noGrp="1"/>
          </p:cNvSpPr>
          <p:nvPr>
            <p:ph type="body" sz="quarter" idx="11" hasCustomPrompt="1"/>
          </p:nvPr>
        </p:nvSpPr>
        <p:spPr>
          <a:xfrm>
            <a:off x="9296315" y="5811117"/>
            <a:ext cx="2514685" cy="365125"/>
          </a:xfrm>
        </p:spPr>
        <p:txBody>
          <a:bodyPr>
            <a:noAutofit/>
          </a:bodyPr>
          <a:lstStyle>
            <a:lvl1pPr marL="0" indent="0">
              <a:buNone/>
              <a:defRPr sz="2400">
                <a:solidFill>
                  <a:schemeClr val="accent1"/>
                </a:solidFill>
              </a:defRPr>
            </a:lvl1pPr>
            <a:lvl2pPr marL="457200" indent="0">
              <a:buNone/>
              <a:defRPr sz="2400">
                <a:solidFill>
                  <a:schemeClr val="accent1"/>
                </a:solidFill>
              </a:defRPr>
            </a:lvl2pPr>
            <a:lvl3pPr marL="914400" indent="0">
              <a:buNone/>
              <a:defRPr sz="2400">
                <a:solidFill>
                  <a:schemeClr val="accent1"/>
                </a:solidFill>
              </a:defRPr>
            </a:lvl3pPr>
            <a:lvl4pPr marL="1371600" indent="0">
              <a:buNone/>
              <a:defRPr sz="2400">
                <a:solidFill>
                  <a:schemeClr val="accent1"/>
                </a:solidFill>
              </a:defRPr>
            </a:lvl4pPr>
            <a:lvl5pPr marL="1828800" indent="0">
              <a:buNone/>
              <a:defRPr sz="2400">
                <a:solidFill>
                  <a:schemeClr val="accent1"/>
                </a:solidFill>
              </a:defRPr>
            </a:lvl5pPr>
          </a:lstStyle>
          <a:p>
            <a:pPr lvl="0"/>
            <a:r>
              <a:rPr lang="en-US"/>
              <a:t>Presentation date</a:t>
            </a:r>
          </a:p>
        </p:txBody>
      </p:sp>
      <p:sp>
        <p:nvSpPr>
          <p:cNvPr id="26" name="Slide Number Placeholder 25">
            <a:extLst>
              <a:ext uri="{FF2B5EF4-FFF2-40B4-BE49-F238E27FC236}">
                <a16:creationId xmlns:a16="http://schemas.microsoft.com/office/drawing/2014/main" id="{F27C4E09-B9D2-3DC8-B196-8D5F4F72E39F}"/>
              </a:ext>
            </a:extLst>
          </p:cNvPr>
          <p:cNvSpPr>
            <a:spLocks noGrp="1"/>
          </p:cNvSpPr>
          <p:nvPr>
            <p:ph type="sldNum" sz="quarter" idx="14"/>
          </p:nvPr>
        </p:nvSpPr>
        <p:spPr/>
        <p:txBody>
          <a:bodyPr/>
          <a:lstStyle/>
          <a:p>
            <a:fld id="{3D539ECA-5BAE-4EA9-A408-88BD88CDCDCD}" type="slidenum">
              <a:rPr lang="en-US" smtClean="0"/>
              <a:pPr/>
              <a:t>‹#›</a:t>
            </a:fld>
            <a:endParaRPr lang="en-US"/>
          </a:p>
        </p:txBody>
      </p:sp>
    </p:spTree>
    <p:extLst>
      <p:ext uri="{BB962C8B-B14F-4D97-AF65-F5344CB8AC3E}">
        <p14:creationId xmlns:p14="http://schemas.microsoft.com/office/powerpoint/2010/main" val="159613713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Agenda / TOC">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539ECA-5BAE-4EA9-A408-88BD88CDCDCD}" type="slidenum">
              <a:rPr lang="en-US" smtClean="0"/>
              <a:t>‹#›</a:t>
            </a:fld>
            <a:endParaRPr lang="en-US"/>
          </a:p>
        </p:txBody>
      </p:sp>
      <p:sp>
        <p:nvSpPr>
          <p:cNvPr id="7" name="Rectangle 6">
            <a:extLst>
              <a:ext uri="{FF2B5EF4-FFF2-40B4-BE49-F238E27FC236}">
                <a16:creationId xmlns:a16="http://schemas.microsoft.com/office/drawing/2014/main" id="{BEEF36D1-C326-1B8D-20E3-3F75A4D3B0A4}"/>
              </a:ext>
            </a:extLst>
          </p:cNvPr>
          <p:cNvSpPr/>
          <p:nvPr userDrawn="1"/>
        </p:nvSpPr>
        <p:spPr>
          <a:xfrm>
            <a:off x="-4653" y="0"/>
            <a:ext cx="12192000" cy="112467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7927" y="152400"/>
            <a:ext cx="11651673" cy="972280"/>
          </a:xfrm>
        </p:spPr>
        <p:txBody>
          <a:bodyPr lIns="0" tIns="0" rIns="0" bIns="0"/>
          <a:lstStyle>
            <a:lvl1pPr>
              <a:defRPr>
                <a:solidFill>
                  <a:schemeClr val="bg1"/>
                </a:solidFill>
              </a:defRPr>
            </a:lvl1pPr>
          </a:lstStyle>
          <a:p>
            <a:r>
              <a:rPr lang="en-US"/>
              <a:t>Click to add slide title</a:t>
            </a:r>
          </a:p>
        </p:txBody>
      </p:sp>
      <p:sp>
        <p:nvSpPr>
          <p:cNvPr id="24" name="Text Placeholder 23">
            <a:extLst>
              <a:ext uri="{FF2B5EF4-FFF2-40B4-BE49-F238E27FC236}">
                <a16:creationId xmlns:a16="http://schemas.microsoft.com/office/drawing/2014/main" id="{CEE77C6A-5B4F-110C-DAA5-12EAC738919E}"/>
              </a:ext>
            </a:extLst>
          </p:cNvPr>
          <p:cNvSpPr>
            <a:spLocks noGrp="1"/>
          </p:cNvSpPr>
          <p:nvPr>
            <p:ph type="body" sz="quarter" idx="13" hasCustomPrompt="1"/>
          </p:nvPr>
        </p:nvSpPr>
        <p:spPr>
          <a:xfrm>
            <a:off x="2229506" y="2713020"/>
            <a:ext cx="3356741" cy="713392"/>
          </a:xfrm>
        </p:spPr>
        <p:txBody>
          <a:bodyPr anchor="ctr">
            <a:noAutofit/>
          </a:bodyPr>
          <a:lstStyle>
            <a:lvl1pPr marL="0" indent="0">
              <a:buNone/>
              <a:defRPr/>
            </a:lvl1pPr>
          </a:lstStyle>
          <a:p>
            <a:pPr lvl="0"/>
            <a:r>
              <a:rPr lang="en-US"/>
              <a:t>Item two</a:t>
            </a:r>
            <a:br>
              <a:rPr lang="en-US"/>
            </a:br>
            <a:r>
              <a:rPr lang="en-US"/>
              <a:t>(delete circle if not used)</a:t>
            </a:r>
          </a:p>
        </p:txBody>
      </p:sp>
      <p:sp>
        <p:nvSpPr>
          <p:cNvPr id="26" name="Text Placeholder 23">
            <a:extLst>
              <a:ext uri="{FF2B5EF4-FFF2-40B4-BE49-F238E27FC236}">
                <a16:creationId xmlns:a16="http://schemas.microsoft.com/office/drawing/2014/main" id="{3D2D933C-CF27-5BE9-7FDD-8B3B78894488}"/>
              </a:ext>
            </a:extLst>
          </p:cNvPr>
          <p:cNvSpPr>
            <a:spLocks noGrp="1"/>
          </p:cNvSpPr>
          <p:nvPr>
            <p:ph type="body" sz="quarter" idx="14" hasCustomPrompt="1"/>
          </p:nvPr>
        </p:nvSpPr>
        <p:spPr>
          <a:xfrm>
            <a:off x="2229506" y="1812475"/>
            <a:ext cx="3356741" cy="713392"/>
          </a:xfrm>
        </p:spPr>
        <p:txBody>
          <a:bodyPr anchor="ctr">
            <a:noAutofit/>
          </a:bodyPr>
          <a:lstStyle>
            <a:lvl1pPr marL="0" indent="0">
              <a:buNone/>
              <a:defRPr/>
            </a:lvl1pPr>
          </a:lstStyle>
          <a:p>
            <a:pPr lvl="0"/>
            <a:r>
              <a:rPr lang="en-US"/>
              <a:t>Item one</a:t>
            </a:r>
          </a:p>
        </p:txBody>
      </p:sp>
      <p:sp>
        <p:nvSpPr>
          <p:cNvPr id="27" name="Text Placeholder 23">
            <a:extLst>
              <a:ext uri="{FF2B5EF4-FFF2-40B4-BE49-F238E27FC236}">
                <a16:creationId xmlns:a16="http://schemas.microsoft.com/office/drawing/2014/main" id="{F5B0CF08-F077-BEA6-F7C4-1A7BD46BB32D}"/>
              </a:ext>
            </a:extLst>
          </p:cNvPr>
          <p:cNvSpPr>
            <a:spLocks noGrp="1"/>
          </p:cNvSpPr>
          <p:nvPr>
            <p:ph type="body" sz="quarter" idx="15" hasCustomPrompt="1"/>
          </p:nvPr>
        </p:nvSpPr>
        <p:spPr>
          <a:xfrm>
            <a:off x="1437373" y="1812475"/>
            <a:ext cx="713232" cy="713232"/>
          </a:xfrm>
          <a:prstGeom prst="ellipse">
            <a:avLst/>
          </a:prstGeom>
          <a:solidFill>
            <a:schemeClr val="accent1"/>
          </a:solidFill>
        </p:spPr>
        <p:txBody>
          <a:bodyPr lIns="0" tIns="0" rIns="0" bIns="0" anchor="ctr">
            <a:normAutofit/>
          </a:bodyPr>
          <a:lstStyle>
            <a:lvl1pPr marL="0" indent="0" algn="ctr">
              <a:buNone/>
              <a:defRPr sz="3600">
                <a:solidFill>
                  <a:schemeClr val="bg1"/>
                </a:solidFill>
              </a:defRPr>
            </a:lvl1pPr>
          </a:lstStyle>
          <a:p>
            <a:pPr lvl="0"/>
            <a:r>
              <a:rPr lang="en-US"/>
              <a:t>1</a:t>
            </a:r>
          </a:p>
        </p:txBody>
      </p:sp>
      <p:sp>
        <p:nvSpPr>
          <p:cNvPr id="31" name="Text Placeholder 23">
            <a:extLst>
              <a:ext uri="{FF2B5EF4-FFF2-40B4-BE49-F238E27FC236}">
                <a16:creationId xmlns:a16="http://schemas.microsoft.com/office/drawing/2014/main" id="{0D3D952F-E3F1-7D14-D501-193EBCE5CF26}"/>
              </a:ext>
            </a:extLst>
          </p:cNvPr>
          <p:cNvSpPr>
            <a:spLocks noGrp="1"/>
          </p:cNvSpPr>
          <p:nvPr>
            <p:ph type="body" sz="quarter" idx="16" hasCustomPrompt="1"/>
          </p:nvPr>
        </p:nvSpPr>
        <p:spPr>
          <a:xfrm>
            <a:off x="1437213" y="2713021"/>
            <a:ext cx="713232" cy="713232"/>
          </a:xfrm>
          <a:prstGeom prst="ellipse">
            <a:avLst/>
          </a:prstGeom>
          <a:solidFill>
            <a:schemeClr val="accent2"/>
          </a:solidFill>
        </p:spPr>
        <p:txBody>
          <a:bodyPr lIns="0" tIns="0" rIns="0" bIns="0" anchor="ctr">
            <a:normAutofit/>
          </a:bodyPr>
          <a:lstStyle>
            <a:lvl1pPr marL="0" indent="0" algn="ctr">
              <a:buNone/>
              <a:defRPr sz="3600">
                <a:solidFill>
                  <a:schemeClr val="bg1"/>
                </a:solidFill>
              </a:defRPr>
            </a:lvl1pPr>
          </a:lstStyle>
          <a:p>
            <a:pPr lvl="0"/>
            <a:r>
              <a:rPr lang="en-US"/>
              <a:t>2</a:t>
            </a:r>
          </a:p>
        </p:txBody>
      </p:sp>
      <p:sp>
        <p:nvSpPr>
          <p:cNvPr id="32" name="Text Placeholder 23">
            <a:extLst>
              <a:ext uri="{FF2B5EF4-FFF2-40B4-BE49-F238E27FC236}">
                <a16:creationId xmlns:a16="http://schemas.microsoft.com/office/drawing/2014/main" id="{61D98F84-2DE9-DB1A-D7D8-612F2938424A}"/>
              </a:ext>
            </a:extLst>
          </p:cNvPr>
          <p:cNvSpPr>
            <a:spLocks noGrp="1"/>
          </p:cNvSpPr>
          <p:nvPr>
            <p:ph type="body" sz="quarter" idx="17" hasCustomPrompt="1"/>
          </p:nvPr>
        </p:nvSpPr>
        <p:spPr>
          <a:xfrm>
            <a:off x="1437373" y="3613566"/>
            <a:ext cx="713232" cy="713232"/>
          </a:xfrm>
          <a:prstGeom prst="ellipse">
            <a:avLst/>
          </a:prstGeom>
          <a:solidFill>
            <a:schemeClr val="accent1"/>
          </a:solidFill>
        </p:spPr>
        <p:txBody>
          <a:bodyPr lIns="0" tIns="0" rIns="0" bIns="0" anchor="ctr">
            <a:normAutofit/>
          </a:bodyPr>
          <a:lstStyle>
            <a:lvl1pPr marL="0" indent="0" algn="ctr">
              <a:buNone/>
              <a:defRPr sz="3600">
                <a:solidFill>
                  <a:schemeClr val="bg1"/>
                </a:solidFill>
              </a:defRPr>
            </a:lvl1pPr>
          </a:lstStyle>
          <a:p>
            <a:pPr lvl="0"/>
            <a:r>
              <a:rPr lang="en-US"/>
              <a:t>3</a:t>
            </a:r>
          </a:p>
        </p:txBody>
      </p:sp>
      <p:sp>
        <p:nvSpPr>
          <p:cNvPr id="33" name="Text Placeholder 23">
            <a:extLst>
              <a:ext uri="{FF2B5EF4-FFF2-40B4-BE49-F238E27FC236}">
                <a16:creationId xmlns:a16="http://schemas.microsoft.com/office/drawing/2014/main" id="{77EABE73-5E85-2938-8063-5C944396A3B0}"/>
              </a:ext>
            </a:extLst>
          </p:cNvPr>
          <p:cNvSpPr>
            <a:spLocks noGrp="1"/>
          </p:cNvSpPr>
          <p:nvPr>
            <p:ph type="body" sz="quarter" idx="18" hasCustomPrompt="1"/>
          </p:nvPr>
        </p:nvSpPr>
        <p:spPr>
          <a:xfrm>
            <a:off x="1437213" y="4514112"/>
            <a:ext cx="713232" cy="713232"/>
          </a:xfrm>
          <a:prstGeom prst="ellipse">
            <a:avLst/>
          </a:prstGeom>
          <a:solidFill>
            <a:schemeClr val="accent2"/>
          </a:solidFill>
        </p:spPr>
        <p:txBody>
          <a:bodyPr lIns="0" tIns="0" rIns="0" bIns="0" anchor="ctr">
            <a:normAutofit/>
          </a:bodyPr>
          <a:lstStyle>
            <a:lvl1pPr marL="0" indent="0" algn="ctr">
              <a:buNone/>
              <a:defRPr sz="3600">
                <a:solidFill>
                  <a:schemeClr val="bg1"/>
                </a:solidFill>
              </a:defRPr>
            </a:lvl1pPr>
          </a:lstStyle>
          <a:p>
            <a:pPr lvl="0"/>
            <a:r>
              <a:rPr lang="en-US"/>
              <a:t>4</a:t>
            </a:r>
          </a:p>
        </p:txBody>
      </p:sp>
      <p:sp>
        <p:nvSpPr>
          <p:cNvPr id="35" name="Text Placeholder 23">
            <a:extLst>
              <a:ext uri="{FF2B5EF4-FFF2-40B4-BE49-F238E27FC236}">
                <a16:creationId xmlns:a16="http://schemas.microsoft.com/office/drawing/2014/main" id="{F713A6F4-E804-BFBB-29C5-96734E2D4BBA}"/>
              </a:ext>
            </a:extLst>
          </p:cNvPr>
          <p:cNvSpPr>
            <a:spLocks noGrp="1"/>
          </p:cNvSpPr>
          <p:nvPr>
            <p:ph type="body" sz="quarter" idx="19" hasCustomPrompt="1"/>
          </p:nvPr>
        </p:nvSpPr>
        <p:spPr>
          <a:xfrm>
            <a:off x="2229506" y="3613565"/>
            <a:ext cx="3356741" cy="713392"/>
          </a:xfrm>
        </p:spPr>
        <p:txBody>
          <a:bodyPr anchor="ctr">
            <a:noAutofit/>
          </a:bodyPr>
          <a:lstStyle>
            <a:lvl1pPr marL="0" indent="0">
              <a:buNone/>
              <a:defRPr/>
            </a:lvl1pPr>
          </a:lstStyle>
          <a:p>
            <a:pPr lvl="0"/>
            <a:r>
              <a:rPr lang="en-US"/>
              <a:t>Item three</a:t>
            </a:r>
            <a:br>
              <a:rPr lang="en-US"/>
            </a:br>
            <a:r>
              <a:rPr lang="en-US"/>
              <a:t>(delete circle if not used)</a:t>
            </a:r>
          </a:p>
        </p:txBody>
      </p:sp>
      <p:sp>
        <p:nvSpPr>
          <p:cNvPr id="36" name="Text Placeholder 23">
            <a:extLst>
              <a:ext uri="{FF2B5EF4-FFF2-40B4-BE49-F238E27FC236}">
                <a16:creationId xmlns:a16="http://schemas.microsoft.com/office/drawing/2014/main" id="{FD2B4B56-80A4-7A3D-2086-295A73B2BACB}"/>
              </a:ext>
            </a:extLst>
          </p:cNvPr>
          <p:cNvSpPr>
            <a:spLocks noGrp="1"/>
          </p:cNvSpPr>
          <p:nvPr>
            <p:ph type="body" sz="quarter" idx="20" hasCustomPrompt="1"/>
          </p:nvPr>
        </p:nvSpPr>
        <p:spPr>
          <a:xfrm>
            <a:off x="2229506" y="4514110"/>
            <a:ext cx="3356741" cy="713392"/>
          </a:xfrm>
        </p:spPr>
        <p:txBody>
          <a:bodyPr anchor="ctr">
            <a:noAutofit/>
          </a:bodyPr>
          <a:lstStyle>
            <a:lvl1pPr marL="0" indent="0">
              <a:buNone/>
              <a:defRPr/>
            </a:lvl1pPr>
          </a:lstStyle>
          <a:p>
            <a:pPr lvl="0"/>
            <a:r>
              <a:rPr lang="en-US"/>
              <a:t>Item four</a:t>
            </a:r>
            <a:br>
              <a:rPr lang="en-US"/>
            </a:br>
            <a:r>
              <a:rPr lang="en-US"/>
              <a:t>(delete circle if not used)</a:t>
            </a:r>
          </a:p>
        </p:txBody>
      </p:sp>
      <p:sp>
        <p:nvSpPr>
          <p:cNvPr id="38" name="Text Placeholder 23">
            <a:extLst>
              <a:ext uri="{FF2B5EF4-FFF2-40B4-BE49-F238E27FC236}">
                <a16:creationId xmlns:a16="http://schemas.microsoft.com/office/drawing/2014/main" id="{C0F074CB-1EF5-8312-5A9F-A512AFCAE518}"/>
              </a:ext>
            </a:extLst>
          </p:cNvPr>
          <p:cNvSpPr>
            <a:spLocks noGrp="1"/>
          </p:cNvSpPr>
          <p:nvPr>
            <p:ph type="body" sz="quarter" idx="21" hasCustomPrompt="1"/>
          </p:nvPr>
        </p:nvSpPr>
        <p:spPr>
          <a:xfrm>
            <a:off x="7411106" y="2713020"/>
            <a:ext cx="3356741" cy="713392"/>
          </a:xfrm>
        </p:spPr>
        <p:txBody>
          <a:bodyPr anchor="ctr">
            <a:noAutofit/>
          </a:bodyPr>
          <a:lstStyle>
            <a:lvl1pPr marL="0" indent="0">
              <a:buNone/>
              <a:defRPr/>
            </a:lvl1pPr>
          </a:lstStyle>
          <a:p>
            <a:pPr lvl="0"/>
            <a:r>
              <a:rPr lang="en-US"/>
              <a:t>Item six</a:t>
            </a:r>
            <a:br>
              <a:rPr lang="en-US"/>
            </a:br>
            <a:r>
              <a:rPr lang="en-US"/>
              <a:t>(delete circle if not used)</a:t>
            </a:r>
          </a:p>
        </p:txBody>
      </p:sp>
      <p:sp>
        <p:nvSpPr>
          <p:cNvPr id="39" name="Text Placeholder 23">
            <a:extLst>
              <a:ext uri="{FF2B5EF4-FFF2-40B4-BE49-F238E27FC236}">
                <a16:creationId xmlns:a16="http://schemas.microsoft.com/office/drawing/2014/main" id="{30D94A72-CFDB-D762-E5E6-E1B49E7FAE85}"/>
              </a:ext>
            </a:extLst>
          </p:cNvPr>
          <p:cNvSpPr>
            <a:spLocks noGrp="1"/>
          </p:cNvSpPr>
          <p:nvPr>
            <p:ph type="body" sz="quarter" idx="22" hasCustomPrompt="1"/>
          </p:nvPr>
        </p:nvSpPr>
        <p:spPr>
          <a:xfrm>
            <a:off x="7411106" y="1812475"/>
            <a:ext cx="3356741" cy="713392"/>
          </a:xfrm>
        </p:spPr>
        <p:txBody>
          <a:bodyPr anchor="ctr">
            <a:noAutofit/>
          </a:bodyPr>
          <a:lstStyle>
            <a:lvl1pPr marL="0" indent="0">
              <a:buNone/>
              <a:defRPr/>
            </a:lvl1pPr>
          </a:lstStyle>
          <a:p>
            <a:pPr lvl="0"/>
            <a:r>
              <a:rPr lang="en-US"/>
              <a:t>Item five</a:t>
            </a:r>
            <a:br>
              <a:rPr lang="en-US"/>
            </a:br>
            <a:r>
              <a:rPr lang="en-US"/>
              <a:t>(delete circle if not used)</a:t>
            </a:r>
          </a:p>
        </p:txBody>
      </p:sp>
      <p:sp>
        <p:nvSpPr>
          <p:cNvPr id="40" name="Text Placeholder 23">
            <a:extLst>
              <a:ext uri="{FF2B5EF4-FFF2-40B4-BE49-F238E27FC236}">
                <a16:creationId xmlns:a16="http://schemas.microsoft.com/office/drawing/2014/main" id="{EF109113-FFC3-7373-0B56-354599545548}"/>
              </a:ext>
            </a:extLst>
          </p:cNvPr>
          <p:cNvSpPr>
            <a:spLocks noGrp="1"/>
          </p:cNvSpPr>
          <p:nvPr>
            <p:ph type="body" sz="quarter" idx="23" hasCustomPrompt="1"/>
          </p:nvPr>
        </p:nvSpPr>
        <p:spPr>
          <a:xfrm>
            <a:off x="6618973" y="1812475"/>
            <a:ext cx="713232" cy="713232"/>
          </a:xfrm>
          <a:prstGeom prst="ellipse">
            <a:avLst/>
          </a:prstGeom>
          <a:solidFill>
            <a:schemeClr val="accent1"/>
          </a:solidFill>
        </p:spPr>
        <p:txBody>
          <a:bodyPr lIns="0" tIns="0" rIns="0" bIns="0" anchor="ctr">
            <a:normAutofit/>
          </a:bodyPr>
          <a:lstStyle>
            <a:lvl1pPr marL="0" indent="0" algn="ctr">
              <a:buNone/>
              <a:defRPr sz="3600">
                <a:solidFill>
                  <a:schemeClr val="bg1"/>
                </a:solidFill>
              </a:defRPr>
            </a:lvl1pPr>
          </a:lstStyle>
          <a:p>
            <a:pPr lvl="0"/>
            <a:r>
              <a:rPr lang="en-US"/>
              <a:t>5</a:t>
            </a:r>
          </a:p>
        </p:txBody>
      </p:sp>
      <p:sp>
        <p:nvSpPr>
          <p:cNvPr id="41" name="Text Placeholder 23">
            <a:extLst>
              <a:ext uri="{FF2B5EF4-FFF2-40B4-BE49-F238E27FC236}">
                <a16:creationId xmlns:a16="http://schemas.microsoft.com/office/drawing/2014/main" id="{94FA5B11-4179-0DA1-DE3A-EFD07AAC6BF9}"/>
              </a:ext>
            </a:extLst>
          </p:cNvPr>
          <p:cNvSpPr>
            <a:spLocks noGrp="1"/>
          </p:cNvSpPr>
          <p:nvPr>
            <p:ph type="body" sz="quarter" idx="24" hasCustomPrompt="1"/>
          </p:nvPr>
        </p:nvSpPr>
        <p:spPr>
          <a:xfrm>
            <a:off x="6618813" y="2713021"/>
            <a:ext cx="713232" cy="713232"/>
          </a:xfrm>
          <a:prstGeom prst="ellipse">
            <a:avLst/>
          </a:prstGeom>
          <a:solidFill>
            <a:schemeClr val="accent2"/>
          </a:solidFill>
        </p:spPr>
        <p:txBody>
          <a:bodyPr lIns="0" tIns="0" rIns="0" bIns="0" anchor="ctr">
            <a:normAutofit/>
          </a:bodyPr>
          <a:lstStyle>
            <a:lvl1pPr marL="0" indent="0" algn="ctr">
              <a:buNone/>
              <a:defRPr sz="3600">
                <a:solidFill>
                  <a:schemeClr val="bg1"/>
                </a:solidFill>
              </a:defRPr>
            </a:lvl1pPr>
          </a:lstStyle>
          <a:p>
            <a:pPr lvl="0"/>
            <a:r>
              <a:rPr lang="en-US"/>
              <a:t>6</a:t>
            </a:r>
          </a:p>
        </p:txBody>
      </p:sp>
      <p:sp>
        <p:nvSpPr>
          <p:cNvPr id="42" name="Text Placeholder 23">
            <a:extLst>
              <a:ext uri="{FF2B5EF4-FFF2-40B4-BE49-F238E27FC236}">
                <a16:creationId xmlns:a16="http://schemas.microsoft.com/office/drawing/2014/main" id="{C0319DA1-A125-878E-853F-EFBC08E19BD9}"/>
              </a:ext>
            </a:extLst>
          </p:cNvPr>
          <p:cNvSpPr>
            <a:spLocks noGrp="1"/>
          </p:cNvSpPr>
          <p:nvPr>
            <p:ph type="body" sz="quarter" idx="25" hasCustomPrompt="1"/>
          </p:nvPr>
        </p:nvSpPr>
        <p:spPr>
          <a:xfrm>
            <a:off x="6618973" y="3613566"/>
            <a:ext cx="713232" cy="713232"/>
          </a:xfrm>
          <a:prstGeom prst="ellipse">
            <a:avLst/>
          </a:prstGeom>
          <a:solidFill>
            <a:schemeClr val="accent1"/>
          </a:solidFill>
        </p:spPr>
        <p:txBody>
          <a:bodyPr lIns="0" tIns="0" rIns="0" bIns="0" anchor="ctr">
            <a:normAutofit/>
          </a:bodyPr>
          <a:lstStyle>
            <a:lvl1pPr marL="0" indent="0" algn="ctr">
              <a:buNone/>
              <a:defRPr sz="3600">
                <a:solidFill>
                  <a:schemeClr val="bg1"/>
                </a:solidFill>
              </a:defRPr>
            </a:lvl1pPr>
          </a:lstStyle>
          <a:p>
            <a:pPr lvl="0"/>
            <a:r>
              <a:rPr lang="en-US"/>
              <a:t>7</a:t>
            </a:r>
          </a:p>
        </p:txBody>
      </p:sp>
      <p:sp>
        <p:nvSpPr>
          <p:cNvPr id="43" name="Text Placeholder 23">
            <a:extLst>
              <a:ext uri="{FF2B5EF4-FFF2-40B4-BE49-F238E27FC236}">
                <a16:creationId xmlns:a16="http://schemas.microsoft.com/office/drawing/2014/main" id="{704C7C46-9AF5-9589-53A7-5AD5A312032A}"/>
              </a:ext>
            </a:extLst>
          </p:cNvPr>
          <p:cNvSpPr>
            <a:spLocks noGrp="1"/>
          </p:cNvSpPr>
          <p:nvPr>
            <p:ph type="body" sz="quarter" idx="26" hasCustomPrompt="1"/>
          </p:nvPr>
        </p:nvSpPr>
        <p:spPr>
          <a:xfrm>
            <a:off x="6618813" y="4514112"/>
            <a:ext cx="713232" cy="713232"/>
          </a:xfrm>
          <a:prstGeom prst="ellipse">
            <a:avLst/>
          </a:prstGeom>
          <a:solidFill>
            <a:schemeClr val="accent2"/>
          </a:solidFill>
        </p:spPr>
        <p:txBody>
          <a:bodyPr lIns="0" tIns="0" rIns="0" bIns="0" anchor="ctr">
            <a:normAutofit/>
          </a:bodyPr>
          <a:lstStyle>
            <a:lvl1pPr marL="0" indent="0" algn="ctr">
              <a:buNone/>
              <a:defRPr sz="3600">
                <a:solidFill>
                  <a:schemeClr val="bg1"/>
                </a:solidFill>
              </a:defRPr>
            </a:lvl1pPr>
          </a:lstStyle>
          <a:p>
            <a:pPr lvl="0"/>
            <a:r>
              <a:rPr lang="en-US"/>
              <a:t>8</a:t>
            </a:r>
          </a:p>
        </p:txBody>
      </p:sp>
      <p:sp>
        <p:nvSpPr>
          <p:cNvPr id="44" name="Text Placeholder 23">
            <a:extLst>
              <a:ext uri="{FF2B5EF4-FFF2-40B4-BE49-F238E27FC236}">
                <a16:creationId xmlns:a16="http://schemas.microsoft.com/office/drawing/2014/main" id="{C4178023-E5C4-C119-EB5D-129C1D967ED1}"/>
              </a:ext>
            </a:extLst>
          </p:cNvPr>
          <p:cNvSpPr>
            <a:spLocks noGrp="1"/>
          </p:cNvSpPr>
          <p:nvPr>
            <p:ph type="body" sz="quarter" idx="27" hasCustomPrompt="1"/>
          </p:nvPr>
        </p:nvSpPr>
        <p:spPr>
          <a:xfrm>
            <a:off x="7411106" y="3613565"/>
            <a:ext cx="3356741" cy="713392"/>
          </a:xfrm>
        </p:spPr>
        <p:txBody>
          <a:bodyPr anchor="ctr">
            <a:noAutofit/>
          </a:bodyPr>
          <a:lstStyle>
            <a:lvl1pPr marL="0" indent="0">
              <a:buNone/>
              <a:defRPr/>
            </a:lvl1pPr>
          </a:lstStyle>
          <a:p>
            <a:pPr lvl="0"/>
            <a:r>
              <a:rPr lang="en-US"/>
              <a:t>Item seven</a:t>
            </a:r>
            <a:br>
              <a:rPr lang="en-US"/>
            </a:br>
            <a:r>
              <a:rPr lang="en-US"/>
              <a:t>(delete circle if not used)</a:t>
            </a:r>
          </a:p>
        </p:txBody>
      </p:sp>
      <p:sp>
        <p:nvSpPr>
          <p:cNvPr id="45" name="Text Placeholder 23">
            <a:extLst>
              <a:ext uri="{FF2B5EF4-FFF2-40B4-BE49-F238E27FC236}">
                <a16:creationId xmlns:a16="http://schemas.microsoft.com/office/drawing/2014/main" id="{2AB5631B-44CA-DE15-8D13-273625E1C864}"/>
              </a:ext>
            </a:extLst>
          </p:cNvPr>
          <p:cNvSpPr>
            <a:spLocks noGrp="1"/>
          </p:cNvSpPr>
          <p:nvPr>
            <p:ph type="body" sz="quarter" idx="28" hasCustomPrompt="1"/>
          </p:nvPr>
        </p:nvSpPr>
        <p:spPr>
          <a:xfrm>
            <a:off x="7411106" y="4514110"/>
            <a:ext cx="3356741" cy="713392"/>
          </a:xfrm>
        </p:spPr>
        <p:txBody>
          <a:bodyPr anchor="ctr">
            <a:noAutofit/>
          </a:bodyPr>
          <a:lstStyle>
            <a:lvl1pPr marL="0" indent="0">
              <a:buNone/>
              <a:defRPr/>
            </a:lvl1pPr>
          </a:lstStyle>
          <a:p>
            <a:pPr lvl="0"/>
            <a:r>
              <a:rPr lang="en-US"/>
              <a:t>Item eight</a:t>
            </a:r>
            <a:br>
              <a:rPr lang="en-US"/>
            </a:br>
            <a:r>
              <a:rPr lang="en-US"/>
              <a:t>(delete circle if not used)</a:t>
            </a:r>
          </a:p>
        </p:txBody>
      </p:sp>
    </p:spTree>
    <p:extLst>
      <p:ext uri="{BB962C8B-B14F-4D97-AF65-F5344CB8AC3E}">
        <p14:creationId xmlns:p14="http://schemas.microsoft.com/office/powerpoint/2010/main" val="148952347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3174799"/>
            <a:ext cx="10515600" cy="1387676"/>
          </a:xfrm>
        </p:spPr>
        <p:txBody>
          <a:bodyPr anchor="t">
            <a:normAutofit/>
          </a:bodyPr>
          <a:lstStyle>
            <a:lvl1pPr algn="ctr">
              <a:defRPr sz="5400">
                <a:solidFill>
                  <a:schemeClr val="tx1"/>
                </a:solidFill>
              </a:defRPr>
            </a:lvl1pPr>
          </a:lstStyle>
          <a:p>
            <a:r>
              <a:rPr lang="en-US"/>
              <a:t>New Section Title</a:t>
            </a:r>
          </a:p>
        </p:txBody>
      </p:sp>
      <p:sp>
        <p:nvSpPr>
          <p:cNvPr id="6" name="Slide Number Placeholder 5"/>
          <p:cNvSpPr>
            <a:spLocks noGrp="1"/>
          </p:cNvSpPr>
          <p:nvPr>
            <p:ph type="sldNum" sz="quarter" idx="12"/>
          </p:nvPr>
        </p:nvSpPr>
        <p:spPr/>
        <p:txBody>
          <a:bodyPr/>
          <a:lstStyle/>
          <a:p>
            <a:fld id="{3D539ECA-5BAE-4EA9-A408-88BD88CDCDCD}" type="slidenum">
              <a:rPr lang="en-US" smtClean="0"/>
              <a:t>‹#›</a:t>
            </a:fld>
            <a:endParaRPr lang="en-US"/>
          </a:p>
        </p:txBody>
      </p:sp>
      <p:pic>
        <p:nvPicPr>
          <p:cNvPr id="9" name="Picture 8" descr="A blue and black logo&#10;&#10;Description automatically generated">
            <a:extLst>
              <a:ext uri="{FF2B5EF4-FFF2-40B4-BE49-F238E27FC236}">
                <a16:creationId xmlns:a16="http://schemas.microsoft.com/office/drawing/2014/main" id="{AB5DA583-BD97-FB3D-F706-FF090FB28C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87133" y="1229205"/>
            <a:ext cx="2681206" cy="1945594"/>
          </a:xfrm>
          <a:prstGeom prst="rect">
            <a:avLst/>
          </a:prstGeom>
        </p:spPr>
      </p:pic>
    </p:spTree>
    <p:extLst>
      <p:ext uri="{BB962C8B-B14F-4D97-AF65-F5344CB8AC3E}">
        <p14:creationId xmlns:p14="http://schemas.microsoft.com/office/powerpoint/2010/main" val="17639293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539ECA-5BAE-4EA9-A408-88BD88CDCDCD}" type="slidenum">
              <a:rPr lang="en-US" smtClean="0"/>
              <a:t>‹#›</a:t>
            </a:fld>
            <a:endParaRPr lang="en-US"/>
          </a:p>
        </p:txBody>
      </p:sp>
      <p:sp>
        <p:nvSpPr>
          <p:cNvPr id="7" name="Rectangle 6">
            <a:extLst>
              <a:ext uri="{FF2B5EF4-FFF2-40B4-BE49-F238E27FC236}">
                <a16:creationId xmlns:a16="http://schemas.microsoft.com/office/drawing/2014/main" id="{BEEF36D1-C326-1B8D-20E3-3F75A4D3B0A4}"/>
              </a:ext>
            </a:extLst>
          </p:cNvPr>
          <p:cNvSpPr/>
          <p:nvPr userDrawn="1"/>
        </p:nvSpPr>
        <p:spPr>
          <a:xfrm>
            <a:off x="-4653" y="0"/>
            <a:ext cx="12192000" cy="112467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7927" y="152400"/>
            <a:ext cx="11651673" cy="972280"/>
          </a:xfrm>
        </p:spPr>
        <p:txBody>
          <a:bodyPr lIns="0" tIns="0" rIns="0" bIns="0"/>
          <a:lstStyle>
            <a:lvl1pPr>
              <a:defRPr>
                <a:solidFill>
                  <a:schemeClr val="bg1"/>
                </a:solidFill>
              </a:defRPr>
            </a:lvl1pPr>
          </a:lstStyle>
          <a:p>
            <a:r>
              <a:rPr lang="en-US"/>
              <a:t>Click to add slide title</a:t>
            </a:r>
          </a:p>
        </p:txBody>
      </p:sp>
    </p:spTree>
    <p:extLst>
      <p:ext uri="{BB962C8B-B14F-4D97-AF65-F5344CB8AC3E}">
        <p14:creationId xmlns:p14="http://schemas.microsoft.com/office/powerpoint/2010/main" val="2944492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Data Highligh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539ECA-5BAE-4EA9-A408-88BD88CDCDCD}" type="slidenum">
              <a:rPr lang="en-US" smtClean="0"/>
              <a:t>‹#›</a:t>
            </a:fld>
            <a:endParaRPr lang="en-US"/>
          </a:p>
        </p:txBody>
      </p:sp>
      <p:sp>
        <p:nvSpPr>
          <p:cNvPr id="7" name="Rectangle 6">
            <a:extLst>
              <a:ext uri="{FF2B5EF4-FFF2-40B4-BE49-F238E27FC236}">
                <a16:creationId xmlns:a16="http://schemas.microsoft.com/office/drawing/2014/main" id="{BEEF36D1-C326-1B8D-20E3-3F75A4D3B0A4}"/>
              </a:ext>
            </a:extLst>
          </p:cNvPr>
          <p:cNvSpPr/>
          <p:nvPr userDrawn="1"/>
        </p:nvSpPr>
        <p:spPr>
          <a:xfrm>
            <a:off x="-4653" y="0"/>
            <a:ext cx="12192000" cy="112467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7927" y="152400"/>
            <a:ext cx="11651673" cy="972280"/>
          </a:xfrm>
        </p:spPr>
        <p:txBody>
          <a:bodyPr lIns="0" tIns="0" rIns="0" bIns="0"/>
          <a:lstStyle>
            <a:lvl1pPr>
              <a:defRPr>
                <a:solidFill>
                  <a:schemeClr val="bg1"/>
                </a:solidFill>
              </a:defRPr>
            </a:lvl1pPr>
          </a:lstStyle>
          <a:p>
            <a:r>
              <a:rPr lang="en-US"/>
              <a:t>Click to add slide title</a:t>
            </a:r>
          </a:p>
        </p:txBody>
      </p:sp>
      <p:sp>
        <p:nvSpPr>
          <p:cNvPr id="16" name="Text Placeholder 15">
            <a:extLst>
              <a:ext uri="{FF2B5EF4-FFF2-40B4-BE49-F238E27FC236}">
                <a16:creationId xmlns:a16="http://schemas.microsoft.com/office/drawing/2014/main" id="{0886ED60-66A6-A01A-F133-63C594AA64DF}"/>
              </a:ext>
            </a:extLst>
          </p:cNvPr>
          <p:cNvSpPr>
            <a:spLocks noGrp="1"/>
          </p:cNvSpPr>
          <p:nvPr>
            <p:ph type="body" sz="quarter" idx="13" hasCustomPrompt="1"/>
          </p:nvPr>
        </p:nvSpPr>
        <p:spPr>
          <a:xfrm>
            <a:off x="1295400" y="1603563"/>
            <a:ext cx="2400300" cy="1371490"/>
          </a:xfrm>
          <a:solidFill>
            <a:schemeClr val="accent1"/>
          </a:solidFill>
        </p:spPr>
        <p:txBody>
          <a:bodyPr anchor="ctr">
            <a:noAutofit/>
          </a:bodyPr>
          <a:lstStyle>
            <a:lvl1pPr marL="0" indent="0" algn="ctr">
              <a:buNone/>
              <a:defRPr sz="5400">
                <a:solidFill>
                  <a:schemeClr val="bg1"/>
                </a:solidFill>
                <a:latin typeface="+mj-lt"/>
              </a:defRPr>
            </a:lvl1pPr>
            <a:lvl2pPr marL="457200" indent="0">
              <a:buNone/>
              <a:defRPr sz="5400">
                <a:solidFill>
                  <a:schemeClr val="bg1"/>
                </a:solidFill>
              </a:defRPr>
            </a:lvl2pPr>
            <a:lvl3pPr marL="914400" indent="0">
              <a:buNone/>
              <a:defRPr sz="5400">
                <a:solidFill>
                  <a:schemeClr val="bg1"/>
                </a:solidFill>
              </a:defRPr>
            </a:lvl3pPr>
            <a:lvl4pPr marL="1371600" indent="0">
              <a:buNone/>
              <a:defRPr sz="5400">
                <a:solidFill>
                  <a:schemeClr val="bg1"/>
                </a:solidFill>
              </a:defRPr>
            </a:lvl4pPr>
            <a:lvl5pPr marL="1828800" indent="0">
              <a:buNone/>
              <a:defRPr sz="5400">
                <a:solidFill>
                  <a:schemeClr val="bg1"/>
                </a:solidFill>
              </a:defRPr>
            </a:lvl5pPr>
          </a:lstStyle>
          <a:p>
            <a:pPr lvl="0"/>
            <a:r>
              <a:rPr lang="en-US"/>
              <a:t>##</a:t>
            </a:r>
          </a:p>
        </p:txBody>
      </p:sp>
      <p:sp>
        <p:nvSpPr>
          <p:cNvPr id="17" name="Text Placeholder 15">
            <a:extLst>
              <a:ext uri="{FF2B5EF4-FFF2-40B4-BE49-F238E27FC236}">
                <a16:creationId xmlns:a16="http://schemas.microsoft.com/office/drawing/2014/main" id="{B9AE2567-7607-DB07-815A-011F843D76DA}"/>
              </a:ext>
            </a:extLst>
          </p:cNvPr>
          <p:cNvSpPr>
            <a:spLocks noGrp="1"/>
          </p:cNvSpPr>
          <p:nvPr>
            <p:ph type="body" sz="quarter" idx="14" hasCustomPrompt="1"/>
          </p:nvPr>
        </p:nvSpPr>
        <p:spPr>
          <a:xfrm>
            <a:off x="3695700" y="1603508"/>
            <a:ext cx="7200900" cy="1371600"/>
          </a:xfrm>
          <a:solidFill>
            <a:schemeClr val="accent3"/>
          </a:solidFill>
        </p:spPr>
        <p:txBody>
          <a:bodyPr anchor="ctr">
            <a:noAutofit/>
          </a:bodyPr>
          <a:lstStyle>
            <a:lvl1pPr marL="0" indent="0" algn="ctr">
              <a:buNone/>
              <a:defRPr sz="5400">
                <a:solidFill>
                  <a:schemeClr val="accent2"/>
                </a:solidFill>
                <a:latin typeface="+mj-lt"/>
              </a:defRPr>
            </a:lvl1pPr>
            <a:lvl2pPr marL="457200" indent="0">
              <a:buNone/>
              <a:defRPr sz="5400">
                <a:solidFill>
                  <a:schemeClr val="bg1"/>
                </a:solidFill>
              </a:defRPr>
            </a:lvl2pPr>
            <a:lvl3pPr marL="914400" indent="0">
              <a:buNone/>
              <a:defRPr sz="5400">
                <a:solidFill>
                  <a:schemeClr val="bg1"/>
                </a:solidFill>
              </a:defRPr>
            </a:lvl3pPr>
            <a:lvl4pPr marL="1371600" indent="0">
              <a:buNone/>
              <a:defRPr sz="5400">
                <a:solidFill>
                  <a:schemeClr val="bg1"/>
                </a:solidFill>
              </a:defRPr>
            </a:lvl4pPr>
            <a:lvl5pPr marL="1828800" indent="0">
              <a:buNone/>
              <a:defRPr sz="5400">
                <a:solidFill>
                  <a:schemeClr val="bg1"/>
                </a:solidFill>
              </a:defRPr>
            </a:lvl5pPr>
          </a:lstStyle>
          <a:p>
            <a:pPr lvl="0"/>
            <a:r>
              <a:rPr lang="en-US"/>
              <a:t>###</a:t>
            </a:r>
          </a:p>
        </p:txBody>
      </p:sp>
      <p:sp>
        <p:nvSpPr>
          <p:cNvPr id="20" name="Text Placeholder 15">
            <a:extLst>
              <a:ext uri="{FF2B5EF4-FFF2-40B4-BE49-F238E27FC236}">
                <a16:creationId xmlns:a16="http://schemas.microsoft.com/office/drawing/2014/main" id="{D5E36C97-E7D1-2123-5A62-C555D0C06405}"/>
              </a:ext>
            </a:extLst>
          </p:cNvPr>
          <p:cNvSpPr>
            <a:spLocks noGrp="1"/>
          </p:cNvSpPr>
          <p:nvPr>
            <p:ph type="body" sz="quarter" idx="15" hasCustomPrompt="1"/>
          </p:nvPr>
        </p:nvSpPr>
        <p:spPr>
          <a:xfrm>
            <a:off x="1295400" y="2971965"/>
            <a:ext cx="9601200" cy="1371490"/>
          </a:xfrm>
          <a:solidFill>
            <a:schemeClr val="accent2"/>
          </a:solidFill>
        </p:spPr>
        <p:txBody>
          <a:bodyPr anchor="ctr">
            <a:noAutofit/>
          </a:bodyPr>
          <a:lstStyle>
            <a:lvl1pPr marL="0" indent="0" algn="ctr">
              <a:buNone/>
              <a:defRPr sz="5400">
                <a:solidFill>
                  <a:schemeClr val="bg1"/>
                </a:solidFill>
                <a:latin typeface="+mj-lt"/>
              </a:defRPr>
            </a:lvl1pPr>
            <a:lvl2pPr marL="457200" indent="0">
              <a:buNone/>
              <a:defRPr sz="5400">
                <a:solidFill>
                  <a:schemeClr val="bg1"/>
                </a:solidFill>
              </a:defRPr>
            </a:lvl2pPr>
            <a:lvl3pPr marL="914400" indent="0">
              <a:buNone/>
              <a:defRPr sz="5400">
                <a:solidFill>
                  <a:schemeClr val="bg1"/>
                </a:solidFill>
              </a:defRPr>
            </a:lvl3pPr>
            <a:lvl4pPr marL="1371600" indent="0">
              <a:buNone/>
              <a:defRPr sz="5400">
                <a:solidFill>
                  <a:schemeClr val="bg1"/>
                </a:solidFill>
              </a:defRPr>
            </a:lvl4pPr>
            <a:lvl5pPr marL="1828800" indent="0">
              <a:buNone/>
              <a:defRPr sz="5400">
                <a:solidFill>
                  <a:schemeClr val="bg1"/>
                </a:solidFill>
              </a:defRPr>
            </a:lvl5pPr>
          </a:lstStyle>
          <a:p>
            <a:pPr lvl="0"/>
            <a:r>
              <a:rPr lang="en-US"/>
              <a:t>##</a:t>
            </a:r>
          </a:p>
        </p:txBody>
      </p:sp>
      <p:sp>
        <p:nvSpPr>
          <p:cNvPr id="21" name="Text Placeholder 15">
            <a:extLst>
              <a:ext uri="{FF2B5EF4-FFF2-40B4-BE49-F238E27FC236}">
                <a16:creationId xmlns:a16="http://schemas.microsoft.com/office/drawing/2014/main" id="{5246AF6E-E9A3-7C85-DE61-77D9D41C01CF}"/>
              </a:ext>
            </a:extLst>
          </p:cNvPr>
          <p:cNvSpPr>
            <a:spLocks noGrp="1"/>
          </p:cNvSpPr>
          <p:nvPr>
            <p:ph type="body" sz="quarter" idx="16" hasCustomPrompt="1"/>
          </p:nvPr>
        </p:nvSpPr>
        <p:spPr>
          <a:xfrm>
            <a:off x="6096000" y="4343510"/>
            <a:ext cx="4800600" cy="1371490"/>
          </a:xfrm>
          <a:solidFill>
            <a:schemeClr val="accent1"/>
          </a:solidFill>
        </p:spPr>
        <p:txBody>
          <a:bodyPr anchor="ctr">
            <a:noAutofit/>
          </a:bodyPr>
          <a:lstStyle>
            <a:lvl1pPr marL="0" indent="0" algn="ctr">
              <a:buNone/>
              <a:defRPr sz="5400">
                <a:solidFill>
                  <a:schemeClr val="bg1"/>
                </a:solidFill>
                <a:latin typeface="+mj-lt"/>
              </a:defRPr>
            </a:lvl1pPr>
            <a:lvl2pPr marL="457200" indent="0">
              <a:buNone/>
              <a:defRPr sz="5400">
                <a:solidFill>
                  <a:schemeClr val="bg1"/>
                </a:solidFill>
              </a:defRPr>
            </a:lvl2pPr>
            <a:lvl3pPr marL="914400" indent="0">
              <a:buNone/>
              <a:defRPr sz="5400">
                <a:solidFill>
                  <a:schemeClr val="bg1"/>
                </a:solidFill>
              </a:defRPr>
            </a:lvl3pPr>
            <a:lvl4pPr marL="1371600" indent="0">
              <a:buNone/>
              <a:defRPr sz="5400">
                <a:solidFill>
                  <a:schemeClr val="bg1"/>
                </a:solidFill>
              </a:defRPr>
            </a:lvl4pPr>
            <a:lvl5pPr marL="1828800" indent="0">
              <a:buNone/>
              <a:defRPr sz="5400">
                <a:solidFill>
                  <a:schemeClr val="bg1"/>
                </a:solidFill>
              </a:defRPr>
            </a:lvl5pPr>
          </a:lstStyle>
          <a:p>
            <a:pPr lvl="0"/>
            <a:r>
              <a:rPr lang="en-US"/>
              <a:t>##</a:t>
            </a:r>
          </a:p>
        </p:txBody>
      </p:sp>
      <p:sp>
        <p:nvSpPr>
          <p:cNvPr id="22" name="Text Placeholder 15">
            <a:extLst>
              <a:ext uri="{FF2B5EF4-FFF2-40B4-BE49-F238E27FC236}">
                <a16:creationId xmlns:a16="http://schemas.microsoft.com/office/drawing/2014/main" id="{10F3DB4A-FF87-1538-6E0E-16EFF4A33EA8}"/>
              </a:ext>
            </a:extLst>
          </p:cNvPr>
          <p:cNvSpPr>
            <a:spLocks noGrp="1"/>
          </p:cNvSpPr>
          <p:nvPr>
            <p:ph type="body" sz="quarter" idx="17" hasCustomPrompt="1"/>
          </p:nvPr>
        </p:nvSpPr>
        <p:spPr>
          <a:xfrm>
            <a:off x="1295400" y="4343455"/>
            <a:ext cx="4800600" cy="1371600"/>
          </a:xfrm>
          <a:solidFill>
            <a:schemeClr val="accent3"/>
          </a:solidFill>
        </p:spPr>
        <p:txBody>
          <a:bodyPr anchor="ctr">
            <a:noAutofit/>
          </a:bodyPr>
          <a:lstStyle>
            <a:lvl1pPr marL="0" indent="0" algn="ctr">
              <a:buNone/>
              <a:defRPr sz="5400">
                <a:solidFill>
                  <a:schemeClr val="accent2"/>
                </a:solidFill>
                <a:latin typeface="+mj-lt"/>
              </a:defRPr>
            </a:lvl1pPr>
            <a:lvl2pPr marL="457200" indent="0">
              <a:buNone/>
              <a:defRPr sz="5400">
                <a:solidFill>
                  <a:schemeClr val="bg1"/>
                </a:solidFill>
              </a:defRPr>
            </a:lvl2pPr>
            <a:lvl3pPr marL="914400" indent="0">
              <a:buNone/>
              <a:defRPr sz="5400">
                <a:solidFill>
                  <a:schemeClr val="bg1"/>
                </a:solidFill>
              </a:defRPr>
            </a:lvl3pPr>
            <a:lvl4pPr marL="1371600" indent="0">
              <a:buNone/>
              <a:defRPr sz="5400">
                <a:solidFill>
                  <a:schemeClr val="bg1"/>
                </a:solidFill>
              </a:defRPr>
            </a:lvl4pPr>
            <a:lvl5pPr marL="1828800" indent="0">
              <a:buNone/>
              <a:defRPr sz="5400">
                <a:solidFill>
                  <a:schemeClr val="bg1"/>
                </a:solidFill>
              </a:defRPr>
            </a:lvl5pPr>
          </a:lstStyle>
          <a:p>
            <a:pPr lvl="0"/>
            <a:r>
              <a:rPr lang="en-US"/>
              <a:t>###</a:t>
            </a:r>
          </a:p>
        </p:txBody>
      </p:sp>
    </p:spTree>
    <p:extLst>
      <p:ext uri="{BB962C8B-B14F-4D97-AF65-F5344CB8AC3E}">
        <p14:creationId xmlns:p14="http://schemas.microsoft.com/office/powerpoint/2010/main" val="4192937979"/>
      </p:ext>
    </p:extLst>
  </p:cSld>
  <p:clrMapOvr>
    <a:masterClrMapping/>
  </p:clrMapOvr>
  <p:extLst>
    <p:ext uri="{DCECCB84-F9BA-43D5-87BE-67443E8EF086}">
      <p15:sldGuideLst xmlns:p15="http://schemas.microsoft.com/office/powerpoint/2012/main">
        <p15:guide id="1" pos="816" userDrawn="1">
          <p15:clr>
            <a:srgbClr val="FBAE40"/>
          </p15:clr>
        </p15:guide>
        <p15:guide id="2" pos="2328" userDrawn="1">
          <p15:clr>
            <a:srgbClr val="FBAE40"/>
          </p15:clr>
        </p15:guide>
        <p15:guide id="3" pos="5352" userDrawn="1">
          <p15:clr>
            <a:srgbClr val="FBAE40"/>
          </p15:clr>
        </p15:guide>
        <p15:guide id="4" pos="6864" userDrawn="1">
          <p15:clr>
            <a:srgbClr val="FBAE40"/>
          </p15:clr>
        </p15:guide>
        <p15:guide id="5" orient="horz" pos="1008" userDrawn="1">
          <p15:clr>
            <a:srgbClr val="FBAE40"/>
          </p15:clr>
        </p15:guide>
        <p15:guide id="6" orient="horz" pos="3600" userDrawn="1">
          <p15:clr>
            <a:srgbClr val="FBAE40"/>
          </p15:clr>
        </p15:guide>
        <p15:guide id="7" orient="horz" pos="1872" userDrawn="1">
          <p15:clr>
            <a:srgbClr val="FBAE40"/>
          </p15:clr>
        </p15:guide>
        <p15:guide id="8" orient="horz" pos="2736" userDrawn="1">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539ECA-5BAE-4EA9-A408-88BD88CDCDCD}" type="slidenum">
              <a:rPr lang="en-US" smtClean="0"/>
              <a:t>‹#›</a:t>
            </a:fld>
            <a:endParaRPr lang="en-US"/>
          </a:p>
        </p:txBody>
      </p:sp>
      <p:sp>
        <p:nvSpPr>
          <p:cNvPr id="7" name="Rectangle 6">
            <a:extLst>
              <a:ext uri="{FF2B5EF4-FFF2-40B4-BE49-F238E27FC236}">
                <a16:creationId xmlns:a16="http://schemas.microsoft.com/office/drawing/2014/main" id="{BEEF36D1-C326-1B8D-20E3-3F75A4D3B0A4}"/>
              </a:ext>
            </a:extLst>
          </p:cNvPr>
          <p:cNvSpPr/>
          <p:nvPr userDrawn="1"/>
        </p:nvSpPr>
        <p:spPr>
          <a:xfrm>
            <a:off x="-4653" y="0"/>
            <a:ext cx="12192000" cy="112467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7927" y="152400"/>
            <a:ext cx="11651673" cy="972280"/>
          </a:xfrm>
        </p:spPr>
        <p:txBody>
          <a:bodyPr lIns="0" tIns="0" rIns="0" bIns="0"/>
          <a:lstStyle>
            <a:lvl1pPr>
              <a:defRPr>
                <a:solidFill>
                  <a:schemeClr val="bg1"/>
                </a:solidFill>
              </a:defRPr>
            </a:lvl1pPr>
          </a:lstStyle>
          <a:p>
            <a:r>
              <a:rPr lang="en-US"/>
              <a:t>Click to add slide title</a:t>
            </a:r>
          </a:p>
        </p:txBody>
      </p:sp>
      <p:cxnSp>
        <p:nvCxnSpPr>
          <p:cNvPr id="3" name="Straight Connector 2">
            <a:extLst>
              <a:ext uri="{FF2B5EF4-FFF2-40B4-BE49-F238E27FC236}">
                <a16:creationId xmlns:a16="http://schemas.microsoft.com/office/drawing/2014/main" id="{E3FBC8AD-DFE9-C27D-96AC-F9C740320427}"/>
              </a:ext>
            </a:extLst>
          </p:cNvPr>
          <p:cNvCxnSpPr>
            <a:cxnSpLocks/>
          </p:cNvCxnSpPr>
          <p:nvPr userDrawn="1"/>
        </p:nvCxnSpPr>
        <p:spPr>
          <a:xfrm>
            <a:off x="766527" y="2215472"/>
            <a:ext cx="10651138" cy="28247"/>
          </a:xfrm>
          <a:prstGeom prst="line">
            <a:avLst/>
          </a:prstGeom>
          <a:ln w="66675">
            <a:solidFill>
              <a:srgbClr val="FFCF3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71A54B0-ECCC-2012-0BE5-5EBC91F5D433}"/>
              </a:ext>
            </a:extLst>
          </p:cNvPr>
          <p:cNvSpPr/>
          <p:nvPr userDrawn="1"/>
        </p:nvSpPr>
        <p:spPr>
          <a:xfrm>
            <a:off x="633234" y="2083389"/>
            <a:ext cx="266586" cy="266586"/>
          </a:xfrm>
          <a:prstGeom prst="ellipse">
            <a:avLst/>
          </a:prstGeom>
          <a:solidFill>
            <a:srgbClr val="FFCF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D2C133E-3244-2BF1-AB16-D2BFE53D0298}"/>
              </a:ext>
            </a:extLst>
          </p:cNvPr>
          <p:cNvSpPr/>
          <p:nvPr userDrawn="1"/>
        </p:nvSpPr>
        <p:spPr>
          <a:xfrm>
            <a:off x="11284372" y="2110426"/>
            <a:ext cx="266586" cy="266586"/>
          </a:xfrm>
          <a:prstGeom prst="ellipse">
            <a:avLst/>
          </a:prstGeom>
          <a:solidFill>
            <a:srgbClr val="FFCF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25A4DCE7-1446-C1E5-3DD7-D75F678A861D}"/>
              </a:ext>
            </a:extLst>
          </p:cNvPr>
          <p:cNvSpPr>
            <a:spLocks noGrp="1"/>
          </p:cNvSpPr>
          <p:nvPr>
            <p:ph type="body" sz="quarter" idx="13" hasCustomPrompt="1"/>
          </p:nvPr>
        </p:nvSpPr>
        <p:spPr>
          <a:xfrm>
            <a:off x="1093075" y="1717953"/>
            <a:ext cx="1887677" cy="995037"/>
          </a:xfrm>
          <a:prstGeom prst="roundRect">
            <a:avLst/>
          </a:prstGeom>
          <a:solidFill>
            <a:schemeClr val="accent2"/>
          </a:solidFill>
        </p:spPr>
        <p:txBody>
          <a:bodyPr lIns="0" tIns="0" rIns="0" bIns="0" anchor="ctr">
            <a:noAutofit/>
          </a:bodyPr>
          <a:lstStyle>
            <a:lvl1pPr marL="0" indent="0" algn="ctr">
              <a:lnSpc>
                <a:spcPct val="110000"/>
              </a:lnSpc>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add title</a:t>
            </a:r>
          </a:p>
        </p:txBody>
      </p:sp>
      <p:sp>
        <p:nvSpPr>
          <p:cNvPr id="21" name="Text Placeholder 19">
            <a:extLst>
              <a:ext uri="{FF2B5EF4-FFF2-40B4-BE49-F238E27FC236}">
                <a16:creationId xmlns:a16="http://schemas.microsoft.com/office/drawing/2014/main" id="{6574F122-8070-4120-4CC6-86F45DA6B013}"/>
              </a:ext>
            </a:extLst>
          </p:cNvPr>
          <p:cNvSpPr>
            <a:spLocks noGrp="1"/>
          </p:cNvSpPr>
          <p:nvPr>
            <p:ph type="body" sz="quarter" idx="14" hasCustomPrompt="1"/>
          </p:nvPr>
        </p:nvSpPr>
        <p:spPr>
          <a:xfrm>
            <a:off x="3120272" y="1717953"/>
            <a:ext cx="1887677" cy="995037"/>
          </a:xfrm>
          <a:prstGeom prst="roundRect">
            <a:avLst/>
          </a:prstGeom>
          <a:solidFill>
            <a:schemeClr val="accent2"/>
          </a:solidFill>
        </p:spPr>
        <p:txBody>
          <a:bodyPr lIns="0" tIns="0" rIns="0" bIns="0" anchor="ctr">
            <a:noAutofit/>
          </a:bodyPr>
          <a:lstStyle>
            <a:lvl1pPr marL="0" indent="0" algn="ctr">
              <a:lnSpc>
                <a:spcPct val="110000"/>
              </a:lnSpc>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add title</a:t>
            </a:r>
          </a:p>
        </p:txBody>
      </p:sp>
      <p:sp>
        <p:nvSpPr>
          <p:cNvPr id="22" name="Text Placeholder 19">
            <a:extLst>
              <a:ext uri="{FF2B5EF4-FFF2-40B4-BE49-F238E27FC236}">
                <a16:creationId xmlns:a16="http://schemas.microsoft.com/office/drawing/2014/main" id="{324C004B-8799-EF3D-7CF9-6E2FE8B790F6}"/>
              </a:ext>
            </a:extLst>
          </p:cNvPr>
          <p:cNvSpPr>
            <a:spLocks noGrp="1"/>
          </p:cNvSpPr>
          <p:nvPr>
            <p:ph type="body" sz="quarter" idx="15" hasCustomPrompt="1"/>
          </p:nvPr>
        </p:nvSpPr>
        <p:spPr>
          <a:xfrm>
            <a:off x="5147469" y="1717953"/>
            <a:ext cx="1887677" cy="995037"/>
          </a:xfrm>
          <a:prstGeom prst="roundRect">
            <a:avLst/>
          </a:prstGeom>
          <a:solidFill>
            <a:schemeClr val="accent2"/>
          </a:solidFill>
        </p:spPr>
        <p:txBody>
          <a:bodyPr lIns="0" tIns="0" rIns="0" bIns="0" anchor="ctr">
            <a:noAutofit/>
          </a:bodyPr>
          <a:lstStyle>
            <a:lvl1pPr marL="0" indent="0" algn="ctr">
              <a:lnSpc>
                <a:spcPct val="110000"/>
              </a:lnSpc>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add title</a:t>
            </a:r>
          </a:p>
        </p:txBody>
      </p:sp>
      <p:sp>
        <p:nvSpPr>
          <p:cNvPr id="23" name="Text Placeholder 19">
            <a:extLst>
              <a:ext uri="{FF2B5EF4-FFF2-40B4-BE49-F238E27FC236}">
                <a16:creationId xmlns:a16="http://schemas.microsoft.com/office/drawing/2014/main" id="{B8728044-1095-3FF8-7C51-3627C82A45A5}"/>
              </a:ext>
            </a:extLst>
          </p:cNvPr>
          <p:cNvSpPr>
            <a:spLocks noGrp="1"/>
          </p:cNvSpPr>
          <p:nvPr>
            <p:ph type="body" sz="quarter" idx="16" hasCustomPrompt="1"/>
          </p:nvPr>
        </p:nvSpPr>
        <p:spPr>
          <a:xfrm>
            <a:off x="7174666" y="1717953"/>
            <a:ext cx="1887677" cy="995037"/>
          </a:xfrm>
          <a:prstGeom prst="roundRect">
            <a:avLst/>
          </a:prstGeom>
          <a:solidFill>
            <a:schemeClr val="accent2"/>
          </a:solidFill>
        </p:spPr>
        <p:txBody>
          <a:bodyPr lIns="0" tIns="0" rIns="0" bIns="0" anchor="ctr">
            <a:noAutofit/>
          </a:bodyPr>
          <a:lstStyle>
            <a:lvl1pPr marL="0" indent="0" algn="ctr">
              <a:lnSpc>
                <a:spcPct val="110000"/>
              </a:lnSpc>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add title</a:t>
            </a:r>
          </a:p>
        </p:txBody>
      </p:sp>
      <p:sp>
        <p:nvSpPr>
          <p:cNvPr id="24" name="Text Placeholder 19">
            <a:extLst>
              <a:ext uri="{FF2B5EF4-FFF2-40B4-BE49-F238E27FC236}">
                <a16:creationId xmlns:a16="http://schemas.microsoft.com/office/drawing/2014/main" id="{83F2497B-5A04-2887-10D8-B5936852CC7E}"/>
              </a:ext>
            </a:extLst>
          </p:cNvPr>
          <p:cNvSpPr>
            <a:spLocks noGrp="1"/>
          </p:cNvSpPr>
          <p:nvPr>
            <p:ph type="body" sz="quarter" idx="17" hasCustomPrompt="1"/>
          </p:nvPr>
        </p:nvSpPr>
        <p:spPr>
          <a:xfrm>
            <a:off x="9201864" y="1717953"/>
            <a:ext cx="1887677" cy="995037"/>
          </a:xfrm>
          <a:prstGeom prst="roundRect">
            <a:avLst/>
          </a:prstGeom>
          <a:solidFill>
            <a:schemeClr val="accent2"/>
          </a:solidFill>
        </p:spPr>
        <p:txBody>
          <a:bodyPr lIns="0" tIns="0" rIns="0" bIns="0" anchor="ctr">
            <a:noAutofit/>
          </a:bodyPr>
          <a:lstStyle>
            <a:lvl1pPr marL="0" indent="0" algn="ctr">
              <a:lnSpc>
                <a:spcPct val="110000"/>
              </a:lnSpc>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add title</a:t>
            </a:r>
          </a:p>
        </p:txBody>
      </p:sp>
      <p:sp>
        <p:nvSpPr>
          <p:cNvPr id="26" name="Text Placeholder 25">
            <a:extLst>
              <a:ext uri="{FF2B5EF4-FFF2-40B4-BE49-F238E27FC236}">
                <a16:creationId xmlns:a16="http://schemas.microsoft.com/office/drawing/2014/main" id="{B77D25AB-C21D-E58A-331C-55FCC098089B}"/>
              </a:ext>
            </a:extLst>
          </p:cNvPr>
          <p:cNvSpPr>
            <a:spLocks noGrp="1"/>
          </p:cNvSpPr>
          <p:nvPr>
            <p:ph type="body" sz="quarter" idx="18" hasCustomPrompt="1"/>
          </p:nvPr>
        </p:nvSpPr>
        <p:spPr>
          <a:xfrm>
            <a:off x="1995564" y="3083767"/>
            <a:ext cx="8107315" cy="1201738"/>
          </a:xfrm>
        </p:spPr>
        <p:txBody>
          <a:bodyPr/>
          <a:lstStyle>
            <a:lvl1pPr marL="0" indent="0" algn="ctr">
              <a:lnSpc>
                <a:spcPct val="110000"/>
              </a:lnSpc>
              <a:buNone/>
              <a:defRPr>
                <a:solidFill>
                  <a:schemeClr val="tx1"/>
                </a:solidFill>
              </a:defRPr>
            </a:lvl1pPr>
          </a:lstStyle>
          <a:p>
            <a:pPr marL="228600" marR="0" lvl="0" indent="-228600" algn="ctr"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rPr>
              <a:t>Click to add context here.</a:t>
            </a:r>
            <a:endParaRPr kumimoji="0" lang="en-US" sz="18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30" name="Text Placeholder 29">
            <a:extLst>
              <a:ext uri="{FF2B5EF4-FFF2-40B4-BE49-F238E27FC236}">
                <a16:creationId xmlns:a16="http://schemas.microsoft.com/office/drawing/2014/main" id="{F37D2490-481C-6B52-D3F1-1FAC714FCF8D}"/>
              </a:ext>
            </a:extLst>
          </p:cNvPr>
          <p:cNvSpPr>
            <a:spLocks noGrp="1"/>
          </p:cNvSpPr>
          <p:nvPr>
            <p:ph type="body" sz="quarter" idx="19" hasCustomPrompt="1"/>
          </p:nvPr>
        </p:nvSpPr>
        <p:spPr>
          <a:xfrm>
            <a:off x="1324500" y="4377665"/>
            <a:ext cx="1729998" cy="354195"/>
          </a:xfrm>
        </p:spPr>
        <p:txBody>
          <a:bodyPr>
            <a:noAutofit/>
          </a:bodyPr>
          <a:lstStyle>
            <a:lvl1pPr marL="0" indent="0">
              <a:buNone/>
              <a:defRPr sz="2000">
                <a:solidFill>
                  <a:schemeClr val="accent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Add header</a:t>
            </a:r>
          </a:p>
        </p:txBody>
      </p:sp>
      <p:sp>
        <p:nvSpPr>
          <p:cNvPr id="31" name="Text Placeholder 29">
            <a:extLst>
              <a:ext uri="{FF2B5EF4-FFF2-40B4-BE49-F238E27FC236}">
                <a16:creationId xmlns:a16="http://schemas.microsoft.com/office/drawing/2014/main" id="{841DF24A-CA61-74FC-5645-F5BA50AC972E}"/>
              </a:ext>
            </a:extLst>
          </p:cNvPr>
          <p:cNvSpPr>
            <a:spLocks noGrp="1"/>
          </p:cNvSpPr>
          <p:nvPr>
            <p:ph type="body" sz="quarter" idx="20" hasCustomPrompt="1"/>
          </p:nvPr>
        </p:nvSpPr>
        <p:spPr>
          <a:xfrm>
            <a:off x="1324499" y="4773218"/>
            <a:ext cx="1729999" cy="749320"/>
          </a:xfrm>
        </p:spPr>
        <p:txBody>
          <a:bodyPr>
            <a:noAutofit/>
          </a:bodyPr>
          <a:lstStyle>
            <a:lvl1pPr marL="0" indent="0">
              <a:lnSpc>
                <a:spcPct val="110000"/>
              </a:lnSpc>
              <a:buNone/>
              <a:defRPr sz="1400">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add context</a:t>
            </a:r>
          </a:p>
        </p:txBody>
      </p:sp>
      <p:sp>
        <p:nvSpPr>
          <p:cNvPr id="38" name="Text Placeholder 29">
            <a:extLst>
              <a:ext uri="{FF2B5EF4-FFF2-40B4-BE49-F238E27FC236}">
                <a16:creationId xmlns:a16="http://schemas.microsoft.com/office/drawing/2014/main" id="{F494BA4B-33C5-BFFB-515F-377182F4D978}"/>
              </a:ext>
            </a:extLst>
          </p:cNvPr>
          <p:cNvSpPr>
            <a:spLocks noGrp="1"/>
          </p:cNvSpPr>
          <p:nvPr>
            <p:ph type="body" sz="quarter" idx="21" hasCustomPrompt="1"/>
          </p:nvPr>
        </p:nvSpPr>
        <p:spPr>
          <a:xfrm>
            <a:off x="3277750" y="4377665"/>
            <a:ext cx="1729998" cy="354195"/>
          </a:xfrm>
        </p:spPr>
        <p:txBody>
          <a:bodyPr>
            <a:noAutofit/>
          </a:bodyPr>
          <a:lstStyle>
            <a:lvl1pPr marL="0" indent="0">
              <a:buNone/>
              <a:defRPr sz="2000">
                <a:solidFill>
                  <a:schemeClr val="accent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Add header</a:t>
            </a:r>
          </a:p>
        </p:txBody>
      </p:sp>
      <p:sp>
        <p:nvSpPr>
          <p:cNvPr id="39" name="Text Placeholder 29">
            <a:extLst>
              <a:ext uri="{FF2B5EF4-FFF2-40B4-BE49-F238E27FC236}">
                <a16:creationId xmlns:a16="http://schemas.microsoft.com/office/drawing/2014/main" id="{E9EAB907-0427-3588-17CA-087472A29A4A}"/>
              </a:ext>
            </a:extLst>
          </p:cNvPr>
          <p:cNvSpPr>
            <a:spLocks noGrp="1"/>
          </p:cNvSpPr>
          <p:nvPr>
            <p:ph type="body" sz="quarter" idx="22" hasCustomPrompt="1"/>
          </p:nvPr>
        </p:nvSpPr>
        <p:spPr>
          <a:xfrm>
            <a:off x="3277749" y="4773218"/>
            <a:ext cx="1729999" cy="749320"/>
          </a:xfrm>
        </p:spPr>
        <p:txBody>
          <a:bodyPr>
            <a:noAutofit/>
          </a:bodyPr>
          <a:lstStyle>
            <a:lvl1pPr marL="0" indent="0">
              <a:lnSpc>
                <a:spcPct val="110000"/>
              </a:lnSpc>
              <a:buNone/>
              <a:defRPr sz="1400">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add context</a:t>
            </a:r>
          </a:p>
        </p:txBody>
      </p:sp>
      <p:sp>
        <p:nvSpPr>
          <p:cNvPr id="40" name="Text Placeholder 29">
            <a:extLst>
              <a:ext uri="{FF2B5EF4-FFF2-40B4-BE49-F238E27FC236}">
                <a16:creationId xmlns:a16="http://schemas.microsoft.com/office/drawing/2014/main" id="{EE2CD336-83E8-E58F-043B-F368D7E2B34D}"/>
              </a:ext>
            </a:extLst>
          </p:cNvPr>
          <p:cNvSpPr>
            <a:spLocks noGrp="1"/>
          </p:cNvSpPr>
          <p:nvPr>
            <p:ph type="body" sz="quarter" idx="23" hasCustomPrompt="1"/>
          </p:nvPr>
        </p:nvSpPr>
        <p:spPr>
          <a:xfrm>
            <a:off x="5231000" y="4377665"/>
            <a:ext cx="1729998" cy="354195"/>
          </a:xfrm>
        </p:spPr>
        <p:txBody>
          <a:bodyPr>
            <a:noAutofit/>
          </a:bodyPr>
          <a:lstStyle>
            <a:lvl1pPr marL="0" indent="0">
              <a:buNone/>
              <a:defRPr sz="2000">
                <a:solidFill>
                  <a:schemeClr val="accent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Add header</a:t>
            </a:r>
          </a:p>
        </p:txBody>
      </p:sp>
      <p:sp>
        <p:nvSpPr>
          <p:cNvPr id="41" name="Text Placeholder 29">
            <a:extLst>
              <a:ext uri="{FF2B5EF4-FFF2-40B4-BE49-F238E27FC236}">
                <a16:creationId xmlns:a16="http://schemas.microsoft.com/office/drawing/2014/main" id="{28C25B43-29BD-245F-D008-A15998021B33}"/>
              </a:ext>
            </a:extLst>
          </p:cNvPr>
          <p:cNvSpPr>
            <a:spLocks noGrp="1"/>
          </p:cNvSpPr>
          <p:nvPr>
            <p:ph type="body" sz="quarter" idx="24" hasCustomPrompt="1"/>
          </p:nvPr>
        </p:nvSpPr>
        <p:spPr>
          <a:xfrm>
            <a:off x="5230999" y="4773218"/>
            <a:ext cx="1729999" cy="749320"/>
          </a:xfrm>
        </p:spPr>
        <p:txBody>
          <a:bodyPr>
            <a:noAutofit/>
          </a:bodyPr>
          <a:lstStyle>
            <a:lvl1pPr marL="0" indent="0">
              <a:lnSpc>
                <a:spcPct val="110000"/>
              </a:lnSpc>
              <a:buNone/>
              <a:defRPr sz="1400">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add context</a:t>
            </a:r>
          </a:p>
        </p:txBody>
      </p:sp>
      <p:sp>
        <p:nvSpPr>
          <p:cNvPr id="42" name="Text Placeholder 29">
            <a:extLst>
              <a:ext uri="{FF2B5EF4-FFF2-40B4-BE49-F238E27FC236}">
                <a16:creationId xmlns:a16="http://schemas.microsoft.com/office/drawing/2014/main" id="{718CA967-1020-0CEB-264D-059E3B8FF8DD}"/>
              </a:ext>
            </a:extLst>
          </p:cNvPr>
          <p:cNvSpPr>
            <a:spLocks noGrp="1"/>
          </p:cNvSpPr>
          <p:nvPr>
            <p:ph type="body" sz="quarter" idx="25" hasCustomPrompt="1"/>
          </p:nvPr>
        </p:nvSpPr>
        <p:spPr>
          <a:xfrm>
            <a:off x="7184251" y="4377665"/>
            <a:ext cx="1729998" cy="354195"/>
          </a:xfrm>
        </p:spPr>
        <p:txBody>
          <a:bodyPr>
            <a:noAutofit/>
          </a:bodyPr>
          <a:lstStyle>
            <a:lvl1pPr marL="0" indent="0">
              <a:buNone/>
              <a:defRPr sz="2000">
                <a:solidFill>
                  <a:schemeClr val="accent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Add header</a:t>
            </a:r>
          </a:p>
        </p:txBody>
      </p:sp>
      <p:sp>
        <p:nvSpPr>
          <p:cNvPr id="43" name="Text Placeholder 29">
            <a:extLst>
              <a:ext uri="{FF2B5EF4-FFF2-40B4-BE49-F238E27FC236}">
                <a16:creationId xmlns:a16="http://schemas.microsoft.com/office/drawing/2014/main" id="{382D6662-5384-B3F2-6026-68FFB725B539}"/>
              </a:ext>
            </a:extLst>
          </p:cNvPr>
          <p:cNvSpPr>
            <a:spLocks noGrp="1"/>
          </p:cNvSpPr>
          <p:nvPr>
            <p:ph type="body" sz="quarter" idx="26" hasCustomPrompt="1"/>
          </p:nvPr>
        </p:nvSpPr>
        <p:spPr>
          <a:xfrm>
            <a:off x="7184250" y="4773218"/>
            <a:ext cx="1729999" cy="749320"/>
          </a:xfrm>
        </p:spPr>
        <p:txBody>
          <a:bodyPr>
            <a:noAutofit/>
          </a:bodyPr>
          <a:lstStyle>
            <a:lvl1pPr marL="0" indent="0">
              <a:lnSpc>
                <a:spcPct val="110000"/>
              </a:lnSpc>
              <a:buNone/>
              <a:defRPr sz="1400">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add context</a:t>
            </a:r>
          </a:p>
        </p:txBody>
      </p:sp>
      <p:sp>
        <p:nvSpPr>
          <p:cNvPr id="44" name="Text Placeholder 29">
            <a:extLst>
              <a:ext uri="{FF2B5EF4-FFF2-40B4-BE49-F238E27FC236}">
                <a16:creationId xmlns:a16="http://schemas.microsoft.com/office/drawing/2014/main" id="{10508C5E-FB86-72B7-268E-F50F5063689D}"/>
              </a:ext>
            </a:extLst>
          </p:cNvPr>
          <p:cNvSpPr>
            <a:spLocks noGrp="1"/>
          </p:cNvSpPr>
          <p:nvPr>
            <p:ph type="body" sz="quarter" idx="27" hasCustomPrompt="1"/>
          </p:nvPr>
        </p:nvSpPr>
        <p:spPr>
          <a:xfrm>
            <a:off x="9137502" y="4377665"/>
            <a:ext cx="1729998" cy="354195"/>
          </a:xfrm>
        </p:spPr>
        <p:txBody>
          <a:bodyPr>
            <a:noAutofit/>
          </a:bodyPr>
          <a:lstStyle>
            <a:lvl1pPr marL="0" indent="0">
              <a:buNone/>
              <a:defRPr sz="2000">
                <a:solidFill>
                  <a:schemeClr val="accent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Add header</a:t>
            </a:r>
          </a:p>
        </p:txBody>
      </p:sp>
      <p:sp>
        <p:nvSpPr>
          <p:cNvPr id="45" name="Text Placeholder 29">
            <a:extLst>
              <a:ext uri="{FF2B5EF4-FFF2-40B4-BE49-F238E27FC236}">
                <a16:creationId xmlns:a16="http://schemas.microsoft.com/office/drawing/2014/main" id="{AF354FEF-365A-E91F-D44C-70E3E00179EE}"/>
              </a:ext>
            </a:extLst>
          </p:cNvPr>
          <p:cNvSpPr>
            <a:spLocks noGrp="1"/>
          </p:cNvSpPr>
          <p:nvPr>
            <p:ph type="body" sz="quarter" idx="28" hasCustomPrompt="1"/>
          </p:nvPr>
        </p:nvSpPr>
        <p:spPr>
          <a:xfrm>
            <a:off x="9137501" y="4773218"/>
            <a:ext cx="1729999" cy="749320"/>
          </a:xfrm>
        </p:spPr>
        <p:txBody>
          <a:bodyPr>
            <a:noAutofit/>
          </a:bodyPr>
          <a:lstStyle>
            <a:lvl1pPr marL="0" indent="0">
              <a:lnSpc>
                <a:spcPct val="110000"/>
              </a:lnSpc>
              <a:buNone/>
              <a:defRPr sz="1400">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add context</a:t>
            </a:r>
          </a:p>
        </p:txBody>
      </p:sp>
    </p:spTree>
    <p:extLst>
      <p:ext uri="{BB962C8B-B14F-4D97-AF65-F5344CB8AC3E}">
        <p14:creationId xmlns:p14="http://schemas.microsoft.com/office/powerpoint/2010/main" val="24765182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riptyc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539ECA-5BAE-4EA9-A408-88BD88CDCDCD}" type="slidenum">
              <a:rPr lang="en-US" smtClean="0"/>
              <a:t>‹#›</a:t>
            </a:fld>
            <a:endParaRPr lang="en-US"/>
          </a:p>
        </p:txBody>
      </p:sp>
      <p:sp>
        <p:nvSpPr>
          <p:cNvPr id="7" name="Rectangle 6">
            <a:extLst>
              <a:ext uri="{FF2B5EF4-FFF2-40B4-BE49-F238E27FC236}">
                <a16:creationId xmlns:a16="http://schemas.microsoft.com/office/drawing/2014/main" id="{BEEF36D1-C326-1B8D-20E3-3F75A4D3B0A4}"/>
              </a:ext>
            </a:extLst>
          </p:cNvPr>
          <p:cNvSpPr/>
          <p:nvPr userDrawn="1"/>
        </p:nvSpPr>
        <p:spPr>
          <a:xfrm>
            <a:off x="-4653" y="0"/>
            <a:ext cx="12192000" cy="112467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7927" y="152400"/>
            <a:ext cx="11651673" cy="972280"/>
          </a:xfrm>
        </p:spPr>
        <p:txBody>
          <a:bodyPr lIns="0" tIns="0" rIns="0" bIns="0"/>
          <a:lstStyle>
            <a:lvl1pPr>
              <a:defRPr>
                <a:solidFill>
                  <a:schemeClr val="bg1"/>
                </a:solidFill>
              </a:defRPr>
            </a:lvl1pPr>
          </a:lstStyle>
          <a:p>
            <a:r>
              <a:rPr lang="en-US"/>
              <a:t>Click to add slide title</a:t>
            </a:r>
          </a:p>
        </p:txBody>
      </p:sp>
      <p:sp>
        <p:nvSpPr>
          <p:cNvPr id="3" name="Rectangle: Rounded Corners 9">
            <a:extLst>
              <a:ext uri="{FF2B5EF4-FFF2-40B4-BE49-F238E27FC236}">
                <a16:creationId xmlns:a16="http://schemas.microsoft.com/office/drawing/2014/main" id="{8F6CFED4-3F11-D45B-48A7-36D9AFC38875}"/>
              </a:ext>
            </a:extLst>
          </p:cNvPr>
          <p:cNvSpPr/>
          <p:nvPr userDrawn="1"/>
        </p:nvSpPr>
        <p:spPr>
          <a:xfrm>
            <a:off x="1260620" y="1748087"/>
            <a:ext cx="3067287" cy="3913322"/>
          </a:xfrm>
          <a:prstGeom prst="roundRect">
            <a:avLst/>
          </a:prstGeom>
          <a:solidFill>
            <a:srgbClr val="E1F5F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08E70E7-32EF-B2A6-D150-2AA0F2F218B2}"/>
              </a:ext>
            </a:extLst>
          </p:cNvPr>
          <p:cNvSpPr/>
          <p:nvPr userDrawn="1"/>
        </p:nvSpPr>
        <p:spPr>
          <a:xfrm>
            <a:off x="4582940" y="1748087"/>
            <a:ext cx="3067287" cy="3913322"/>
          </a:xfrm>
          <a:prstGeom prst="roundRect">
            <a:avLst/>
          </a:prstGeom>
          <a:solidFill>
            <a:srgbClr val="E1F5F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9">
            <a:extLst>
              <a:ext uri="{FF2B5EF4-FFF2-40B4-BE49-F238E27FC236}">
                <a16:creationId xmlns:a16="http://schemas.microsoft.com/office/drawing/2014/main" id="{B6AE9E41-7A09-ED46-8720-8CCE53ED05FD}"/>
              </a:ext>
            </a:extLst>
          </p:cNvPr>
          <p:cNvSpPr/>
          <p:nvPr userDrawn="1"/>
        </p:nvSpPr>
        <p:spPr>
          <a:xfrm>
            <a:off x="7905260" y="1748087"/>
            <a:ext cx="3067287" cy="3913322"/>
          </a:xfrm>
          <a:prstGeom prst="roundRect">
            <a:avLst/>
          </a:prstGeom>
          <a:solidFill>
            <a:srgbClr val="E1F5F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F05BDB16-8CE3-9D3C-B1FD-79AF5D9BDFD8}"/>
              </a:ext>
            </a:extLst>
          </p:cNvPr>
          <p:cNvSpPr>
            <a:spLocks noGrp="1"/>
          </p:cNvSpPr>
          <p:nvPr>
            <p:ph type="pic" sz="quarter" idx="13" hasCustomPrompt="1"/>
          </p:nvPr>
        </p:nvSpPr>
        <p:spPr>
          <a:xfrm>
            <a:off x="2331629" y="2113455"/>
            <a:ext cx="925268" cy="925268"/>
          </a:xfrm>
          <a:prstGeom prst="ellipse">
            <a:avLst/>
          </a:prstGeom>
          <a:solidFill>
            <a:schemeClr val="accent2"/>
          </a:solidFill>
        </p:spPr>
        <p:txBody>
          <a:bodyPr anchor="ctr">
            <a:normAutofit/>
          </a:bodyPr>
          <a:lstStyle>
            <a:lvl1pPr marL="0" indent="0" algn="ctr">
              <a:buNone/>
              <a:defRPr sz="1800">
                <a:solidFill>
                  <a:schemeClr val="bg2"/>
                </a:solidFill>
              </a:defRPr>
            </a:lvl1pPr>
          </a:lstStyle>
          <a:p>
            <a:r>
              <a:rPr lang="en-US"/>
              <a:t>icon</a:t>
            </a:r>
          </a:p>
        </p:txBody>
      </p:sp>
      <p:sp>
        <p:nvSpPr>
          <p:cNvPr id="17" name="Text Placeholder 16">
            <a:extLst>
              <a:ext uri="{FF2B5EF4-FFF2-40B4-BE49-F238E27FC236}">
                <a16:creationId xmlns:a16="http://schemas.microsoft.com/office/drawing/2014/main" id="{1E6440F7-960A-A407-4A04-BF72CC46A207}"/>
              </a:ext>
            </a:extLst>
          </p:cNvPr>
          <p:cNvSpPr>
            <a:spLocks noGrp="1"/>
          </p:cNvSpPr>
          <p:nvPr>
            <p:ph type="body" sz="quarter" idx="14" hasCustomPrompt="1"/>
          </p:nvPr>
        </p:nvSpPr>
        <p:spPr>
          <a:xfrm>
            <a:off x="1260617" y="3154374"/>
            <a:ext cx="3067290" cy="507756"/>
          </a:xfrm>
        </p:spPr>
        <p:txBody>
          <a:bodyPr>
            <a:normAutofit/>
          </a:bodyPr>
          <a:lstStyle>
            <a:lvl1pPr marL="0" indent="0" algn="ctr">
              <a:buNone/>
              <a:defRPr sz="2400">
                <a:solidFill>
                  <a:schemeClr val="accent1"/>
                </a:solidFill>
              </a:defRPr>
            </a:lvl1pPr>
            <a:lvl2pPr>
              <a:defRPr sz="2400">
                <a:solidFill>
                  <a:schemeClr val="accent1"/>
                </a:solidFill>
              </a:defRPr>
            </a:lvl2pPr>
            <a:lvl3pPr>
              <a:defRPr sz="2400">
                <a:solidFill>
                  <a:schemeClr val="accent1"/>
                </a:solidFill>
              </a:defRPr>
            </a:lvl3pPr>
            <a:lvl4pPr>
              <a:defRPr sz="2400">
                <a:solidFill>
                  <a:schemeClr val="accent1"/>
                </a:solidFill>
              </a:defRPr>
            </a:lvl4pPr>
            <a:lvl5pPr>
              <a:defRPr sz="2400">
                <a:solidFill>
                  <a:schemeClr val="accent1"/>
                </a:solidFill>
              </a:defRPr>
            </a:lvl5pPr>
          </a:lstStyle>
          <a:p>
            <a:pPr lvl="0"/>
            <a:r>
              <a:rPr lang="en-US"/>
              <a:t>Subhead</a:t>
            </a:r>
          </a:p>
        </p:txBody>
      </p:sp>
      <p:sp>
        <p:nvSpPr>
          <p:cNvPr id="19" name="Text Placeholder 18">
            <a:extLst>
              <a:ext uri="{FF2B5EF4-FFF2-40B4-BE49-F238E27FC236}">
                <a16:creationId xmlns:a16="http://schemas.microsoft.com/office/drawing/2014/main" id="{79621841-7D1E-57D9-5459-801840209D5F}"/>
              </a:ext>
            </a:extLst>
          </p:cNvPr>
          <p:cNvSpPr>
            <a:spLocks noGrp="1"/>
          </p:cNvSpPr>
          <p:nvPr>
            <p:ph type="body" sz="quarter" idx="15" hasCustomPrompt="1"/>
          </p:nvPr>
        </p:nvSpPr>
        <p:spPr>
          <a:xfrm>
            <a:off x="1260617" y="3662129"/>
            <a:ext cx="3067286" cy="1999279"/>
          </a:xfrm>
        </p:spPr>
        <p:txBody>
          <a:bodyPr lIns="182880" tIns="0" rIns="182880" bIns="182880">
            <a:normAutofit/>
          </a:bodyPr>
          <a:lstStyle>
            <a:lvl1pPr marL="0" indent="0" algn="ctr">
              <a:lnSpc>
                <a:spcPct val="110000"/>
              </a:lnSpc>
              <a:buNone/>
              <a:defRPr sz="2000">
                <a:solidFill>
                  <a:schemeClr val="tx1"/>
                </a:solidFill>
              </a:defRPr>
            </a:lvl1pPr>
          </a:lstStyle>
          <a:p>
            <a:pPr lvl="0"/>
            <a:r>
              <a:rPr lang="en-US"/>
              <a:t>Click to add context</a:t>
            </a:r>
          </a:p>
        </p:txBody>
      </p:sp>
      <p:sp>
        <p:nvSpPr>
          <p:cNvPr id="20" name="Text Placeholder 16">
            <a:extLst>
              <a:ext uri="{FF2B5EF4-FFF2-40B4-BE49-F238E27FC236}">
                <a16:creationId xmlns:a16="http://schemas.microsoft.com/office/drawing/2014/main" id="{0B45F495-785B-D35C-E654-347E2BD23C46}"/>
              </a:ext>
            </a:extLst>
          </p:cNvPr>
          <p:cNvSpPr>
            <a:spLocks noGrp="1"/>
          </p:cNvSpPr>
          <p:nvPr>
            <p:ph type="body" sz="quarter" idx="16" hasCustomPrompt="1"/>
          </p:nvPr>
        </p:nvSpPr>
        <p:spPr>
          <a:xfrm>
            <a:off x="4586824" y="3154374"/>
            <a:ext cx="3067290" cy="507756"/>
          </a:xfrm>
        </p:spPr>
        <p:txBody>
          <a:bodyPr>
            <a:normAutofit/>
          </a:bodyPr>
          <a:lstStyle>
            <a:lvl1pPr marL="0" indent="0" algn="ctr">
              <a:buNone/>
              <a:defRPr sz="2400">
                <a:solidFill>
                  <a:schemeClr val="accent1"/>
                </a:solidFill>
              </a:defRPr>
            </a:lvl1pPr>
            <a:lvl2pPr>
              <a:defRPr sz="2400">
                <a:solidFill>
                  <a:schemeClr val="accent1"/>
                </a:solidFill>
              </a:defRPr>
            </a:lvl2pPr>
            <a:lvl3pPr>
              <a:defRPr sz="2400">
                <a:solidFill>
                  <a:schemeClr val="accent1"/>
                </a:solidFill>
              </a:defRPr>
            </a:lvl3pPr>
            <a:lvl4pPr>
              <a:defRPr sz="2400">
                <a:solidFill>
                  <a:schemeClr val="accent1"/>
                </a:solidFill>
              </a:defRPr>
            </a:lvl4pPr>
            <a:lvl5pPr>
              <a:defRPr sz="2400">
                <a:solidFill>
                  <a:schemeClr val="accent1"/>
                </a:solidFill>
              </a:defRPr>
            </a:lvl5pPr>
          </a:lstStyle>
          <a:p>
            <a:pPr lvl="0"/>
            <a:r>
              <a:rPr lang="en-US"/>
              <a:t>Subhead</a:t>
            </a:r>
          </a:p>
        </p:txBody>
      </p:sp>
      <p:sp>
        <p:nvSpPr>
          <p:cNvPr id="21" name="Text Placeholder 18">
            <a:extLst>
              <a:ext uri="{FF2B5EF4-FFF2-40B4-BE49-F238E27FC236}">
                <a16:creationId xmlns:a16="http://schemas.microsoft.com/office/drawing/2014/main" id="{C05647DF-2740-8CB9-087B-26B704EB4B08}"/>
              </a:ext>
            </a:extLst>
          </p:cNvPr>
          <p:cNvSpPr>
            <a:spLocks noGrp="1"/>
          </p:cNvSpPr>
          <p:nvPr>
            <p:ph type="body" sz="quarter" idx="17" hasCustomPrompt="1"/>
          </p:nvPr>
        </p:nvSpPr>
        <p:spPr>
          <a:xfrm>
            <a:off x="4586824" y="3662129"/>
            <a:ext cx="3067286" cy="1999279"/>
          </a:xfrm>
        </p:spPr>
        <p:txBody>
          <a:bodyPr lIns="182880" tIns="0" rIns="182880" bIns="182880">
            <a:normAutofit/>
          </a:bodyPr>
          <a:lstStyle>
            <a:lvl1pPr marL="0" indent="0" algn="ctr">
              <a:lnSpc>
                <a:spcPct val="110000"/>
              </a:lnSpc>
              <a:buNone/>
              <a:defRPr sz="2000">
                <a:solidFill>
                  <a:schemeClr val="tx1"/>
                </a:solidFill>
              </a:defRPr>
            </a:lvl1pPr>
          </a:lstStyle>
          <a:p>
            <a:pPr lvl="0"/>
            <a:r>
              <a:rPr lang="en-US"/>
              <a:t>Click to add context</a:t>
            </a:r>
          </a:p>
        </p:txBody>
      </p:sp>
      <p:sp>
        <p:nvSpPr>
          <p:cNvPr id="22" name="Text Placeholder 16">
            <a:extLst>
              <a:ext uri="{FF2B5EF4-FFF2-40B4-BE49-F238E27FC236}">
                <a16:creationId xmlns:a16="http://schemas.microsoft.com/office/drawing/2014/main" id="{106F62C6-6B1F-6F02-A554-EFC9F0159B86}"/>
              </a:ext>
            </a:extLst>
          </p:cNvPr>
          <p:cNvSpPr>
            <a:spLocks noGrp="1"/>
          </p:cNvSpPr>
          <p:nvPr>
            <p:ph type="body" sz="quarter" idx="18" hasCustomPrompt="1"/>
          </p:nvPr>
        </p:nvSpPr>
        <p:spPr>
          <a:xfrm>
            <a:off x="7906894" y="3154374"/>
            <a:ext cx="3067290" cy="507756"/>
          </a:xfrm>
        </p:spPr>
        <p:txBody>
          <a:bodyPr>
            <a:normAutofit/>
          </a:bodyPr>
          <a:lstStyle>
            <a:lvl1pPr marL="0" indent="0" algn="ctr">
              <a:buNone/>
              <a:defRPr sz="2400">
                <a:solidFill>
                  <a:schemeClr val="accent1"/>
                </a:solidFill>
              </a:defRPr>
            </a:lvl1pPr>
            <a:lvl2pPr>
              <a:defRPr sz="2400">
                <a:solidFill>
                  <a:schemeClr val="accent1"/>
                </a:solidFill>
              </a:defRPr>
            </a:lvl2pPr>
            <a:lvl3pPr>
              <a:defRPr sz="2400">
                <a:solidFill>
                  <a:schemeClr val="accent1"/>
                </a:solidFill>
              </a:defRPr>
            </a:lvl3pPr>
            <a:lvl4pPr>
              <a:defRPr sz="2400">
                <a:solidFill>
                  <a:schemeClr val="accent1"/>
                </a:solidFill>
              </a:defRPr>
            </a:lvl4pPr>
            <a:lvl5pPr>
              <a:defRPr sz="2400">
                <a:solidFill>
                  <a:schemeClr val="accent1"/>
                </a:solidFill>
              </a:defRPr>
            </a:lvl5pPr>
          </a:lstStyle>
          <a:p>
            <a:pPr lvl="0"/>
            <a:r>
              <a:rPr lang="en-US"/>
              <a:t>Subhead</a:t>
            </a:r>
          </a:p>
        </p:txBody>
      </p:sp>
      <p:sp>
        <p:nvSpPr>
          <p:cNvPr id="23" name="Text Placeholder 18">
            <a:extLst>
              <a:ext uri="{FF2B5EF4-FFF2-40B4-BE49-F238E27FC236}">
                <a16:creationId xmlns:a16="http://schemas.microsoft.com/office/drawing/2014/main" id="{41B2D19D-966B-F069-6363-82FD80F7E988}"/>
              </a:ext>
            </a:extLst>
          </p:cNvPr>
          <p:cNvSpPr>
            <a:spLocks noGrp="1"/>
          </p:cNvSpPr>
          <p:nvPr>
            <p:ph type="body" sz="quarter" idx="19" hasCustomPrompt="1"/>
          </p:nvPr>
        </p:nvSpPr>
        <p:spPr>
          <a:xfrm>
            <a:off x="7906894" y="3662129"/>
            <a:ext cx="3067286" cy="1999279"/>
          </a:xfrm>
        </p:spPr>
        <p:txBody>
          <a:bodyPr lIns="182880" tIns="0" rIns="182880" bIns="182880">
            <a:normAutofit/>
          </a:bodyPr>
          <a:lstStyle>
            <a:lvl1pPr marL="0" indent="0" algn="ctr">
              <a:lnSpc>
                <a:spcPct val="110000"/>
              </a:lnSpc>
              <a:buNone/>
              <a:defRPr sz="2000">
                <a:solidFill>
                  <a:schemeClr val="tx1"/>
                </a:solidFill>
              </a:defRPr>
            </a:lvl1pPr>
          </a:lstStyle>
          <a:p>
            <a:pPr lvl="0"/>
            <a:r>
              <a:rPr lang="en-US"/>
              <a:t>Click to add context</a:t>
            </a:r>
          </a:p>
        </p:txBody>
      </p:sp>
      <p:sp>
        <p:nvSpPr>
          <p:cNvPr id="18" name="Picture Placeholder 14">
            <a:extLst>
              <a:ext uri="{FF2B5EF4-FFF2-40B4-BE49-F238E27FC236}">
                <a16:creationId xmlns:a16="http://schemas.microsoft.com/office/drawing/2014/main" id="{F05BDB16-8CE3-9D3C-B1FD-79AF5D9BDFD8}"/>
              </a:ext>
            </a:extLst>
          </p:cNvPr>
          <p:cNvSpPr>
            <a:spLocks noGrp="1"/>
          </p:cNvSpPr>
          <p:nvPr>
            <p:ph type="pic" sz="quarter" idx="20" hasCustomPrompt="1"/>
          </p:nvPr>
        </p:nvSpPr>
        <p:spPr>
          <a:xfrm>
            <a:off x="5653949" y="2113454"/>
            <a:ext cx="925268" cy="925268"/>
          </a:xfrm>
          <a:prstGeom prst="ellipse">
            <a:avLst/>
          </a:prstGeom>
          <a:solidFill>
            <a:schemeClr val="accent2"/>
          </a:solidFill>
        </p:spPr>
        <p:txBody>
          <a:bodyPr anchor="ctr">
            <a:normAutofit/>
          </a:bodyPr>
          <a:lstStyle>
            <a:lvl1pPr marL="0" indent="0" algn="ctr">
              <a:buNone/>
              <a:defRPr sz="1800">
                <a:solidFill>
                  <a:schemeClr val="bg2"/>
                </a:solidFill>
              </a:defRPr>
            </a:lvl1pPr>
          </a:lstStyle>
          <a:p>
            <a:r>
              <a:rPr lang="en-US"/>
              <a:t>icon</a:t>
            </a:r>
          </a:p>
        </p:txBody>
      </p:sp>
      <p:sp>
        <p:nvSpPr>
          <p:cNvPr id="24" name="Picture Placeholder 14">
            <a:extLst>
              <a:ext uri="{FF2B5EF4-FFF2-40B4-BE49-F238E27FC236}">
                <a16:creationId xmlns:a16="http://schemas.microsoft.com/office/drawing/2014/main" id="{F05BDB16-8CE3-9D3C-B1FD-79AF5D9BDFD8}"/>
              </a:ext>
            </a:extLst>
          </p:cNvPr>
          <p:cNvSpPr>
            <a:spLocks noGrp="1"/>
          </p:cNvSpPr>
          <p:nvPr>
            <p:ph type="pic" sz="quarter" idx="21" hasCustomPrompt="1"/>
          </p:nvPr>
        </p:nvSpPr>
        <p:spPr>
          <a:xfrm>
            <a:off x="8976269" y="2116024"/>
            <a:ext cx="925268" cy="925268"/>
          </a:xfrm>
          <a:prstGeom prst="ellipse">
            <a:avLst/>
          </a:prstGeom>
          <a:solidFill>
            <a:schemeClr val="accent2"/>
          </a:solidFill>
        </p:spPr>
        <p:txBody>
          <a:bodyPr anchor="ctr">
            <a:normAutofit/>
          </a:bodyPr>
          <a:lstStyle>
            <a:lvl1pPr marL="0" indent="0" algn="ctr">
              <a:buNone/>
              <a:defRPr sz="1800">
                <a:solidFill>
                  <a:schemeClr val="bg2"/>
                </a:solidFill>
              </a:defRPr>
            </a:lvl1pPr>
          </a:lstStyle>
          <a:p>
            <a:r>
              <a:rPr lang="en-US"/>
              <a:t>icon</a:t>
            </a:r>
          </a:p>
        </p:txBody>
      </p:sp>
    </p:spTree>
    <p:extLst>
      <p:ext uri="{BB962C8B-B14F-4D97-AF65-F5344CB8AC3E}">
        <p14:creationId xmlns:p14="http://schemas.microsoft.com/office/powerpoint/2010/main" val="994560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1"/>
        <p:cNvGrpSpPr/>
        <p:nvPr/>
      </p:nvGrpSpPr>
      <p:grpSpPr>
        <a:xfrm>
          <a:off x="0" y="0"/>
          <a:ext cx="0" cy="0"/>
          <a:chOff x="0" y="0"/>
          <a:chExt cx="0" cy="0"/>
        </a:xfrm>
      </p:grpSpPr>
      <p:sp>
        <p:nvSpPr>
          <p:cNvPr id="182" name="Google Shape;182;p1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83" name="Google Shape;183;p1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84" name="Google Shape;184;p1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85" name="Google Shape;185;p18"/>
          <p:cNvGrpSpPr/>
          <p:nvPr/>
        </p:nvGrpSpPr>
        <p:grpSpPr>
          <a:xfrm>
            <a:off x="7191542" y="1"/>
            <a:ext cx="5000459" cy="1425992"/>
            <a:chOff x="7191542" y="1"/>
            <a:chExt cx="5000459" cy="1425992"/>
          </a:xfrm>
        </p:grpSpPr>
        <p:pic>
          <p:nvPicPr>
            <p:cNvPr id="186" name="Google Shape;186;p18"/>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187" name="Google Shape;187;p18"/>
            <p:cNvGrpSpPr/>
            <p:nvPr/>
          </p:nvGrpSpPr>
          <p:grpSpPr>
            <a:xfrm>
              <a:off x="7191542" y="1"/>
              <a:ext cx="5000459" cy="1425992"/>
              <a:chOff x="7186272" y="0"/>
              <a:chExt cx="5005729" cy="1427495"/>
            </a:xfrm>
          </p:grpSpPr>
          <p:sp>
            <p:nvSpPr>
              <p:cNvPr id="188" name="Google Shape;188;p1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p1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539ECA-5BAE-4EA9-A408-88BD88CDCDCD}" type="slidenum">
              <a:rPr lang="en-US" smtClean="0"/>
              <a:t>‹#›</a:t>
            </a:fld>
            <a:endParaRPr lang="en-US"/>
          </a:p>
        </p:txBody>
      </p:sp>
      <p:sp>
        <p:nvSpPr>
          <p:cNvPr id="7" name="Rectangle 6">
            <a:extLst>
              <a:ext uri="{FF2B5EF4-FFF2-40B4-BE49-F238E27FC236}">
                <a16:creationId xmlns:a16="http://schemas.microsoft.com/office/drawing/2014/main" id="{BEEF36D1-C326-1B8D-20E3-3F75A4D3B0A4}"/>
              </a:ext>
            </a:extLst>
          </p:cNvPr>
          <p:cNvSpPr/>
          <p:nvPr userDrawn="1"/>
        </p:nvSpPr>
        <p:spPr>
          <a:xfrm>
            <a:off x="-4653" y="0"/>
            <a:ext cx="12192000" cy="112467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7927" y="152400"/>
            <a:ext cx="11651673" cy="972280"/>
          </a:xfrm>
        </p:spPr>
        <p:txBody>
          <a:bodyPr lIns="0" tIns="0" rIns="0" bIns="0"/>
          <a:lstStyle>
            <a:lvl1pPr>
              <a:defRPr>
                <a:solidFill>
                  <a:schemeClr val="bg1"/>
                </a:solidFill>
              </a:defRPr>
            </a:lvl1pPr>
          </a:lstStyle>
          <a:p>
            <a:r>
              <a:rPr lang="en-US"/>
              <a:t>Click to add slide title</a:t>
            </a:r>
          </a:p>
        </p:txBody>
      </p:sp>
      <p:sp>
        <p:nvSpPr>
          <p:cNvPr id="33" name="Text Placeholder 31">
            <a:extLst>
              <a:ext uri="{FF2B5EF4-FFF2-40B4-BE49-F238E27FC236}">
                <a16:creationId xmlns:a16="http://schemas.microsoft.com/office/drawing/2014/main" id="{D8FE6969-5F79-89C5-5A02-20946A4BB02F}"/>
              </a:ext>
            </a:extLst>
          </p:cNvPr>
          <p:cNvSpPr>
            <a:spLocks noGrp="1"/>
          </p:cNvSpPr>
          <p:nvPr>
            <p:ph type="body" sz="quarter" idx="26" hasCustomPrompt="1"/>
          </p:nvPr>
        </p:nvSpPr>
        <p:spPr>
          <a:xfrm>
            <a:off x="3121126" y="1914717"/>
            <a:ext cx="5940441" cy="3468772"/>
          </a:xfrm>
        </p:spPr>
        <p:txBody>
          <a:bodyPr anchor="t"/>
          <a:lstStyle>
            <a:lvl1pPr marL="287338" indent="-287338">
              <a:buFont typeface="Arial" panose="020B0604020202020204" pitchFamily="34" charset="0"/>
              <a:buChar char="•"/>
              <a:tabLst/>
              <a:defRPr>
                <a:solidFill>
                  <a:schemeClr val="tx1"/>
                </a:solidFill>
              </a:defRPr>
            </a:lvl1pPr>
          </a:lstStyle>
          <a:p>
            <a:pPr lvl="0"/>
            <a:r>
              <a:rPr lang="en-US"/>
              <a:t>Click to add context bullets</a:t>
            </a:r>
          </a:p>
        </p:txBody>
      </p:sp>
    </p:spTree>
    <p:extLst>
      <p:ext uri="{BB962C8B-B14F-4D97-AF65-F5344CB8AC3E}">
        <p14:creationId xmlns:p14="http://schemas.microsoft.com/office/powerpoint/2010/main" val="275950597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Bulleted List + Sta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539ECA-5BAE-4EA9-A408-88BD88CDCDCD}" type="slidenum">
              <a:rPr lang="en-US" smtClean="0"/>
              <a:t>‹#›</a:t>
            </a:fld>
            <a:endParaRPr lang="en-US"/>
          </a:p>
        </p:txBody>
      </p:sp>
      <p:sp>
        <p:nvSpPr>
          <p:cNvPr id="7" name="Rectangle 6">
            <a:extLst>
              <a:ext uri="{FF2B5EF4-FFF2-40B4-BE49-F238E27FC236}">
                <a16:creationId xmlns:a16="http://schemas.microsoft.com/office/drawing/2014/main" id="{BEEF36D1-C326-1B8D-20E3-3F75A4D3B0A4}"/>
              </a:ext>
            </a:extLst>
          </p:cNvPr>
          <p:cNvSpPr/>
          <p:nvPr userDrawn="1"/>
        </p:nvSpPr>
        <p:spPr>
          <a:xfrm>
            <a:off x="-4653" y="0"/>
            <a:ext cx="12192000" cy="112467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7927" y="152400"/>
            <a:ext cx="11651673" cy="972280"/>
          </a:xfrm>
        </p:spPr>
        <p:txBody>
          <a:bodyPr lIns="0" tIns="0" rIns="0" bIns="0"/>
          <a:lstStyle>
            <a:lvl1pPr>
              <a:defRPr>
                <a:solidFill>
                  <a:schemeClr val="bg1"/>
                </a:solidFill>
              </a:defRPr>
            </a:lvl1pPr>
          </a:lstStyle>
          <a:p>
            <a:r>
              <a:rPr lang="en-US"/>
              <a:t>Click to add slide title</a:t>
            </a:r>
          </a:p>
        </p:txBody>
      </p:sp>
      <p:sp>
        <p:nvSpPr>
          <p:cNvPr id="4" name="Rectangle: Rounded Corners 6">
            <a:extLst>
              <a:ext uri="{FF2B5EF4-FFF2-40B4-BE49-F238E27FC236}">
                <a16:creationId xmlns:a16="http://schemas.microsoft.com/office/drawing/2014/main" id="{ED9A8333-9F45-795B-9231-0A3C24DE8652}"/>
              </a:ext>
            </a:extLst>
          </p:cNvPr>
          <p:cNvSpPr/>
          <p:nvPr userDrawn="1"/>
        </p:nvSpPr>
        <p:spPr>
          <a:xfrm>
            <a:off x="1346322" y="1587930"/>
            <a:ext cx="1411549" cy="2006354"/>
          </a:xfrm>
          <a:prstGeom prst="roundRect">
            <a:avLst/>
          </a:prstGeom>
          <a:solidFill>
            <a:srgbClr val="0B1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7D2D8C87-7976-0E69-3844-B45B596517B2}"/>
              </a:ext>
            </a:extLst>
          </p:cNvPr>
          <p:cNvSpPr>
            <a:spLocks noGrp="1"/>
          </p:cNvSpPr>
          <p:nvPr>
            <p:ph type="body" sz="quarter" idx="13" hasCustomPrompt="1"/>
          </p:nvPr>
        </p:nvSpPr>
        <p:spPr>
          <a:xfrm>
            <a:off x="1346323" y="1756759"/>
            <a:ext cx="1411548" cy="687982"/>
          </a:xfrm>
        </p:spPr>
        <p:txBody>
          <a:bodyPr anchor="ctr">
            <a:noAutofit/>
          </a:bodyPr>
          <a:lstStyle>
            <a:lvl1pPr marL="0" indent="0" algn="ctr">
              <a:buNone/>
              <a:defRPr sz="4400">
                <a:solidFill>
                  <a:schemeClr val="accent1"/>
                </a:solidFill>
              </a:defRPr>
            </a:lvl1pPr>
          </a:lstStyle>
          <a:p>
            <a:pPr lvl="0"/>
            <a:r>
              <a:rPr lang="en-US"/>
              <a:t>##</a:t>
            </a:r>
          </a:p>
        </p:txBody>
      </p:sp>
      <p:sp>
        <p:nvSpPr>
          <p:cNvPr id="17" name="Text Placeholder 15">
            <a:extLst>
              <a:ext uri="{FF2B5EF4-FFF2-40B4-BE49-F238E27FC236}">
                <a16:creationId xmlns:a16="http://schemas.microsoft.com/office/drawing/2014/main" id="{BF4CB6FA-2779-66DD-A408-B40D129B8D10}"/>
              </a:ext>
            </a:extLst>
          </p:cNvPr>
          <p:cNvSpPr>
            <a:spLocks noGrp="1"/>
          </p:cNvSpPr>
          <p:nvPr>
            <p:ph type="body" sz="quarter" idx="14" hasCustomPrompt="1"/>
          </p:nvPr>
        </p:nvSpPr>
        <p:spPr>
          <a:xfrm>
            <a:off x="1346323" y="2444741"/>
            <a:ext cx="1411548" cy="218679"/>
          </a:xfrm>
        </p:spPr>
        <p:txBody>
          <a:bodyPr anchor="ctr">
            <a:noAutofit/>
          </a:bodyPr>
          <a:lstStyle>
            <a:lvl1pPr marL="0" indent="0" algn="ctr">
              <a:buNone/>
              <a:defRPr sz="1200">
                <a:solidFill>
                  <a:schemeClr val="bg1"/>
                </a:solidFill>
              </a:defRPr>
            </a:lvl1pPr>
          </a:lstStyle>
          <a:p>
            <a:pPr lvl="0"/>
            <a:r>
              <a:rPr lang="en-US"/>
              <a:t>PULL STAT</a:t>
            </a:r>
          </a:p>
        </p:txBody>
      </p:sp>
      <p:sp>
        <p:nvSpPr>
          <p:cNvPr id="18" name="Text Placeholder 15">
            <a:extLst>
              <a:ext uri="{FF2B5EF4-FFF2-40B4-BE49-F238E27FC236}">
                <a16:creationId xmlns:a16="http://schemas.microsoft.com/office/drawing/2014/main" id="{F85A7D40-CF3C-1E13-1DF6-8FD77F455FC3}"/>
              </a:ext>
            </a:extLst>
          </p:cNvPr>
          <p:cNvSpPr>
            <a:spLocks noGrp="1"/>
          </p:cNvSpPr>
          <p:nvPr>
            <p:ph type="body" sz="quarter" idx="15" hasCustomPrompt="1"/>
          </p:nvPr>
        </p:nvSpPr>
        <p:spPr>
          <a:xfrm>
            <a:off x="1346323" y="2663420"/>
            <a:ext cx="1411548" cy="765579"/>
          </a:xfrm>
        </p:spPr>
        <p:txBody>
          <a:bodyPr lIns="137160" tIns="0" rIns="137160" bIns="0" anchor="t">
            <a:noAutofit/>
          </a:bodyPr>
          <a:lstStyle>
            <a:lvl1pPr marL="0" indent="0" algn="ctr">
              <a:buNone/>
              <a:defRPr sz="1200">
                <a:solidFill>
                  <a:schemeClr val="bg1"/>
                </a:solidFill>
              </a:defRPr>
            </a:lvl1pPr>
          </a:lstStyle>
          <a:p>
            <a:pPr lvl="0"/>
            <a:r>
              <a:rPr lang="en-US"/>
              <a:t>Add context here.</a:t>
            </a:r>
          </a:p>
        </p:txBody>
      </p:sp>
      <p:sp>
        <p:nvSpPr>
          <p:cNvPr id="19" name="Rectangle: Rounded Corners 6">
            <a:extLst>
              <a:ext uri="{FF2B5EF4-FFF2-40B4-BE49-F238E27FC236}">
                <a16:creationId xmlns:a16="http://schemas.microsoft.com/office/drawing/2014/main" id="{59B76797-C811-914D-70AD-C116B033B96E}"/>
              </a:ext>
            </a:extLst>
          </p:cNvPr>
          <p:cNvSpPr/>
          <p:nvPr userDrawn="1"/>
        </p:nvSpPr>
        <p:spPr>
          <a:xfrm>
            <a:off x="3033973" y="1587930"/>
            <a:ext cx="1411549" cy="200635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0" name="Text Placeholder 15">
            <a:extLst>
              <a:ext uri="{FF2B5EF4-FFF2-40B4-BE49-F238E27FC236}">
                <a16:creationId xmlns:a16="http://schemas.microsoft.com/office/drawing/2014/main" id="{92DEB28B-739D-339A-355D-AC54112DC539}"/>
              </a:ext>
            </a:extLst>
          </p:cNvPr>
          <p:cNvSpPr>
            <a:spLocks noGrp="1"/>
          </p:cNvSpPr>
          <p:nvPr>
            <p:ph type="body" sz="quarter" idx="16" hasCustomPrompt="1"/>
          </p:nvPr>
        </p:nvSpPr>
        <p:spPr>
          <a:xfrm>
            <a:off x="3033974" y="1756759"/>
            <a:ext cx="1411548" cy="687982"/>
          </a:xfrm>
        </p:spPr>
        <p:txBody>
          <a:bodyPr anchor="ctr">
            <a:noAutofit/>
          </a:bodyPr>
          <a:lstStyle>
            <a:lvl1pPr marL="0" indent="0" algn="ctr">
              <a:buNone/>
              <a:defRPr sz="4400">
                <a:solidFill>
                  <a:schemeClr val="bg1"/>
                </a:solidFill>
              </a:defRPr>
            </a:lvl1pPr>
          </a:lstStyle>
          <a:p>
            <a:pPr lvl="0"/>
            <a:r>
              <a:rPr lang="en-US"/>
              <a:t>##</a:t>
            </a:r>
          </a:p>
        </p:txBody>
      </p:sp>
      <p:sp>
        <p:nvSpPr>
          <p:cNvPr id="21" name="Text Placeholder 15">
            <a:extLst>
              <a:ext uri="{FF2B5EF4-FFF2-40B4-BE49-F238E27FC236}">
                <a16:creationId xmlns:a16="http://schemas.microsoft.com/office/drawing/2014/main" id="{B7830F2D-2211-D27E-B57D-5631436681AB}"/>
              </a:ext>
            </a:extLst>
          </p:cNvPr>
          <p:cNvSpPr>
            <a:spLocks noGrp="1"/>
          </p:cNvSpPr>
          <p:nvPr>
            <p:ph type="body" sz="quarter" idx="17" hasCustomPrompt="1"/>
          </p:nvPr>
        </p:nvSpPr>
        <p:spPr>
          <a:xfrm>
            <a:off x="3033974" y="2444741"/>
            <a:ext cx="1411548" cy="218679"/>
          </a:xfrm>
        </p:spPr>
        <p:txBody>
          <a:bodyPr anchor="ctr">
            <a:noAutofit/>
          </a:bodyPr>
          <a:lstStyle>
            <a:lvl1pPr marL="0" indent="0" algn="ctr">
              <a:buNone/>
              <a:defRPr sz="1200">
                <a:solidFill>
                  <a:schemeClr val="bg1"/>
                </a:solidFill>
              </a:defRPr>
            </a:lvl1pPr>
          </a:lstStyle>
          <a:p>
            <a:pPr lvl="0"/>
            <a:r>
              <a:rPr lang="en-US"/>
              <a:t>PULL STAT</a:t>
            </a:r>
          </a:p>
        </p:txBody>
      </p:sp>
      <p:sp>
        <p:nvSpPr>
          <p:cNvPr id="22" name="Text Placeholder 15">
            <a:extLst>
              <a:ext uri="{FF2B5EF4-FFF2-40B4-BE49-F238E27FC236}">
                <a16:creationId xmlns:a16="http://schemas.microsoft.com/office/drawing/2014/main" id="{21E84EF2-C18D-F23E-DF24-BE2F15B6BA67}"/>
              </a:ext>
            </a:extLst>
          </p:cNvPr>
          <p:cNvSpPr>
            <a:spLocks noGrp="1"/>
          </p:cNvSpPr>
          <p:nvPr>
            <p:ph type="body" sz="quarter" idx="18" hasCustomPrompt="1"/>
          </p:nvPr>
        </p:nvSpPr>
        <p:spPr>
          <a:xfrm>
            <a:off x="3033974" y="2663420"/>
            <a:ext cx="1411548" cy="765579"/>
          </a:xfrm>
        </p:spPr>
        <p:txBody>
          <a:bodyPr lIns="137160" tIns="0" rIns="137160" bIns="0" anchor="t">
            <a:noAutofit/>
          </a:bodyPr>
          <a:lstStyle>
            <a:lvl1pPr marL="0" indent="0" algn="ctr">
              <a:buNone/>
              <a:defRPr sz="1200">
                <a:solidFill>
                  <a:schemeClr val="bg1"/>
                </a:solidFill>
              </a:defRPr>
            </a:lvl1pPr>
          </a:lstStyle>
          <a:p>
            <a:pPr lvl="0"/>
            <a:r>
              <a:rPr lang="en-US"/>
              <a:t>Add context here.</a:t>
            </a:r>
          </a:p>
        </p:txBody>
      </p:sp>
      <p:sp>
        <p:nvSpPr>
          <p:cNvPr id="23" name="Rectangle: Rounded Corners 6">
            <a:extLst>
              <a:ext uri="{FF2B5EF4-FFF2-40B4-BE49-F238E27FC236}">
                <a16:creationId xmlns:a16="http://schemas.microsoft.com/office/drawing/2014/main" id="{6F039CAE-B20B-9C72-8F9A-AA8E588CD38A}"/>
              </a:ext>
            </a:extLst>
          </p:cNvPr>
          <p:cNvSpPr/>
          <p:nvPr userDrawn="1"/>
        </p:nvSpPr>
        <p:spPr>
          <a:xfrm>
            <a:off x="1346322" y="3751075"/>
            <a:ext cx="1411549" cy="200635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4" name="Text Placeholder 15">
            <a:extLst>
              <a:ext uri="{FF2B5EF4-FFF2-40B4-BE49-F238E27FC236}">
                <a16:creationId xmlns:a16="http://schemas.microsoft.com/office/drawing/2014/main" id="{5FCE0BDB-B87A-7A02-34A8-148288FA2EFA}"/>
              </a:ext>
            </a:extLst>
          </p:cNvPr>
          <p:cNvSpPr>
            <a:spLocks noGrp="1"/>
          </p:cNvSpPr>
          <p:nvPr>
            <p:ph type="body" sz="quarter" idx="19" hasCustomPrompt="1"/>
          </p:nvPr>
        </p:nvSpPr>
        <p:spPr>
          <a:xfrm>
            <a:off x="1346323" y="3919904"/>
            <a:ext cx="1411548" cy="687982"/>
          </a:xfrm>
        </p:spPr>
        <p:txBody>
          <a:bodyPr anchor="ctr">
            <a:noAutofit/>
          </a:bodyPr>
          <a:lstStyle>
            <a:lvl1pPr marL="0" indent="0" algn="ctr">
              <a:buNone/>
              <a:defRPr sz="4400">
                <a:solidFill>
                  <a:schemeClr val="bg1"/>
                </a:solidFill>
              </a:defRPr>
            </a:lvl1pPr>
          </a:lstStyle>
          <a:p>
            <a:pPr lvl="0"/>
            <a:r>
              <a:rPr lang="en-US"/>
              <a:t>##</a:t>
            </a:r>
          </a:p>
        </p:txBody>
      </p:sp>
      <p:sp>
        <p:nvSpPr>
          <p:cNvPr id="25" name="Text Placeholder 15">
            <a:extLst>
              <a:ext uri="{FF2B5EF4-FFF2-40B4-BE49-F238E27FC236}">
                <a16:creationId xmlns:a16="http://schemas.microsoft.com/office/drawing/2014/main" id="{8D5AF1C6-42F6-8B04-BD8B-555390FC855A}"/>
              </a:ext>
            </a:extLst>
          </p:cNvPr>
          <p:cNvSpPr>
            <a:spLocks noGrp="1"/>
          </p:cNvSpPr>
          <p:nvPr>
            <p:ph type="body" sz="quarter" idx="20" hasCustomPrompt="1"/>
          </p:nvPr>
        </p:nvSpPr>
        <p:spPr>
          <a:xfrm>
            <a:off x="1346323" y="4607886"/>
            <a:ext cx="1411548" cy="218679"/>
          </a:xfrm>
        </p:spPr>
        <p:txBody>
          <a:bodyPr anchor="ctr">
            <a:noAutofit/>
          </a:bodyPr>
          <a:lstStyle>
            <a:lvl1pPr marL="0" indent="0" algn="ctr">
              <a:buNone/>
              <a:defRPr sz="1200">
                <a:solidFill>
                  <a:schemeClr val="bg1"/>
                </a:solidFill>
              </a:defRPr>
            </a:lvl1pPr>
          </a:lstStyle>
          <a:p>
            <a:pPr lvl="0"/>
            <a:r>
              <a:rPr lang="en-US"/>
              <a:t>PULL STAT</a:t>
            </a:r>
          </a:p>
        </p:txBody>
      </p:sp>
      <p:sp>
        <p:nvSpPr>
          <p:cNvPr id="26" name="Text Placeholder 15">
            <a:extLst>
              <a:ext uri="{FF2B5EF4-FFF2-40B4-BE49-F238E27FC236}">
                <a16:creationId xmlns:a16="http://schemas.microsoft.com/office/drawing/2014/main" id="{CD056C54-D4DB-39CE-2F4F-146CE01572B8}"/>
              </a:ext>
            </a:extLst>
          </p:cNvPr>
          <p:cNvSpPr>
            <a:spLocks noGrp="1"/>
          </p:cNvSpPr>
          <p:nvPr>
            <p:ph type="body" sz="quarter" idx="21" hasCustomPrompt="1"/>
          </p:nvPr>
        </p:nvSpPr>
        <p:spPr>
          <a:xfrm>
            <a:off x="1346323" y="4826565"/>
            <a:ext cx="1411548" cy="765579"/>
          </a:xfrm>
        </p:spPr>
        <p:txBody>
          <a:bodyPr lIns="137160" tIns="0" rIns="137160" bIns="0" anchor="t">
            <a:noAutofit/>
          </a:bodyPr>
          <a:lstStyle>
            <a:lvl1pPr marL="0" indent="0" algn="ctr">
              <a:buNone/>
              <a:defRPr sz="1200">
                <a:solidFill>
                  <a:schemeClr val="bg1"/>
                </a:solidFill>
              </a:defRPr>
            </a:lvl1pPr>
          </a:lstStyle>
          <a:p>
            <a:pPr lvl="0"/>
            <a:r>
              <a:rPr lang="en-US"/>
              <a:t>Add context here.</a:t>
            </a:r>
          </a:p>
        </p:txBody>
      </p:sp>
      <p:sp>
        <p:nvSpPr>
          <p:cNvPr id="27" name="Rectangle: Rounded Corners 6">
            <a:extLst>
              <a:ext uri="{FF2B5EF4-FFF2-40B4-BE49-F238E27FC236}">
                <a16:creationId xmlns:a16="http://schemas.microsoft.com/office/drawing/2014/main" id="{04C775F8-D0BD-FEB2-8B88-9D25579FD2F1}"/>
              </a:ext>
            </a:extLst>
          </p:cNvPr>
          <p:cNvSpPr/>
          <p:nvPr userDrawn="1"/>
        </p:nvSpPr>
        <p:spPr>
          <a:xfrm>
            <a:off x="3033973" y="3754260"/>
            <a:ext cx="1411549" cy="2006354"/>
          </a:xfrm>
          <a:prstGeom prst="roundRect">
            <a:avLst/>
          </a:prstGeom>
          <a:solidFill>
            <a:srgbClr val="0B1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5">
            <a:extLst>
              <a:ext uri="{FF2B5EF4-FFF2-40B4-BE49-F238E27FC236}">
                <a16:creationId xmlns:a16="http://schemas.microsoft.com/office/drawing/2014/main" id="{1B88523A-71D9-24E9-31EE-39DB27115F19}"/>
              </a:ext>
            </a:extLst>
          </p:cNvPr>
          <p:cNvSpPr>
            <a:spLocks noGrp="1"/>
          </p:cNvSpPr>
          <p:nvPr>
            <p:ph type="body" sz="quarter" idx="22" hasCustomPrompt="1"/>
          </p:nvPr>
        </p:nvSpPr>
        <p:spPr>
          <a:xfrm>
            <a:off x="3033974" y="3923089"/>
            <a:ext cx="1411548" cy="687982"/>
          </a:xfrm>
        </p:spPr>
        <p:txBody>
          <a:bodyPr anchor="ctr">
            <a:noAutofit/>
          </a:bodyPr>
          <a:lstStyle>
            <a:lvl1pPr marL="0" indent="0" algn="ctr">
              <a:buNone/>
              <a:defRPr sz="4400">
                <a:solidFill>
                  <a:schemeClr val="accent1"/>
                </a:solidFill>
              </a:defRPr>
            </a:lvl1pPr>
          </a:lstStyle>
          <a:p>
            <a:pPr lvl="0"/>
            <a:r>
              <a:rPr lang="en-US"/>
              <a:t>##</a:t>
            </a:r>
          </a:p>
        </p:txBody>
      </p:sp>
      <p:sp>
        <p:nvSpPr>
          <p:cNvPr id="29" name="Text Placeholder 15">
            <a:extLst>
              <a:ext uri="{FF2B5EF4-FFF2-40B4-BE49-F238E27FC236}">
                <a16:creationId xmlns:a16="http://schemas.microsoft.com/office/drawing/2014/main" id="{AD6C202F-CB6B-E04B-7259-A3A0C35DD6C4}"/>
              </a:ext>
            </a:extLst>
          </p:cNvPr>
          <p:cNvSpPr>
            <a:spLocks noGrp="1"/>
          </p:cNvSpPr>
          <p:nvPr>
            <p:ph type="body" sz="quarter" idx="23" hasCustomPrompt="1"/>
          </p:nvPr>
        </p:nvSpPr>
        <p:spPr>
          <a:xfrm>
            <a:off x="3033974" y="4611071"/>
            <a:ext cx="1411548" cy="218679"/>
          </a:xfrm>
        </p:spPr>
        <p:txBody>
          <a:bodyPr anchor="ctr">
            <a:noAutofit/>
          </a:bodyPr>
          <a:lstStyle>
            <a:lvl1pPr marL="0" indent="0" algn="ctr">
              <a:buNone/>
              <a:defRPr sz="1200">
                <a:solidFill>
                  <a:schemeClr val="bg1"/>
                </a:solidFill>
              </a:defRPr>
            </a:lvl1pPr>
          </a:lstStyle>
          <a:p>
            <a:pPr lvl="0"/>
            <a:r>
              <a:rPr lang="en-US"/>
              <a:t>PULL STAT</a:t>
            </a:r>
          </a:p>
        </p:txBody>
      </p:sp>
      <p:sp>
        <p:nvSpPr>
          <p:cNvPr id="30" name="Text Placeholder 15">
            <a:extLst>
              <a:ext uri="{FF2B5EF4-FFF2-40B4-BE49-F238E27FC236}">
                <a16:creationId xmlns:a16="http://schemas.microsoft.com/office/drawing/2014/main" id="{3C6BCE56-E8CA-B2D9-DD9D-0697AB1FCF39}"/>
              </a:ext>
            </a:extLst>
          </p:cNvPr>
          <p:cNvSpPr>
            <a:spLocks noGrp="1"/>
          </p:cNvSpPr>
          <p:nvPr>
            <p:ph type="body" sz="quarter" idx="24" hasCustomPrompt="1"/>
          </p:nvPr>
        </p:nvSpPr>
        <p:spPr>
          <a:xfrm>
            <a:off x="3033974" y="4829750"/>
            <a:ext cx="1411548" cy="765579"/>
          </a:xfrm>
        </p:spPr>
        <p:txBody>
          <a:bodyPr lIns="137160" tIns="0" rIns="137160" bIns="0" anchor="t">
            <a:noAutofit/>
          </a:bodyPr>
          <a:lstStyle>
            <a:lvl1pPr marL="0" indent="0" algn="ctr">
              <a:buNone/>
              <a:defRPr sz="1200">
                <a:solidFill>
                  <a:schemeClr val="bg1"/>
                </a:solidFill>
              </a:defRPr>
            </a:lvl1pPr>
          </a:lstStyle>
          <a:p>
            <a:pPr lvl="0"/>
            <a:r>
              <a:rPr lang="en-US"/>
              <a:t>Add context here.</a:t>
            </a:r>
          </a:p>
        </p:txBody>
      </p:sp>
      <p:sp>
        <p:nvSpPr>
          <p:cNvPr id="32" name="Text Placeholder 31">
            <a:extLst>
              <a:ext uri="{FF2B5EF4-FFF2-40B4-BE49-F238E27FC236}">
                <a16:creationId xmlns:a16="http://schemas.microsoft.com/office/drawing/2014/main" id="{FC52627B-348D-883B-F936-AA34A8196B39}"/>
              </a:ext>
            </a:extLst>
          </p:cNvPr>
          <p:cNvSpPr>
            <a:spLocks noGrp="1"/>
          </p:cNvSpPr>
          <p:nvPr>
            <p:ph type="body" sz="quarter" idx="25" hasCustomPrompt="1"/>
          </p:nvPr>
        </p:nvSpPr>
        <p:spPr>
          <a:xfrm>
            <a:off x="5012038" y="1918440"/>
            <a:ext cx="5940441" cy="560892"/>
          </a:xfrm>
        </p:spPr>
        <p:txBody>
          <a:bodyPr anchor="b"/>
          <a:lstStyle>
            <a:lvl1pPr marL="0" indent="0">
              <a:buNone/>
              <a:defRPr>
                <a:solidFill>
                  <a:schemeClr val="accent1"/>
                </a:solidFill>
              </a:defRPr>
            </a:lvl1pPr>
          </a:lstStyle>
          <a:p>
            <a:pPr lvl="0"/>
            <a:r>
              <a:rPr lang="en-US"/>
              <a:t>Headline</a:t>
            </a:r>
          </a:p>
        </p:txBody>
      </p:sp>
      <p:sp>
        <p:nvSpPr>
          <p:cNvPr id="33" name="Text Placeholder 31">
            <a:extLst>
              <a:ext uri="{FF2B5EF4-FFF2-40B4-BE49-F238E27FC236}">
                <a16:creationId xmlns:a16="http://schemas.microsoft.com/office/drawing/2014/main" id="{D8FE6969-5F79-89C5-5A02-20946A4BB02F}"/>
              </a:ext>
            </a:extLst>
          </p:cNvPr>
          <p:cNvSpPr>
            <a:spLocks noGrp="1"/>
          </p:cNvSpPr>
          <p:nvPr>
            <p:ph type="body" sz="quarter" idx="26" hasCustomPrompt="1"/>
          </p:nvPr>
        </p:nvSpPr>
        <p:spPr>
          <a:xfrm>
            <a:off x="5012038" y="2815428"/>
            <a:ext cx="5940441" cy="2776716"/>
          </a:xfrm>
        </p:spPr>
        <p:txBody>
          <a:bodyPr anchor="t"/>
          <a:lstStyle>
            <a:lvl1pPr marL="287338" indent="-287338">
              <a:buFont typeface="Arial" panose="020B0604020202020204" pitchFamily="34" charset="0"/>
              <a:buChar char="•"/>
              <a:tabLst/>
              <a:defRPr>
                <a:solidFill>
                  <a:schemeClr val="tx1"/>
                </a:solidFill>
              </a:defRPr>
            </a:lvl1pPr>
          </a:lstStyle>
          <a:p>
            <a:pPr lvl="0"/>
            <a:r>
              <a:rPr lang="en-US"/>
              <a:t>Click to add context bullets</a:t>
            </a:r>
          </a:p>
        </p:txBody>
      </p:sp>
    </p:spTree>
    <p:extLst>
      <p:ext uri="{BB962C8B-B14F-4D97-AF65-F5344CB8AC3E}">
        <p14:creationId xmlns:p14="http://schemas.microsoft.com/office/powerpoint/2010/main" val="313574409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Large Image + Cop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3EB7590-0119-1F3F-1378-808E98A836F1}"/>
              </a:ext>
            </a:extLst>
          </p:cNvPr>
          <p:cNvSpPr>
            <a:spLocks noGrp="1"/>
          </p:cNvSpPr>
          <p:nvPr>
            <p:ph type="pic" sz="quarter" idx="13" hasCustomPrompt="1"/>
          </p:nvPr>
        </p:nvSpPr>
        <p:spPr>
          <a:xfrm>
            <a:off x="5170342" y="1124678"/>
            <a:ext cx="7021658" cy="5733321"/>
          </a:xfrm>
          <a:solidFill>
            <a:schemeClr val="accent2"/>
          </a:solidFill>
        </p:spPr>
        <p:txBody>
          <a:bodyPr anchor="ctr"/>
          <a:lstStyle>
            <a:lvl1pPr marL="0" indent="0" algn="ctr">
              <a:buNone/>
              <a:defRPr>
                <a:solidFill>
                  <a:schemeClr val="bg2"/>
                </a:solidFill>
              </a:defRPr>
            </a:lvl1pPr>
          </a:lstStyle>
          <a:p>
            <a:r>
              <a:rPr lang="en-US"/>
              <a:t>Click to add image</a:t>
            </a:r>
          </a:p>
        </p:txBody>
      </p:sp>
      <p:sp>
        <p:nvSpPr>
          <p:cNvPr id="11" name="Text Placeholder 10">
            <a:extLst>
              <a:ext uri="{FF2B5EF4-FFF2-40B4-BE49-F238E27FC236}">
                <a16:creationId xmlns:a16="http://schemas.microsoft.com/office/drawing/2014/main" id="{C71599F2-B573-46CC-5331-FDE34AEDDA6F}"/>
              </a:ext>
            </a:extLst>
          </p:cNvPr>
          <p:cNvSpPr>
            <a:spLocks noGrp="1"/>
          </p:cNvSpPr>
          <p:nvPr>
            <p:ph type="body" sz="quarter" idx="14" hasCustomPrompt="1"/>
          </p:nvPr>
        </p:nvSpPr>
        <p:spPr>
          <a:xfrm>
            <a:off x="387350" y="1534160"/>
            <a:ext cx="4468813" cy="2639378"/>
          </a:xfrm>
        </p:spPr>
        <p:txBody>
          <a:bodyPr lIns="182880" tIns="91440" rIns="182880" bIns="91440" anchor="ctr">
            <a:noAutofit/>
          </a:bodyPr>
          <a:lstStyle>
            <a:lvl1pPr marL="0" indent="0">
              <a:lnSpc>
                <a:spcPct val="125000"/>
              </a:lnSpc>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Add context here.</a:t>
            </a:r>
          </a:p>
        </p:txBody>
      </p:sp>
      <p:sp>
        <p:nvSpPr>
          <p:cNvPr id="6" name="Slide Number Placeholder 5"/>
          <p:cNvSpPr>
            <a:spLocks noGrp="1"/>
          </p:cNvSpPr>
          <p:nvPr>
            <p:ph type="sldNum" sz="quarter" idx="12"/>
          </p:nvPr>
        </p:nvSpPr>
        <p:spPr/>
        <p:txBody>
          <a:bodyPr/>
          <a:lstStyle/>
          <a:p>
            <a:fld id="{3D539ECA-5BAE-4EA9-A408-88BD88CDCDCD}" type="slidenum">
              <a:rPr lang="en-US" smtClean="0"/>
              <a:t>‹#›</a:t>
            </a:fld>
            <a:endParaRPr lang="en-US"/>
          </a:p>
        </p:txBody>
      </p:sp>
      <p:sp>
        <p:nvSpPr>
          <p:cNvPr id="14" name="Text Placeholder 13">
            <a:extLst>
              <a:ext uri="{FF2B5EF4-FFF2-40B4-BE49-F238E27FC236}">
                <a16:creationId xmlns:a16="http://schemas.microsoft.com/office/drawing/2014/main" id="{963689F3-CD9A-9A66-DCBF-14ABA81052A5}"/>
              </a:ext>
            </a:extLst>
          </p:cNvPr>
          <p:cNvSpPr>
            <a:spLocks noGrp="1"/>
          </p:cNvSpPr>
          <p:nvPr>
            <p:ph type="body" sz="quarter" idx="15" hasCustomPrompt="1"/>
          </p:nvPr>
        </p:nvSpPr>
        <p:spPr>
          <a:xfrm>
            <a:off x="4229182" y="4509864"/>
            <a:ext cx="1882320" cy="1882320"/>
          </a:xfrm>
          <a:prstGeom prst="ellipse">
            <a:avLst/>
          </a:prstGeom>
          <a:solidFill>
            <a:schemeClr val="accent1"/>
          </a:solidFill>
        </p:spPr>
        <p:txBody>
          <a:bodyPr anchor="ctr">
            <a:noAutofit/>
          </a:bodyPr>
          <a:lstStyle>
            <a:lvl1pPr marL="0" indent="0" algn="ctr">
              <a:buNone/>
              <a:defRPr sz="18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a:t>Caption</a:t>
            </a:r>
          </a:p>
        </p:txBody>
      </p:sp>
      <p:sp>
        <p:nvSpPr>
          <p:cNvPr id="7" name="Rectangle 6">
            <a:extLst>
              <a:ext uri="{FF2B5EF4-FFF2-40B4-BE49-F238E27FC236}">
                <a16:creationId xmlns:a16="http://schemas.microsoft.com/office/drawing/2014/main" id="{BEEF36D1-C326-1B8D-20E3-3F75A4D3B0A4}"/>
              </a:ext>
            </a:extLst>
          </p:cNvPr>
          <p:cNvSpPr/>
          <p:nvPr userDrawn="1"/>
        </p:nvSpPr>
        <p:spPr>
          <a:xfrm>
            <a:off x="-4653" y="0"/>
            <a:ext cx="12192000" cy="112467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7927" y="152400"/>
            <a:ext cx="11651673" cy="972280"/>
          </a:xfrm>
        </p:spPr>
        <p:txBody>
          <a:bodyPr lIns="0" tIns="0" rIns="0" bIns="0"/>
          <a:lstStyle>
            <a:lvl1pPr>
              <a:defRPr>
                <a:solidFill>
                  <a:schemeClr val="bg1"/>
                </a:solidFill>
              </a:defRPr>
            </a:lvl1pPr>
          </a:lstStyle>
          <a:p>
            <a:r>
              <a:rPr lang="en-US"/>
              <a:t>Click to add slide title</a:t>
            </a:r>
          </a:p>
        </p:txBody>
      </p:sp>
    </p:spTree>
    <p:extLst>
      <p:ext uri="{BB962C8B-B14F-4D97-AF65-F5344CB8AC3E}">
        <p14:creationId xmlns:p14="http://schemas.microsoft.com/office/powerpoint/2010/main" val="269049076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7" name="Picture 6" descr="A blue rectangle with white border&#10;&#10;Description automatically generated">
            <a:extLst>
              <a:ext uri="{FF2B5EF4-FFF2-40B4-BE49-F238E27FC236}">
                <a16:creationId xmlns:a16="http://schemas.microsoft.com/office/drawing/2014/main" id="{1FE2DB24-1168-6A81-AD6C-FF2EB78E07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136" t="4268" r="12788" b="5152"/>
          <a:stretch/>
        </p:blipFill>
        <p:spPr>
          <a:xfrm>
            <a:off x="0" y="1895121"/>
            <a:ext cx="12192000" cy="3531904"/>
          </a:xfrm>
          <a:prstGeom prst="rect">
            <a:avLst/>
          </a:prstGeom>
        </p:spPr>
      </p:pic>
      <p:pic>
        <p:nvPicPr>
          <p:cNvPr id="11" name="Picture 10" descr="A blue and black logo&#10;&#10;Description automatically generated">
            <a:extLst>
              <a:ext uri="{FF2B5EF4-FFF2-40B4-BE49-F238E27FC236}">
                <a16:creationId xmlns:a16="http://schemas.microsoft.com/office/drawing/2014/main" id="{763BC1A5-B785-A643-A3FD-6B9B67B1CF9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6616" y="97463"/>
            <a:ext cx="4820056" cy="1724606"/>
          </a:xfrm>
          <a:prstGeom prst="rect">
            <a:avLst/>
          </a:prstGeom>
        </p:spPr>
      </p:pic>
      <p:sp>
        <p:nvSpPr>
          <p:cNvPr id="12" name="Rectangle 11">
            <a:extLst>
              <a:ext uri="{FF2B5EF4-FFF2-40B4-BE49-F238E27FC236}">
                <a16:creationId xmlns:a16="http://schemas.microsoft.com/office/drawing/2014/main" id="{7A2C89F1-061F-B521-4FCD-216CF00A09D5}"/>
              </a:ext>
            </a:extLst>
          </p:cNvPr>
          <p:cNvSpPr/>
          <p:nvPr userDrawn="1"/>
        </p:nvSpPr>
        <p:spPr>
          <a:xfrm>
            <a:off x="152400" y="6096000"/>
            <a:ext cx="3241964"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5">
            <a:extLst>
              <a:ext uri="{FF2B5EF4-FFF2-40B4-BE49-F238E27FC236}">
                <a16:creationId xmlns:a16="http://schemas.microsoft.com/office/drawing/2014/main" id="{F27C4E09-B9D2-3DC8-B196-8D5F4F72E39F}"/>
              </a:ext>
            </a:extLst>
          </p:cNvPr>
          <p:cNvSpPr>
            <a:spLocks noGrp="1"/>
          </p:cNvSpPr>
          <p:nvPr>
            <p:ph type="sldNum" sz="quarter" idx="14"/>
          </p:nvPr>
        </p:nvSpPr>
        <p:spPr/>
        <p:txBody>
          <a:bodyPr/>
          <a:lstStyle/>
          <a:p>
            <a:fld id="{3D539ECA-5BAE-4EA9-A408-88BD88CDCDCD}" type="slidenum">
              <a:rPr lang="en-US" smtClean="0"/>
              <a:pPr/>
              <a:t>‹#›</a:t>
            </a:fld>
            <a:endParaRPr lang="en-US"/>
          </a:p>
        </p:txBody>
      </p:sp>
      <p:sp>
        <p:nvSpPr>
          <p:cNvPr id="4" name="TextBox 3">
            <a:extLst>
              <a:ext uri="{FF2B5EF4-FFF2-40B4-BE49-F238E27FC236}">
                <a16:creationId xmlns:a16="http://schemas.microsoft.com/office/drawing/2014/main" id="{7603E05B-F444-426F-9005-DF4127C972B3}"/>
              </a:ext>
            </a:extLst>
          </p:cNvPr>
          <p:cNvSpPr txBox="1"/>
          <p:nvPr userDrawn="1"/>
        </p:nvSpPr>
        <p:spPr>
          <a:xfrm>
            <a:off x="1409658" y="2683606"/>
            <a:ext cx="9144000" cy="1954934"/>
          </a:xfrm>
          <a:prstGeom prst="rect">
            <a:avLst/>
          </a:prstGeom>
          <a:noFill/>
        </p:spPr>
        <p:txBody>
          <a:bodyPr wrap="square" rtlCol="0" anchor="ctr">
            <a:noAutofit/>
          </a:bodyPr>
          <a:lstStyle/>
          <a:p>
            <a:pPr algn="ctr"/>
            <a:r>
              <a:rPr lang="en-US" sz="6000">
                <a:solidFill>
                  <a:schemeClr val="bg1"/>
                </a:solidFill>
              </a:rPr>
              <a:t>Thank You</a:t>
            </a:r>
          </a:p>
        </p:txBody>
      </p:sp>
    </p:spTree>
    <p:extLst>
      <p:ext uri="{BB962C8B-B14F-4D97-AF65-F5344CB8AC3E}">
        <p14:creationId xmlns:p14="http://schemas.microsoft.com/office/powerpoint/2010/main" val="127930635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DO NOT USE - INSTRUCTIONAL ONLY">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A459B-E81F-3A6C-B901-2EAD2F4C9DC5}"/>
              </a:ext>
            </a:extLst>
          </p:cNvPr>
          <p:cNvSpPr>
            <a:spLocks noGrp="1"/>
          </p:cNvSpPr>
          <p:nvPr>
            <p:ph type="title" hasCustomPrompt="1"/>
          </p:nvPr>
        </p:nvSpPr>
        <p:spPr>
          <a:xfrm>
            <a:off x="381000" y="625002"/>
            <a:ext cx="11430000" cy="518808"/>
          </a:xfrm>
        </p:spPr>
        <p:txBody>
          <a:bodyPr lIns="0" tIns="0" rIns="0" bIns="0">
            <a:noAutofit/>
          </a:bodyPr>
          <a:lstStyle>
            <a:lvl1pPr>
              <a:defRPr>
                <a:solidFill>
                  <a:schemeClr val="bg1"/>
                </a:solidFill>
              </a:defRPr>
            </a:lvl1pPr>
          </a:lstStyle>
          <a:p>
            <a:r>
              <a:rPr lang="en-US"/>
              <a:t>Click to add slide title</a:t>
            </a:r>
          </a:p>
        </p:txBody>
      </p:sp>
      <p:sp>
        <p:nvSpPr>
          <p:cNvPr id="6" name="TextBox 5">
            <a:extLst>
              <a:ext uri="{FF2B5EF4-FFF2-40B4-BE49-F238E27FC236}">
                <a16:creationId xmlns:a16="http://schemas.microsoft.com/office/drawing/2014/main" id="{45BB3AA4-9C4A-4ACF-4F09-48D87715297C}"/>
              </a:ext>
            </a:extLst>
          </p:cNvPr>
          <p:cNvSpPr txBox="1"/>
          <p:nvPr userDrawn="1"/>
        </p:nvSpPr>
        <p:spPr>
          <a:xfrm>
            <a:off x="381000" y="342900"/>
            <a:ext cx="5943599" cy="338554"/>
          </a:xfrm>
          <a:prstGeom prst="rect">
            <a:avLst/>
          </a:prstGeom>
          <a:noFill/>
        </p:spPr>
        <p:txBody>
          <a:bodyPr wrap="square" lIns="0" tIns="0" rIns="0" bIns="0" rtlCol="0" anchor="ctr">
            <a:noAutofit/>
          </a:bodyPr>
          <a:lstStyle/>
          <a:p>
            <a:r>
              <a:rPr lang="en-US" sz="1600" b="0" i="0">
                <a:solidFill>
                  <a:schemeClr val="bg1"/>
                </a:solidFill>
                <a:latin typeface="Franklin Gothic Medium" panose="020B0603020102020204" pitchFamily="34" charset="0"/>
              </a:rPr>
              <a:t>SLIDE GUIDANCE</a:t>
            </a:r>
          </a:p>
        </p:txBody>
      </p:sp>
      <p:sp>
        <p:nvSpPr>
          <p:cNvPr id="8" name="Rectangle 7">
            <a:extLst>
              <a:ext uri="{FF2B5EF4-FFF2-40B4-BE49-F238E27FC236}">
                <a16:creationId xmlns:a16="http://schemas.microsoft.com/office/drawing/2014/main" id="{62AFDB15-5EFC-5419-F66F-75C006C14167}"/>
              </a:ext>
            </a:extLst>
          </p:cNvPr>
          <p:cNvSpPr/>
          <p:nvPr userDrawn="1"/>
        </p:nvSpPr>
        <p:spPr>
          <a:xfrm>
            <a:off x="0" y="6096000"/>
            <a:ext cx="12192000" cy="762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lIns="365760" rtlCol="0" anchor="ctr"/>
          <a:lstStyle/>
          <a:p>
            <a:pPr algn="ctr">
              <a:lnSpc>
                <a:spcPct val="100000"/>
              </a:lnSpc>
            </a:pPr>
            <a:r>
              <a:rPr lang="en-US" sz="2400" b="0" i="0" spc="50" baseline="0">
                <a:solidFill>
                  <a:schemeClr val="accent2"/>
                </a:solidFill>
                <a:latin typeface="Franklin Gothic Medium" panose="020B0603020102020204" pitchFamily="34" charset="0"/>
              </a:rPr>
              <a:t>Do not use this slide in your presentation.</a:t>
            </a:r>
          </a:p>
          <a:p>
            <a:pPr algn="ctr">
              <a:lnSpc>
                <a:spcPct val="100000"/>
              </a:lnSpc>
            </a:pPr>
            <a:r>
              <a:rPr lang="en-US" sz="1400" b="0" i="0" spc="50" baseline="0">
                <a:solidFill>
                  <a:schemeClr val="accent2"/>
                </a:solidFill>
                <a:latin typeface="Franklin Gothic Medium" panose="020B0603020102020204" pitchFamily="34" charset="0"/>
              </a:rPr>
              <a:t>DELETE THIS SLIDE BEFORE YOUR PRESENTATION</a:t>
            </a:r>
          </a:p>
        </p:txBody>
      </p:sp>
    </p:spTree>
    <p:extLst>
      <p:ext uri="{BB962C8B-B14F-4D97-AF65-F5344CB8AC3E}">
        <p14:creationId xmlns:p14="http://schemas.microsoft.com/office/powerpoint/2010/main" val="3824782382"/>
      </p:ext>
    </p:extLst>
  </p:cSld>
  <p:clrMapOvr>
    <a:masterClrMapping/>
  </p:clrMapOvr>
  <p:extLst>
    <p:ext uri="{DCECCB84-F9BA-43D5-87BE-67443E8EF086}">
      <p15:sldGuideLst xmlns:p15="http://schemas.microsoft.com/office/powerpoint/2012/main">
        <p15:guide id="1" orient="horz" pos="216" userDrawn="1">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BD74EE-F722-43A0-B36F-1CCBE8BB5E59}"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323EA-5A1E-44C1-A3C0-11E6DC05FF07}" type="slidenum">
              <a:rPr lang="en-US" smtClean="0"/>
              <a:t>‹#›</a:t>
            </a:fld>
            <a:endParaRPr lang="en-US"/>
          </a:p>
        </p:txBody>
      </p:sp>
    </p:spTree>
    <p:extLst>
      <p:ext uri="{BB962C8B-B14F-4D97-AF65-F5344CB8AC3E}">
        <p14:creationId xmlns:p14="http://schemas.microsoft.com/office/powerpoint/2010/main" val="135826123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FB1EC19-E0C3-4EF3-BBC3-A32DF58B3D2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E3E129-00F1-4DD5-8E4C-9C6F29A9B99A}" type="slidenum">
              <a:rPr lang="en-US" smtClean="0"/>
              <a:t>‹#›</a:t>
            </a:fld>
            <a:endParaRPr lang="en-US"/>
          </a:p>
        </p:txBody>
      </p:sp>
    </p:spTree>
    <p:extLst>
      <p:ext uri="{BB962C8B-B14F-4D97-AF65-F5344CB8AC3E}">
        <p14:creationId xmlns:p14="http://schemas.microsoft.com/office/powerpoint/2010/main" val="32073870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B1EC19-E0C3-4EF3-BBC3-A32DF58B3D2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E3E129-00F1-4DD5-8E4C-9C6F29A9B99A}" type="slidenum">
              <a:rPr lang="en-US" smtClean="0"/>
              <a:t>‹#›</a:t>
            </a:fld>
            <a:endParaRPr lang="en-US"/>
          </a:p>
        </p:txBody>
      </p:sp>
    </p:spTree>
    <p:extLst>
      <p:ext uri="{BB962C8B-B14F-4D97-AF65-F5344CB8AC3E}">
        <p14:creationId xmlns:p14="http://schemas.microsoft.com/office/powerpoint/2010/main" val="300793917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B1EC19-E0C3-4EF3-BBC3-A32DF58B3D2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E3E129-00F1-4DD5-8E4C-9C6F29A9B99A}" type="slidenum">
              <a:rPr lang="en-US" smtClean="0"/>
              <a:t>‹#›</a:t>
            </a:fld>
            <a:endParaRPr lang="en-US"/>
          </a:p>
        </p:txBody>
      </p:sp>
    </p:spTree>
    <p:extLst>
      <p:ext uri="{BB962C8B-B14F-4D97-AF65-F5344CB8AC3E}">
        <p14:creationId xmlns:p14="http://schemas.microsoft.com/office/powerpoint/2010/main" val="58651142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B1EC19-E0C3-4EF3-BBC3-A32DF58B3D24}"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E3E129-00F1-4DD5-8E4C-9C6F29A9B99A}" type="slidenum">
              <a:rPr lang="en-US" smtClean="0"/>
              <a:t>‹#›</a:t>
            </a:fld>
            <a:endParaRPr lang="en-US"/>
          </a:p>
        </p:txBody>
      </p:sp>
    </p:spTree>
    <p:extLst>
      <p:ext uri="{BB962C8B-B14F-4D97-AF65-F5344CB8AC3E}">
        <p14:creationId xmlns:p14="http://schemas.microsoft.com/office/powerpoint/2010/main" val="1731948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ver">
  <p:cSld name="Cover 3">
    <p:spTree>
      <p:nvGrpSpPr>
        <p:cNvPr id="1" name="Shape 190"/>
        <p:cNvGrpSpPr/>
        <p:nvPr/>
      </p:nvGrpSpPr>
      <p:grpSpPr>
        <a:xfrm>
          <a:off x="0" y="0"/>
          <a:ext cx="0" cy="0"/>
          <a:chOff x="0" y="0"/>
          <a:chExt cx="0" cy="0"/>
        </a:xfrm>
      </p:grpSpPr>
      <p:sp>
        <p:nvSpPr>
          <p:cNvPr id="191" name="Google Shape;191;p19"/>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19"/>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9"/>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4" name="Google Shape;194;p19"/>
          <p:cNvSpPr>
            <a:spLocks noGrp="1"/>
          </p:cNvSpPr>
          <p:nvPr>
            <p:ph type="pic" idx="2"/>
          </p:nvPr>
        </p:nvSpPr>
        <p:spPr>
          <a:xfrm>
            <a:off x="7118684" y="233915"/>
            <a:ext cx="5073316" cy="5943600"/>
          </a:xfrm>
          <a:prstGeom prst="rect">
            <a:avLst/>
          </a:prstGeom>
          <a:noFill/>
          <a:ln>
            <a:noFill/>
          </a:ln>
        </p:spPr>
      </p:sp>
      <p:grpSp>
        <p:nvGrpSpPr>
          <p:cNvPr id="195" name="Google Shape;195;p19"/>
          <p:cNvGrpSpPr/>
          <p:nvPr/>
        </p:nvGrpSpPr>
        <p:grpSpPr>
          <a:xfrm>
            <a:off x="0" y="5020348"/>
            <a:ext cx="12192000" cy="1837653"/>
            <a:chOff x="0" y="5020348"/>
            <a:chExt cx="12192000" cy="1837653"/>
          </a:xfrm>
        </p:grpSpPr>
        <p:sp>
          <p:nvSpPr>
            <p:cNvPr id="196" name="Google Shape;196;p1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19"/>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8" name="Google Shape;198;p19"/>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B1EC19-E0C3-4EF3-BBC3-A32DF58B3D24}" type="datetimeFigureOut">
              <a:rPr lang="en-US" smtClean="0"/>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E3E129-00F1-4DD5-8E4C-9C6F29A9B99A}" type="slidenum">
              <a:rPr lang="en-US" smtClean="0"/>
              <a:t>‹#›</a:t>
            </a:fld>
            <a:endParaRPr lang="en-US"/>
          </a:p>
        </p:txBody>
      </p:sp>
    </p:spTree>
    <p:extLst>
      <p:ext uri="{BB962C8B-B14F-4D97-AF65-F5344CB8AC3E}">
        <p14:creationId xmlns:p14="http://schemas.microsoft.com/office/powerpoint/2010/main" val="426598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B1EC19-E0C3-4EF3-BBC3-A32DF58B3D24}" type="datetimeFigureOut">
              <a:rPr lang="en-US" smtClean="0"/>
              <a:t>5/28/2024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E3E129-00F1-4DD5-8E4C-9C6F29A9B99A}" type="slidenum">
              <a:rPr lang="en-US" smtClean="0"/>
              <a:t>‹#›</a:t>
            </a:fld>
            <a:endParaRPr lang="en-US"/>
          </a:p>
        </p:txBody>
      </p:sp>
    </p:spTree>
    <p:extLst>
      <p:ext uri="{BB962C8B-B14F-4D97-AF65-F5344CB8AC3E}">
        <p14:creationId xmlns:p14="http://schemas.microsoft.com/office/powerpoint/2010/main" val="174926381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1EC19-E0C3-4EF3-BBC3-A32DF58B3D24}" type="datetimeFigureOut">
              <a:rPr lang="en-US" smtClean="0"/>
              <a:t>5/28/2024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E3E129-00F1-4DD5-8E4C-9C6F29A9B99A}" type="slidenum">
              <a:rPr lang="en-US" smtClean="0"/>
              <a:t>‹#›</a:t>
            </a:fld>
            <a:endParaRPr lang="en-US"/>
          </a:p>
        </p:txBody>
      </p:sp>
    </p:spTree>
    <p:extLst>
      <p:ext uri="{BB962C8B-B14F-4D97-AF65-F5344CB8AC3E}">
        <p14:creationId xmlns:p14="http://schemas.microsoft.com/office/powerpoint/2010/main" val="353905859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B1EC19-E0C3-4EF3-BBC3-A32DF58B3D24}"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E3E129-00F1-4DD5-8E4C-9C6F29A9B99A}" type="slidenum">
              <a:rPr lang="en-US" smtClean="0"/>
              <a:t>‹#›</a:t>
            </a:fld>
            <a:endParaRPr lang="en-US"/>
          </a:p>
        </p:txBody>
      </p:sp>
    </p:spTree>
    <p:extLst>
      <p:ext uri="{BB962C8B-B14F-4D97-AF65-F5344CB8AC3E}">
        <p14:creationId xmlns:p14="http://schemas.microsoft.com/office/powerpoint/2010/main" val="126299198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B1EC19-E0C3-4EF3-BBC3-A32DF58B3D24}"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E3E129-00F1-4DD5-8E4C-9C6F29A9B99A}" type="slidenum">
              <a:rPr lang="en-US" smtClean="0"/>
              <a:t>‹#›</a:t>
            </a:fld>
            <a:endParaRPr lang="en-US"/>
          </a:p>
        </p:txBody>
      </p:sp>
    </p:spTree>
    <p:extLst>
      <p:ext uri="{BB962C8B-B14F-4D97-AF65-F5344CB8AC3E}">
        <p14:creationId xmlns:p14="http://schemas.microsoft.com/office/powerpoint/2010/main" val="39603061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B1EC19-E0C3-4EF3-BBC3-A32DF58B3D2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E3E129-00F1-4DD5-8E4C-9C6F29A9B99A}" type="slidenum">
              <a:rPr lang="en-US" smtClean="0"/>
              <a:t>‹#›</a:t>
            </a:fld>
            <a:endParaRPr lang="en-US"/>
          </a:p>
        </p:txBody>
      </p:sp>
    </p:spTree>
    <p:extLst>
      <p:ext uri="{BB962C8B-B14F-4D97-AF65-F5344CB8AC3E}">
        <p14:creationId xmlns:p14="http://schemas.microsoft.com/office/powerpoint/2010/main" val="308318559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B1EC19-E0C3-4EF3-BBC3-A32DF58B3D2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E3E129-00F1-4DD5-8E4C-9C6F29A9B99A}" type="slidenum">
              <a:rPr lang="en-US" smtClean="0"/>
              <a:t>‹#›</a:t>
            </a:fld>
            <a:endParaRPr lang="en-US"/>
          </a:p>
        </p:txBody>
      </p:sp>
    </p:spTree>
    <p:extLst>
      <p:ext uri="{BB962C8B-B14F-4D97-AF65-F5344CB8AC3E}">
        <p14:creationId xmlns:p14="http://schemas.microsoft.com/office/powerpoint/2010/main" val="280529485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blue rectangle with white border&#10;&#10;Description automatically generated">
            <a:extLst>
              <a:ext uri="{FF2B5EF4-FFF2-40B4-BE49-F238E27FC236}">
                <a16:creationId xmlns:a16="http://schemas.microsoft.com/office/drawing/2014/main" id="{1FE2DB24-1168-6A81-AD6C-FF2EB78E07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136" t="4268" r="12788" b="5152"/>
          <a:stretch/>
        </p:blipFill>
        <p:spPr>
          <a:xfrm>
            <a:off x="0" y="1895121"/>
            <a:ext cx="12192000" cy="3531904"/>
          </a:xfrm>
          <a:prstGeom prst="rect">
            <a:avLst/>
          </a:prstGeom>
        </p:spPr>
      </p:pic>
      <p:pic>
        <p:nvPicPr>
          <p:cNvPr id="11" name="Picture 10" descr="A blue and black logo&#10;&#10;Description automatically generated">
            <a:extLst>
              <a:ext uri="{FF2B5EF4-FFF2-40B4-BE49-F238E27FC236}">
                <a16:creationId xmlns:a16="http://schemas.microsoft.com/office/drawing/2014/main" id="{763BC1A5-B785-A643-A3FD-6B9B67B1CF9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6616" y="97463"/>
            <a:ext cx="4820056" cy="1724606"/>
          </a:xfrm>
          <a:prstGeom prst="rect">
            <a:avLst/>
          </a:prstGeom>
        </p:spPr>
      </p:pic>
      <p:sp>
        <p:nvSpPr>
          <p:cNvPr id="2" name="Title 1"/>
          <p:cNvSpPr>
            <a:spLocks noGrp="1"/>
          </p:cNvSpPr>
          <p:nvPr>
            <p:ph type="ctrTitle" hasCustomPrompt="1"/>
          </p:nvPr>
        </p:nvSpPr>
        <p:spPr>
          <a:xfrm>
            <a:off x="1409658" y="2206161"/>
            <a:ext cx="9144000" cy="1948177"/>
          </a:xfrm>
        </p:spPr>
        <p:txBody>
          <a:bodyPr anchor="b"/>
          <a:lstStyle>
            <a:lvl1pPr algn="ctr">
              <a:defRPr sz="6000">
                <a:solidFill>
                  <a:schemeClr val="bg1"/>
                </a:solidFill>
              </a:defRPr>
            </a:lvl1pPr>
          </a:lstStyle>
          <a:p>
            <a:r>
              <a:rPr lang="en-US"/>
              <a:t>Today’s Presentation</a:t>
            </a:r>
          </a:p>
        </p:txBody>
      </p:sp>
      <p:sp>
        <p:nvSpPr>
          <p:cNvPr id="3" name="Subtitle 2"/>
          <p:cNvSpPr>
            <a:spLocks noGrp="1"/>
          </p:cNvSpPr>
          <p:nvPr>
            <p:ph type="subTitle" idx="1" hasCustomPrompt="1"/>
          </p:nvPr>
        </p:nvSpPr>
        <p:spPr>
          <a:xfrm>
            <a:off x="1409658" y="4167853"/>
            <a:ext cx="9144000" cy="111072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Subtitle</a:t>
            </a:r>
          </a:p>
        </p:txBody>
      </p:sp>
      <p:sp>
        <p:nvSpPr>
          <p:cNvPr id="12" name="Rectangle 11">
            <a:extLst>
              <a:ext uri="{FF2B5EF4-FFF2-40B4-BE49-F238E27FC236}">
                <a16:creationId xmlns:a16="http://schemas.microsoft.com/office/drawing/2014/main" id="{7A2C89F1-061F-B521-4FCD-216CF00A09D5}"/>
              </a:ext>
            </a:extLst>
          </p:cNvPr>
          <p:cNvSpPr/>
          <p:nvPr userDrawn="1"/>
        </p:nvSpPr>
        <p:spPr>
          <a:xfrm>
            <a:off x="152400" y="6096000"/>
            <a:ext cx="3241964"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D775FC47-FBE5-F12C-16C4-588CE2F9FC99}"/>
              </a:ext>
            </a:extLst>
          </p:cNvPr>
          <p:cNvSpPr>
            <a:spLocks noGrp="1"/>
          </p:cNvSpPr>
          <p:nvPr>
            <p:ph type="body" sz="quarter" idx="11" hasCustomPrompt="1"/>
          </p:nvPr>
        </p:nvSpPr>
        <p:spPr>
          <a:xfrm>
            <a:off x="9296315" y="5811117"/>
            <a:ext cx="2514685" cy="365125"/>
          </a:xfrm>
        </p:spPr>
        <p:txBody>
          <a:bodyPr>
            <a:noAutofit/>
          </a:bodyPr>
          <a:lstStyle>
            <a:lvl1pPr marL="0" indent="0">
              <a:buNone/>
              <a:defRPr sz="2400">
                <a:solidFill>
                  <a:schemeClr val="accent1"/>
                </a:solidFill>
              </a:defRPr>
            </a:lvl1pPr>
            <a:lvl2pPr marL="457200" indent="0">
              <a:buNone/>
              <a:defRPr sz="2400">
                <a:solidFill>
                  <a:schemeClr val="accent1"/>
                </a:solidFill>
              </a:defRPr>
            </a:lvl2pPr>
            <a:lvl3pPr marL="914400" indent="0">
              <a:buNone/>
              <a:defRPr sz="2400">
                <a:solidFill>
                  <a:schemeClr val="accent1"/>
                </a:solidFill>
              </a:defRPr>
            </a:lvl3pPr>
            <a:lvl4pPr marL="1371600" indent="0">
              <a:buNone/>
              <a:defRPr sz="2400">
                <a:solidFill>
                  <a:schemeClr val="accent1"/>
                </a:solidFill>
              </a:defRPr>
            </a:lvl4pPr>
            <a:lvl5pPr marL="1828800" indent="0">
              <a:buNone/>
              <a:defRPr sz="2400">
                <a:solidFill>
                  <a:schemeClr val="accent1"/>
                </a:solidFill>
              </a:defRPr>
            </a:lvl5pPr>
          </a:lstStyle>
          <a:p>
            <a:pPr lvl="0"/>
            <a:r>
              <a:rPr lang="en-US"/>
              <a:t>Presentation date</a:t>
            </a:r>
          </a:p>
        </p:txBody>
      </p:sp>
      <p:sp>
        <p:nvSpPr>
          <p:cNvPr id="26" name="Slide Number Placeholder 25">
            <a:extLst>
              <a:ext uri="{FF2B5EF4-FFF2-40B4-BE49-F238E27FC236}">
                <a16:creationId xmlns:a16="http://schemas.microsoft.com/office/drawing/2014/main" id="{F27C4E09-B9D2-3DC8-B196-8D5F4F72E39F}"/>
              </a:ext>
            </a:extLst>
          </p:cNvPr>
          <p:cNvSpPr>
            <a:spLocks noGrp="1"/>
          </p:cNvSpPr>
          <p:nvPr>
            <p:ph type="sldNum" sz="quarter" idx="14"/>
          </p:nvPr>
        </p:nvSpPr>
        <p:spPr/>
        <p:txBody>
          <a:bodyPr/>
          <a:lstStyle/>
          <a:p>
            <a:fld id="{3D539ECA-5BAE-4EA9-A408-88BD88CDCDCD}" type="slidenum">
              <a:rPr lang="en-US" smtClean="0"/>
              <a:pPr/>
              <a:t>‹#›</a:t>
            </a:fld>
            <a:endParaRPr lang="en-US"/>
          </a:p>
        </p:txBody>
      </p:sp>
    </p:spTree>
    <p:extLst>
      <p:ext uri="{BB962C8B-B14F-4D97-AF65-F5344CB8AC3E}">
        <p14:creationId xmlns:p14="http://schemas.microsoft.com/office/powerpoint/2010/main" val="159613713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Agenda / TOC">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539ECA-5BAE-4EA9-A408-88BD88CDCDCD}" type="slidenum">
              <a:rPr lang="en-US" smtClean="0"/>
              <a:t>‹#›</a:t>
            </a:fld>
            <a:endParaRPr lang="en-US"/>
          </a:p>
        </p:txBody>
      </p:sp>
      <p:sp>
        <p:nvSpPr>
          <p:cNvPr id="7" name="Rectangle 6">
            <a:extLst>
              <a:ext uri="{FF2B5EF4-FFF2-40B4-BE49-F238E27FC236}">
                <a16:creationId xmlns:a16="http://schemas.microsoft.com/office/drawing/2014/main" id="{BEEF36D1-C326-1B8D-20E3-3F75A4D3B0A4}"/>
              </a:ext>
            </a:extLst>
          </p:cNvPr>
          <p:cNvSpPr/>
          <p:nvPr userDrawn="1"/>
        </p:nvSpPr>
        <p:spPr>
          <a:xfrm>
            <a:off x="-4653" y="0"/>
            <a:ext cx="12192000" cy="112467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7927" y="152400"/>
            <a:ext cx="11651673" cy="972280"/>
          </a:xfrm>
        </p:spPr>
        <p:txBody>
          <a:bodyPr lIns="0" tIns="0" rIns="0" bIns="0"/>
          <a:lstStyle>
            <a:lvl1pPr>
              <a:defRPr>
                <a:solidFill>
                  <a:schemeClr val="bg1"/>
                </a:solidFill>
              </a:defRPr>
            </a:lvl1pPr>
          </a:lstStyle>
          <a:p>
            <a:r>
              <a:rPr lang="en-US"/>
              <a:t>Click to add slide title</a:t>
            </a:r>
          </a:p>
        </p:txBody>
      </p:sp>
      <p:sp>
        <p:nvSpPr>
          <p:cNvPr id="24" name="Text Placeholder 23">
            <a:extLst>
              <a:ext uri="{FF2B5EF4-FFF2-40B4-BE49-F238E27FC236}">
                <a16:creationId xmlns:a16="http://schemas.microsoft.com/office/drawing/2014/main" id="{CEE77C6A-5B4F-110C-DAA5-12EAC738919E}"/>
              </a:ext>
            </a:extLst>
          </p:cNvPr>
          <p:cNvSpPr>
            <a:spLocks noGrp="1"/>
          </p:cNvSpPr>
          <p:nvPr>
            <p:ph type="body" sz="quarter" idx="13" hasCustomPrompt="1"/>
          </p:nvPr>
        </p:nvSpPr>
        <p:spPr>
          <a:xfrm>
            <a:off x="2229506" y="2713020"/>
            <a:ext cx="3356741" cy="713392"/>
          </a:xfrm>
        </p:spPr>
        <p:txBody>
          <a:bodyPr anchor="ctr">
            <a:noAutofit/>
          </a:bodyPr>
          <a:lstStyle>
            <a:lvl1pPr marL="0" indent="0">
              <a:buNone/>
              <a:defRPr/>
            </a:lvl1pPr>
          </a:lstStyle>
          <a:p>
            <a:pPr lvl="0"/>
            <a:r>
              <a:rPr lang="en-US"/>
              <a:t>Item two</a:t>
            </a:r>
            <a:br>
              <a:rPr lang="en-US"/>
            </a:br>
            <a:r>
              <a:rPr lang="en-US"/>
              <a:t>(delete circle if not used)</a:t>
            </a:r>
          </a:p>
        </p:txBody>
      </p:sp>
      <p:sp>
        <p:nvSpPr>
          <p:cNvPr id="26" name="Text Placeholder 23">
            <a:extLst>
              <a:ext uri="{FF2B5EF4-FFF2-40B4-BE49-F238E27FC236}">
                <a16:creationId xmlns:a16="http://schemas.microsoft.com/office/drawing/2014/main" id="{3D2D933C-CF27-5BE9-7FDD-8B3B78894488}"/>
              </a:ext>
            </a:extLst>
          </p:cNvPr>
          <p:cNvSpPr>
            <a:spLocks noGrp="1"/>
          </p:cNvSpPr>
          <p:nvPr>
            <p:ph type="body" sz="quarter" idx="14" hasCustomPrompt="1"/>
          </p:nvPr>
        </p:nvSpPr>
        <p:spPr>
          <a:xfrm>
            <a:off x="2229506" y="1812475"/>
            <a:ext cx="3356741" cy="713392"/>
          </a:xfrm>
        </p:spPr>
        <p:txBody>
          <a:bodyPr anchor="ctr">
            <a:noAutofit/>
          </a:bodyPr>
          <a:lstStyle>
            <a:lvl1pPr marL="0" indent="0">
              <a:buNone/>
              <a:defRPr/>
            </a:lvl1pPr>
          </a:lstStyle>
          <a:p>
            <a:pPr lvl="0"/>
            <a:r>
              <a:rPr lang="en-US"/>
              <a:t>Item one</a:t>
            </a:r>
          </a:p>
        </p:txBody>
      </p:sp>
      <p:sp>
        <p:nvSpPr>
          <p:cNvPr id="27" name="Text Placeholder 23">
            <a:extLst>
              <a:ext uri="{FF2B5EF4-FFF2-40B4-BE49-F238E27FC236}">
                <a16:creationId xmlns:a16="http://schemas.microsoft.com/office/drawing/2014/main" id="{F5B0CF08-F077-BEA6-F7C4-1A7BD46BB32D}"/>
              </a:ext>
            </a:extLst>
          </p:cNvPr>
          <p:cNvSpPr>
            <a:spLocks noGrp="1"/>
          </p:cNvSpPr>
          <p:nvPr>
            <p:ph type="body" sz="quarter" idx="15" hasCustomPrompt="1"/>
          </p:nvPr>
        </p:nvSpPr>
        <p:spPr>
          <a:xfrm>
            <a:off x="1437373" y="1812475"/>
            <a:ext cx="713232" cy="713232"/>
          </a:xfrm>
          <a:prstGeom prst="ellipse">
            <a:avLst/>
          </a:prstGeom>
          <a:solidFill>
            <a:schemeClr val="accent1"/>
          </a:solidFill>
        </p:spPr>
        <p:txBody>
          <a:bodyPr lIns="0" tIns="0" rIns="0" bIns="0" anchor="ctr">
            <a:normAutofit/>
          </a:bodyPr>
          <a:lstStyle>
            <a:lvl1pPr marL="0" indent="0" algn="ctr">
              <a:buNone/>
              <a:defRPr sz="3600">
                <a:solidFill>
                  <a:schemeClr val="bg1"/>
                </a:solidFill>
              </a:defRPr>
            </a:lvl1pPr>
          </a:lstStyle>
          <a:p>
            <a:pPr lvl="0"/>
            <a:r>
              <a:rPr lang="en-US"/>
              <a:t>1</a:t>
            </a:r>
          </a:p>
        </p:txBody>
      </p:sp>
      <p:sp>
        <p:nvSpPr>
          <p:cNvPr id="31" name="Text Placeholder 23">
            <a:extLst>
              <a:ext uri="{FF2B5EF4-FFF2-40B4-BE49-F238E27FC236}">
                <a16:creationId xmlns:a16="http://schemas.microsoft.com/office/drawing/2014/main" id="{0D3D952F-E3F1-7D14-D501-193EBCE5CF26}"/>
              </a:ext>
            </a:extLst>
          </p:cNvPr>
          <p:cNvSpPr>
            <a:spLocks noGrp="1"/>
          </p:cNvSpPr>
          <p:nvPr>
            <p:ph type="body" sz="quarter" idx="16" hasCustomPrompt="1"/>
          </p:nvPr>
        </p:nvSpPr>
        <p:spPr>
          <a:xfrm>
            <a:off x="1437213" y="2713021"/>
            <a:ext cx="713232" cy="713232"/>
          </a:xfrm>
          <a:prstGeom prst="ellipse">
            <a:avLst/>
          </a:prstGeom>
          <a:solidFill>
            <a:schemeClr val="accent2"/>
          </a:solidFill>
        </p:spPr>
        <p:txBody>
          <a:bodyPr lIns="0" tIns="0" rIns="0" bIns="0" anchor="ctr">
            <a:normAutofit/>
          </a:bodyPr>
          <a:lstStyle>
            <a:lvl1pPr marL="0" indent="0" algn="ctr">
              <a:buNone/>
              <a:defRPr sz="3600">
                <a:solidFill>
                  <a:schemeClr val="bg1"/>
                </a:solidFill>
              </a:defRPr>
            </a:lvl1pPr>
          </a:lstStyle>
          <a:p>
            <a:pPr lvl="0"/>
            <a:r>
              <a:rPr lang="en-US"/>
              <a:t>2</a:t>
            </a:r>
          </a:p>
        </p:txBody>
      </p:sp>
      <p:sp>
        <p:nvSpPr>
          <p:cNvPr id="32" name="Text Placeholder 23">
            <a:extLst>
              <a:ext uri="{FF2B5EF4-FFF2-40B4-BE49-F238E27FC236}">
                <a16:creationId xmlns:a16="http://schemas.microsoft.com/office/drawing/2014/main" id="{61D98F84-2DE9-DB1A-D7D8-612F2938424A}"/>
              </a:ext>
            </a:extLst>
          </p:cNvPr>
          <p:cNvSpPr>
            <a:spLocks noGrp="1"/>
          </p:cNvSpPr>
          <p:nvPr>
            <p:ph type="body" sz="quarter" idx="17" hasCustomPrompt="1"/>
          </p:nvPr>
        </p:nvSpPr>
        <p:spPr>
          <a:xfrm>
            <a:off x="1437373" y="3613566"/>
            <a:ext cx="713232" cy="713232"/>
          </a:xfrm>
          <a:prstGeom prst="ellipse">
            <a:avLst/>
          </a:prstGeom>
          <a:solidFill>
            <a:schemeClr val="accent1"/>
          </a:solidFill>
        </p:spPr>
        <p:txBody>
          <a:bodyPr lIns="0" tIns="0" rIns="0" bIns="0" anchor="ctr">
            <a:normAutofit/>
          </a:bodyPr>
          <a:lstStyle>
            <a:lvl1pPr marL="0" indent="0" algn="ctr">
              <a:buNone/>
              <a:defRPr sz="3600">
                <a:solidFill>
                  <a:schemeClr val="bg1"/>
                </a:solidFill>
              </a:defRPr>
            </a:lvl1pPr>
          </a:lstStyle>
          <a:p>
            <a:pPr lvl="0"/>
            <a:r>
              <a:rPr lang="en-US"/>
              <a:t>3</a:t>
            </a:r>
          </a:p>
        </p:txBody>
      </p:sp>
      <p:sp>
        <p:nvSpPr>
          <p:cNvPr id="33" name="Text Placeholder 23">
            <a:extLst>
              <a:ext uri="{FF2B5EF4-FFF2-40B4-BE49-F238E27FC236}">
                <a16:creationId xmlns:a16="http://schemas.microsoft.com/office/drawing/2014/main" id="{77EABE73-5E85-2938-8063-5C944396A3B0}"/>
              </a:ext>
            </a:extLst>
          </p:cNvPr>
          <p:cNvSpPr>
            <a:spLocks noGrp="1"/>
          </p:cNvSpPr>
          <p:nvPr>
            <p:ph type="body" sz="quarter" idx="18" hasCustomPrompt="1"/>
          </p:nvPr>
        </p:nvSpPr>
        <p:spPr>
          <a:xfrm>
            <a:off x="1437213" y="4514112"/>
            <a:ext cx="713232" cy="713232"/>
          </a:xfrm>
          <a:prstGeom prst="ellipse">
            <a:avLst/>
          </a:prstGeom>
          <a:solidFill>
            <a:schemeClr val="accent2"/>
          </a:solidFill>
        </p:spPr>
        <p:txBody>
          <a:bodyPr lIns="0" tIns="0" rIns="0" bIns="0" anchor="ctr">
            <a:normAutofit/>
          </a:bodyPr>
          <a:lstStyle>
            <a:lvl1pPr marL="0" indent="0" algn="ctr">
              <a:buNone/>
              <a:defRPr sz="3600">
                <a:solidFill>
                  <a:schemeClr val="bg1"/>
                </a:solidFill>
              </a:defRPr>
            </a:lvl1pPr>
          </a:lstStyle>
          <a:p>
            <a:pPr lvl="0"/>
            <a:r>
              <a:rPr lang="en-US"/>
              <a:t>4</a:t>
            </a:r>
          </a:p>
        </p:txBody>
      </p:sp>
      <p:sp>
        <p:nvSpPr>
          <p:cNvPr id="35" name="Text Placeholder 23">
            <a:extLst>
              <a:ext uri="{FF2B5EF4-FFF2-40B4-BE49-F238E27FC236}">
                <a16:creationId xmlns:a16="http://schemas.microsoft.com/office/drawing/2014/main" id="{F713A6F4-E804-BFBB-29C5-96734E2D4BBA}"/>
              </a:ext>
            </a:extLst>
          </p:cNvPr>
          <p:cNvSpPr>
            <a:spLocks noGrp="1"/>
          </p:cNvSpPr>
          <p:nvPr>
            <p:ph type="body" sz="quarter" idx="19" hasCustomPrompt="1"/>
          </p:nvPr>
        </p:nvSpPr>
        <p:spPr>
          <a:xfrm>
            <a:off x="2229506" y="3613565"/>
            <a:ext cx="3356741" cy="713392"/>
          </a:xfrm>
        </p:spPr>
        <p:txBody>
          <a:bodyPr anchor="ctr">
            <a:noAutofit/>
          </a:bodyPr>
          <a:lstStyle>
            <a:lvl1pPr marL="0" indent="0">
              <a:buNone/>
              <a:defRPr/>
            </a:lvl1pPr>
          </a:lstStyle>
          <a:p>
            <a:pPr lvl="0"/>
            <a:r>
              <a:rPr lang="en-US"/>
              <a:t>Item three</a:t>
            </a:r>
            <a:br>
              <a:rPr lang="en-US"/>
            </a:br>
            <a:r>
              <a:rPr lang="en-US"/>
              <a:t>(delete circle if not used)</a:t>
            </a:r>
          </a:p>
        </p:txBody>
      </p:sp>
      <p:sp>
        <p:nvSpPr>
          <p:cNvPr id="36" name="Text Placeholder 23">
            <a:extLst>
              <a:ext uri="{FF2B5EF4-FFF2-40B4-BE49-F238E27FC236}">
                <a16:creationId xmlns:a16="http://schemas.microsoft.com/office/drawing/2014/main" id="{FD2B4B56-80A4-7A3D-2086-295A73B2BACB}"/>
              </a:ext>
            </a:extLst>
          </p:cNvPr>
          <p:cNvSpPr>
            <a:spLocks noGrp="1"/>
          </p:cNvSpPr>
          <p:nvPr>
            <p:ph type="body" sz="quarter" idx="20" hasCustomPrompt="1"/>
          </p:nvPr>
        </p:nvSpPr>
        <p:spPr>
          <a:xfrm>
            <a:off x="2229506" y="4514110"/>
            <a:ext cx="3356741" cy="713392"/>
          </a:xfrm>
        </p:spPr>
        <p:txBody>
          <a:bodyPr anchor="ctr">
            <a:noAutofit/>
          </a:bodyPr>
          <a:lstStyle>
            <a:lvl1pPr marL="0" indent="0">
              <a:buNone/>
              <a:defRPr/>
            </a:lvl1pPr>
          </a:lstStyle>
          <a:p>
            <a:pPr lvl="0"/>
            <a:r>
              <a:rPr lang="en-US"/>
              <a:t>Item four</a:t>
            </a:r>
            <a:br>
              <a:rPr lang="en-US"/>
            </a:br>
            <a:r>
              <a:rPr lang="en-US"/>
              <a:t>(delete circle if not used)</a:t>
            </a:r>
          </a:p>
        </p:txBody>
      </p:sp>
      <p:sp>
        <p:nvSpPr>
          <p:cNvPr id="38" name="Text Placeholder 23">
            <a:extLst>
              <a:ext uri="{FF2B5EF4-FFF2-40B4-BE49-F238E27FC236}">
                <a16:creationId xmlns:a16="http://schemas.microsoft.com/office/drawing/2014/main" id="{C0F074CB-1EF5-8312-5A9F-A512AFCAE518}"/>
              </a:ext>
            </a:extLst>
          </p:cNvPr>
          <p:cNvSpPr>
            <a:spLocks noGrp="1"/>
          </p:cNvSpPr>
          <p:nvPr>
            <p:ph type="body" sz="quarter" idx="21" hasCustomPrompt="1"/>
          </p:nvPr>
        </p:nvSpPr>
        <p:spPr>
          <a:xfrm>
            <a:off x="7411106" y="2713020"/>
            <a:ext cx="3356741" cy="713392"/>
          </a:xfrm>
        </p:spPr>
        <p:txBody>
          <a:bodyPr anchor="ctr">
            <a:noAutofit/>
          </a:bodyPr>
          <a:lstStyle>
            <a:lvl1pPr marL="0" indent="0">
              <a:buNone/>
              <a:defRPr/>
            </a:lvl1pPr>
          </a:lstStyle>
          <a:p>
            <a:pPr lvl="0"/>
            <a:r>
              <a:rPr lang="en-US"/>
              <a:t>Item six</a:t>
            </a:r>
            <a:br>
              <a:rPr lang="en-US"/>
            </a:br>
            <a:r>
              <a:rPr lang="en-US"/>
              <a:t>(delete circle if not used)</a:t>
            </a:r>
          </a:p>
        </p:txBody>
      </p:sp>
      <p:sp>
        <p:nvSpPr>
          <p:cNvPr id="39" name="Text Placeholder 23">
            <a:extLst>
              <a:ext uri="{FF2B5EF4-FFF2-40B4-BE49-F238E27FC236}">
                <a16:creationId xmlns:a16="http://schemas.microsoft.com/office/drawing/2014/main" id="{30D94A72-CFDB-D762-E5E6-E1B49E7FAE85}"/>
              </a:ext>
            </a:extLst>
          </p:cNvPr>
          <p:cNvSpPr>
            <a:spLocks noGrp="1"/>
          </p:cNvSpPr>
          <p:nvPr>
            <p:ph type="body" sz="quarter" idx="22" hasCustomPrompt="1"/>
          </p:nvPr>
        </p:nvSpPr>
        <p:spPr>
          <a:xfrm>
            <a:off x="7411106" y="1812475"/>
            <a:ext cx="3356741" cy="713392"/>
          </a:xfrm>
        </p:spPr>
        <p:txBody>
          <a:bodyPr anchor="ctr">
            <a:noAutofit/>
          </a:bodyPr>
          <a:lstStyle>
            <a:lvl1pPr marL="0" indent="0">
              <a:buNone/>
              <a:defRPr/>
            </a:lvl1pPr>
          </a:lstStyle>
          <a:p>
            <a:pPr lvl="0"/>
            <a:r>
              <a:rPr lang="en-US"/>
              <a:t>Item five</a:t>
            </a:r>
            <a:br>
              <a:rPr lang="en-US"/>
            </a:br>
            <a:r>
              <a:rPr lang="en-US"/>
              <a:t>(delete circle if not used)</a:t>
            </a:r>
          </a:p>
        </p:txBody>
      </p:sp>
      <p:sp>
        <p:nvSpPr>
          <p:cNvPr id="40" name="Text Placeholder 23">
            <a:extLst>
              <a:ext uri="{FF2B5EF4-FFF2-40B4-BE49-F238E27FC236}">
                <a16:creationId xmlns:a16="http://schemas.microsoft.com/office/drawing/2014/main" id="{EF109113-FFC3-7373-0B56-354599545548}"/>
              </a:ext>
            </a:extLst>
          </p:cNvPr>
          <p:cNvSpPr>
            <a:spLocks noGrp="1"/>
          </p:cNvSpPr>
          <p:nvPr>
            <p:ph type="body" sz="quarter" idx="23" hasCustomPrompt="1"/>
          </p:nvPr>
        </p:nvSpPr>
        <p:spPr>
          <a:xfrm>
            <a:off x="6618973" y="1812475"/>
            <a:ext cx="713232" cy="713232"/>
          </a:xfrm>
          <a:prstGeom prst="ellipse">
            <a:avLst/>
          </a:prstGeom>
          <a:solidFill>
            <a:schemeClr val="accent1"/>
          </a:solidFill>
        </p:spPr>
        <p:txBody>
          <a:bodyPr lIns="0" tIns="0" rIns="0" bIns="0" anchor="ctr">
            <a:normAutofit/>
          </a:bodyPr>
          <a:lstStyle>
            <a:lvl1pPr marL="0" indent="0" algn="ctr">
              <a:buNone/>
              <a:defRPr sz="3600">
                <a:solidFill>
                  <a:schemeClr val="bg1"/>
                </a:solidFill>
              </a:defRPr>
            </a:lvl1pPr>
          </a:lstStyle>
          <a:p>
            <a:pPr lvl="0"/>
            <a:r>
              <a:rPr lang="en-US"/>
              <a:t>5</a:t>
            </a:r>
          </a:p>
        </p:txBody>
      </p:sp>
      <p:sp>
        <p:nvSpPr>
          <p:cNvPr id="41" name="Text Placeholder 23">
            <a:extLst>
              <a:ext uri="{FF2B5EF4-FFF2-40B4-BE49-F238E27FC236}">
                <a16:creationId xmlns:a16="http://schemas.microsoft.com/office/drawing/2014/main" id="{94FA5B11-4179-0DA1-DE3A-EFD07AAC6BF9}"/>
              </a:ext>
            </a:extLst>
          </p:cNvPr>
          <p:cNvSpPr>
            <a:spLocks noGrp="1"/>
          </p:cNvSpPr>
          <p:nvPr>
            <p:ph type="body" sz="quarter" idx="24" hasCustomPrompt="1"/>
          </p:nvPr>
        </p:nvSpPr>
        <p:spPr>
          <a:xfrm>
            <a:off x="6618813" y="2713021"/>
            <a:ext cx="713232" cy="713232"/>
          </a:xfrm>
          <a:prstGeom prst="ellipse">
            <a:avLst/>
          </a:prstGeom>
          <a:solidFill>
            <a:schemeClr val="accent2"/>
          </a:solidFill>
        </p:spPr>
        <p:txBody>
          <a:bodyPr lIns="0" tIns="0" rIns="0" bIns="0" anchor="ctr">
            <a:normAutofit/>
          </a:bodyPr>
          <a:lstStyle>
            <a:lvl1pPr marL="0" indent="0" algn="ctr">
              <a:buNone/>
              <a:defRPr sz="3600">
                <a:solidFill>
                  <a:schemeClr val="bg1"/>
                </a:solidFill>
              </a:defRPr>
            </a:lvl1pPr>
          </a:lstStyle>
          <a:p>
            <a:pPr lvl="0"/>
            <a:r>
              <a:rPr lang="en-US"/>
              <a:t>6</a:t>
            </a:r>
          </a:p>
        </p:txBody>
      </p:sp>
      <p:sp>
        <p:nvSpPr>
          <p:cNvPr id="42" name="Text Placeholder 23">
            <a:extLst>
              <a:ext uri="{FF2B5EF4-FFF2-40B4-BE49-F238E27FC236}">
                <a16:creationId xmlns:a16="http://schemas.microsoft.com/office/drawing/2014/main" id="{C0319DA1-A125-878E-853F-EFBC08E19BD9}"/>
              </a:ext>
            </a:extLst>
          </p:cNvPr>
          <p:cNvSpPr>
            <a:spLocks noGrp="1"/>
          </p:cNvSpPr>
          <p:nvPr>
            <p:ph type="body" sz="quarter" idx="25" hasCustomPrompt="1"/>
          </p:nvPr>
        </p:nvSpPr>
        <p:spPr>
          <a:xfrm>
            <a:off x="6618973" y="3613566"/>
            <a:ext cx="713232" cy="713232"/>
          </a:xfrm>
          <a:prstGeom prst="ellipse">
            <a:avLst/>
          </a:prstGeom>
          <a:solidFill>
            <a:schemeClr val="accent1"/>
          </a:solidFill>
        </p:spPr>
        <p:txBody>
          <a:bodyPr lIns="0" tIns="0" rIns="0" bIns="0" anchor="ctr">
            <a:normAutofit/>
          </a:bodyPr>
          <a:lstStyle>
            <a:lvl1pPr marL="0" indent="0" algn="ctr">
              <a:buNone/>
              <a:defRPr sz="3600">
                <a:solidFill>
                  <a:schemeClr val="bg1"/>
                </a:solidFill>
              </a:defRPr>
            </a:lvl1pPr>
          </a:lstStyle>
          <a:p>
            <a:pPr lvl="0"/>
            <a:r>
              <a:rPr lang="en-US"/>
              <a:t>7</a:t>
            </a:r>
          </a:p>
        </p:txBody>
      </p:sp>
      <p:sp>
        <p:nvSpPr>
          <p:cNvPr id="43" name="Text Placeholder 23">
            <a:extLst>
              <a:ext uri="{FF2B5EF4-FFF2-40B4-BE49-F238E27FC236}">
                <a16:creationId xmlns:a16="http://schemas.microsoft.com/office/drawing/2014/main" id="{704C7C46-9AF5-9589-53A7-5AD5A312032A}"/>
              </a:ext>
            </a:extLst>
          </p:cNvPr>
          <p:cNvSpPr>
            <a:spLocks noGrp="1"/>
          </p:cNvSpPr>
          <p:nvPr>
            <p:ph type="body" sz="quarter" idx="26" hasCustomPrompt="1"/>
          </p:nvPr>
        </p:nvSpPr>
        <p:spPr>
          <a:xfrm>
            <a:off x="6618813" y="4514112"/>
            <a:ext cx="713232" cy="713232"/>
          </a:xfrm>
          <a:prstGeom prst="ellipse">
            <a:avLst/>
          </a:prstGeom>
          <a:solidFill>
            <a:schemeClr val="accent2"/>
          </a:solidFill>
        </p:spPr>
        <p:txBody>
          <a:bodyPr lIns="0" tIns="0" rIns="0" bIns="0" anchor="ctr">
            <a:normAutofit/>
          </a:bodyPr>
          <a:lstStyle>
            <a:lvl1pPr marL="0" indent="0" algn="ctr">
              <a:buNone/>
              <a:defRPr sz="3600">
                <a:solidFill>
                  <a:schemeClr val="bg1"/>
                </a:solidFill>
              </a:defRPr>
            </a:lvl1pPr>
          </a:lstStyle>
          <a:p>
            <a:pPr lvl="0"/>
            <a:r>
              <a:rPr lang="en-US"/>
              <a:t>8</a:t>
            </a:r>
          </a:p>
        </p:txBody>
      </p:sp>
      <p:sp>
        <p:nvSpPr>
          <p:cNvPr id="44" name="Text Placeholder 23">
            <a:extLst>
              <a:ext uri="{FF2B5EF4-FFF2-40B4-BE49-F238E27FC236}">
                <a16:creationId xmlns:a16="http://schemas.microsoft.com/office/drawing/2014/main" id="{C4178023-E5C4-C119-EB5D-129C1D967ED1}"/>
              </a:ext>
            </a:extLst>
          </p:cNvPr>
          <p:cNvSpPr>
            <a:spLocks noGrp="1"/>
          </p:cNvSpPr>
          <p:nvPr>
            <p:ph type="body" sz="quarter" idx="27" hasCustomPrompt="1"/>
          </p:nvPr>
        </p:nvSpPr>
        <p:spPr>
          <a:xfrm>
            <a:off x="7411106" y="3613565"/>
            <a:ext cx="3356741" cy="713392"/>
          </a:xfrm>
        </p:spPr>
        <p:txBody>
          <a:bodyPr anchor="ctr">
            <a:noAutofit/>
          </a:bodyPr>
          <a:lstStyle>
            <a:lvl1pPr marL="0" indent="0">
              <a:buNone/>
              <a:defRPr/>
            </a:lvl1pPr>
          </a:lstStyle>
          <a:p>
            <a:pPr lvl="0"/>
            <a:r>
              <a:rPr lang="en-US"/>
              <a:t>Item seven</a:t>
            </a:r>
            <a:br>
              <a:rPr lang="en-US"/>
            </a:br>
            <a:r>
              <a:rPr lang="en-US"/>
              <a:t>(delete circle if not used)</a:t>
            </a:r>
          </a:p>
        </p:txBody>
      </p:sp>
      <p:sp>
        <p:nvSpPr>
          <p:cNvPr id="45" name="Text Placeholder 23">
            <a:extLst>
              <a:ext uri="{FF2B5EF4-FFF2-40B4-BE49-F238E27FC236}">
                <a16:creationId xmlns:a16="http://schemas.microsoft.com/office/drawing/2014/main" id="{2AB5631B-44CA-DE15-8D13-273625E1C864}"/>
              </a:ext>
            </a:extLst>
          </p:cNvPr>
          <p:cNvSpPr>
            <a:spLocks noGrp="1"/>
          </p:cNvSpPr>
          <p:nvPr>
            <p:ph type="body" sz="quarter" idx="28" hasCustomPrompt="1"/>
          </p:nvPr>
        </p:nvSpPr>
        <p:spPr>
          <a:xfrm>
            <a:off x="7411106" y="4514110"/>
            <a:ext cx="3356741" cy="713392"/>
          </a:xfrm>
        </p:spPr>
        <p:txBody>
          <a:bodyPr anchor="ctr">
            <a:noAutofit/>
          </a:bodyPr>
          <a:lstStyle>
            <a:lvl1pPr marL="0" indent="0">
              <a:buNone/>
              <a:defRPr/>
            </a:lvl1pPr>
          </a:lstStyle>
          <a:p>
            <a:pPr lvl="0"/>
            <a:r>
              <a:rPr lang="en-US"/>
              <a:t>Item eight</a:t>
            </a:r>
            <a:br>
              <a:rPr lang="en-US"/>
            </a:br>
            <a:r>
              <a:rPr lang="en-US"/>
              <a:t>(delete circle if not used)</a:t>
            </a:r>
          </a:p>
        </p:txBody>
      </p:sp>
    </p:spTree>
    <p:extLst>
      <p:ext uri="{BB962C8B-B14F-4D97-AF65-F5344CB8AC3E}">
        <p14:creationId xmlns:p14="http://schemas.microsoft.com/office/powerpoint/2010/main" val="148952347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3174799"/>
            <a:ext cx="10515600" cy="1387676"/>
          </a:xfrm>
        </p:spPr>
        <p:txBody>
          <a:bodyPr anchor="t">
            <a:normAutofit/>
          </a:bodyPr>
          <a:lstStyle>
            <a:lvl1pPr algn="ctr">
              <a:defRPr sz="5400">
                <a:solidFill>
                  <a:schemeClr val="tx1"/>
                </a:solidFill>
              </a:defRPr>
            </a:lvl1pPr>
          </a:lstStyle>
          <a:p>
            <a:r>
              <a:rPr lang="en-US"/>
              <a:t>New Section Title</a:t>
            </a:r>
          </a:p>
        </p:txBody>
      </p:sp>
      <p:sp>
        <p:nvSpPr>
          <p:cNvPr id="6" name="Slide Number Placeholder 5"/>
          <p:cNvSpPr>
            <a:spLocks noGrp="1"/>
          </p:cNvSpPr>
          <p:nvPr>
            <p:ph type="sldNum" sz="quarter" idx="12"/>
          </p:nvPr>
        </p:nvSpPr>
        <p:spPr/>
        <p:txBody>
          <a:bodyPr/>
          <a:lstStyle/>
          <a:p>
            <a:fld id="{3D539ECA-5BAE-4EA9-A408-88BD88CDCDCD}" type="slidenum">
              <a:rPr lang="en-US" smtClean="0"/>
              <a:t>‹#›</a:t>
            </a:fld>
            <a:endParaRPr lang="en-US"/>
          </a:p>
        </p:txBody>
      </p:sp>
      <p:pic>
        <p:nvPicPr>
          <p:cNvPr id="9" name="Picture 8" descr="A blue and black logo&#10;&#10;Description automatically generated">
            <a:extLst>
              <a:ext uri="{FF2B5EF4-FFF2-40B4-BE49-F238E27FC236}">
                <a16:creationId xmlns:a16="http://schemas.microsoft.com/office/drawing/2014/main" id="{AB5DA583-BD97-FB3D-F706-FF090FB28C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87133" y="1229205"/>
            <a:ext cx="2681206" cy="1945594"/>
          </a:xfrm>
          <a:prstGeom prst="rect">
            <a:avLst/>
          </a:prstGeom>
        </p:spPr>
      </p:pic>
    </p:spTree>
    <p:extLst>
      <p:ext uri="{BB962C8B-B14F-4D97-AF65-F5344CB8AC3E}">
        <p14:creationId xmlns:p14="http://schemas.microsoft.com/office/powerpoint/2010/main" val="176392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ivider">
  <p:cSld name="Divider 3">
    <p:bg>
      <p:bgPr>
        <a:solidFill>
          <a:schemeClr val="lt2"/>
        </a:solidFill>
        <a:effectLst/>
      </p:bgPr>
    </p:bg>
    <p:spTree>
      <p:nvGrpSpPr>
        <p:cNvPr id="1" name="Shape 199"/>
        <p:cNvGrpSpPr/>
        <p:nvPr/>
      </p:nvGrpSpPr>
      <p:grpSpPr>
        <a:xfrm>
          <a:off x="0" y="0"/>
          <a:ext cx="0" cy="0"/>
          <a:chOff x="0" y="0"/>
          <a:chExt cx="0" cy="0"/>
        </a:xfrm>
      </p:grpSpPr>
      <p:grpSp>
        <p:nvGrpSpPr>
          <p:cNvPr id="200" name="Google Shape;200;p20"/>
          <p:cNvGrpSpPr/>
          <p:nvPr/>
        </p:nvGrpSpPr>
        <p:grpSpPr>
          <a:xfrm>
            <a:off x="0" y="5020347"/>
            <a:ext cx="12192000" cy="1837653"/>
            <a:chOff x="0" y="5020347"/>
            <a:chExt cx="12192000" cy="1837653"/>
          </a:xfrm>
        </p:grpSpPr>
        <p:sp>
          <p:nvSpPr>
            <p:cNvPr id="201" name="Google Shape;201;p2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2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20"/>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313288" y="5563587"/>
              <a:ext cx="2025315" cy="911940"/>
            </a:xfrm>
            <a:prstGeom prst="rect">
              <a:avLst/>
            </a:prstGeom>
            <a:noFill/>
            <a:ln>
              <a:noFill/>
            </a:ln>
          </p:spPr>
        </p:pic>
      </p:grpSp>
      <p:sp>
        <p:nvSpPr>
          <p:cNvPr id="205" name="Google Shape;205;p20"/>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20"/>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539ECA-5BAE-4EA9-A408-88BD88CDCDCD}" type="slidenum">
              <a:rPr lang="en-US" smtClean="0"/>
              <a:t>‹#›</a:t>
            </a:fld>
            <a:endParaRPr lang="en-US"/>
          </a:p>
        </p:txBody>
      </p:sp>
      <p:sp>
        <p:nvSpPr>
          <p:cNvPr id="7" name="Rectangle 6">
            <a:extLst>
              <a:ext uri="{FF2B5EF4-FFF2-40B4-BE49-F238E27FC236}">
                <a16:creationId xmlns:a16="http://schemas.microsoft.com/office/drawing/2014/main" id="{BEEF36D1-C326-1B8D-20E3-3F75A4D3B0A4}"/>
              </a:ext>
            </a:extLst>
          </p:cNvPr>
          <p:cNvSpPr/>
          <p:nvPr userDrawn="1"/>
        </p:nvSpPr>
        <p:spPr>
          <a:xfrm>
            <a:off x="-4653" y="0"/>
            <a:ext cx="12192000" cy="112467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7927" y="152400"/>
            <a:ext cx="11651673" cy="972280"/>
          </a:xfrm>
        </p:spPr>
        <p:txBody>
          <a:bodyPr lIns="0" tIns="0" rIns="0" bIns="0"/>
          <a:lstStyle>
            <a:lvl1pPr>
              <a:defRPr>
                <a:solidFill>
                  <a:schemeClr val="bg1"/>
                </a:solidFill>
              </a:defRPr>
            </a:lvl1pPr>
          </a:lstStyle>
          <a:p>
            <a:r>
              <a:rPr lang="en-US"/>
              <a:t>Click to add slide title</a:t>
            </a:r>
          </a:p>
        </p:txBody>
      </p:sp>
    </p:spTree>
    <p:extLst>
      <p:ext uri="{BB962C8B-B14F-4D97-AF65-F5344CB8AC3E}">
        <p14:creationId xmlns:p14="http://schemas.microsoft.com/office/powerpoint/2010/main" val="29444928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Data Highligh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539ECA-5BAE-4EA9-A408-88BD88CDCDCD}" type="slidenum">
              <a:rPr lang="en-US" smtClean="0"/>
              <a:t>‹#›</a:t>
            </a:fld>
            <a:endParaRPr lang="en-US"/>
          </a:p>
        </p:txBody>
      </p:sp>
      <p:sp>
        <p:nvSpPr>
          <p:cNvPr id="7" name="Rectangle 6">
            <a:extLst>
              <a:ext uri="{FF2B5EF4-FFF2-40B4-BE49-F238E27FC236}">
                <a16:creationId xmlns:a16="http://schemas.microsoft.com/office/drawing/2014/main" id="{BEEF36D1-C326-1B8D-20E3-3F75A4D3B0A4}"/>
              </a:ext>
            </a:extLst>
          </p:cNvPr>
          <p:cNvSpPr/>
          <p:nvPr userDrawn="1"/>
        </p:nvSpPr>
        <p:spPr>
          <a:xfrm>
            <a:off x="-4653" y="0"/>
            <a:ext cx="12192000" cy="112467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7927" y="152400"/>
            <a:ext cx="11651673" cy="972280"/>
          </a:xfrm>
        </p:spPr>
        <p:txBody>
          <a:bodyPr lIns="0" tIns="0" rIns="0" bIns="0"/>
          <a:lstStyle>
            <a:lvl1pPr>
              <a:defRPr>
                <a:solidFill>
                  <a:schemeClr val="bg1"/>
                </a:solidFill>
              </a:defRPr>
            </a:lvl1pPr>
          </a:lstStyle>
          <a:p>
            <a:r>
              <a:rPr lang="en-US"/>
              <a:t>Click to add slide title</a:t>
            </a:r>
          </a:p>
        </p:txBody>
      </p:sp>
      <p:sp>
        <p:nvSpPr>
          <p:cNvPr id="16" name="Text Placeholder 15">
            <a:extLst>
              <a:ext uri="{FF2B5EF4-FFF2-40B4-BE49-F238E27FC236}">
                <a16:creationId xmlns:a16="http://schemas.microsoft.com/office/drawing/2014/main" id="{0886ED60-66A6-A01A-F133-63C594AA64DF}"/>
              </a:ext>
            </a:extLst>
          </p:cNvPr>
          <p:cNvSpPr>
            <a:spLocks noGrp="1"/>
          </p:cNvSpPr>
          <p:nvPr>
            <p:ph type="body" sz="quarter" idx="13" hasCustomPrompt="1"/>
          </p:nvPr>
        </p:nvSpPr>
        <p:spPr>
          <a:xfrm>
            <a:off x="1295400" y="1603563"/>
            <a:ext cx="2400300" cy="1371490"/>
          </a:xfrm>
          <a:solidFill>
            <a:schemeClr val="accent1"/>
          </a:solidFill>
        </p:spPr>
        <p:txBody>
          <a:bodyPr anchor="ctr">
            <a:noAutofit/>
          </a:bodyPr>
          <a:lstStyle>
            <a:lvl1pPr marL="0" indent="0" algn="ctr">
              <a:buNone/>
              <a:defRPr sz="5400">
                <a:solidFill>
                  <a:schemeClr val="bg1"/>
                </a:solidFill>
                <a:latin typeface="+mj-lt"/>
              </a:defRPr>
            </a:lvl1pPr>
            <a:lvl2pPr marL="457200" indent="0">
              <a:buNone/>
              <a:defRPr sz="5400">
                <a:solidFill>
                  <a:schemeClr val="bg1"/>
                </a:solidFill>
              </a:defRPr>
            </a:lvl2pPr>
            <a:lvl3pPr marL="914400" indent="0">
              <a:buNone/>
              <a:defRPr sz="5400">
                <a:solidFill>
                  <a:schemeClr val="bg1"/>
                </a:solidFill>
              </a:defRPr>
            </a:lvl3pPr>
            <a:lvl4pPr marL="1371600" indent="0">
              <a:buNone/>
              <a:defRPr sz="5400">
                <a:solidFill>
                  <a:schemeClr val="bg1"/>
                </a:solidFill>
              </a:defRPr>
            </a:lvl4pPr>
            <a:lvl5pPr marL="1828800" indent="0">
              <a:buNone/>
              <a:defRPr sz="5400">
                <a:solidFill>
                  <a:schemeClr val="bg1"/>
                </a:solidFill>
              </a:defRPr>
            </a:lvl5pPr>
          </a:lstStyle>
          <a:p>
            <a:pPr lvl="0"/>
            <a:r>
              <a:rPr lang="en-US"/>
              <a:t>##</a:t>
            </a:r>
          </a:p>
        </p:txBody>
      </p:sp>
      <p:sp>
        <p:nvSpPr>
          <p:cNvPr id="17" name="Text Placeholder 15">
            <a:extLst>
              <a:ext uri="{FF2B5EF4-FFF2-40B4-BE49-F238E27FC236}">
                <a16:creationId xmlns:a16="http://schemas.microsoft.com/office/drawing/2014/main" id="{B9AE2567-7607-DB07-815A-011F843D76DA}"/>
              </a:ext>
            </a:extLst>
          </p:cNvPr>
          <p:cNvSpPr>
            <a:spLocks noGrp="1"/>
          </p:cNvSpPr>
          <p:nvPr>
            <p:ph type="body" sz="quarter" idx="14" hasCustomPrompt="1"/>
          </p:nvPr>
        </p:nvSpPr>
        <p:spPr>
          <a:xfrm>
            <a:off x="3695700" y="1603508"/>
            <a:ext cx="7200900" cy="1371600"/>
          </a:xfrm>
          <a:solidFill>
            <a:schemeClr val="accent3"/>
          </a:solidFill>
        </p:spPr>
        <p:txBody>
          <a:bodyPr anchor="ctr">
            <a:noAutofit/>
          </a:bodyPr>
          <a:lstStyle>
            <a:lvl1pPr marL="0" indent="0" algn="ctr">
              <a:buNone/>
              <a:defRPr sz="5400">
                <a:solidFill>
                  <a:schemeClr val="accent2"/>
                </a:solidFill>
                <a:latin typeface="+mj-lt"/>
              </a:defRPr>
            </a:lvl1pPr>
            <a:lvl2pPr marL="457200" indent="0">
              <a:buNone/>
              <a:defRPr sz="5400">
                <a:solidFill>
                  <a:schemeClr val="bg1"/>
                </a:solidFill>
              </a:defRPr>
            </a:lvl2pPr>
            <a:lvl3pPr marL="914400" indent="0">
              <a:buNone/>
              <a:defRPr sz="5400">
                <a:solidFill>
                  <a:schemeClr val="bg1"/>
                </a:solidFill>
              </a:defRPr>
            </a:lvl3pPr>
            <a:lvl4pPr marL="1371600" indent="0">
              <a:buNone/>
              <a:defRPr sz="5400">
                <a:solidFill>
                  <a:schemeClr val="bg1"/>
                </a:solidFill>
              </a:defRPr>
            </a:lvl4pPr>
            <a:lvl5pPr marL="1828800" indent="0">
              <a:buNone/>
              <a:defRPr sz="5400">
                <a:solidFill>
                  <a:schemeClr val="bg1"/>
                </a:solidFill>
              </a:defRPr>
            </a:lvl5pPr>
          </a:lstStyle>
          <a:p>
            <a:pPr lvl="0"/>
            <a:r>
              <a:rPr lang="en-US"/>
              <a:t>###</a:t>
            </a:r>
          </a:p>
        </p:txBody>
      </p:sp>
      <p:sp>
        <p:nvSpPr>
          <p:cNvPr id="20" name="Text Placeholder 15">
            <a:extLst>
              <a:ext uri="{FF2B5EF4-FFF2-40B4-BE49-F238E27FC236}">
                <a16:creationId xmlns:a16="http://schemas.microsoft.com/office/drawing/2014/main" id="{D5E36C97-E7D1-2123-5A62-C555D0C06405}"/>
              </a:ext>
            </a:extLst>
          </p:cNvPr>
          <p:cNvSpPr>
            <a:spLocks noGrp="1"/>
          </p:cNvSpPr>
          <p:nvPr>
            <p:ph type="body" sz="quarter" idx="15" hasCustomPrompt="1"/>
          </p:nvPr>
        </p:nvSpPr>
        <p:spPr>
          <a:xfrm>
            <a:off x="1295400" y="2971965"/>
            <a:ext cx="9601200" cy="1371490"/>
          </a:xfrm>
          <a:solidFill>
            <a:schemeClr val="accent2"/>
          </a:solidFill>
        </p:spPr>
        <p:txBody>
          <a:bodyPr anchor="ctr">
            <a:noAutofit/>
          </a:bodyPr>
          <a:lstStyle>
            <a:lvl1pPr marL="0" indent="0" algn="ctr">
              <a:buNone/>
              <a:defRPr sz="5400">
                <a:solidFill>
                  <a:schemeClr val="bg1"/>
                </a:solidFill>
                <a:latin typeface="+mj-lt"/>
              </a:defRPr>
            </a:lvl1pPr>
            <a:lvl2pPr marL="457200" indent="0">
              <a:buNone/>
              <a:defRPr sz="5400">
                <a:solidFill>
                  <a:schemeClr val="bg1"/>
                </a:solidFill>
              </a:defRPr>
            </a:lvl2pPr>
            <a:lvl3pPr marL="914400" indent="0">
              <a:buNone/>
              <a:defRPr sz="5400">
                <a:solidFill>
                  <a:schemeClr val="bg1"/>
                </a:solidFill>
              </a:defRPr>
            </a:lvl3pPr>
            <a:lvl4pPr marL="1371600" indent="0">
              <a:buNone/>
              <a:defRPr sz="5400">
                <a:solidFill>
                  <a:schemeClr val="bg1"/>
                </a:solidFill>
              </a:defRPr>
            </a:lvl4pPr>
            <a:lvl5pPr marL="1828800" indent="0">
              <a:buNone/>
              <a:defRPr sz="5400">
                <a:solidFill>
                  <a:schemeClr val="bg1"/>
                </a:solidFill>
              </a:defRPr>
            </a:lvl5pPr>
          </a:lstStyle>
          <a:p>
            <a:pPr lvl="0"/>
            <a:r>
              <a:rPr lang="en-US"/>
              <a:t>##</a:t>
            </a:r>
          </a:p>
        </p:txBody>
      </p:sp>
      <p:sp>
        <p:nvSpPr>
          <p:cNvPr id="21" name="Text Placeholder 15">
            <a:extLst>
              <a:ext uri="{FF2B5EF4-FFF2-40B4-BE49-F238E27FC236}">
                <a16:creationId xmlns:a16="http://schemas.microsoft.com/office/drawing/2014/main" id="{5246AF6E-E9A3-7C85-DE61-77D9D41C01CF}"/>
              </a:ext>
            </a:extLst>
          </p:cNvPr>
          <p:cNvSpPr>
            <a:spLocks noGrp="1"/>
          </p:cNvSpPr>
          <p:nvPr>
            <p:ph type="body" sz="quarter" idx="16" hasCustomPrompt="1"/>
          </p:nvPr>
        </p:nvSpPr>
        <p:spPr>
          <a:xfrm>
            <a:off x="6096000" y="4343510"/>
            <a:ext cx="4800600" cy="1371490"/>
          </a:xfrm>
          <a:solidFill>
            <a:schemeClr val="accent1"/>
          </a:solidFill>
        </p:spPr>
        <p:txBody>
          <a:bodyPr anchor="ctr">
            <a:noAutofit/>
          </a:bodyPr>
          <a:lstStyle>
            <a:lvl1pPr marL="0" indent="0" algn="ctr">
              <a:buNone/>
              <a:defRPr sz="5400">
                <a:solidFill>
                  <a:schemeClr val="bg1"/>
                </a:solidFill>
                <a:latin typeface="+mj-lt"/>
              </a:defRPr>
            </a:lvl1pPr>
            <a:lvl2pPr marL="457200" indent="0">
              <a:buNone/>
              <a:defRPr sz="5400">
                <a:solidFill>
                  <a:schemeClr val="bg1"/>
                </a:solidFill>
              </a:defRPr>
            </a:lvl2pPr>
            <a:lvl3pPr marL="914400" indent="0">
              <a:buNone/>
              <a:defRPr sz="5400">
                <a:solidFill>
                  <a:schemeClr val="bg1"/>
                </a:solidFill>
              </a:defRPr>
            </a:lvl3pPr>
            <a:lvl4pPr marL="1371600" indent="0">
              <a:buNone/>
              <a:defRPr sz="5400">
                <a:solidFill>
                  <a:schemeClr val="bg1"/>
                </a:solidFill>
              </a:defRPr>
            </a:lvl4pPr>
            <a:lvl5pPr marL="1828800" indent="0">
              <a:buNone/>
              <a:defRPr sz="5400">
                <a:solidFill>
                  <a:schemeClr val="bg1"/>
                </a:solidFill>
              </a:defRPr>
            </a:lvl5pPr>
          </a:lstStyle>
          <a:p>
            <a:pPr lvl="0"/>
            <a:r>
              <a:rPr lang="en-US"/>
              <a:t>##</a:t>
            </a:r>
          </a:p>
        </p:txBody>
      </p:sp>
      <p:sp>
        <p:nvSpPr>
          <p:cNvPr id="22" name="Text Placeholder 15">
            <a:extLst>
              <a:ext uri="{FF2B5EF4-FFF2-40B4-BE49-F238E27FC236}">
                <a16:creationId xmlns:a16="http://schemas.microsoft.com/office/drawing/2014/main" id="{10F3DB4A-FF87-1538-6E0E-16EFF4A33EA8}"/>
              </a:ext>
            </a:extLst>
          </p:cNvPr>
          <p:cNvSpPr>
            <a:spLocks noGrp="1"/>
          </p:cNvSpPr>
          <p:nvPr>
            <p:ph type="body" sz="quarter" idx="17" hasCustomPrompt="1"/>
          </p:nvPr>
        </p:nvSpPr>
        <p:spPr>
          <a:xfrm>
            <a:off x="1295400" y="4343455"/>
            <a:ext cx="4800600" cy="1371600"/>
          </a:xfrm>
          <a:solidFill>
            <a:schemeClr val="accent3"/>
          </a:solidFill>
        </p:spPr>
        <p:txBody>
          <a:bodyPr anchor="ctr">
            <a:noAutofit/>
          </a:bodyPr>
          <a:lstStyle>
            <a:lvl1pPr marL="0" indent="0" algn="ctr">
              <a:buNone/>
              <a:defRPr sz="5400">
                <a:solidFill>
                  <a:schemeClr val="accent2"/>
                </a:solidFill>
                <a:latin typeface="+mj-lt"/>
              </a:defRPr>
            </a:lvl1pPr>
            <a:lvl2pPr marL="457200" indent="0">
              <a:buNone/>
              <a:defRPr sz="5400">
                <a:solidFill>
                  <a:schemeClr val="bg1"/>
                </a:solidFill>
              </a:defRPr>
            </a:lvl2pPr>
            <a:lvl3pPr marL="914400" indent="0">
              <a:buNone/>
              <a:defRPr sz="5400">
                <a:solidFill>
                  <a:schemeClr val="bg1"/>
                </a:solidFill>
              </a:defRPr>
            </a:lvl3pPr>
            <a:lvl4pPr marL="1371600" indent="0">
              <a:buNone/>
              <a:defRPr sz="5400">
                <a:solidFill>
                  <a:schemeClr val="bg1"/>
                </a:solidFill>
              </a:defRPr>
            </a:lvl4pPr>
            <a:lvl5pPr marL="1828800" indent="0">
              <a:buNone/>
              <a:defRPr sz="5400">
                <a:solidFill>
                  <a:schemeClr val="bg1"/>
                </a:solidFill>
              </a:defRPr>
            </a:lvl5pPr>
          </a:lstStyle>
          <a:p>
            <a:pPr lvl="0"/>
            <a:r>
              <a:rPr lang="en-US"/>
              <a:t>###</a:t>
            </a:r>
          </a:p>
        </p:txBody>
      </p:sp>
    </p:spTree>
    <p:extLst>
      <p:ext uri="{BB962C8B-B14F-4D97-AF65-F5344CB8AC3E}">
        <p14:creationId xmlns:p14="http://schemas.microsoft.com/office/powerpoint/2010/main" val="4192937979"/>
      </p:ext>
    </p:extLst>
  </p:cSld>
  <p:clrMapOvr>
    <a:masterClrMapping/>
  </p:clrMapOvr>
  <p:extLst>
    <p:ext uri="{DCECCB84-F9BA-43D5-87BE-67443E8EF086}">
      <p15:sldGuideLst xmlns:p15="http://schemas.microsoft.com/office/powerpoint/2012/main">
        <p15:guide id="1" pos="816" userDrawn="1">
          <p15:clr>
            <a:srgbClr val="FBAE40"/>
          </p15:clr>
        </p15:guide>
        <p15:guide id="2" pos="2328" userDrawn="1">
          <p15:clr>
            <a:srgbClr val="FBAE40"/>
          </p15:clr>
        </p15:guide>
        <p15:guide id="3" pos="5352" userDrawn="1">
          <p15:clr>
            <a:srgbClr val="FBAE40"/>
          </p15:clr>
        </p15:guide>
        <p15:guide id="4" pos="6864" userDrawn="1">
          <p15:clr>
            <a:srgbClr val="FBAE40"/>
          </p15:clr>
        </p15:guide>
        <p15:guide id="5" orient="horz" pos="1008" userDrawn="1">
          <p15:clr>
            <a:srgbClr val="FBAE40"/>
          </p15:clr>
        </p15:guide>
        <p15:guide id="6" orient="horz" pos="3600" userDrawn="1">
          <p15:clr>
            <a:srgbClr val="FBAE40"/>
          </p15:clr>
        </p15:guide>
        <p15:guide id="7" orient="horz" pos="1872" userDrawn="1">
          <p15:clr>
            <a:srgbClr val="FBAE40"/>
          </p15:clr>
        </p15:guide>
        <p15:guide id="8" orient="horz" pos="2736" userDrawn="1">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539ECA-5BAE-4EA9-A408-88BD88CDCDCD}" type="slidenum">
              <a:rPr lang="en-US" smtClean="0"/>
              <a:t>‹#›</a:t>
            </a:fld>
            <a:endParaRPr lang="en-US"/>
          </a:p>
        </p:txBody>
      </p:sp>
      <p:sp>
        <p:nvSpPr>
          <p:cNvPr id="7" name="Rectangle 6">
            <a:extLst>
              <a:ext uri="{FF2B5EF4-FFF2-40B4-BE49-F238E27FC236}">
                <a16:creationId xmlns:a16="http://schemas.microsoft.com/office/drawing/2014/main" id="{BEEF36D1-C326-1B8D-20E3-3F75A4D3B0A4}"/>
              </a:ext>
            </a:extLst>
          </p:cNvPr>
          <p:cNvSpPr/>
          <p:nvPr userDrawn="1"/>
        </p:nvSpPr>
        <p:spPr>
          <a:xfrm>
            <a:off x="-4653" y="0"/>
            <a:ext cx="12192000" cy="112467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7927" y="152400"/>
            <a:ext cx="11651673" cy="972280"/>
          </a:xfrm>
        </p:spPr>
        <p:txBody>
          <a:bodyPr lIns="0" tIns="0" rIns="0" bIns="0"/>
          <a:lstStyle>
            <a:lvl1pPr>
              <a:defRPr>
                <a:solidFill>
                  <a:schemeClr val="bg1"/>
                </a:solidFill>
              </a:defRPr>
            </a:lvl1pPr>
          </a:lstStyle>
          <a:p>
            <a:r>
              <a:rPr lang="en-US"/>
              <a:t>Click to add slide title</a:t>
            </a:r>
          </a:p>
        </p:txBody>
      </p:sp>
      <p:cxnSp>
        <p:nvCxnSpPr>
          <p:cNvPr id="3" name="Straight Connector 2">
            <a:extLst>
              <a:ext uri="{FF2B5EF4-FFF2-40B4-BE49-F238E27FC236}">
                <a16:creationId xmlns:a16="http://schemas.microsoft.com/office/drawing/2014/main" id="{E3FBC8AD-DFE9-C27D-96AC-F9C740320427}"/>
              </a:ext>
            </a:extLst>
          </p:cNvPr>
          <p:cNvCxnSpPr>
            <a:cxnSpLocks/>
          </p:cNvCxnSpPr>
          <p:nvPr userDrawn="1"/>
        </p:nvCxnSpPr>
        <p:spPr>
          <a:xfrm>
            <a:off x="766527" y="2215472"/>
            <a:ext cx="10651138" cy="28247"/>
          </a:xfrm>
          <a:prstGeom prst="line">
            <a:avLst/>
          </a:prstGeom>
          <a:ln w="66675">
            <a:solidFill>
              <a:srgbClr val="FFCF3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71A54B0-ECCC-2012-0BE5-5EBC91F5D433}"/>
              </a:ext>
            </a:extLst>
          </p:cNvPr>
          <p:cNvSpPr/>
          <p:nvPr userDrawn="1"/>
        </p:nvSpPr>
        <p:spPr>
          <a:xfrm>
            <a:off x="633234" y="2083389"/>
            <a:ext cx="266586" cy="266586"/>
          </a:xfrm>
          <a:prstGeom prst="ellipse">
            <a:avLst/>
          </a:prstGeom>
          <a:solidFill>
            <a:srgbClr val="FFCF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D2C133E-3244-2BF1-AB16-D2BFE53D0298}"/>
              </a:ext>
            </a:extLst>
          </p:cNvPr>
          <p:cNvSpPr/>
          <p:nvPr userDrawn="1"/>
        </p:nvSpPr>
        <p:spPr>
          <a:xfrm>
            <a:off x="11284372" y="2110426"/>
            <a:ext cx="266586" cy="266586"/>
          </a:xfrm>
          <a:prstGeom prst="ellipse">
            <a:avLst/>
          </a:prstGeom>
          <a:solidFill>
            <a:srgbClr val="FFCF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25A4DCE7-1446-C1E5-3DD7-D75F678A861D}"/>
              </a:ext>
            </a:extLst>
          </p:cNvPr>
          <p:cNvSpPr>
            <a:spLocks noGrp="1"/>
          </p:cNvSpPr>
          <p:nvPr>
            <p:ph type="body" sz="quarter" idx="13" hasCustomPrompt="1"/>
          </p:nvPr>
        </p:nvSpPr>
        <p:spPr>
          <a:xfrm>
            <a:off x="1093075" y="1717953"/>
            <a:ext cx="1887677" cy="995037"/>
          </a:xfrm>
          <a:prstGeom prst="roundRect">
            <a:avLst/>
          </a:prstGeom>
          <a:solidFill>
            <a:schemeClr val="accent2"/>
          </a:solidFill>
        </p:spPr>
        <p:txBody>
          <a:bodyPr lIns="0" tIns="0" rIns="0" bIns="0" anchor="ctr">
            <a:noAutofit/>
          </a:bodyPr>
          <a:lstStyle>
            <a:lvl1pPr marL="0" indent="0" algn="ctr">
              <a:lnSpc>
                <a:spcPct val="110000"/>
              </a:lnSpc>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add title</a:t>
            </a:r>
          </a:p>
        </p:txBody>
      </p:sp>
      <p:sp>
        <p:nvSpPr>
          <p:cNvPr id="21" name="Text Placeholder 19">
            <a:extLst>
              <a:ext uri="{FF2B5EF4-FFF2-40B4-BE49-F238E27FC236}">
                <a16:creationId xmlns:a16="http://schemas.microsoft.com/office/drawing/2014/main" id="{6574F122-8070-4120-4CC6-86F45DA6B013}"/>
              </a:ext>
            </a:extLst>
          </p:cNvPr>
          <p:cNvSpPr>
            <a:spLocks noGrp="1"/>
          </p:cNvSpPr>
          <p:nvPr>
            <p:ph type="body" sz="quarter" idx="14" hasCustomPrompt="1"/>
          </p:nvPr>
        </p:nvSpPr>
        <p:spPr>
          <a:xfrm>
            <a:off x="3120272" y="1717953"/>
            <a:ext cx="1887677" cy="995037"/>
          </a:xfrm>
          <a:prstGeom prst="roundRect">
            <a:avLst/>
          </a:prstGeom>
          <a:solidFill>
            <a:schemeClr val="accent2"/>
          </a:solidFill>
        </p:spPr>
        <p:txBody>
          <a:bodyPr lIns="0" tIns="0" rIns="0" bIns="0" anchor="ctr">
            <a:noAutofit/>
          </a:bodyPr>
          <a:lstStyle>
            <a:lvl1pPr marL="0" indent="0" algn="ctr">
              <a:lnSpc>
                <a:spcPct val="110000"/>
              </a:lnSpc>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add title</a:t>
            </a:r>
          </a:p>
        </p:txBody>
      </p:sp>
      <p:sp>
        <p:nvSpPr>
          <p:cNvPr id="22" name="Text Placeholder 19">
            <a:extLst>
              <a:ext uri="{FF2B5EF4-FFF2-40B4-BE49-F238E27FC236}">
                <a16:creationId xmlns:a16="http://schemas.microsoft.com/office/drawing/2014/main" id="{324C004B-8799-EF3D-7CF9-6E2FE8B790F6}"/>
              </a:ext>
            </a:extLst>
          </p:cNvPr>
          <p:cNvSpPr>
            <a:spLocks noGrp="1"/>
          </p:cNvSpPr>
          <p:nvPr>
            <p:ph type="body" sz="quarter" idx="15" hasCustomPrompt="1"/>
          </p:nvPr>
        </p:nvSpPr>
        <p:spPr>
          <a:xfrm>
            <a:off x="5147469" y="1717953"/>
            <a:ext cx="1887677" cy="995037"/>
          </a:xfrm>
          <a:prstGeom prst="roundRect">
            <a:avLst/>
          </a:prstGeom>
          <a:solidFill>
            <a:schemeClr val="accent2"/>
          </a:solidFill>
        </p:spPr>
        <p:txBody>
          <a:bodyPr lIns="0" tIns="0" rIns="0" bIns="0" anchor="ctr">
            <a:noAutofit/>
          </a:bodyPr>
          <a:lstStyle>
            <a:lvl1pPr marL="0" indent="0" algn="ctr">
              <a:lnSpc>
                <a:spcPct val="110000"/>
              </a:lnSpc>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add title</a:t>
            </a:r>
          </a:p>
        </p:txBody>
      </p:sp>
      <p:sp>
        <p:nvSpPr>
          <p:cNvPr id="23" name="Text Placeholder 19">
            <a:extLst>
              <a:ext uri="{FF2B5EF4-FFF2-40B4-BE49-F238E27FC236}">
                <a16:creationId xmlns:a16="http://schemas.microsoft.com/office/drawing/2014/main" id="{B8728044-1095-3FF8-7C51-3627C82A45A5}"/>
              </a:ext>
            </a:extLst>
          </p:cNvPr>
          <p:cNvSpPr>
            <a:spLocks noGrp="1"/>
          </p:cNvSpPr>
          <p:nvPr>
            <p:ph type="body" sz="quarter" idx="16" hasCustomPrompt="1"/>
          </p:nvPr>
        </p:nvSpPr>
        <p:spPr>
          <a:xfrm>
            <a:off x="7174666" y="1717953"/>
            <a:ext cx="1887677" cy="995037"/>
          </a:xfrm>
          <a:prstGeom prst="roundRect">
            <a:avLst/>
          </a:prstGeom>
          <a:solidFill>
            <a:schemeClr val="accent2"/>
          </a:solidFill>
        </p:spPr>
        <p:txBody>
          <a:bodyPr lIns="0" tIns="0" rIns="0" bIns="0" anchor="ctr">
            <a:noAutofit/>
          </a:bodyPr>
          <a:lstStyle>
            <a:lvl1pPr marL="0" indent="0" algn="ctr">
              <a:lnSpc>
                <a:spcPct val="110000"/>
              </a:lnSpc>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add title</a:t>
            </a:r>
          </a:p>
        </p:txBody>
      </p:sp>
      <p:sp>
        <p:nvSpPr>
          <p:cNvPr id="24" name="Text Placeholder 19">
            <a:extLst>
              <a:ext uri="{FF2B5EF4-FFF2-40B4-BE49-F238E27FC236}">
                <a16:creationId xmlns:a16="http://schemas.microsoft.com/office/drawing/2014/main" id="{83F2497B-5A04-2887-10D8-B5936852CC7E}"/>
              </a:ext>
            </a:extLst>
          </p:cNvPr>
          <p:cNvSpPr>
            <a:spLocks noGrp="1"/>
          </p:cNvSpPr>
          <p:nvPr>
            <p:ph type="body" sz="quarter" idx="17" hasCustomPrompt="1"/>
          </p:nvPr>
        </p:nvSpPr>
        <p:spPr>
          <a:xfrm>
            <a:off x="9201864" y="1717953"/>
            <a:ext cx="1887677" cy="995037"/>
          </a:xfrm>
          <a:prstGeom prst="roundRect">
            <a:avLst/>
          </a:prstGeom>
          <a:solidFill>
            <a:schemeClr val="accent2"/>
          </a:solidFill>
        </p:spPr>
        <p:txBody>
          <a:bodyPr lIns="0" tIns="0" rIns="0" bIns="0" anchor="ctr">
            <a:noAutofit/>
          </a:bodyPr>
          <a:lstStyle>
            <a:lvl1pPr marL="0" indent="0" algn="ctr">
              <a:lnSpc>
                <a:spcPct val="110000"/>
              </a:lnSpc>
              <a:buNone/>
              <a:defRPr sz="18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add title</a:t>
            </a:r>
          </a:p>
        </p:txBody>
      </p:sp>
      <p:sp>
        <p:nvSpPr>
          <p:cNvPr id="26" name="Text Placeholder 25">
            <a:extLst>
              <a:ext uri="{FF2B5EF4-FFF2-40B4-BE49-F238E27FC236}">
                <a16:creationId xmlns:a16="http://schemas.microsoft.com/office/drawing/2014/main" id="{B77D25AB-C21D-E58A-331C-55FCC098089B}"/>
              </a:ext>
            </a:extLst>
          </p:cNvPr>
          <p:cNvSpPr>
            <a:spLocks noGrp="1"/>
          </p:cNvSpPr>
          <p:nvPr>
            <p:ph type="body" sz="quarter" idx="18" hasCustomPrompt="1"/>
          </p:nvPr>
        </p:nvSpPr>
        <p:spPr>
          <a:xfrm>
            <a:off x="1995564" y="3083767"/>
            <a:ext cx="8107315" cy="1201738"/>
          </a:xfrm>
        </p:spPr>
        <p:txBody>
          <a:bodyPr/>
          <a:lstStyle>
            <a:lvl1pPr marL="0" indent="0" algn="ctr">
              <a:lnSpc>
                <a:spcPct val="110000"/>
              </a:lnSpc>
              <a:buNone/>
              <a:defRPr>
                <a:solidFill>
                  <a:schemeClr val="tx1"/>
                </a:solidFill>
              </a:defRPr>
            </a:lvl1pPr>
          </a:lstStyle>
          <a:p>
            <a:pPr marL="228600" marR="0" lvl="0" indent="-228600" algn="ctr"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rPr>
              <a:t>Click to add context here.</a:t>
            </a:r>
            <a:endParaRPr kumimoji="0" lang="en-US" sz="18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30" name="Text Placeholder 29">
            <a:extLst>
              <a:ext uri="{FF2B5EF4-FFF2-40B4-BE49-F238E27FC236}">
                <a16:creationId xmlns:a16="http://schemas.microsoft.com/office/drawing/2014/main" id="{F37D2490-481C-6B52-D3F1-1FAC714FCF8D}"/>
              </a:ext>
            </a:extLst>
          </p:cNvPr>
          <p:cNvSpPr>
            <a:spLocks noGrp="1"/>
          </p:cNvSpPr>
          <p:nvPr>
            <p:ph type="body" sz="quarter" idx="19" hasCustomPrompt="1"/>
          </p:nvPr>
        </p:nvSpPr>
        <p:spPr>
          <a:xfrm>
            <a:off x="1324500" y="4377665"/>
            <a:ext cx="1729998" cy="354195"/>
          </a:xfrm>
        </p:spPr>
        <p:txBody>
          <a:bodyPr>
            <a:noAutofit/>
          </a:bodyPr>
          <a:lstStyle>
            <a:lvl1pPr marL="0" indent="0">
              <a:buNone/>
              <a:defRPr sz="2000">
                <a:solidFill>
                  <a:schemeClr val="accent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Add header</a:t>
            </a:r>
          </a:p>
        </p:txBody>
      </p:sp>
      <p:sp>
        <p:nvSpPr>
          <p:cNvPr id="31" name="Text Placeholder 29">
            <a:extLst>
              <a:ext uri="{FF2B5EF4-FFF2-40B4-BE49-F238E27FC236}">
                <a16:creationId xmlns:a16="http://schemas.microsoft.com/office/drawing/2014/main" id="{841DF24A-CA61-74FC-5645-F5BA50AC972E}"/>
              </a:ext>
            </a:extLst>
          </p:cNvPr>
          <p:cNvSpPr>
            <a:spLocks noGrp="1"/>
          </p:cNvSpPr>
          <p:nvPr>
            <p:ph type="body" sz="quarter" idx="20" hasCustomPrompt="1"/>
          </p:nvPr>
        </p:nvSpPr>
        <p:spPr>
          <a:xfrm>
            <a:off x="1324499" y="4773218"/>
            <a:ext cx="1729999" cy="749320"/>
          </a:xfrm>
        </p:spPr>
        <p:txBody>
          <a:bodyPr>
            <a:noAutofit/>
          </a:bodyPr>
          <a:lstStyle>
            <a:lvl1pPr marL="0" indent="0">
              <a:lnSpc>
                <a:spcPct val="110000"/>
              </a:lnSpc>
              <a:buNone/>
              <a:defRPr sz="1400">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add context</a:t>
            </a:r>
          </a:p>
        </p:txBody>
      </p:sp>
      <p:sp>
        <p:nvSpPr>
          <p:cNvPr id="38" name="Text Placeholder 29">
            <a:extLst>
              <a:ext uri="{FF2B5EF4-FFF2-40B4-BE49-F238E27FC236}">
                <a16:creationId xmlns:a16="http://schemas.microsoft.com/office/drawing/2014/main" id="{F494BA4B-33C5-BFFB-515F-377182F4D978}"/>
              </a:ext>
            </a:extLst>
          </p:cNvPr>
          <p:cNvSpPr>
            <a:spLocks noGrp="1"/>
          </p:cNvSpPr>
          <p:nvPr>
            <p:ph type="body" sz="quarter" idx="21" hasCustomPrompt="1"/>
          </p:nvPr>
        </p:nvSpPr>
        <p:spPr>
          <a:xfrm>
            <a:off x="3277750" y="4377665"/>
            <a:ext cx="1729998" cy="354195"/>
          </a:xfrm>
        </p:spPr>
        <p:txBody>
          <a:bodyPr>
            <a:noAutofit/>
          </a:bodyPr>
          <a:lstStyle>
            <a:lvl1pPr marL="0" indent="0">
              <a:buNone/>
              <a:defRPr sz="2000">
                <a:solidFill>
                  <a:schemeClr val="accent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Add header</a:t>
            </a:r>
          </a:p>
        </p:txBody>
      </p:sp>
      <p:sp>
        <p:nvSpPr>
          <p:cNvPr id="39" name="Text Placeholder 29">
            <a:extLst>
              <a:ext uri="{FF2B5EF4-FFF2-40B4-BE49-F238E27FC236}">
                <a16:creationId xmlns:a16="http://schemas.microsoft.com/office/drawing/2014/main" id="{E9EAB907-0427-3588-17CA-087472A29A4A}"/>
              </a:ext>
            </a:extLst>
          </p:cNvPr>
          <p:cNvSpPr>
            <a:spLocks noGrp="1"/>
          </p:cNvSpPr>
          <p:nvPr>
            <p:ph type="body" sz="quarter" idx="22" hasCustomPrompt="1"/>
          </p:nvPr>
        </p:nvSpPr>
        <p:spPr>
          <a:xfrm>
            <a:off x="3277749" y="4773218"/>
            <a:ext cx="1729999" cy="749320"/>
          </a:xfrm>
        </p:spPr>
        <p:txBody>
          <a:bodyPr>
            <a:noAutofit/>
          </a:bodyPr>
          <a:lstStyle>
            <a:lvl1pPr marL="0" indent="0">
              <a:lnSpc>
                <a:spcPct val="110000"/>
              </a:lnSpc>
              <a:buNone/>
              <a:defRPr sz="1400">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add context</a:t>
            </a:r>
          </a:p>
        </p:txBody>
      </p:sp>
      <p:sp>
        <p:nvSpPr>
          <p:cNvPr id="40" name="Text Placeholder 29">
            <a:extLst>
              <a:ext uri="{FF2B5EF4-FFF2-40B4-BE49-F238E27FC236}">
                <a16:creationId xmlns:a16="http://schemas.microsoft.com/office/drawing/2014/main" id="{EE2CD336-83E8-E58F-043B-F368D7E2B34D}"/>
              </a:ext>
            </a:extLst>
          </p:cNvPr>
          <p:cNvSpPr>
            <a:spLocks noGrp="1"/>
          </p:cNvSpPr>
          <p:nvPr>
            <p:ph type="body" sz="quarter" idx="23" hasCustomPrompt="1"/>
          </p:nvPr>
        </p:nvSpPr>
        <p:spPr>
          <a:xfrm>
            <a:off x="5231000" y="4377665"/>
            <a:ext cx="1729998" cy="354195"/>
          </a:xfrm>
        </p:spPr>
        <p:txBody>
          <a:bodyPr>
            <a:noAutofit/>
          </a:bodyPr>
          <a:lstStyle>
            <a:lvl1pPr marL="0" indent="0">
              <a:buNone/>
              <a:defRPr sz="2000">
                <a:solidFill>
                  <a:schemeClr val="accent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Add header</a:t>
            </a:r>
          </a:p>
        </p:txBody>
      </p:sp>
      <p:sp>
        <p:nvSpPr>
          <p:cNvPr id="41" name="Text Placeholder 29">
            <a:extLst>
              <a:ext uri="{FF2B5EF4-FFF2-40B4-BE49-F238E27FC236}">
                <a16:creationId xmlns:a16="http://schemas.microsoft.com/office/drawing/2014/main" id="{28C25B43-29BD-245F-D008-A15998021B33}"/>
              </a:ext>
            </a:extLst>
          </p:cNvPr>
          <p:cNvSpPr>
            <a:spLocks noGrp="1"/>
          </p:cNvSpPr>
          <p:nvPr>
            <p:ph type="body" sz="quarter" idx="24" hasCustomPrompt="1"/>
          </p:nvPr>
        </p:nvSpPr>
        <p:spPr>
          <a:xfrm>
            <a:off x="5230999" y="4773218"/>
            <a:ext cx="1729999" cy="749320"/>
          </a:xfrm>
        </p:spPr>
        <p:txBody>
          <a:bodyPr>
            <a:noAutofit/>
          </a:bodyPr>
          <a:lstStyle>
            <a:lvl1pPr marL="0" indent="0">
              <a:lnSpc>
                <a:spcPct val="110000"/>
              </a:lnSpc>
              <a:buNone/>
              <a:defRPr sz="1400">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add context</a:t>
            </a:r>
          </a:p>
        </p:txBody>
      </p:sp>
      <p:sp>
        <p:nvSpPr>
          <p:cNvPr id="42" name="Text Placeholder 29">
            <a:extLst>
              <a:ext uri="{FF2B5EF4-FFF2-40B4-BE49-F238E27FC236}">
                <a16:creationId xmlns:a16="http://schemas.microsoft.com/office/drawing/2014/main" id="{718CA967-1020-0CEB-264D-059E3B8FF8DD}"/>
              </a:ext>
            </a:extLst>
          </p:cNvPr>
          <p:cNvSpPr>
            <a:spLocks noGrp="1"/>
          </p:cNvSpPr>
          <p:nvPr>
            <p:ph type="body" sz="quarter" idx="25" hasCustomPrompt="1"/>
          </p:nvPr>
        </p:nvSpPr>
        <p:spPr>
          <a:xfrm>
            <a:off x="7184251" y="4377665"/>
            <a:ext cx="1729998" cy="354195"/>
          </a:xfrm>
        </p:spPr>
        <p:txBody>
          <a:bodyPr>
            <a:noAutofit/>
          </a:bodyPr>
          <a:lstStyle>
            <a:lvl1pPr marL="0" indent="0">
              <a:buNone/>
              <a:defRPr sz="2000">
                <a:solidFill>
                  <a:schemeClr val="accent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Add header</a:t>
            </a:r>
          </a:p>
        </p:txBody>
      </p:sp>
      <p:sp>
        <p:nvSpPr>
          <p:cNvPr id="43" name="Text Placeholder 29">
            <a:extLst>
              <a:ext uri="{FF2B5EF4-FFF2-40B4-BE49-F238E27FC236}">
                <a16:creationId xmlns:a16="http://schemas.microsoft.com/office/drawing/2014/main" id="{382D6662-5384-B3F2-6026-68FFB725B539}"/>
              </a:ext>
            </a:extLst>
          </p:cNvPr>
          <p:cNvSpPr>
            <a:spLocks noGrp="1"/>
          </p:cNvSpPr>
          <p:nvPr>
            <p:ph type="body" sz="quarter" idx="26" hasCustomPrompt="1"/>
          </p:nvPr>
        </p:nvSpPr>
        <p:spPr>
          <a:xfrm>
            <a:off x="7184250" y="4773218"/>
            <a:ext cx="1729999" cy="749320"/>
          </a:xfrm>
        </p:spPr>
        <p:txBody>
          <a:bodyPr>
            <a:noAutofit/>
          </a:bodyPr>
          <a:lstStyle>
            <a:lvl1pPr marL="0" indent="0">
              <a:lnSpc>
                <a:spcPct val="110000"/>
              </a:lnSpc>
              <a:buNone/>
              <a:defRPr sz="1400">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add context</a:t>
            </a:r>
          </a:p>
        </p:txBody>
      </p:sp>
      <p:sp>
        <p:nvSpPr>
          <p:cNvPr id="44" name="Text Placeholder 29">
            <a:extLst>
              <a:ext uri="{FF2B5EF4-FFF2-40B4-BE49-F238E27FC236}">
                <a16:creationId xmlns:a16="http://schemas.microsoft.com/office/drawing/2014/main" id="{10508C5E-FB86-72B7-268E-F50F5063689D}"/>
              </a:ext>
            </a:extLst>
          </p:cNvPr>
          <p:cNvSpPr>
            <a:spLocks noGrp="1"/>
          </p:cNvSpPr>
          <p:nvPr>
            <p:ph type="body" sz="quarter" idx="27" hasCustomPrompt="1"/>
          </p:nvPr>
        </p:nvSpPr>
        <p:spPr>
          <a:xfrm>
            <a:off x="9137502" y="4377665"/>
            <a:ext cx="1729998" cy="354195"/>
          </a:xfrm>
        </p:spPr>
        <p:txBody>
          <a:bodyPr>
            <a:noAutofit/>
          </a:bodyPr>
          <a:lstStyle>
            <a:lvl1pPr marL="0" indent="0">
              <a:buNone/>
              <a:defRPr sz="2000">
                <a:solidFill>
                  <a:schemeClr val="accent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Add header</a:t>
            </a:r>
          </a:p>
        </p:txBody>
      </p:sp>
      <p:sp>
        <p:nvSpPr>
          <p:cNvPr id="45" name="Text Placeholder 29">
            <a:extLst>
              <a:ext uri="{FF2B5EF4-FFF2-40B4-BE49-F238E27FC236}">
                <a16:creationId xmlns:a16="http://schemas.microsoft.com/office/drawing/2014/main" id="{AF354FEF-365A-E91F-D44C-70E3E00179EE}"/>
              </a:ext>
            </a:extLst>
          </p:cNvPr>
          <p:cNvSpPr>
            <a:spLocks noGrp="1"/>
          </p:cNvSpPr>
          <p:nvPr>
            <p:ph type="body" sz="quarter" idx="28" hasCustomPrompt="1"/>
          </p:nvPr>
        </p:nvSpPr>
        <p:spPr>
          <a:xfrm>
            <a:off x="9137501" y="4773218"/>
            <a:ext cx="1729999" cy="749320"/>
          </a:xfrm>
        </p:spPr>
        <p:txBody>
          <a:bodyPr>
            <a:noAutofit/>
          </a:bodyPr>
          <a:lstStyle>
            <a:lvl1pPr marL="0" indent="0">
              <a:lnSpc>
                <a:spcPct val="110000"/>
              </a:lnSpc>
              <a:buNone/>
              <a:defRPr sz="1400">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add context</a:t>
            </a:r>
          </a:p>
        </p:txBody>
      </p:sp>
    </p:spTree>
    <p:extLst>
      <p:ext uri="{BB962C8B-B14F-4D97-AF65-F5344CB8AC3E}">
        <p14:creationId xmlns:p14="http://schemas.microsoft.com/office/powerpoint/2010/main" val="24765182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riptyc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539ECA-5BAE-4EA9-A408-88BD88CDCDCD}" type="slidenum">
              <a:rPr lang="en-US" smtClean="0"/>
              <a:t>‹#›</a:t>
            </a:fld>
            <a:endParaRPr lang="en-US"/>
          </a:p>
        </p:txBody>
      </p:sp>
      <p:sp>
        <p:nvSpPr>
          <p:cNvPr id="7" name="Rectangle 6">
            <a:extLst>
              <a:ext uri="{FF2B5EF4-FFF2-40B4-BE49-F238E27FC236}">
                <a16:creationId xmlns:a16="http://schemas.microsoft.com/office/drawing/2014/main" id="{BEEF36D1-C326-1B8D-20E3-3F75A4D3B0A4}"/>
              </a:ext>
            </a:extLst>
          </p:cNvPr>
          <p:cNvSpPr/>
          <p:nvPr userDrawn="1"/>
        </p:nvSpPr>
        <p:spPr>
          <a:xfrm>
            <a:off x="-4653" y="0"/>
            <a:ext cx="12192000" cy="112467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7927" y="152400"/>
            <a:ext cx="11651673" cy="972280"/>
          </a:xfrm>
        </p:spPr>
        <p:txBody>
          <a:bodyPr lIns="0" tIns="0" rIns="0" bIns="0"/>
          <a:lstStyle>
            <a:lvl1pPr>
              <a:defRPr>
                <a:solidFill>
                  <a:schemeClr val="bg1"/>
                </a:solidFill>
              </a:defRPr>
            </a:lvl1pPr>
          </a:lstStyle>
          <a:p>
            <a:r>
              <a:rPr lang="en-US"/>
              <a:t>Click to add slide title</a:t>
            </a:r>
          </a:p>
        </p:txBody>
      </p:sp>
      <p:sp>
        <p:nvSpPr>
          <p:cNvPr id="3" name="Rectangle: Rounded Corners 9">
            <a:extLst>
              <a:ext uri="{FF2B5EF4-FFF2-40B4-BE49-F238E27FC236}">
                <a16:creationId xmlns:a16="http://schemas.microsoft.com/office/drawing/2014/main" id="{8F6CFED4-3F11-D45B-48A7-36D9AFC38875}"/>
              </a:ext>
            </a:extLst>
          </p:cNvPr>
          <p:cNvSpPr/>
          <p:nvPr userDrawn="1"/>
        </p:nvSpPr>
        <p:spPr>
          <a:xfrm>
            <a:off x="1260620" y="1748087"/>
            <a:ext cx="3067287" cy="3913322"/>
          </a:xfrm>
          <a:prstGeom prst="roundRect">
            <a:avLst/>
          </a:prstGeom>
          <a:solidFill>
            <a:srgbClr val="E1F5F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08E70E7-32EF-B2A6-D150-2AA0F2F218B2}"/>
              </a:ext>
            </a:extLst>
          </p:cNvPr>
          <p:cNvSpPr/>
          <p:nvPr userDrawn="1"/>
        </p:nvSpPr>
        <p:spPr>
          <a:xfrm>
            <a:off x="4582940" y="1748087"/>
            <a:ext cx="3067287" cy="3913322"/>
          </a:xfrm>
          <a:prstGeom prst="roundRect">
            <a:avLst/>
          </a:prstGeom>
          <a:solidFill>
            <a:srgbClr val="E1F5F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9">
            <a:extLst>
              <a:ext uri="{FF2B5EF4-FFF2-40B4-BE49-F238E27FC236}">
                <a16:creationId xmlns:a16="http://schemas.microsoft.com/office/drawing/2014/main" id="{B6AE9E41-7A09-ED46-8720-8CCE53ED05FD}"/>
              </a:ext>
            </a:extLst>
          </p:cNvPr>
          <p:cNvSpPr/>
          <p:nvPr userDrawn="1"/>
        </p:nvSpPr>
        <p:spPr>
          <a:xfrm>
            <a:off x="7905260" y="1748087"/>
            <a:ext cx="3067287" cy="3913322"/>
          </a:xfrm>
          <a:prstGeom prst="roundRect">
            <a:avLst/>
          </a:prstGeom>
          <a:solidFill>
            <a:srgbClr val="E1F5F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F05BDB16-8CE3-9D3C-B1FD-79AF5D9BDFD8}"/>
              </a:ext>
            </a:extLst>
          </p:cNvPr>
          <p:cNvSpPr>
            <a:spLocks noGrp="1"/>
          </p:cNvSpPr>
          <p:nvPr>
            <p:ph type="pic" sz="quarter" idx="13" hasCustomPrompt="1"/>
          </p:nvPr>
        </p:nvSpPr>
        <p:spPr>
          <a:xfrm>
            <a:off x="2331629" y="2113455"/>
            <a:ext cx="925268" cy="925268"/>
          </a:xfrm>
          <a:prstGeom prst="ellipse">
            <a:avLst/>
          </a:prstGeom>
          <a:solidFill>
            <a:schemeClr val="accent2"/>
          </a:solidFill>
        </p:spPr>
        <p:txBody>
          <a:bodyPr anchor="ctr">
            <a:normAutofit/>
          </a:bodyPr>
          <a:lstStyle>
            <a:lvl1pPr marL="0" indent="0" algn="ctr">
              <a:buNone/>
              <a:defRPr sz="1800">
                <a:solidFill>
                  <a:schemeClr val="bg2"/>
                </a:solidFill>
              </a:defRPr>
            </a:lvl1pPr>
          </a:lstStyle>
          <a:p>
            <a:r>
              <a:rPr lang="en-US"/>
              <a:t>icon</a:t>
            </a:r>
          </a:p>
        </p:txBody>
      </p:sp>
      <p:sp>
        <p:nvSpPr>
          <p:cNvPr id="17" name="Text Placeholder 16">
            <a:extLst>
              <a:ext uri="{FF2B5EF4-FFF2-40B4-BE49-F238E27FC236}">
                <a16:creationId xmlns:a16="http://schemas.microsoft.com/office/drawing/2014/main" id="{1E6440F7-960A-A407-4A04-BF72CC46A207}"/>
              </a:ext>
            </a:extLst>
          </p:cNvPr>
          <p:cNvSpPr>
            <a:spLocks noGrp="1"/>
          </p:cNvSpPr>
          <p:nvPr>
            <p:ph type="body" sz="quarter" idx="14" hasCustomPrompt="1"/>
          </p:nvPr>
        </p:nvSpPr>
        <p:spPr>
          <a:xfrm>
            <a:off x="1260617" y="3154374"/>
            <a:ext cx="3067290" cy="507756"/>
          </a:xfrm>
        </p:spPr>
        <p:txBody>
          <a:bodyPr>
            <a:normAutofit/>
          </a:bodyPr>
          <a:lstStyle>
            <a:lvl1pPr marL="0" indent="0" algn="ctr">
              <a:buNone/>
              <a:defRPr sz="2400">
                <a:solidFill>
                  <a:schemeClr val="accent1"/>
                </a:solidFill>
              </a:defRPr>
            </a:lvl1pPr>
            <a:lvl2pPr>
              <a:defRPr sz="2400">
                <a:solidFill>
                  <a:schemeClr val="accent1"/>
                </a:solidFill>
              </a:defRPr>
            </a:lvl2pPr>
            <a:lvl3pPr>
              <a:defRPr sz="2400">
                <a:solidFill>
                  <a:schemeClr val="accent1"/>
                </a:solidFill>
              </a:defRPr>
            </a:lvl3pPr>
            <a:lvl4pPr>
              <a:defRPr sz="2400">
                <a:solidFill>
                  <a:schemeClr val="accent1"/>
                </a:solidFill>
              </a:defRPr>
            </a:lvl4pPr>
            <a:lvl5pPr>
              <a:defRPr sz="2400">
                <a:solidFill>
                  <a:schemeClr val="accent1"/>
                </a:solidFill>
              </a:defRPr>
            </a:lvl5pPr>
          </a:lstStyle>
          <a:p>
            <a:pPr lvl="0"/>
            <a:r>
              <a:rPr lang="en-US"/>
              <a:t>Subhead</a:t>
            </a:r>
          </a:p>
        </p:txBody>
      </p:sp>
      <p:sp>
        <p:nvSpPr>
          <p:cNvPr id="19" name="Text Placeholder 18">
            <a:extLst>
              <a:ext uri="{FF2B5EF4-FFF2-40B4-BE49-F238E27FC236}">
                <a16:creationId xmlns:a16="http://schemas.microsoft.com/office/drawing/2014/main" id="{79621841-7D1E-57D9-5459-801840209D5F}"/>
              </a:ext>
            </a:extLst>
          </p:cNvPr>
          <p:cNvSpPr>
            <a:spLocks noGrp="1"/>
          </p:cNvSpPr>
          <p:nvPr>
            <p:ph type="body" sz="quarter" idx="15" hasCustomPrompt="1"/>
          </p:nvPr>
        </p:nvSpPr>
        <p:spPr>
          <a:xfrm>
            <a:off x="1260617" y="3662129"/>
            <a:ext cx="3067286" cy="1999279"/>
          </a:xfrm>
        </p:spPr>
        <p:txBody>
          <a:bodyPr lIns="182880" tIns="0" rIns="182880" bIns="182880">
            <a:normAutofit/>
          </a:bodyPr>
          <a:lstStyle>
            <a:lvl1pPr marL="0" indent="0" algn="ctr">
              <a:lnSpc>
                <a:spcPct val="110000"/>
              </a:lnSpc>
              <a:buNone/>
              <a:defRPr sz="2000">
                <a:solidFill>
                  <a:schemeClr val="tx1"/>
                </a:solidFill>
              </a:defRPr>
            </a:lvl1pPr>
          </a:lstStyle>
          <a:p>
            <a:pPr lvl="0"/>
            <a:r>
              <a:rPr lang="en-US"/>
              <a:t>Click to add context</a:t>
            </a:r>
          </a:p>
        </p:txBody>
      </p:sp>
      <p:sp>
        <p:nvSpPr>
          <p:cNvPr id="20" name="Text Placeholder 16">
            <a:extLst>
              <a:ext uri="{FF2B5EF4-FFF2-40B4-BE49-F238E27FC236}">
                <a16:creationId xmlns:a16="http://schemas.microsoft.com/office/drawing/2014/main" id="{0B45F495-785B-D35C-E654-347E2BD23C46}"/>
              </a:ext>
            </a:extLst>
          </p:cNvPr>
          <p:cNvSpPr>
            <a:spLocks noGrp="1"/>
          </p:cNvSpPr>
          <p:nvPr>
            <p:ph type="body" sz="quarter" idx="16" hasCustomPrompt="1"/>
          </p:nvPr>
        </p:nvSpPr>
        <p:spPr>
          <a:xfrm>
            <a:off x="4586824" y="3154374"/>
            <a:ext cx="3067290" cy="507756"/>
          </a:xfrm>
        </p:spPr>
        <p:txBody>
          <a:bodyPr>
            <a:normAutofit/>
          </a:bodyPr>
          <a:lstStyle>
            <a:lvl1pPr marL="0" indent="0" algn="ctr">
              <a:buNone/>
              <a:defRPr sz="2400">
                <a:solidFill>
                  <a:schemeClr val="accent1"/>
                </a:solidFill>
              </a:defRPr>
            </a:lvl1pPr>
            <a:lvl2pPr>
              <a:defRPr sz="2400">
                <a:solidFill>
                  <a:schemeClr val="accent1"/>
                </a:solidFill>
              </a:defRPr>
            </a:lvl2pPr>
            <a:lvl3pPr>
              <a:defRPr sz="2400">
                <a:solidFill>
                  <a:schemeClr val="accent1"/>
                </a:solidFill>
              </a:defRPr>
            </a:lvl3pPr>
            <a:lvl4pPr>
              <a:defRPr sz="2400">
                <a:solidFill>
                  <a:schemeClr val="accent1"/>
                </a:solidFill>
              </a:defRPr>
            </a:lvl4pPr>
            <a:lvl5pPr>
              <a:defRPr sz="2400">
                <a:solidFill>
                  <a:schemeClr val="accent1"/>
                </a:solidFill>
              </a:defRPr>
            </a:lvl5pPr>
          </a:lstStyle>
          <a:p>
            <a:pPr lvl="0"/>
            <a:r>
              <a:rPr lang="en-US"/>
              <a:t>Subhead</a:t>
            </a:r>
          </a:p>
        </p:txBody>
      </p:sp>
      <p:sp>
        <p:nvSpPr>
          <p:cNvPr id="21" name="Text Placeholder 18">
            <a:extLst>
              <a:ext uri="{FF2B5EF4-FFF2-40B4-BE49-F238E27FC236}">
                <a16:creationId xmlns:a16="http://schemas.microsoft.com/office/drawing/2014/main" id="{C05647DF-2740-8CB9-087B-26B704EB4B08}"/>
              </a:ext>
            </a:extLst>
          </p:cNvPr>
          <p:cNvSpPr>
            <a:spLocks noGrp="1"/>
          </p:cNvSpPr>
          <p:nvPr>
            <p:ph type="body" sz="quarter" idx="17" hasCustomPrompt="1"/>
          </p:nvPr>
        </p:nvSpPr>
        <p:spPr>
          <a:xfrm>
            <a:off x="4586824" y="3662129"/>
            <a:ext cx="3067286" cy="1999279"/>
          </a:xfrm>
        </p:spPr>
        <p:txBody>
          <a:bodyPr lIns="182880" tIns="0" rIns="182880" bIns="182880">
            <a:normAutofit/>
          </a:bodyPr>
          <a:lstStyle>
            <a:lvl1pPr marL="0" indent="0" algn="ctr">
              <a:lnSpc>
                <a:spcPct val="110000"/>
              </a:lnSpc>
              <a:buNone/>
              <a:defRPr sz="2000">
                <a:solidFill>
                  <a:schemeClr val="tx1"/>
                </a:solidFill>
              </a:defRPr>
            </a:lvl1pPr>
          </a:lstStyle>
          <a:p>
            <a:pPr lvl="0"/>
            <a:r>
              <a:rPr lang="en-US"/>
              <a:t>Click to add context</a:t>
            </a:r>
          </a:p>
        </p:txBody>
      </p:sp>
      <p:sp>
        <p:nvSpPr>
          <p:cNvPr id="22" name="Text Placeholder 16">
            <a:extLst>
              <a:ext uri="{FF2B5EF4-FFF2-40B4-BE49-F238E27FC236}">
                <a16:creationId xmlns:a16="http://schemas.microsoft.com/office/drawing/2014/main" id="{106F62C6-6B1F-6F02-A554-EFC9F0159B86}"/>
              </a:ext>
            </a:extLst>
          </p:cNvPr>
          <p:cNvSpPr>
            <a:spLocks noGrp="1"/>
          </p:cNvSpPr>
          <p:nvPr>
            <p:ph type="body" sz="quarter" idx="18" hasCustomPrompt="1"/>
          </p:nvPr>
        </p:nvSpPr>
        <p:spPr>
          <a:xfrm>
            <a:off x="7906894" y="3154374"/>
            <a:ext cx="3067290" cy="507756"/>
          </a:xfrm>
        </p:spPr>
        <p:txBody>
          <a:bodyPr>
            <a:normAutofit/>
          </a:bodyPr>
          <a:lstStyle>
            <a:lvl1pPr marL="0" indent="0" algn="ctr">
              <a:buNone/>
              <a:defRPr sz="2400">
                <a:solidFill>
                  <a:schemeClr val="accent1"/>
                </a:solidFill>
              </a:defRPr>
            </a:lvl1pPr>
            <a:lvl2pPr>
              <a:defRPr sz="2400">
                <a:solidFill>
                  <a:schemeClr val="accent1"/>
                </a:solidFill>
              </a:defRPr>
            </a:lvl2pPr>
            <a:lvl3pPr>
              <a:defRPr sz="2400">
                <a:solidFill>
                  <a:schemeClr val="accent1"/>
                </a:solidFill>
              </a:defRPr>
            </a:lvl3pPr>
            <a:lvl4pPr>
              <a:defRPr sz="2400">
                <a:solidFill>
                  <a:schemeClr val="accent1"/>
                </a:solidFill>
              </a:defRPr>
            </a:lvl4pPr>
            <a:lvl5pPr>
              <a:defRPr sz="2400">
                <a:solidFill>
                  <a:schemeClr val="accent1"/>
                </a:solidFill>
              </a:defRPr>
            </a:lvl5pPr>
          </a:lstStyle>
          <a:p>
            <a:pPr lvl="0"/>
            <a:r>
              <a:rPr lang="en-US"/>
              <a:t>Subhead</a:t>
            </a:r>
          </a:p>
        </p:txBody>
      </p:sp>
      <p:sp>
        <p:nvSpPr>
          <p:cNvPr id="23" name="Text Placeholder 18">
            <a:extLst>
              <a:ext uri="{FF2B5EF4-FFF2-40B4-BE49-F238E27FC236}">
                <a16:creationId xmlns:a16="http://schemas.microsoft.com/office/drawing/2014/main" id="{41B2D19D-966B-F069-6363-82FD80F7E988}"/>
              </a:ext>
            </a:extLst>
          </p:cNvPr>
          <p:cNvSpPr>
            <a:spLocks noGrp="1"/>
          </p:cNvSpPr>
          <p:nvPr>
            <p:ph type="body" sz="quarter" idx="19" hasCustomPrompt="1"/>
          </p:nvPr>
        </p:nvSpPr>
        <p:spPr>
          <a:xfrm>
            <a:off x="7906894" y="3662129"/>
            <a:ext cx="3067286" cy="1999279"/>
          </a:xfrm>
        </p:spPr>
        <p:txBody>
          <a:bodyPr lIns="182880" tIns="0" rIns="182880" bIns="182880">
            <a:normAutofit/>
          </a:bodyPr>
          <a:lstStyle>
            <a:lvl1pPr marL="0" indent="0" algn="ctr">
              <a:lnSpc>
                <a:spcPct val="110000"/>
              </a:lnSpc>
              <a:buNone/>
              <a:defRPr sz="2000">
                <a:solidFill>
                  <a:schemeClr val="tx1"/>
                </a:solidFill>
              </a:defRPr>
            </a:lvl1pPr>
          </a:lstStyle>
          <a:p>
            <a:pPr lvl="0"/>
            <a:r>
              <a:rPr lang="en-US"/>
              <a:t>Click to add context</a:t>
            </a:r>
          </a:p>
        </p:txBody>
      </p:sp>
      <p:sp>
        <p:nvSpPr>
          <p:cNvPr id="18" name="Picture Placeholder 14">
            <a:extLst>
              <a:ext uri="{FF2B5EF4-FFF2-40B4-BE49-F238E27FC236}">
                <a16:creationId xmlns:a16="http://schemas.microsoft.com/office/drawing/2014/main" id="{F05BDB16-8CE3-9D3C-B1FD-79AF5D9BDFD8}"/>
              </a:ext>
            </a:extLst>
          </p:cNvPr>
          <p:cNvSpPr>
            <a:spLocks noGrp="1"/>
          </p:cNvSpPr>
          <p:nvPr>
            <p:ph type="pic" sz="quarter" idx="20" hasCustomPrompt="1"/>
          </p:nvPr>
        </p:nvSpPr>
        <p:spPr>
          <a:xfrm>
            <a:off x="5653949" y="2113454"/>
            <a:ext cx="925268" cy="925268"/>
          </a:xfrm>
          <a:prstGeom prst="ellipse">
            <a:avLst/>
          </a:prstGeom>
          <a:solidFill>
            <a:schemeClr val="accent2"/>
          </a:solidFill>
        </p:spPr>
        <p:txBody>
          <a:bodyPr anchor="ctr">
            <a:normAutofit/>
          </a:bodyPr>
          <a:lstStyle>
            <a:lvl1pPr marL="0" indent="0" algn="ctr">
              <a:buNone/>
              <a:defRPr sz="1800">
                <a:solidFill>
                  <a:schemeClr val="bg2"/>
                </a:solidFill>
              </a:defRPr>
            </a:lvl1pPr>
          </a:lstStyle>
          <a:p>
            <a:r>
              <a:rPr lang="en-US"/>
              <a:t>icon</a:t>
            </a:r>
          </a:p>
        </p:txBody>
      </p:sp>
      <p:sp>
        <p:nvSpPr>
          <p:cNvPr id="24" name="Picture Placeholder 14">
            <a:extLst>
              <a:ext uri="{FF2B5EF4-FFF2-40B4-BE49-F238E27FC236}">
                <a16:creationId xmlns:a16="http://schemas.microsoft.com/office/drawing/2014/main" id="{F05BDB16-8CE3-9D3C-B1FD-79AF5D9BDFD8}"/>
              </a:ext>
            </a:extLst>
          </p:cNvPr>
          <p:cNvSpPr>
            <a:spLocks noGrp="1"/>
          </p:cNvSpPr>
          <p:nvPr>
            <p:ph type="pic" sz="quarter" idx="21" hasCustomPrompt="1"/>
          </p:nvPr>
        </p:nvSpPr>
        <p:spPr>
          <a:xfrm>
            <a:off x="8976269" y="2116024"/>
            <a:ext cx="925268" cy="925268"/>
          </a:xfrm>
          <a:prstGeom prst="ellipse">
            <a:avLst/>
          </a:prstGeom>
          <a:solidFill>
            <a:schemeClr val="accent2"/>
          </a:solidFill>
        </p:spPr>
        <p:txBody>
          <a:bodyPr anchor="ctr">
            <a:normAutofit/>
          </a:bodyPr>
          <a:lstStyle>
            <a:lvl1pPr marL="0" indent="0" algn="ctr">
              <a:buNone/>
              <a:defRPr sz="1800">
                <a:solidFill>
                  <a:schemeClr val="bg2"/>
                </a:solidFill>
              </a:defRPr>
            </a:lvl1pPr>
          </a:lstStyle>
          <a:p>
            <a:r>
              <a:rPr lang="en-US"/>
              <a:t>icon</a:t>
            </a:r>
          </a:p>
        </p:txBody>
      </p:sp>
    </p:spTree>
    <p:extLst>
      <p:ext uri="{BB962C8B-B14F-4D97-AF65-F5344CB8AC3E}">
        <p14:creationId xmlns:p14="http://schemas.microsoft.com/office/powerpoint/2010/main" val="99456009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539ECA-5BAE-4EA9-A408-88BD88CDCDCD}" type="slidenum">
              <a:rPr lang="en-US" smtClean="0"/>
              <a:t>‹#›</a:t>
            </a:fld>
            <a:endParaRPr lang="en-US"/>
          </a:p>
        </p:txBody>
      </p:sp>
      <p:sp>
        <p:nvSpPr>
          <p:cNvPr id="7" name="Rectangle 6">
            <a:extLst>
              <a:ext uri="{FF2B5EF4-FFF2-40B4-BE49-F238E27FC236}">
                <a16:creationId xmlns:a16="http://schemas.microsoft.com/office/drawing/2014/main" id="{BEEF36D1-C326-1B8D-20E3-3F75A4D3B0A4}"/>
              </a:ext>
            </a:extLst>
          </p:cNvPr>
          <p:cNvSpPr/>
          <p:nvPr userDrawn="1"/>
        </p:nvSpPr>
        <p:spPr>
          <a:xfrm>
            <a:off x="-4653" y="0"/>
            <a:ext cx="12192000" cy="112467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7927" y="152400"/>
            <a:ext cx="11651673" cy="972280"/>
          </a:xfrm>
        </p:spPr>
        <p:txBody>
          <a:bodyPr lIns="0" tIns="0" rIns="0" bIns="0"/>
          <a:lstStyle>
            <a:lvl1pPr>
              <a:defRPr>
                <a:solidFill>
                  <a:schemeClr val="bg1"/>
                </a:solidFill>
              </a:defRPr>
            </a:lvl1pPr>
          </a:lstStyle>
          <a:p>
            <a:r>
              <a:rPr lang="en-US"/>
              <a:t>Click to add slide title</a:t>
            </a:r>
          </a:p>
        </p:txBody>
      </p:sp>
      <p:sp>
        <p:nvSpPr>
          <p:cNvPr id="33" name="Text Placeholder 31">
            <a:extLst>
              <a:ext uri="{FF2B5EF4-FFF2-40B4-BE49-F238E27FC236}">
                <a16:creationId xmlns:a16="http://schemas.microsoft.com/office/drawing/2014/main" id="{D8FE6969-5F79-89C5-5A02-20946A4BB02F}"/>
              </a:ext>
            </a:extLst>
          </p:cNvPr>
          <p:cNvSpPr>
            <a:spLocks noGrp="1"/>
          </p:cNvSpPr>
          <p:nvPr>
            <p:ph type="body" sz="quarter" idx="26" hasCustomPrompt="1"/>
          </p:nvPr>
        </p:nvSpPr>
        <p:spPr>
          <a:xfrm>
            <a:off x="3121126" y="1914717"/>
            <a:ext cx="5940441" cy="3468772"/>
          </a:xfrm>
        </p:spPr>
        <p:txBody>
          <a:bodyPr anchor="t"/>
          <a:lstStyle>
            <a:lvl1pPr marL="287338" indent="-287338">
              <a:buFont typeface="Arial" panose="020B0604020202020204" pitchFamily="34" charset="0"/>
              <a:buChar char="•"/>
              <a:tabLst/>
              <a:defRPr>
                <a:solidFill>
                  <a:schemeClr val="tx1"/>
                </a:solidFill>
              </a:defRPr>
            </a:lvl1pPr>
          </a:lstStyle>
          <a:p>
            <a:pPr lvl="0"/>
            <a:r>
              <a:rPr lang="en-US"/>
              <a:t>Click to add context bullets</a:t>
            </a:r>
          </a:p>
        </p:txBody>
      </p:sp>
    </p:spTree>
    <p:extLst>
      <p:ext uri="{BB962C8B-B14F-4D97-AF65-F5344CB8AC3E}">
        <p14:creationId xmlns:p14="http://schemas.microsoft.com/office/powerpoint/2010/main" val="275950597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Bulleted List + Sta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D539ECA-5BAE-4EA9-A408-88BD88CDCDCD}" type="slidenum">
              <a:rPr lang="en-US" smtClean="0"/>
              <a:t>‹#›</a:t>
            </a:fld>
            <a:endParaRPr lang="en-US"/>
          </a:p>
        </p:txBody>
      </p:sp>
      <p:sp>
        <p:nvSpPr>
          <p:cNvPr id="7" name="Rectangle 6">
            <a:extLst>
              <a:ext uri="{FF2B5EF4-FFF2-40B4-BE49-F238E27FC236}">
                <a16:creationId xmlns:a16="http://schemas.microsoft.com/office/drawing/2014/main" id="{BEEF36D1-C326-1B8D-20E3-3F75A4D3B0A4}"/>
              </a:ext>
            </a:extLst>
          </p:cNvPr>
          <p:cNvSpPr/>
          <p:nvPr userDrawn="1"/>
        </p:nvSpPr>
        <p:spPr>
          <a:xfrm>
            <a:off x="-4653" y="0"/>
            <a:ext cx="12192000" cy="112467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7927" y="152400"/>
            <a:ext cx="11651673" cy="972280"/>
          </a:xfrm>
        </p:spPr>
        <p:txBody>
          <a:bodyPr lIns="0" tIns="0" rIns="0" bIns="0"/>
          <a:lstStyle>
            <a:lvl1pPr>
              <a:defRPr>
                <a:solidFill>
                  <a:schemeClr val="bg1"/>
                </a:solidFill>
              </a:defRPr>
            </a:lvl1pPr>
          </a:lstStyle>
          <a:p>
            <a:r>
              <a:rPr lang="en-US"/>
              <a:t>Click to add slide title</a:t>
            </a:r>
          </a:p>
        </p:txBody>
      </p:sp>
      <p:sp>
        <p:nvSpPr>
          <p:cNvPr id="4" name="Rectangle: Rounded Corners 6">
            <a:extLst>
              <a:ext uri="{FF2B5EF4-FFF2-40B4-BE49-F238E27FC236}">
                <a16:creationId xmlns:a16="http://schemas.microsoft.com/office/drawing/2014/main" id="{ED9A8333-9F45-795B-9231-0A3C24DE8652}"/>
              </a:ext>
            </a:extLst>
          </p:cNvPr>
          <p:cNvSpPr/>
          <p:nvPr userDrawn="1"/>
        </p:nvSpPr>
        <p:spPr>
          <a:xfrm>
            <a:off x="1346322" y="1587930"/>
            <a:ext cx="1411549" cy="2006354"/>
          </a:xfrm>
          <a:prstGeom prst="roundRect">
            <a:avLst/>
          </a:prstGeom>
          <a:solidFill>
            <a:srgbClr val="0B1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7D2D8C87-7976-0E69-3844-B45B596517B2}"/>
              </a:ext>
            </a:extLst>
          </p:cNvPr>
          <p:cNvSpPr>
            <a:spLocks noGrp="1"/>
          </p:cNvSpPr>
          <p:nvPr>
            <p:ph type="body" sz="quarter" idx="13" hasCustomPrompt="1"/>
          </p:nvPr>
        </p:nvSpPr>
        <p:spPr>
          <a:xfrm>
            <a:off x="1346323" y="1756759"/>
            <a:ext cx="1411548" cy="687982"/>
          </a:xfrm>
        </p:spPr>
        <p:txBody>
          <a:bodyPr anchor="ctr">
            <a:noAutofit/>
          </a:bodyPr>
          <a:lstStyle>
            <a:lvl1pPr marL="0" indent="0" algn="ctr">
              <a:buNone/>
              <a:defRPr sz="4400">
                <a:solidFill>
                  <a:schemeClr val="accent1"/>
                </a:solidFill>
              </a:defRPr>
            </a:lvl1pPr>
          </a:lstStyle>
          <a:p>
            <a:pPr lvl="0"/>
            <a:r>
              <a:rPr lang="en-US"/>
              <a:t>##</a:t>
            </a:r>
          </a:p>
        </p:txBody>
      </p:sp>
      <p:sp>
        <p:nvSpPr>
          <p:cNvPr id="17" name="Text Placeholder 15">
            <a:extLst>
              <a:ext uri="{FF2B5EF4-FFF2-40B4-BE49-F238E27FC236}">
                <a16:creationId xmlns:a16="http://schemas.microsoft.com/office/drawing/2014/main" id="{BF4CB6FA-2779-66DD-A408-B40D129B8D10}"/>
              </a:ext>
            </a:extLst>
          </p:cNvPr>
          <p:cNvSpPr>
            <a:spLocks noGrp="1"/>
          </p:cNvSpPr>
          <p:nvPr>
            <p:ph type="body" sz="quarter" idx="14" hasCustomPrompt="1"/>
          </p:nvPr>
        </p:nvSpPr>
        <p:spPr>
          <a:xfrm>
            <a:off x="1346323" y="2444741"/>
            <a:ext cx="1411548" cy="218679"/>
          </a:xfrm>
        </p:spPr>
        <p:txBody>
          <a:bodyPr anchor="ctr">
            <a:noAutofit/>
          </a:bodyPr>
          <a:lstStyle>
            <a:lvl1pPr marL="0" indent="0" algn="ctr">
              <a:buNone/>
              <a:defRPr sz="1200">
                <a:solidFill>
                  <a:schemeClr val="bg1"/>
                </a:solidFill>
              </a:defRPr>
            </a:lvl1pPr>
          </a:lstStyle>
          <a:p>
            <a:pPr lvl="0"/>
            <a:r>
              <a:rPr lang="en-US"/>
              <a:t>PULL STAT</a:t>
            </a:r>
          </a:p>
        </p:txBody>
      </p:sp>
      <p:sp>
        <p:nvSpPr>
          <p:cNvPr id="18" name="Text Placeholder 15">
            <a:extLst>
              <a:ext uri="{FF2B5EF4-FFF2-40B4-BE49-F238E27FC236}">
                <a16:creationId xmlns:a16="http://schemas.microsoft.com/office/drawing/2014/main" id="{F85A7D40-CF3C-1E13-1DF6-8FD77F455FC3}"/>
              </a:ext>
            </a:extLst>
          </p:cNvPr>
          <p:cNvSpPr>
            <a:spLocks noGrp="1"/>
          </p:cNvSpPr>
          <p:nvPr>
            <p:ph type="body" sz="quarter" idx="15" hasCustomPrompt="1"/>
          </p:nvPr>
        </p:nvSpPr>
        <p:spPr>
          <a:xfrm>
            <a:off x="1346323" y="2663420"/>
            <a:ext cx="1411548" cy="765579"/>
          </a:xfrm>
        </p:spPr>
        <p:txBody>
          <a:bodyPr lIns="137160" tIns="0" rIns="137160" bIns="0" anchor="t">
            <a:noAutofit/>
          </a:bodyPr>
          <a:lstStyle>
            <a:lvl1pPr marL="0" indent="0" algn="ctr">
              <a:buNone/>
              <a:defRPr sz="1200">
                <a:solidFill>
                  <a:schemeClr val="bg1"/>
                </a:solidFill>
              </a:defRPr>
            </a:lvl1pPr>
          </a:lstStyle>
          <a:p>
            <a:pPr lvl="0"/>
            <a:r>
              <a:rPr lang="en-US"/>
              <a:t>Add context here.</a:t>
            </a:r>
          </a:p>
        </p:txBody>
      </p:sp>
      <p:sp>
        <p:nvSpPr>
          <p:cNvPr id="19" name="Rectangle: Rounded Corners 6">
            <a:extLst>
              <a:ext uri="{FF2B5EF4-FFF2-40B4-BE49-F238E27FC236}">
                <a16:creationId xmlns:a16="http://schemas.microsoft.com/office/drawing/2014/main" id="{59B76797-C811-914D-70AD-C116B033B96E}"/>
              </a:ext>
            </a:extLst>
          </p:cNvPr>
          <p:cNvSpPr/>
          <p:nvPr userDrawn="1"/>
        </p:nvSpPr>
        <p:spPr>
          <a:xfrm>
            <a:off x="3033973" y="1587930"/>
            <a:ext cx="1411549" cy="200635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0" name="Text Placeholder 15">
            <a:extLst>
              <a:ext uri="{FF2B5EF4-FFF2-40B4-BE49-F238E27FC236}">
                <a16:creationId xmlns:a16="http://schemas.microsoft.com/office/drawing/2014/main" id="{92DEB28B-739D-339A-355D-AC54112DC539}"/>
              </a:ext>
            </a:extLst>
          </p:cNvPr>
          <p:cNvSpPr>
            <a:spLocks noGrp="1"/>
          </p:cNvSpPr>
          <p:nvPr>
            <p:ph type="body" sz="quarter" idx="16" hasCustomPrompt="1"/>
          </p:nvPr>
        </p:nvSpPr>
        <p:spPr>
          <a:xfrm>
            <a:off x="3033974" y="1756759"/>
            <a:ext cx="1411548" cy="687982"/>
          </a:xfrm>
        </p:spPr>
        <p:txBody>
          <a:bodyPr anchor="ctr">
            <a:noAutofit/>
          </a:bodyPr>
          <a:lstStyle>
            <a:lvl1pPr marL="0" indent="0" algn="ctr">
              <a:buNone/>
              <a:defRPr sz="4400">
                <a:solidFill>
                  <a:schemeClr val="bg1"/>
                </a:solidFill>
              </a:defRPr>
            </a:lvl1pPr>
          </a:lstStyle>
          <a:p>
            <a:pPr lvl="0"/>
            <a:r>
              <a:rPr lang="en-US"/>
              <a:t>##</a:t>
            </a:r>
          </a:p>
        </p:txBody>
      </p:sp>
      <p:sp>
        <p:nvSpPr>
          <p:cNvPr id="21" name="Text Placeholder 15">
            <a:extLst>
              <a:ext uri="{FF2B5EF4-FFF2-40B4-BE49-F238E27FC236}">
                <a16:creationId xmlns:a16="http://schemas.microsoft.com/office/drawing/2014/main" id="{B7830F2D-2211-D27E-B57D-5631436681AB}"/>
              </a:ext>
            </a:extLst>
          </p:cNvPr>
          <p:cNvSpPr>
            <a:spLocks noGrp="1"/>
          </p:cNvSpPr>
          <p:nvPr>
            <p:ph type="body" sz="quarter" idx="17" hasCustomPrompt="1"/>
          </p:nvPr>
        </p:nvSpPr>
        <p:spPr>
          <a:xfrm>
            <a:off x="3033974" y="2444741"/>
            <a:ext cx="1411548" cy="218679"/>
          </a:xfrm>
        </p:spPr>
        <p:txBody>
          <a:bodyPr anchor="ctr">
            <a:noAutofit/>
          </a:bodyPr>
          <a:lstStyle>
            <a:lvl1pPr marL="0" indent="0" algn="ctr">
              <a:buNone/>
              <a:defRPr sz="1200">
                <a:solidFill>
                  <a:schemeClr val="bg1"/>
                </a:solidFill>
              </a:defRPr>
            </a:lvl1pPr>
          </a:lstStyle>
          <a:p>
            <a:pPr lvl="0"/>
            <a:r>
              <a:rPr lang="en-US"/>
              <a:t>PULL STAT</a:t>
            </a:r>
          </a:p>
        </p:txBody>
      </p:sp>
      <p:sp>
        <p:nvSpPr>
          <p:cNvPr id="22" name="Text Placeholder 15">
            <a:extLst>
              <a:ext uri="{FF2B5EF4-FFF2-40B4-BE49-F238E27FC236}">
                <a16:creationId xmlns:a16="http://schemas.microsoft.com/office/drawing/2014/main" id="{21E84EF2-C18D-F23E-DF24-BE2F15B6BA67}"/>
              </a:ext>
            </a:extLst>
          </p:cNvPr>
          <p:cNvSpPr>
            <a:spLocks noGrp="1"/>
          </p:cNvSpPr>
          <p:nvPr>
            <p:ph type="body" sz="quarter" idx="18" hasCustomPrompt="1"/>
          </p:nvPr>
        </p:nvSpPr>
        <p:spPr>
          <a:xfrm>
            <a:off x="3033974" y="2663420"/>
            <a:ext cx="1411548" cy="765579"/>
          </a:xfrm>
        </p:spPr>
        <p:txBody>
          <a:bodyPr lIns="137160" tIns="0" rIns="137160" bIns="0" anchor="t">
            <a:noAutofit/>
          </a:bodyPr>
          <a:lstStyle>
            <a:lvl1pPr marL="0" indent="0" algn="ctr">
              <a:buNone/>
              <a:defRPr sz="1200">
                <a:solidFill>
                  <a:schemeClr val="bg1"/>
                </a:solidFill>
              </a:defRPr>
            </a:lvl1pPr>
          </a:lstStyle>
          <a:p>
            <a:pPr lvl="0"/>
            <a:r>
              <a:rPr lang="en-US"/>
              <a:t>Add context here.</a:t>
            </a:r>
          </a:p>
        </p:txBody>
      </p:sp>
      <p:sp>
        <p:nvSpPr>
          <p:cNvPr id="23" name="Rectangle: Rounded Corners 6">
            <a:extLst>
              <a:ext uri="{FF2B5EF4-FFF2-40B4-BE49-F238E27FC236}">
                <a16:creationId xmlns:a16="http://schemas.microsoft.com/office/drawing/2014/main" id="{6F039CAE-B20B-9C72-8F9A-AA8E588CD38A}"/>
              </a:ext>
            </a:extLst>
          </p:cNvPr>
          <p:cNvSpPr/>
          <p:nvPr userDrawn="1"/>
        </p:nvSpPr>
        <p:spPr>
          <a:xfrm>
            <a:off x="1346322" y="3751075"/>
            <a:ext cx="1411549" cy="200635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4" name="Text Placeholder 15">
            <a:extLst>
              <a:ext uri="{FF2B5EF4-FFF2-40B4-BE49-F238E27FC236}">
                <a16:creationId xmlns:a16="http://schemas.microsoft.com/office/drawing/2014/main" id="{5FCE0BDB-B87A-7A02-34A8-148288FA2EFA}"/>
              </a:ext>
            </a:extLst>
          </p:cNvPr>
          <p:cNvSpPr>
            <a:spLocks noGrp="1"/>
          </p:cNvSpPr>
          <p:nvPr>
            <p:ph type="body" sz="quarter" idx="19" hasCustomPrompt="1"/>
          </p:nvPr>
        </p:nvSpPr>
        <p:spPr>
          <a:xfrm>
            <a:off x="1346323" y="3919904"/>
            <a:ext cx="1411548" cy="687982"/>
          </a:xfrm>
        </p:spPr>
        <p:txBody>
          <a:bodyPr anchor="ctr">
            <a:noAutofit/>
          </a:bodyPr>
          <a:lstStyle>
            <a:lvl1pPr marL="0" indent="0" algn="ctr">
              <a:buNone/>
              <a:defRPr sz="4400">
                <a:solidFill>
                  <a:schemeClr val="bg1"/>
                </a:solidFill>
              </a:defRPr>
            </a:lvl1pPr>
          </a:lstStyle>
          <a:p>
            <a:pPr lvl="0"/>
            <a:r>
              <a:rPr lang="en-US"/>
              <a:t>##</a:t>
            </a:r>
          </a:p>
        </p:txBody>
      </p:sp>
      <p:sp>
        <p:nvSpPr>
          <p:cNvPr id="25" name="Text Placeholder 15">
            <a:extLst>
              <a:ext uri="{FF2B5EF4-FFF2-40B4-BE49-F238E27FC236}">
                <a16:creationId xmlns:a16="http://schemas.microsoft.com/office/drawing/2014/main" id="{8D5AF1C6-42F6-8B04-BD8B-555390FC855A}"/>
              </a:ext>
            </a:extLst>
          </p:cNvPr>
          <p:cNvSpPr>
            <a:spLocks noGrp="1"/>
          </p:cNvSpPr>
          <p:nvPr>
            <p:ph type="body" sz="quarter" idx="20" hasCustomPrompt="1"/>
          </p:nvPr>
        </p:nvSpPr>
        <p:spPr>
          <a:xfrm>
            <a:off x="1346323" y="4607886"/>
            <a:ext cx="1411548" cy="218679"/>
          </a:xfrm>
        </p:spPr>
        <p:txBody>
          <a:bodyPr anchor="ctr">
            <a:noAutofit/>
          </a:bodyPr>
          <a:lstStyle>
            <a:lvl1pPr marL="0" indent="0" algn="ctr">
              <a:buNone/>
              <a:defRPr sz="1200">
                <a:solidFill>
                  <a:schemeClr val="bg1"/>
                </a:solidFill>
              </a:defRPr>
            </a:lvl1pPr>
          </a:lstStyle>
          <a:p>
            <a:pPr lvl="0"/>
            <a:r>
              <a:rPr lang="en-US"/>
              <a:t>PULL STAT</a:t>
            </a:r>
          </a:p>
        </p:txBody>
      </p:sp>
      <p:sp>
        <p:nvSpPr>
          <p:cNvPr id="26" name="Text Placeholder 15">
            <a:extLst>
              <a:ext uri="{FF2B5EF4-FFF2-40B4-BE49-F238E27FC236}">
                <a16:creationId xmlns:a16="http://schemas.microsoft.com/office/drawing/2014/main" id="{CD056C54-D4DB-39CE-2F4F-146CE01572B8}"/>
              </a:ext>
            </a:extLst>
          </p:cNvPr>
          <p:cNvSpPr>
            <a:spLocks noGrp="1"/>
          </p:cNvSpPr>
          <p:nvPr>
            <p:ph type="body" sz="quarter" idx="21" hasCustomPrompt="1"/>
          </p:nvPr>
        </p:nvSpPr>
        <p:spPr>
          <a:xfrm>
            <a:off x="1346323" y="4826565"/>
            <a:ext cx="1411548" cy="765579"/>
          </a:xfrm>
        </p:spPr>
        <p:txBody>
          <a:bodyPr lIns="137160" tIns="0" rIns="137160" bIns="0" anchor="t">
            <a:noAutofit/>
          </a:bodyPr>
          <a:lstStyle>
            <a:lvl1pPr marL="0" indent="0" algn="ctr">
              <a:buNone/>
              <a:defRPr sz="1200">
                <a:solidFill>
                  <a:schemeClr val="bg1"/>
                </a:solidFill>
              </a:defRPr>
            </a:lvl1pPr>
          </a:lstStyle>
          <a:p>
            <a:pPr lvl="0"/>
            <a:r>
              <a:rPr lang="en-US"/>
              <a:t>Add context here.</a:t>
            </a:r>
          </a:p>
        </p:txBody>
      </p:sp>
      <p:sp>
        <p:nvSpPr>
          <p:cNvPr id="27" name="Rectangle: Rounded Corners 6">
            <a:extLst>
              <a:ext uri="{FF2B5EF4-FFF2-40B4-BE49-F238E27FC236}">
                <a16:creationId xmlns:a16="http://schemas.microsoft.com/office/drawing/2014/main" id="{04C775F8-D0BD-FEB2-8B88-9D25579FD2F1}"/>
              </a:ext>
            </a:extLst>
          </p:cNvPr>
          <p:cNvSpPr/>
          <p:nvPr userDrawn="1"/>
        </p:nvSpPr>
        <p:spPr>
          <a:xfrm>
            <a:off x="3033973" y="3754260"/>
            <a:ext cx="1411549" cy="2006354"/>
          </a:xfrm>
          <a:prstGeom prst="roundRect">
            <a:avLst/>
          </a:prstGeom>
          <a:solidFill>
            <a:srgbClr val="0B1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5">
            <a:extLst>
              <a:ext uri="{FF2B5EF4-FFF2-40B4-BE49-F238E27FC236}">
                <a16:creationId xmlns:a16="http://schemas.microsoft.com/office/drawing/2014/main" id="{1B88523A-71D9-24E9-31EE-39DB27115F19}"/>
              </a:ext>
            </a:extLst>
          </p:cNvPr>
          <p:cNvSpPr>
            <a:spLocks noGrp="1"/>
          </p:cNvSpPr>
          <p:nvPr>
            <p:ph type="body" sz="quarter" idx="22" hasCustomPrompt="1"/>
          </p:nvPr>
        </p:nvSpPr>
        <p:spPr>
          <a:xfrm>
            <a:off x="3033974" y="3923089"/>
            <a:ext cx="1411548" cy="687982"/>
          </a:xfrm>
        </p:spPr>
        <p:txBody>
          <a:bodyPr anchor="ctr">
            <a:noAutofit/>
          </a:bodyPr>
          <a:lstStyle>
            <a:lvl1pPr marL="0" indent="0" algn="ctr">
              <a:buNone/>
              <a:defRPr sz="4400">
                <a:solidFill>
                  <a:schemeClr val="accent1"/>
                </a:solidFill>
              </a:defRPr>
            </a:lvl1pPr>
          </a:lstStyle>
          <a:p>
            <a:pPr lvl="0"/>
            <a:r>
              <a:rPr lang="en-US"/>
              <a:t>##</a:t>
            </a:r>
          </a:p>
        </p:txBody>
      </p:sp>
      <p:sp>
        <p:nvSpPr>
          <p:cNvPr id="29" name="Text Placeholder 15">
            <a:extLst>
              <a:ext uri="{FF2B5EF4-FFF2-40B4-BE49-F238E27FC236}">
                <a16:creationId xmlns:a16="http://schemas.microsoft.com/office/drawing/2014/main" id="{AD6C202F-CB6B-E04B-7259-A3A0C35DD6C4}"/>
              </a:ext>
            </a:extLst>
          </p:cNvPr>
          <p:cNvSpPr>
            <a:spLocks noGrp="1"/>
          </p:cNvSpPr>
          <p:nvPr>
            <p:ph type="body" sz="quarter" idx="23" hasCustomPrompt="1"/>
          </p:nvPr>
        </p:nvSpPr>
        <p:spPr>
          <a:xfrm>
            <a:off x="3033974" y="4611071"/>
            <a:ext cx="1411548" cy="218679"/>
          </a:xfrm>
        </p:spPr>
        <p:txBody>
          <a:bodyPr anchor="ctr">
            <a:noAutofit/>
          </a:bodyPr>
          <a:lstStyle>
            <a:lvl1pPr marL="0" indent="0" algn="ctr">
              <a:buNone/>
              <a:defRPr sz="1200">
                <a:solidFill>
                  <a:schemeClr val="bg1"/>
                </a:solidFill>
              </a:defRPr>
            </a:lvl1pPr>
          </a:lstStyle>
          <a:p>
            <a:pPr lvl="0"/>
            <a:r>
              <a:rPr lang="en-US"/>
              <a:t>PULL STAT</a:t>
            </a:r>
          </a:p>
        </p:txBody>
      </p:sp>
      <p:sp>
        <p:nvSpPr>
          <p:cNvPr id="30" name="Text Placeholder 15">
            <a:extLst>
              <a:ext uri="{FF2B5EF4-FFF2-40B4-BE49-F238E27FC236}">
                <a16:creationId xmlns:a16="http://schemas.microsoft.com/office/drawing/2014/main" id="{3C6BCE56-E8CA-B2D9-DD9D-0697AB1FCF39}"/>
              </a:ext>
            </a:extLst>
          </p:cNvPr>
          <p:cNvSpPr>
            <a:spLocks noGrp="1"/>
          </p:cNvSpPr>
          <p:nvPr>
            <p:ph type="body" sz="quarter" idx="24" hasCustomPrompt="1"/>
          </p:nvPr>
        </p:nvSpPr>
        <p:spPr>
          <a:xfrm>
            <a:off x="3033974" y="4829750"/>
            <a:ext cx="1411548" cy="765579"/>
          </a:xfrm>
        </p:spPr>
        <p:txBody>
          <a:bodyPr lIns="137160" tIns="0" rIns="137160" bIns="0" anchor="t">
            <a:noAutofit/>
          </a:bodyPr>
          <a:lstStyle>
            <a:lvl1pPr marL="0" indent="0" algn="ctr">
              <a:buNone/>
              <a:defRPr sz="1200">
                <a:solidFill>
                  <a:schemeClr val="bg1"/>
                </a:solidFill>
              </a:defRPr>
            </a:lvl1pPr>
          </a:lstStyle>
          <a:p>
            <a:pPr lvl="0"/>
            <a:r>
              <a:rPr lang="en-US"/>
              <a:t>Add context here.</a:t>
            </a:r>
          </a:p>
        </p:txBody>
      </p:sp>
      <p:sp>
        <p:nvSpPr>
          <p:cNvPr id="32" name="Text Placeholder 31">
            <a:extLst>
              <a:ext uri="{FF2B5EF4-FFF2-40B4-BE49-F238E27FC236}">
                <a16:creationId xmlns:a16="http://schemas.microsoft.com/office/drawing/2014/main" id="{FC52627B-348D-883B-F936-AA34A8196B39}"/>
              </a:ext>
            </a:extLst>
          </p:cNvPr>
          <p:cNvSpPr>
            <a:spLocks noGrp="1"/>
          </p:cNvSpPr>
          <p:nvPr>
            <p:ph type="body" sz="quarter" idx="25" hasCustomPrompt="1"/>
          </p:nvPr>
        </p:nvSpPr>
        <p:spPr>
          <a:xfrm>
            <a:off x="5012038" y="1918440"/>
            <a:ext cx="5940441" cy="560892"/>
          </a:xfrm>
        </p:spPr>
        <p:txBody>
          <a:bodyPr anchor="b"/>
          <a:lstStyle>
            <a:lvl1pPr marL="0" indent="0">
              <a:buNone/>
              <a:defRPr>
                <a:solidFill>
                  <a:schemeClr val="accent1"/>
                </a:solidFill>
              </a:defRPr>
            </a:lvl1pPr>
          </a:lstStyle>
          <a:p>
            <a:pPr lvl="0"/>
            <a:r>
              <a:rPr lang="en-US"/>
              <a:t>Headline</a:t>
            </a:r>
          </a:p>
        </p:txBody>
      </p:sp>
      <p:sp>
        <p:nvSpPr>
          <p:cNvPr id="33" name="Text Placeholder 31">
            <a:extLst>
              <a:ext uri="{FF2B5EF4-FFF2-40B4-BE49-F238E27FC236}">
                <a16:creationId xmlns:a16="http://schemas.microsoft.com/office/drawing/2014/main" id="{D8FE6969-5F79-89C5-5A02-20946A4BB02F}"/>
              </a:ext>
            </a:extLst>
          </p:cNvPr>
          <p:cNvSpPr>
            <a:spLocks noGrp="1"/>
          </p:cNvSpPr>
          <p:nvPr>
            <p:ph type="body" sz="quarter" idx="26" hasCustomPrompt="1"/>
          </p:nvPr>
        </p:nvSpPr>
        <p:spPr>
          <a:xfrm>
            <a:off x="5012038" y="2815428"/>
            <a:ext cx="5940441" cy="2776716"/>
          </a:xfrm>
        </p:spPr>
        <p:txBody>
          <a:bodyPr anchor="t"/>
          <a:lstStyle>
            <a:lvl1pPr marL="287338" indent="-287338">
              <a:buFont typeface="Arial" panose="020B0604020202020204" pitchFamily="34" charset="0"/>
              <a:buChar char="•"/>
              <a:tabLst/>
              <a:defRPr>
                <a:solidFill>
                  <a:schemeClr val="tx1"/>
                </a:solidFill>
              </a:defRPr>
            </a:lvl1pPr>
          </a:lstStyle>
          <a:p>
            <a:pPr lvl="0"/>
            <a:r>
              <a:rPr lang="en-US"/>
              <a:t>Click to add context bullets</a:t>
            </a:r>
          </a:p>
        </p:txBody>
      </p:sp>
    </p:spTree>
    <p:extLst>
      <p:ext uri="{BB962C8B-B14F-4D97-AF65-F5344CB8AC3E}">
        <p14:creationId xmlns:p14="http://schemas.microsoft.com/office/powerpoint/2010/main" val="313574409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Large Image + Cop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3EB7590-0119-1F3F-1378-808E98A836F1}"/>
              </a:ext>
            </a:extLst>
          </p:cNvPr>
          <p:cNvSpPr>
            <a:spLocks noGrp="1"/>
          </p:cNvSpPr>
          <p:nvPr>
            <p:ph type="pic" sz="quarter" idx="13" hasCustomPrompt="1"/>
          </p:nvPr>
        </p:nvSpPr>
        <p:spPr>
          <a:xfrm>
            <a:off x="5170342" y="1124678"/>
            <a:ext cx="7021658" cy="5733321"/>
          </a:xfrm>
          <a:solidFill>
            <a:schemeClr val="accent2"/>
          </a:solidFill>
        </p:spPr>
        <p:txBody>
          <a:bodyPr anchor="ctr"/>
          <a:lstStyle>
            <a:lvl1pPr marL="0" indent="0" algn="ctr">
              <a:buNone/>
              <a:defRPr>
                <a:solidFill>
                  <a:schemeClr val="bg2"/>
                </a:solidFill>
              </a:defRPr>
            </a:lvl1pPr>
          </a:lstStyle>
          <a:p>
            <a:r>
              <a:rPr lang="en-US"/>
              <a:t>Click to add image</a:t>
            </a:r>
          </a:p>
        </p:txBody>
      </p:sp>
      <p:sp>
        <p:nvSpPr>
          <p:cNvPr id="11" name="Text Placeholder 10">
            <a:extLst>
              <a:ext uri="{FF2B5EF4-FFF2-40B4-BE49-F238E27FC236}">
                <a16:creationId xmlns:a16="http://schemas.microsoft.com/office/drawing/2014/main" id="{C71599F2-B573-46CC-5331-FDE34AEDDA6F}"/>
              </a:ext>
            </a:extLst>
          </p:cNvPr>
          <p:cNvSpPr>
            <a:spLocks noGrp="1"/>
          </p:cNvSpPr>
          <p:nvPr>
            <p:ph type="body" sz="quarter" idx="14" hasCustomPrompt="1"/>
          </p:nvPr>
        </p:nvSpPr>
        <p:spPr>
          <a:xfrm>
            <a:off x="387350" y="1534160"/>
            <a:ext cx="4468813" cy="2639378"/>
          </a:xfrm>
        </p:spPr>
        <p:txBody>
          <a:bodyPr lIns="182880" tIns="91440" rIns="182880" bIns="91440" anchor="ctr">
            <a:noAutofit/>
          </a:bodyPr>
          <a:lstStyle>
            <a:lvl1pPr marL="0" indent="0">
              <a:lnSpc>
                <a:spcPct val="125000"/>
              </a:lnSpc>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Add context here.</a:t>
            </a:r>
          </a:p>
        </p:txBody>
      </p:sp>
      <p:sp>
        <p:nvSpPr>
          <p:cNvPr id="6" name="Slide Number Placeholder 5"/>
          <p:cNvSpPr>
            <a:spLocks noGrp="1"/>
          </p:cNvSpPr>
          <p:nvPr>
            <p:ph type="sldNum" sz="quarter" idx="12"/>
          </p:nvPr>
        </p:nvSpPr>
        <p:spPr/>
        <p:txBody>
          <a:bodyPr/>
          <a:lstStyle/>
          <a:p>
            <a:fld id="{3D539ECA-5BAE-4EA9-A408-88BD88CDCDCD}" type="slidenum">
              <a:rPr lang="en-US" smtClean="0"/>
              <a:t>‹#›</a:t>
            </a:fld>
            <a:endParaRPr lang="en-US"/>
          </a:p>
        </p:txBody>
      </p:sp>
      <p:sp>
        <p:nvSpPr>
          <p:cNvPr id="14" name="Text Placeholder 13">
            <a:extLst>
              <a:ext uri="{FF2B5EF4-FFF2-40B4-BE49-F238E27FC236}">
                <a16:creationId xmlns:a16="http://schemas.microsoft.com/office/drawing/2014/main" id="{963689F3-CD9A-9A66-DCBF-14ABA81052A5}"/>
              </a:ext>
            </a:extLst>
          </p:cNvPr>
          <p:cNvSpPr>
            <a:spLocks noGrp="1"/>
          </p:cNvSpPr>
          <p:nvPr>
            <p:ph type="body" sz="quarter" idx="15" hasCustomPrompt="1"/>
          </p:nvPr>
        </p:nvSpPr>
        <p:spPr>
          <a:xfrm>
            <a:off x="4229182" y="4509864"/>
            <a:ext cx="1882320" cy="1882320"/>
          </a:xfrm>
          <a:prstGeom prst="ellipse">
            <a:avLst/>
          </a:prstGeom>
          <a:solidFill>
            <a:schemeClr val="accent1"/>
          </a:solidFill>
        </p:spPr>
        <p:txBody>
          <a:bodyPr anchor="ctr">
            <a:noAutofit/>
          </a:bodyPr>
          <a:lstStyle>
            <a:lvl1pPr marL="0" indent="0" algn="ctr">
              <a:buNone/>
              <a:defRPr sz="18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a:t>Caption</a:t>
            </a:r>
          </a:p>
        </p:txBody>
      </p:sp>
      <p:sp>
        <p:nvSpPr>
          <p:cNvPr id="7" name="Rectangle 6">
            <a:extLst>
              <a:ext uri="{FF2B5EF4-FFF2-40B4-BE49-F238E27FC236}">
                <a16:creationId xmlns:a16="http://schemas.microsoft.com/office/drawing/2014/main" id="{BEEF36D1-C326-1B8D-20E3-3F75A4D3B0A4}"/>
              </a:ext>
            </a:extLst>
          </p:cNvPr>
          <p:cNvSpPr/>
          <p:nvPr userDrawn="1"/>
        </p:nvSpPr>
        <p:spPr>
          <a:xfrm>
            <a:off x="-4653" y="0"/>
            <a:ext cx="12192000" cy="112467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87927" y="152400"/>
            <a:ext cx="11651673" cy="972280"/>
          </a:xfrm>
        </p:spPr>
        <p:txBody>
          <a:bodyPr lIns="0" tIns="0" rIns="0" bIns="0"/>
          <a:lstStyle>
            <a:lvl1pPr>
              <a:defRPr>
                <a:solidFill>
                  <a:schemeClr val="bg1"/>
                </a:solidFill>
              </a:defRPr>
            </a:lvl1pPr>
          </a:lstStyle>
          <a:p>
            <a:r>
              <a:rPr lang="en-US"/>
              <a:t>Click to add slide title</a:t>
            </a:r>
          </a:p>
        </p:txBody>
      </p:sp>
    </p:spTree>
    <p:extLst>
      <p:ext uri="{BB962C8B-B14F-4D97-AF65-F5344CB8AC3E}">
        <p14:creationId xmlns:p14="http://schemas.microsoft.com/office/powerpoint/2010/main" val="269049076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7" name="Picture 6" descr="A blue rectangle with white border&#10;&#10;Description automatically generated">
            <a:extLst>
              <a:ext uri="{FF2B5EF4-FFF2-40B4-BE49-F238E27FC236}">
                <a16:creationId xmlns:a16="http://schemas.microsoft.com/office/drawing/2014/main" id="{1FE2DB24-1168-6A81-AD6C-FF2EB78E07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136" t="4268" r="12788" b="5152"/>
          <a:stretch/>
        </p:blipFill>
        <p:spPr>
          <a:xfrm>
            <a:off x="0" y="1895121"/>
            <a:ext cx="12192000" cy="3531904"/>
          </a:xfrm>
          <a:prstGeom prst="rect">
            <a:avLst/>
          </a:prstGeom>
        </p:spPr>
      </p:pic>
      <p:pic>
        <p:nvPicPr>
          <p:cNvPr id="11" name="Picture 10" descr="A blue and black logo&#10;&#10;Description automatically generated">
            <a:extLst>
              <a:ext uri="{FF2B5EF4-FFF2-40B4-BE49-F238E27FC236}">
                <a16:creationId xmlns:a16="http://schemas.microsoft.com/office/drawing/2014/main" id="{763BC1A5-B785-A643-A3FD-6B9B67B1CF9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6616" y="97463"/>
            <a:ext cx="4820056" cy="1724606"/>
          </a:xfrm>
          <a:prstGeom prst="rect">
            <a:avLst/>
          </a:prstGeom>
        </p:spPr>
      </p:pic>
      <p:sp>
        <p:nvSpPr>
          <p:cNvPr id="12" name="Rectangle 11">
            <a:extLst>
              <a:ext uri="{FF2B5EF4-FFF2-40B4-BE49-F238E27FC236}">
                <a16:creationId xmlns:a16="http://schemas.microsoft.com/office/drawing/2014/main" id="{7A2C89F1-061F-B521-4FCD-216CF00A09D5}"/>
              </a:ext>
            </a:extLst>
          </p:cNvPr>
          <p:cNvSpPr/>
          <p:nvPr userDrawn="1"/>
        </p:nvSpPr>
        <p:spPr>
          <a:xfrm>
            <a:off x="152400" y="6096000"/>
            <a:ext cx="3241964"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5">
            <a:extLst>
              <a:ext uri="{FF2B5EF4-FFF2-40B4-BE49-F238E27FC236}">
                <a16:creationId xmlns:a16="http://schemas.microsoft.com/office/drawing/2014/main" id="{F27C4E09-B9D2-3DC8-B196-8D5F4F72E39F}"/>
              </a:ext>
            </a:extLst>
          </p:cNvPr>
          <p:cNvSpPr>
            <a:spLocks noGrp="1"/>
          </p:cNvSpPr>
          <p:nvPr>
            <p:ph type="sldNum" sz="quarter" idx="14"/>
          </p:nvPr>
        </p:nvSpPr>
        <p:spPr/>
        <p:txBody>
          <a:bodyPr/>
          <a:lstStyle/>
          <a:p>
            <a:fld id="{3D539ECA-5BAE-4EA9-A408-88BD88CDCDCD}" type="slidenum">
              <a:rPr lang="en-US" smtClean="0"/>
              <a:pPr/>
              <a:t>‹#›</a:t>
            </a:fld>
            <a:endParaRPr lang="en-US"/>
          </a:p>
        </p:txBody>
      </p:sp>
      <p:sp>
        <p:nvSpPr>
          <p:cNvPr id="4" name="TextBox 3">
            <a:extLst>
              <a:ext uri="{FF2B5EF4-FFF2-40B4-BE49-F238E27FC236}">
                <a16:creationId xmlns:a16="http://schemas.microsoft.com/office/drawing/2014/main" id="{7603E05B-F444-426F-9005-DF4127C972B3}"/>
              </a:ext>
            </a:extLst>
          </p:cNvPr>
          <p:cNvSpPr txBox="1"/>
          <p:nvPr userDrawn="1"/>
        </p:nvSpPr>
        <p:spPr>
          <a:xfrm>
            <a:off x="1409658" y="2683606"/>
            <a:ext cx="9144000" cy="1954934"/>
          </a:xfrm>
          <a:prstGeom prst="rect">
            <a:avLst/>
          </a:prstGeom>
          <a:noFill/>
        </p:spPr>
        <p:txBody>
          <a:bodyPr wrap="square" rtlCol="0" anchor="ctr">
            <a:noAutofit/>
          </a:bodyPr>
          <a:lstStyle/>
          <a:p>
            <a:pPr algn="ctr"/>
            <a:r>
              <a:rPr lang="en-US" sz="6000">
                <a:solidFill>
                  <a:schemeClr val="bg1"/>
                </a:solidFill>
              </a:rPr>
              <a:t>Thank You</a:t>
            </a:r>
          </a:p>
        </p:txBody>
      </p:sp>
    </p:spTree>
    <p:extLst>
      <p:ext uri="{BB962C8B-B14F-4D97-AF65-F5344CB8AC3E}">
        <p14:creationId xmlns:p14="http://schemas.microsoft.com/office/powerpoint/2010/main" val="127930635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DO NOT USE - INSTRUCTIONAL ONLY">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A459B-E81F-3A6C-B901-2EAD2F4C9DC5}"/>
              </a:ext>
            </a:extLst>
          </p:cNvPr>
          <p:cNvSpPr>
            <a:spLocks noGrp="1"/>
          </p:cNvSpPr>
          <p:nvPr>
            <p:ph type="title" hasCustomPrompt="1"/>
          </p:nvPr>
        </p:nvSpPr>
        <p:spPr>
          <a:xfrm>
            <a:off x="381000" y="625002"/>
            <a:ext cx="11430000" cy="518808"/>
          </a:xfrm>
        </p:spPr>
        <p:txBody>
          <a:bodyPr lIns="0" tIns="0" rIns="0" bIns="0">
            <a:noAutofit/>
          </a:bodyPr>
          <a:lstStyle>
            <a:lvl1pPr>
              <a:defRPr>
                <a:solidFill>
                  <a:schemeClr val="bg1"/>
                </a:solidFill>
              </a:defRPr>
            </a:lvl1pPr>
          </a:lstStyle>
          <a:p>
            <a:r>
              <a:rPr lang="en-US"/>
              <a:t>Click to add slide title</a:t>
            </a:r>
          </a:p>
        </p:txBody>
      </p:sp>
      <p:sp>
        <p:nvSpPr>
          <p:cNvPr id="6" name="TextBox 5">
            <a:extLst>
              <a:ext uri="{FF2B5EF4-FFF2-40B4-BE49-F238E27FC236}">
                <a16:creationId xmlns:a16="http://schemas.microsoft.com/office/drawing/2014/main" id="{45BB3AA4-9C4A-4ACF-4F09-48D87715297C}"/>
              </a:ext>
            </a:extLst>
          </p:cNvPr>
          <p:cNvSpPr txBox="1"/>
          <p:nvPr userDrawn="1"/>
        </p:nvSpPr>
        <p:spPr>
          <a:xfrm>
            <a:off x="381000" y="342900"/>
            <a:ext cx="5943599" cy="338554"/>
          </a:xfrm>
          <a:prstGeom prst="rect">
            <a:avLst/>
          </a:prstGeom>
          <a:noFill/>
        </p:spPr>
        <p:txBody>
          <a:bodyPr wrap="square" lIns="0" tIns="0" rIns="0" bIns="0" rtlCol="0" anchor="ctr">
            <a:noAutofit/>
          </a:bodyPr>
          <a:lstStyle/>
          <a:p>
            <a:r>
              <a:rPr lang="en-US" sz="1600" b="0" i="0">
                <a:solidFill>
                  <a:schemeClr val="bg1"/>
                </a:solidFill>
                <a:latin typeface="Franklin Gothic Medium" panose="020B0603020102020204" pitchFamily="34" charset="0"/>
              </a:rPr>
              <a:t>SLIDE GUIDANCE</a:t>
            </a:r>
          </a:p>
        </p:txBody>
      </p:sp>
      <p:sp>
        <p:nvSpPr>
          <p:cNvPr id="8" name="Rectangle 7">
            <a:extLst>
              <a:ext uri="{FF2B5EF4-FFF2-40B4-BE49-F238E27FC236}">
                <a16:creationId xmlns:a16="http://schemas.microsoft.com/office/drawing/2014/main" id="{62AFDB15-5EFC-5419-F66F-75C006C14167}"/>
              </a:ext>
            </a:extLst>
          </p:cNvPr>
          <p:cNvSpPr/>
          <p:nvPr userDrawn="1"/>
        </p:nvSpPr>
        <p:spPr>
          <a:xfrm>
            <a:off x="0" y="6096000"/>
            <a:ext cx="12192000" cy="762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lIns="365760" rtlCol="0" anchor="ctr"/>
          <a:lstStyle/>
          <a:p>
            <a:pPr algn="ctr">
              <a:lnSpc>
                <a:spcPct val="100000"/>
              </a:lnSpc>
            </a:pPr>
            <a:r>
              <a:rPr lang="en-US" sz="2400" b="0" i="0" spc="50" baseline="0">
                <a:solidFill>
                  <a:schemeClr val="accent2"/>
                </a:solidFill>
                <a:latin typeface="Franklin Gothic Medium" panose="020B0603020102020204" pitchFamily="34" charset="0"/>
              </a:rPr>
              <a:t>Do not use this slide in your presentation.</a:t>
            </a:r>
          </a:p>
          <a:p>
            <a:pPr algn="ctr">
              <a:lnSpc>
                <a:spcPct val="100000"/>
              </a:lnSpc>
            </a:pPr>
            <a:r>
              <a:rPr lang="en-US" sz="1400" b="0" i="0" spc="50" baseline="0">
                <a:solidFill>
                  <a:schemeClr val="accent2"/>
                </a:solidFill>
                <a:latin typeface="Franklin Gothic Medium" panose="020B0603020102020204" pitchFamily="34" charset="0"/>
              </a:rPr>
              <a:t>DELETE THIS SLIDE BEFORE YOUR PRESENTATION</a:t>
            </a:r>
          </a:p>
        </p:txBody>
      </p:sp>
    </p:spTree>
    <p:extLst>
      <p:ext uri="{BB962C8B-B14F-4D97-AF65-F5344CB8AC3E}">
        <p14:creationId xmlns:p14="http://schemas.microsoft.com/office/powerpoint/2010/main" val="3824782382"/>
      </p:ext>
    </p:extLst>
  </p:cSld>
  <p:clrMapOvr>
    <a:masterClrMapping/>
  </p:clrMapOvr>
  <p:extLst>
    <p:ext uri="{DCECCB84-F9BA-43D5-87BE-67443E8EF086}">
      <p15:sldGuideLst xmlns:p15="http://schemas.microsoft.com/office/powerpoint/2012/main">
        <p15:guide id="1" orient="horz" pos="216" userDrawn="1">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BD74EE-F722-43A0-B36F-1CCBE8BB5E59}" type="datetimeFigureOut">
              <a:rPr lang="en-US" smtClean="0"/>
              <a:t>5/28/2024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323EA-5A1E-44C1-A3C0-11E6DC05FF07}" type="slidenum">
              <a:rPr lang="en-US" smtClean="0"/>
              <a:t>‹#›</a:t>
            </a:fld>
            <a:endParaRPr lang="en-US"/>
          </a:p>
        </p:txBody>
      </p:sp>
    </p:spTree>
    <p:extLst>
      <p:ext uri="{BB962C8B-B14F-4D97-AF65-F5344CB8AC3E}">
        <p14:creationId xmlns:p14="http://schemas.microsoft.com/office/powerpoint/2010/main" val="1358261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hoto Slide">
  <p:cSld name="Photo Slide 3">
    <p:spTree>
      <p:nvGrpSpPr>
        <p:cNvPr id="1" name="Shape 207"/>
        <p:cNvGrpSpPr/>
        <p:nvPr/>
      </p:nvGrpSpPr>
      <p:grpSpPr>
        <a:xfrm>
          <a:off x="0" y="0"/>
          <a:ext cx="0" cy="0"/>
          <a:chOff x="0" y="0"/>
          <a:chExt cx="0" cy="0"/>
        </a:xfrm>
      </p:grpSpPr>
      <p:sp>
        <p:nvSpPr>
          <p:cNvPr id="208" name="Google Shape;208;p2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09" name="Google Shape;209;p2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210" name="Google Shape;210;p21"/>
          <p:cNvGrpSpPr/>
          <p:nvPr/>
        </p:nvGrpSpPr>
        <p:grpSpPr>
          <a:xfrm>
            <a:off x="0" y="5379426"/>
            <a:ext cx="2807368" cy="753891"/>
            <a:chOff x="0" y="5379426"/>
            <a:chExt cx="2807368" cy="753891"/>
          </a:xfrm>
        </p:grpSpPr>
        <p:sp>
          <p:nvSpPr>
            <p:cNvPr id="211" name="Google Shape;211;p2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2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13" name="Google Shape;213;p21"/>
          <p:cNvSpPr>
            <a:spLocks noGrp="1"/>
          </p:cNvSpPr>
          <p:nvPr>
            <p:ph type="pic" idx="2"/>
          </p:nvPr>
        </p:nvSpPr>
        <p:spPr>
          <a:xfrm>
            <a:off x="2807368" y="457202"/>
            <a:ext cx="8915400" cy="5943598"/>
          </a:xfrm>
          <a:prstGeom prst="rect">
            <a:avLst/>
          </a:prstGeom>
          <a:noFill/>
          <a:ln>
            <a:noFill/>
          </a:ln>
        </p:spPr>
      </p:sp>
      <p:pic>
        <p:nvPicPr>
          <p:cNvPr id="214" name="Google Shape;214;p21"/>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513348" y="4385538"/>
            <a:ext cx="2025315" cy="911940"/>
          </a:xfrm>
          <a:prstGeom prst="rect">
            <a:avLst/>
          </a:prstGeom>
          <a:noFill/>
          <a:ln>
            <a:noFill/>
          </a:ln>
        </p:spPr>
      </p:pic>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2480" y="0"/>
            <a:ext cx="10607040" cy="1341120"/>
          </a:xfrm>
          <a:prstGeom prst="rect">
            <a:avLst/>
          </a:prstGeom>
        </p:spPr>
        <p:txBody>
          <a:bodyPr anchor="b" anchorCtr="0">
            <a:noAutofit/>
          </a:bodyPr>
          <a:lstStyle>
            <a:lvl1pPr>
              <a:defRPr lang="en-US" sz="3200" b="0" kern="1200" dirty="0">
                <a:solidFill>
                  <a:schemeClr val="tx2"/>
                </a:solidFill>
                <a:effectLst/>
                <a:latin typeface="Calibri Light" panose="020F0302020204030204" pitchFamily="34" charset="0"/>
                <a:ea typeface="+mj-ea"/>
                <a:cs typeface="+mj-cs"/>
              </a:defRPr>
            </a:lvl1pPr>
          </a:lstStyle>
          <a:p>
            <a:r>
              <a:rPr lang="en-US"/>
              <a:t>Click to edit Master title style</a:t>
            </a:r>
          </a:p>
        </p:txBody>
      </p:sp>
      <p:sp>
        <p:nvSpPr>
          <p:cNvPr id="3" name="Content Placeholder 2"/>
          <p:cNvSpPr>
            <a:spLocks noGrp="1"/>
          </p:cNvSpPr>
          <p:nvPr>
            <p:ph idx="1"/>
          </p:nvPr>
        </p:nvSpPr>
        <p:spPr>
          <a:xfrm>
            <a:off x="812800" y="2006600"/>
            <a:ext cx="10668000" cy="4775200"/>
          </a:xfrm>
          <a:prstGeom prst="rect">
            <a:avLst/>
          </a:prstGeom>
        </p:spPr>
        <p:txBody>
          <a:bodyPr>
            <a:normAutofit/>
          </a:bodyPr>
          <a:lstStyle>
            <a:lvl1pPr>
              <a:defRPr sz="2133" b="0">
                <a:solidFill>
                  <a:schemeClr val="tx2"/>
                </a:solidFill>
                <a:latin typeface="Calibri Light" panose="020F0302020204030204" pitchFamily="34" charset="0"/>
              </a:defRPr>
            </a:lvl1pPr>
            <a:lvl2pPr>
              <a:defRPr sz="1867" b="0">
                <a:solidFill>
                  <a:schemeClr val="tx2"/>
                </a:solidFill>
                <a:latin typeface="Calibri Light" panose="020F0302020204030204" pitchFamily="34" charset="0"/>
              </a:defRPr>
            </a:lvl2pPr>
            <a:lvl3pPr>
              <a:defRPr sz="1600" b="0">
                <a:solidFill>
                  <a:schemeClr val="tx2"/>
                </a:solidFill>
                <a:latin typeface="Calibri Light" panose="020F0302020204030204" pitchFamily="34" charset="0"/>
              </a:defRPr>
            </a:lvl3pPr>
            <a:lvl4pPr>
              <a:defRPr sz="1467" b="0">
                <a:solidFill>
                  <a:schemeClr val="tx2"/>
                </a:solidFill>
                <a:latin typeface="Calibri Light" panose="020F0302020204030204" pitchFamily="34" charset="0"/>
              </a:defRPr>
            </a:lvl4pPr>
            <a:lvl5pPr>
              <a:defRPr sz="1467" b="0">
                <a:solidFill>
                  <a:schemeClr val="tx2"/>
                </a:solidFill>
                <a:latin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p:nvPr>
        </p:nvSpPr>
        <p:spPr>
          <a:xfrm>
            <a:off x="812800" y="1397000"/>
            <a:ext cx="10668000" cy="609600"/>
          </a:xfrm>
          <a:prstGeom prst="rect">
            <a:avLst/>
          </a:prstGeom>
        </p:spPr>
        <p:txBody>
          <a:bodyPr lIns="0" anchor="ctr" anchorCtr="0"/>
          <a:lstStyle>
            <a:lvl1pPr marL="0" indent="0">
              <a:buNone/>
              <a:defRPr sz="2400" b="0">
                <a:solidFill>
                  <a:schemeClr val="tx2"/>
                </a:solidFill>
                <a:latin typeface="Calibri Light" panose="020F03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349711784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2480" y="0"/>
            <a:ext cx="10607040" cy="1341120"/>
          </a:xfrm>
          <a:prstGeom prst="rect">
            <a:avLst/>
          </a:prstGeom>
        </p:spPr>
        <p:txBody>
          <a:bodyPr anchor="b" anchorCtr="0">
            <a:noAutofit/>
          </a:bodyPr>
          <a:lstStyle>
            <a:lvl1pPr>
              <a:defRPr lang="en-US" sz="3200" b="0" kern="1200" dirty="0">
                <a:solidFill>
                  <a:schemeClr val="tx2"/>
                </a:solidFill>
                <a:effectLst/>
                <a:latin typeface="Calibri Light" panose="020F0302020204030204" pitchFamily="34" charset="0"/>
                <a:ea typeface="+mj-ea"/>
                <a:cs typeface="+mj-cs"/>
              </a:defRPr>
            </a:lvl1pPr>
          </a:lstStyle>
          <a:p>
            <a:r>
              <a:rPr lang="en-US"/>
              <a:t>Click to edit Master title style</a:t>
            </a:r>
          </a:p>
        </p:txBody>
      </p:sp>
      <p:sp>
        <p:nvSpPr>
          <p:cNvPr id="3" name="Content Placeholder 2"/>
          <p:cNvSpPr>
            <a:spLocks noGrp="1"/>
          </p:cNvSpPr>
          <p:nvPr>
            <p:ph idx="1"/>
          </p:nvPr>
        </p:nvSpPr>
        <p:spPr>
          <a:xfrm>
            <a:off x="792480" y="1584960"/>
            <a:ext cx="10668000" cy="4775200"/>
          </a:xfrm>
          <a:prstGeom prst="rect">
            <a:avLst/>
          </a:prstGeom>
        </p:spPr>
        <p:txBody>
          <a:bodyPr>
            <a:normAutofit/>
          </a:bodyPr>
          <a:lstStyle>
            <a:lvl1pPr>
              <a:defRPr sz="2133" b="0">
                <a:solidFill>
                  <a:schemeClr val="tx2"/>
                </a:solidFill>
                <a:latin typeface="Calibri Light" panose="020F0302020204030204" pitchFamily="34" charset="0"/>
              </a:defRPr>
            </a:lvl1pPr>
            <a:lvl2pPr>
              <a:defRPr sz="1867" b="0">
                <a:solidFill>
                  <a:schemeClr val="tx2"/>
                </a:solidFill>
                <a:latin typeface="Calibri Light" panose="020F0302020204030204" pitchFamily="34" charset="0"/>
              </a:defRPr>
            </a:lvl2pPr>
            <a:lvl3pPr>
              <a:defRPr sz="1600" b="0">
                <a:solidFill>
                  <a:schemeClr val="tx2"/>
                </a:solidFill>
                <a:latin typeface="Calibri Light" panose="020F0302020204030204" pitchFamily="34" charset="0"/>
              </a:defRPr>
            </a:lvl3pPr>
            <a:lvl4pPr>
              <a:defRPr sz="1467" b="0">
                <a:solidFill>
                  <a:schemeClr val="tx2"/>
                </a:solidFill>
                <a:latin typeface="Calibri Light" panose="020F0302020204030204" pitchFamily="34" charset="0"/>
              </a:defRPr>
            </a:lvl4pPr>
            <a:lvl5pPr>
              <a:defRPr sz="1467" b="0">
                <a:solidFill>
                  <a:schemeClr val="tx2"/>
                </a:solidFill>
                <a:latin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590305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itle, 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786780" y="0"/>
            <a:ext cx="10607040" cy="1341120"/>
          </a:xfrm>
          <a:prstGeom prst="rect">
            <a:avLst/>
          </a:prstGeom>
        </p:spPr>
        <p:txBody>
          <a:bodyPr>
            <a:normAutofit/>
          </a:bodyPr>
          <a:lstStyle>
            <a:lvl1pPr>
              <a:defRPr sz="3200" b="0">
                <a:latin typeface="Calibri Light" panose="020F0302020204030204" pitchFamily="34" charset="0"/>
              </a:defRPr>
            </a:lvl1pPr>
          </a:lstStyle>
          <a:p>
            <a:r>
              <a:rPr lang="en-US"/>
              <a:t>Click to edit Master title style</a:t>
            </a:r>
          </a:p>
        </p:txBody>
      </p:sp>
      <p:sp>
        <p:nvSpPr>
          <p:cNvPr id="3" name="Content Placeholder 2"/>
          <p:cNvSpPr>
            <a:spLocks noGrp="1"/>
          </p:cNvSpPr>
          <p:nvPr>
            <p:ph sz="half" idx="1"/>
          </p:nvPr>
        </p:nvSpPr>
        <p:spPr>
          <a:xfrm>
            <a:off x="786780" y="1600201"/>
            <a:ext cx="5384800" cy="4525963"/>
          </a:xfrm>
          <a:prstGeom prst="rect">
            <a:avLst/>
          </a:prstGeom>
        </p:spPr>
        <p:txBody>
          <a:bodyPr>
            <a:normAutofit/>
          </a:bodyPr>
          <a:lstStyle>
            <a:lvl1pPr>
              <a:defRPr sz="2133">
                <a:latin typeface="Calibri Light" panose="020F0302020204030204" pitchFamily="34" charset="0"/>
              </a:defRPr>
            </a:lvl1pPr>
            <a:lvl2pPr>
              <a:defRPr sz="1867">
                <a:latin typeface="Calibri Light" panose="020F0302020204030204" pitchFamily="34" charset="0"/>
              </a:defRPr>
            </a:lvl2pPr>
            <a:lvl3pPr>
              <a:defRPr sz="1600">
                <a:latin typeface="Calibri Light" panose="020F0302020204030204" pitchFamily="34" charset="0"/>
              </a:defRPr>
            </a:lvl3pPr>
            <a:lvl4pPr>
              <a:defRPr sz="1467">
                <a:latin typeface="Calibri Light" panose="020F0302020204030204" pitchFamily="34" charset="0"/>
              </a:defRPr>
            </a:lvl4pPr>
            <a:lvl5pPr>
              <a:defRPr sz="1467">
                <a:latin typeface="Calibri Light" panose="020F030202020403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1"/>
            <a:ext cx="5384800" cy="4525963"/>
          </a:xfrm>
          <a:prstGeom prst="rect">
            <a:avLst/>
          </a:prstGeom>
        </p:spPr>
        <p:txBody>
          <a:bodyPr>
            <a:normAutofit/>
          </a:bodyPr>
          <a:lstStyle>
            <a:lvl1pPr>
              <a:defRPr sz="2133">
                <a:latin typeface="Calibri Light" panose="020F0302020204030204" pitchFamily="34" charset="0"/>
              </a:defRPr>
            </a:lvl1pPr>
            <a:lvl2pPr>
              <a:defRPr sz="1867">
                <a:latin typeface="Calibri Light" panose="020F0302020204030204" pitchFamily="34" charset="0"/>
              </a:defRPr>
            </a:lvl2pPr>
            <a:lvl3pPr>
              <a:defRPr sz="1600">
                <a:latin typeface="Calibri Light" panose="020F0302020204030204" pitchFamily="34" charset="0"/>
              </a:defRPr>
            </a:lvl3pPr>
            <a:lvl4pPr>
              <a:defRPr sz="1467">
                <a:latin typeface="Calibri Light" panose="020F0302020204030204" pitchFamily="34" charset="0"/>
              </a:defRPr>
            </a:lvl4pPr>
            <a:lvl5pPr>
              <a:defRPr sz="1467">
                <a:latin typeface="Calibri Light" panose="020F030202020403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906025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86780" y="0"/>
            <a:ext cx="10607040" cy="1341120"/>
          </a:xfrm>
          <a:prstGeom prst="rect">
            <a:avLst/>
          </a:prstGeom>
        </p:spPr>
        <p:txBody>
          <a:bodyPr/>
          <a:lstStyle>
            <a:lvl1pPr>
              <a:defRPr b="0">
                <a:latin typeface="Calibri Light" panose="020F0302020204030204" pitchFamily="34" charset="0"/>
              </a:defRPr>
            </a:lvl1pPr>
          </a:lstStyle>
          <a:p>
            <a:r>
              <a:rPr lang="en-US"/>
              <a:t>Click to edit Master title style</a:t>
            </a:r>
          </a:p>
        </p:txBody>
      </p:sp>
      <p:sp>
        <p:nvSpPr>
          <p:cNvPr id="3" name="Text Placeholder 2"/>
          <p:cNvSpPr>
            <a:spLocks noGrp="1"/>
          </p:cNvSpPr>
          <p:nvPr>
            <p:ph type="body" idx="1"/>
          </p:nvPr>
        </p:nvSpPr>
        <p:spPr>
          <a:xfrm>
            <a:off x="812800" y="1366839"/>
            <a:ext cx="5386917" cy="639763"/>
          </a:xfrm>
          <a:prstGeom prst="rect">
            <a:avLst/>
          </a:prstGeom>
        </p:spPr>
        <p:txBody>
          <a:bodyPr lIns="0" anchor="b">
            <a:normAutofit/>
          </a:bodyPr>
          <a:lstStyle>
            <a:lvl1pPr marL="0" indent="0">
              <a:buNone/>
              <a:defRPr sz="2667" b="0">
                <a:latin typeface="Calibri Light" panose="020F03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12800" y="2006600"/>
            <a:ext cx="5386917" cy="3951288"/>
          </a:xfrm>
          <a:prstGeom prst="rect">
            <a:avLst/>
          </a:prstGeom>
        </p:spPr>
        <p:txBody>
          <a:bodyPr>
            <a:normAutofit/>
          </a:bodyPr>
          <a:lstStyle>
            <a:lvl1pPr>
              <a:defRPr sz="2133" b="0">
                <a:latin typeface="Calibri Light" panose="020F0302020204030204" pitchFamily="34" charset="0"/>
              </a:defRPr>
            </a:lvl1pPr>
            <a:lvl2pPr>
              <a:defRPr sz="1867" b="0">
                <a:latin typeface="Calibri Light" panose="020F0302020204030204" pitchFamily="34" charset="0"/>
              </a:defRPr>
            </a:lvl2pPr>
            <a:lvl3pPr>
              <a:defRPr sz="1600" b="0">
                <a:latin typeface="Calibri Light" panose="020F0302020204030204" pitchFamily="34" charset="0"/>
              </a:defRPr>
            </a:lvl3pPr>
            <a:lvl4pPr>
              <a:defRPr sz="1467" b="0">
                <a:latin typeface="Calibri Light" panose="020F0302020204030204" pitchFamily="34" charset="0"/>
              </a:defRPr>
            </a:lvl4pPr>
            <a:lvl5pPr>
              <a:defRPr sz="1467" b="0">
                <a:latin typeface="Calibri Light" panose="020F030202020403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6572" y="1366839"/>
            <a:ext cx="5389033" cy="639763"/>
          </a:xfrm>
          <a:prstGeom prst="rect">
            <a:avLst/>
          </a:prstGeom>
        </p:spPr>
        <p:txBody>
          <a:bodyPr lIns="0" anchor="b">
            <a:normAutofit/>
          </a:bodyPr>
          <a:lstStyle>
            <a:lvl1pPr marL="0" indent="0">
              <a:buNone/>
              <a:defRPr sz="2667" b="0">
                <a:latin typeface="Calibri Light" panose="020F03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96572" y="2006600"/>
            <a:ext cx="5389033" cy="3951288"/>
          </a:xfrm>
          <a:prstGeom prst="rect">
            <a:avLst/>
          </a:prstGeom>
        </p:spPr>
        <p:txBody>
          <a:bodyPr>
            <a:normAutofit/>
          </a:bodyPr>
          <a:lstStyle>
            <a:lvl1pPr>
              <a:defRPr sz="2133" b="0">
                <a:latin typeface="Calibri Light" panose="020F0302020204030204" pitchFamily="34" charset="0"/>
              </a:defRPr>
            </a:lvl1pPr>
            <a:lvl2pPr>
              <a:defRPr sz="1867" b="0">
                <a:latin typeface="Calibri Light" panose="020F0302020204030204" pitchFamily="34" charset="0"/>
              </a:defRPr>
            </a:lvl2pPr>
            <a:lvl3pPr>
              <a:defRPr sz="1600" b="0">
                <a:latin typeface="Calibri Light" panose="020F0302020204030204" pitchFamily="34" charset="0"/>
              </a:defRPr>
            </a:lvl3pPr>
            <a:lvl4pPr>
              <a:defRPr sz="1467" b="0">
                <a:latin typeface="Calibri Light" panose="020F0302020204030204" pitchFamily="34" charset="0"/>
              </a:defRPr>
            </a:lvl4pPr>
            <a:lvl5pPr>
              <a:defRPr sz="1467" b="0">
                <a:latin typeface="Calibri Light" panose="020F030202020403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65466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86780" y="0"/>
            <a:ext cx="10607040" cy="1341120"/>
          </a:xfrm>
          <a:prstGeom prst="rect">
            <a:avLst/>
          </a:prstGeom>
        </p:spPr>
        <p:txBody>
          <a:bodyPr/>
          <a:lstStyle>
            <a:lvl1pPr>
              <a:defRPr b="0">
                <a:solidFill>
                  <a:schemeClr val="tx2"/>
                </a:solidFill>
                <a:latin typeface="Calibri Light" panose="020F0302020204030204" pitchFamily="34" charset="0"/>
              </a:defRPr>
            </a:lvl1pPr>
          </a:lstStyle>
          <a:p>
            <a:r>
              <a:rPr lang="en-US"/>
              <a:t>Click to edit Master title style</a:t>
            </a:r>
          </a:p>
        </p:txBody>
      </p:sp>
    </p:spTree>
    <p:extLst>
      <p:ext uri="{BB962C8B-B14F-4D97-AF65-F5344CB8AC3E}">
        <p14:creationId xmlns:p14="http://schemas.microsoft.com/office/powerpoint/2010/main" val="297520762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786780" y="0"/>
            <a:ext cx="10607040" cy="1341120"/>
          </a:xfrm>
          <a:prstGeom prst="rect">
            <a:avLst/>
          </a:prstGeom>
        </p:spPr>
        <p:txBody>
          <a:bodyPr/>
          <a:lstStyle>
            <a:lvl1pPr>
              <a:defRPr b="0">
                <a:solidFill>
                  <a:schemeClr val="tx2"/>
                </a:solidFill>
                <a:latin typeface="Calibri Light" panose="020F0302020204030204" pitchFamily="34" charset="0"/>
              </a:defRPr>
            </a:lvl1pPr>
          </a:lstStyle>
          <a:p>
            <a:r>
              <a:rPr lang="en-US"/>
              <a:t>Click to edit Master title style</a:t>
            </a:r>
          </a:p>
        </p:txBody>
      </p:sp>
      <p:sp>
        <p:nvSpPr>
          <p:cNvPr id="3" name="Text Placeholder 4"/>
          <p:cNvSpPr>
            <a:spLocks noGrp="1"/>
          </p:cNvSpPr>
          <p:nvPr>
            <p:ph type="body" sz="quarter" idx="10"/>
          </p:nvPr>
        </p:nvSpPr>
        <p:spPr>
          <a:xfrm>
            <a:off x="812800" y="1397000"/>
            <a:ext cx="10668000" cy="609600"/>
          </a:xfrm>
          <a:prstGeom prst="rect">
            <a:avLst/>
          </a:prstGeom>
        </p:spPr>
        <p:txBody>
          <a:bodyPr lIns="0" anchor="ctr" anchorCtr="0"/>
          <a:lstStyle>
            <a:lvl1pPr marL="0" indent="0">
              <a:buNone/>
              <a:defRPr sz="2400" b="0">
                <a:solidFill>
                  <a:schemeClr val="tx2"/>
                </a:solidFill>
                <a:latin typeface="Calibri Light" panose="020F03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113816420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N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4038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Exec Bio">
    <p:spTree>
      <p:nvGrpSpPr>
        <p:cNvPr id="1" name=""/>
        <p:cNvGrpSpPr/>
        <p:nvPr/>
      </p:nvGrpSpPr>
      <p:grpSpPr>
        <a:xfrm>
          <a:off x="0" y="0"/>
          <a:ext cx="0" cy="0"/>
          <a:chOff x="0" y="0"/>
          <a:chExt cx="0" cy="0"/>
        </a:xfrm>
      </p:grpSpPr>
      <p:sp>
        <p:nvSpPr>
          <p:cNvPr id="2" name="Title 1"/>
          <p:cNvSpPr>
            <a:spLocks noGrp="1"/>
          </p:cNvSpPr>
          <p:nvPr>
            <p:ph type="title"/>
          </p:nvPr>
        </p:nvSpPr>
        <p:spPr>
          <a:xfrm>
            <a:off x="786780" y="0"/>
            <a:ext cx="10607040" cy="1341120"/>
          </a:xfrm>
          <a:prstGeom prst="rect">
            <a:avLst/>
          </a:prstGeom>
        </p:spPr>
        <p:txBody>
          <a:bodyPr/>
          <a:lstStyle>
            <a:lvl1pPr>
              <a:defRPr b="0">
                <a:solidFill>
                  <a:schemeClr val="tx2"/>
                </a:solidFill>
                <a:latin typeface="Calibri Light" panose="020F0302020204030204" pitchFamily="34" charset="0"/>
              </a:defRPr>
            </a:lvl1pPr>
          </a:lstStyle>
          <a:p>
            <a:r>
              <a:rPr lang="en-US"/>
              <a:t>Click to edit Master title style</a:t>
            </a:r>
          </a:p>
        </p:txBody>
      </p:sp>
      <p:sp>
        <p:nvSpPr>
          <p:cNvPr id="3" name="Rectangle 2"/>
          <p:cNvSpPr/>
          <p:nvPr userDrawn="1"/>
        </p:nvSpPr>
        <p:spPr>
          <a:xfrm>
            <a:off x="10932584" y="6369051"/>
            <a:ext cx="466936" cy="488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Calibri Light" charset="0"/>
            </a:endParaRPr>
          </a:p>
        </p:txBody>
      </p:sp>
      <p:sp>
        <p:nvSpPr>
          <p:cNvPr id="4" name="TextBox 3"/>
          <p:cNvSpPr txBox="1"/>
          <p:nvPr userDrawn="1"/>
        </p:nvSpPr>
        <p:spPr>
          <a:xfrm>
            <a:off x="10943241" y="6452870"/>
            <a:ext cx="442235" cy="184665"/>
          </a:xfrm>
          <a:prstGeom prst="rect">
            <a:avLst/>
          </a:prstGeom>
          <a:noFill/>
        </p:spPr>
        <p:txBody>
          <a:bodyPr wrap="square" lIns="0" tIns="0" rIns="0" bIns="0" rtlCol="0">
            <a:spAutoFit/>
          </a:bodyPr>
          <a:lstStyle/>
          <a:p>
            <a:pPr algn="ctr"/>
            <a:fld id="{0734B565-F3A7-4F3A-A7A3-CEB56CC79533}" type="slidenum">
              <a:rPr lang="en-US" sz="1200" b="0" i="0" smtClean="0">
                <a:solidFill>
                  <a:schemeClr val="bg1"/>
                </a:solidFill>
                <a:latin typeface="Calibri Light" charset="0"/>
              </a:rPr>
              <a:pPr algn="ctr"/>
              <a:t>‹#›</a:t>
            </a:fld>
            <a:endParaRPr lang="en-US" sz="1200" b="0" i="0">
              <a:solidFill>
                <a:schemeClr val="bg1"/>
              </a:solidFill>
              <a:latin typeface="Calibri Light" charset="0"/>
            </a:endParaRPr>
          </a:p>
        </p:txBody>
      </p:sp>
      <p:sp>
        <p:nvSpPr>
          <p:cNvPr id="5" name="Picture Placeholder 4"/>
          <p:cNvSpPr>
            <a:spLocks noGrp="1" noChangeAspect="1"/>
          </p:cNvSpPr>
          <p:nvPr>
            <p:ph type="pic" sz="quarter" idx="12"/>
          </p:nvPr>
        </p:nvSpPr>
        <p:spPr>
          <a:xfrm>
            <a:off x="799981" y="1484011"/>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6" name="Picture Placeholder 4"/>
          <p:cNvSpPr>
            <a:spLocks noGrp="1" noChangeAspect="1"/>
          </p:cNvSpPr>
          <p:nvPr>
            <p:ph type="pic" sz="quarter" idx="13"/>
          </p:nvPr>
        </p:nvSpPr>
        <p:spPr>
          <a:xfrm>
            <a:off x="3121708" y="1484009"/>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7" name="Picture Placeholder 4"/>
          <p:cNvSpPr>
            <a:spLocks noGrp="1" noChangeAspect="1"/>
          </p:cNvSpPr>
          <p:nvPr>
            <p:ph type="pic" sz="quarter" idx="14"/>
          </p:nvPr>
        </p:nvSpPr>
        <p:spPr>
          <a:xfrm>
            <a:off x="5478417" y="1484011"/>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8" name="Picture Placeholder 4"/>
          <p:cNvSpPr>
            <a:spLocks noGrp="1" noChangeAspect="1"/>
          </p:cNvSpPr>
          <p:nvPr>
            <p:ph type="pic" sz="quarter" idx="15"/>
          </p:nvPr>
        </p:nvSpPr>
        <p:spPr>
          <a:xfrm>
            <a:off x="7803005" y="1484011"/>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9" name="Picture Placeholder 4"/>
          <p:cNvSpPr>
            <a:spLocks noGrp="1" noChangeAspect="1"/>
          </p:cNvSpPr>
          <p:nvPr>
            <p:ph type="pic" sz="quarter" idx="16"/>
          </p:nvPr>
        </p:nvSpPr>
        <p:spPr>
          <a:xfrm>
            <a:off x="10127379" y="1484011"/>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10" name="Picture Placeholder 4"/>
          <p:cNvSpPr>
            <a:spLocks noGrp="1" noChangeAspect="1"/>
          </p:cNvSpPr>
          <p:nvPr>
            <p:ph type="pic" sz="quarter" idx="17"/>
          </p:nvPr>
        </p:nvSpPr>
        <p:spPr>
          <a:xfrm>
            <a:off x="1536748" y="4212113"/>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11" name="Picture Placeholder 4"/>
          <p:cNvSpPr>
            <a:spLocks noGrp="1" noChangeAspect="1"/>
          </p:cNvSpPr>
          <p:nvPr>
            <p:ph type="pic" sz="quarter" idx="18"/>
          </p:nvPr>
        </p:nvSpPr>
        <p:spPr>
          <a:xfrm>
            <a:off x="3877275" y="4212113"/>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12" name="Picture Placeholder 4"/>
          <p:cNvSpPr>
            <a:spLocks noGrp="1" noChangeAspect="1"/>
          </p:cNvSpPr>
          <p:nvPr>
            <p:ph type="pic" sz="quarter" idx="19"/>
          </p:nvPr>
        </p:nvSpPr>
        <p:spPr>
          <a:xfrm>
            <a:off x="6237385" y="4212113"/>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13" name="Picture Placeholder 4"/>
          <p:cNvSpPr>
            <a:spLocks noGrp="1" noChangeAspect="1"/>
          </p:cNvSpPr>
          <p:nvPr>
            <p:ph type="pic" sz="quarter" idx="20"/>
          </p:nvPr>
        </p:nvSpPr>
        <p:spPr>
          <a:xfrm>
            <a:off x="8587705" y="4212113"/>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15" name="Isosceles Triangle 29"/>
          <p:cNvSpPr/>
          <p:nvPr userDrawn="1"/>
        </p:nvSpPr>
        <p:spPr>
          <a:xfrm rot="10800000">
            <a:off x="1485087" y="3118778"/>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16" name="Oval 15"/>
          <p:cNvSpPr>
            <a:spLocks noChangeAspect="1"/>
          </p:cNvSpPr>
          <p:nvPr userDrawn="1"/>
        </p:nvSpPr>
        <p:spPr>
          <a:xfrm>
            <a:off x="739021" y="1423051"/>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17" name="Oval 16"/>
          <p:cNvSpPr>
            <a:spLocks noChangeAspect="1"/>
          </p:cNvSpPr>
          <p:nvPr userDrawn="1"/>
        </p:nvSpPr>
        <p:spPr>
          <a:xfrm>
            <a:off x="3060748" y="1423051"/>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18" name="Oval 17"/>
          <p:cNvSpPr>
            <a:spLocks noChangeAspect="1"/>
          </p:cNvSpPr>
          <p:nvPr userDrawn="1"/>
        </p:nvSpPr>
        <p:spPr>
          <a:xfrm>
            <a:off x="5417457" y="1423051"/>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19" name="Oval 18"/>
          <p:cNvSpPr>
            <a:spLocks noChangeAspect="1"/>
          </p:cNvSpPr>
          <p:nvPr userDrawn="1"/>
        </p:nvSpPr>
        <p:spPr>
          <a:xfrm>
            <a:off x="7744949" y="1423051"/>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20" name="Oval 19"/>
          <p:cNvSpPr>
            <a:spLocks noChangeAspect="1"/>
          </p:cNvSpPr>
          <p:nvPr userDrawn="1"/>
        </p:nvSpPr>
        <p:spPr>
          <a:xfrm>
            <a:off x="10066419" y="1423051"/>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21" name="Isosceles Triangle 147"/>
          <p:cNvSpPr/>
          <p:nvPr userDrawn="1"/>
        </p:nvSpPr>
        <p:spPr>
          <a:xfrm rot="10800000">
            <a:off x="3806813" y="3118778"/>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22" name="Isosceles Triangle 148"/>
          <p:cNvSpPr/>
          <p:nvPr userDrawn="1"/>
        </p:nvSpPr>
        <p:spPr>
          <a:xfrm rot="10800000">
            <a:off x="6163521" y="3099369"/>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23" name="Isosceles Triangle 149"/>
          <p:cNvSpPr/>
          <p:nvPr userDrawn="1"/>
        </p:nvSpPr>
        <p:spPr>
          <a:xfrm rot="10800000">
            <a:off x="8491013" y="3099369"/>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24" name="Isosceles Triangle 150"/>
          <p:cNvSpPr/>
          <p:nvPr userDrawn="1"/>
        </p:nvSpPr>
        <p:spPr>
          <a:xfrm rot="10800000">
            <a:off x="10812483" y="3099881"/>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25" name="Isosceles Triangle 164"/>
          <p:cNvSpPr/>
          <p:nvPr userDrawn="1"/>
        </p:nvSpPr>
        <p:spPr>
          <a:xfrm rot="10800000">
            <a:off x="2221852" y="5846881"/>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26" name="Oval 25"/>
          <p:cNvSpPr>
            <a:spLocks noChangeAspect="1"/>
          </p:cNvSpPr>
          <p:nvPr userDrawn="1"/>
        </p:nvSpPr>
        <p:spPr>
          <a:xfrm>
            <a:off x="3816315" y="4151153"/>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27" name="Isosceles Triangle 166"/>
          <p:cNvSpPr/>
          <p:nvPr userDrawn="1"/>
        </p:nvSpPr>
        <p:spPr>
          <a:xfrm rot="10800000">
            <a:off x="4562380" y="5829723"/>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28" name="Oval 27"/>
          <p:cNvSpPr>
            <a:spLocks noChangeAspect="1"/>
          </p:cNvSpPr>
          <p:nvPr userDrawn="1"/>
        </p:nvSpPr>
        <p:spPr>
          <a:xfrm>
            <a:off x="1475788" y="4151153"/>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29" name="Oval 28"/>
          <p:cNvSpPr>
            <a:spLocks noChangeAspect="1"/>
          </p:cNvSpPr>
          <p:nvPr userDrawn="1"/>
        </p:nvSpPr>
        <p:spPr>
          <a:xfrm>
            <a:off x="6176425" y="4151153"/>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30" name="Isosceles Triangle 169"/>
          <p:cNvSpPr/>
          <p:nvPr userDrawn="1"/>
        </p:nvSpPr>
        <p:spPr>
          <a:xfrm rot="10800000">
            <a:off x="6908260" y="5829723"/>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31" name="Oval 30"/>
          <p:cNvSpPr>
            <a:spLocks noChangeAspect="1"/>
          </p:cNvSpPr>
          <p:nvPr userDrawn="1"/>
        </p:nvSpPr>
        <p:spPr>
          <a:xfrm>
            <a:off x="8526745" y="4149931"/>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32" name="Isosceles Triangle 171"/>
          <p:cNvSpPr/>
          <p:nvPr userDrawn="1"/>
        </p:nvSpPr>
        <p:spPr>
          <a:xfrm rot="10800000">
            <a:off x="9270597" y="5828501"/>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Tree>
    <p:extLst>
      <p:ext uri="{BB962C8B-B14F-4D97-AF65-F5344CB8AC3E}">
        <p14:creationId xmlns:p14="http://schemas.microsoft.com/office/powerpoint/2010/main" val="212931710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Default Page">
    <p:spTree>
      <p:nvGrpSpPr>
        <p:cNvPr id="1" name=""/>
        <p:cNvGrpSpPr/>
        <p:nvPr/>
      </p:nvGrpSpPr>
      <p:grpSpPr>
        <a:xfrm>
          <a:off x="0" y="0"/>
          <a:ext cx="0" cy="0"/>
          <a:chOff x="0" y="0"/>
          <a:chExt cx="0" cy="0"/>
        </a:xfrm>
      </p:grpSpPr>
      <p:sp>
        <p:nvSpPr>
          <p:cNvPr id="3" name="Rectangle 2"/>
          <p:cNvSpPr/>
          <p:nvPr userDrawn="1"/>
        </p:nvSpPr>
        <p:spPr>
          <a:xfrm>
            <a:off x="10932584" y="6369051"/>
            <a:ext cx="466936" cy="488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Calibri Light" charset="0"/>
            </a:endParaRPr>
          </a:p>
        </p:txBody>
      </p:sp>
      <p:sp>
        <p:nvSpPr>
          <p:cNvPr id="9" name="Text Placeholder 8"/>
          <p:cNvSpPr>
            <a:spLocks noGrp="1"/>
          </p:cNvSpPr>
          <p:nvPr>
            <p:ph type="body" sz="quarter" idx="10"/>
          </p:nvPr>
        </p:nvSpPr>
        <p:spPr>
          <a:xfrm>
            <a:off x="792480" y="479866"/>
            <a:ext cx="10607040" cy="483831"/>
          </a:xfrm>
          <a:prstGeom prst="rect">
            <a:avLst/>
          </a:prstGeom>
        </p:spPr>
        <p:txBody>
          <a:bodyPr lIns="0" tIns="0" rIns="0" bIns="0"/>
          <a:lstStyle>
            <a:lvl1pPr marL="0" indent="0" algn="l">
              <a:buNone/>
              <a:defRPr sz="3600" b="0" i="0" cap="none" spc="0" baseline="0">
                <a:solidFill>
                  <a:schemeClr val="tx2"/>
                </a:solidFill>
                <a:latin typeface="Calibri Regular" charset="0"/>
                <a:ea typeface="Calibri Light" charset="0"/>
              </a:defRPr>
            </a:lvl1pPr>
          </a:lstStyle>
          <a:p>
            <a:pPr lvl="0"/>
            <a:r>
              <a:rPr lang="en-US"/>
              <a:t>Click to edit Master text styles</a:t>
            </a:r>
          </a:p>
        </p:txBody>
      </p:sp>
      <p:sp>
        <p:nvSpPr>
          <p:cNvPr id="11" name="Text Placeholder 8"/>
          <p:cNvSpPr>
            <a:spLocks noGrp="1"/>
          </p:cNvSpPr>
          <p:nvPr>
            <p:ph type="body" sz="quarter" idx="11"/>
          </p:nvPr>
        </p:nvSpPr>
        <p:spPr>
          <a:xfrm>
            <a:off x="792480" y="1036471"/>
            <a:ext cx="10607040" cy="226255"/>
          </a:xfrm>
          <a:prstGeom prst="rect">
            <a:avLst/>
          </a:prstGeom>
        </p:spPr>
        <p:txBody>
          <a:bodyPr lIns="0" tIns="0" rIns="0" bIns="0"/>
          <a:lstStyle>
            <a:lvl1pPr marL="0" indent="0" algn="l">
              <a:buNone/>
              <a:defRPr sz="1467" b="0" i="0" cap="none" baseline="0">
                <a:solidFill>
                  <a:schemeClr val="bg1">
                    <a:lumMod val="50000"/>
                  </a:schemeClr>
                </a:solidFill>
                <a:latin typeface="Calibri Light" charset="0"/>
              </a:defRPr>
            </a:lvl1pPr>
          </a:lstStyle>
          <a:p>
            <a:pPr lvl="0"/>
            <a:r>
              <a:rPr lang="en-US"/>
              <a:t>Click to edit Master text styles</a:t>
            </a:r>
          </a:p>
        </p:txBody>
      </p:sp>
      <p:sp>
        <p:nvSpPr>
          <p:cNvPr id="6" name="TextBox 5"/>
          <p:cNvSpPr txBox="1"/>
          <p:nvPr userDrawn="1"/>
        </p:nvSpPr>
        <p:spPr>
          <a:xfrm>
            <a:off x="10943241" y="6452870"/>
            <a:ext cx="442235" cy="184665"/>
          </a:xfrm>
          <a:prstGeom prst="rect">
            <a:avLst/>
          </a:prstGeom>
          <a:noFill/>
        </p:spPr>
        <p:txBody>
          <a:bodyPr wrap="square" lIns="0" tIns="0" rIns="0" bIns="0" rtlCol="0">
            <a:spAutoFit/>
          </a:bodyPr>
          <a:lstStyle/>
          <a:p>
            <a:pPr algn="ctr"/>
            <a:fld id="{0734B565-F3A7-4F3A-A7A3-CEB56CC79533}" type="slidenum">
              <a:rPr lang="en-US" sz="1200" b="0" i="0" smtClean="0">
                <a:solidFill>
                  <a:schemeClr val="bg1"/>
                </a:solidFill>
                <a:latin typeface="Calibri Regular" charset="0"/>
              </a:rPr>
              <a:pPr algn="ctr"/>
              <a:t>‹#›</a:t>
            </a:fld>
            <a:endParaRPr lang="en-US" sz="1200" b="0" i="0">
              <a:solidFill>
                <a:schemeClr val="bg1"/>
              </a:solidFill>
              <a:latin typeface="Calibri Regular" charset="0"/>
            </a:endParaRPr>
          </a:p>
        </p:txBody>
      </p:sp>
      <p:sp>
        <p:nvSpPr>
          <p:cNvPr id="2" name="Rectangle 1"/>
          <p:cNvSpPr/>
          <p:nvPr userDrawn="1"/>
        </p:nvSpPr>
        <p:spPr>
          <a:xfrm>
            <a:off x="809413" y="1379173"/>
            <a:ext cx="451104"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Calibri Light" charset="0"/>
            </a:endParaRPr>
          </a:p>
        </p:txBody>
      </p:sp>
    </p:spTree>
    <p:extLst>
      <p:ext uri="{BB962C8B-B14F-4D97-AF65-F5344CB8AC3E}">
        <p14:creationId xmlns:p14="http://schemas.microsoft.com/office/powerpoint/2010/main" val="2824504784"/>
      </p:ext>
    </p:extLst>
  </p:cSld>
  <p:clrMapOvr>
    <a:masterClrMapping/>
  </p:clrMapOvr>
  <mc:AlternateContent xmlns:mc="http://schemas.openxmlformats.org/markup-compatibility/2006" xmlns:p14="http://schemas.microsoft.com/office/powerpoint/2010/main">
    <mc:Choice Requires="p14">
      <p:transition spd="slow" p14:dur="1250" advClick="0" advTm="100">
        <p:push dir="r"/>
      </p:transition>
    </mc:Choice>
    <mc:Fallback xmlns="">
      <p:transition spd="slow" advClick="0" advTm="100">
        <p:push dir="r"/>
      </p:transition>
    </mc:Fallback>
  </mc:AlternateContent>
  <p:extLst>
    <p:ext uri="{DCECCB84-F9BA-43D5-87BE-67443E8EF086}">
      <p15:sldGuideLst xmlns:p15="http://schemas.microsoft.com/office/powerpoint/2012/main">
        <p15:guide id="1" pos="499" userDrawn="1">
          <p15:clr>
            <a:srgbClr val="FBAE40"/>
          </p15:clr>
        </p15:guide>
        <p15:guide id="2" pos="7179" userDrawn="1">
          <p15:clr>
            <a:srgbClr val="FBAE40"/>
          </p15:clr>
        </p15:guide>
        <p15:guide id="3" orient="horz" pos="1264" userDrawn="1">
          <p15:clr>
            <a:srgbClr val="FBAE40"/>
          </p15:clr>
        </p15:guide>
        <p15:guide id="4" orient="horz" pos="3760" userDrawn="1">
          <p15:clr>
            <a:srgbClr val="FBAE40"/>
          </p15:clr>
        </p15:guide>
        <p15:guide id="5" pos="6887" userDrawn="1">
          <p15:clr>
            <a:srgbClr val="FBAE40"/>
          </p15:clr>
        </p15:guide>
        <p15:guide id="6" pos="791" userDrawn="1">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054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ation">
  <p:cSld name="Quotation 2">
    <p:spTree>
      <p:nvGrpSpPr>
        <p:cNvPr id="1" name="Shape 215"/>
        <p:cNvGrpSpPr/>
        <p:nvPr/>
      </p:nvGrpSpPr>
      <p:grpSpPr>
        <a:xfrm>
          <a:off x="0" y="0"/>
          <a:ext cx="0" cy="0"/>
          <a:chOff x="0" y="0"/>
          <a:chExt cx="0" cy="0"/>
        </a:xfrm>
      </p:grpSpPr>
      <p:sp>
        <p:nvSpPr>
          <p:cNvPr id="216" name="Google Shape;216;p2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2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2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2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0" name="Google Shape;220;p2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21" name="Google Shape;221;p2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22" name="Google Shape;222;p22"/>
          <p:cNvGrpSpPr/>
          <p:nvPr/>
        </p:nvGrpSpPr>
        <p:grpSpPr>
          <a:xfrm>
            <a:off x="7191542" y="1"/>
            <a:ext cx="5000459" cy="1425992"/>
            <a:chOff x="7191542" y="1"/>
            <a:chExt cx="5000459" cy="1425992"/>
          </a:xfrm>
        </p:grpSpPr>
        <p:pic>
          <p:nvPicPr>
            <p:cNvPr id="223" name="Google Shape;223;p22"/>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224" name="Google Shape;224;p22"/>
            <p:cNvGrpSpPr/>
            <p:nvPr/>
          </p:nvGrpSpPr>
          <p:grpSpPr>
            <a:xfrm>
              <a:off x="7191542" y="1"/>
              <a:ext cx="5000459" cy="1425992"/>
              <a:chOff x="7186272" y="0"/>
              <a:chExt cx="5005729" cy="1427495"/>
            </a:xfrm>
          </p:grpSpPr>
          <p:sp>
            <p:nvSpPr>
              <p:cNvPr id="225" name="Google Shape;225;p2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 name="Google Shape;226;p2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27" name="Google Shape;227;p22" descr="Open quotation mark with solid fill"/>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2480" y="0"/>
            <a:ext cx="10607040" cy="1341120"/>
          </a:xfrm>
          <a:prstGeom prst="rect">
            <a:avLst/>
          </a:prstGeom>
        </p:spPr>
        <p:txBody>
          <a:bodyPr anchor="b" anchorCtr="0">
            <a:noAutofit/>
          </a:bodyPr>
          <a:lstStyle>
            <a:lvl1pPr>
              <a:defRPr lang="en-US" sz="3200" b="0" kern="1200" dirty="0">
                <a:solidFill>
                  <a:schemeClr val="tx2"/>
                </a:solidFill>
                <a:effectLst/>
                <a:latin typeface="Calibri Light" panose="020F0302020204030204" pitchFamily="34" charset="0"/>
                <a:ea typeface="+mj-ea"/>
                <a:cs typeface="+mj-cs"/>
              </a:defRPr>
            </a:lvl1pPr>
          </a:lstStyle>
          <a:p>
            <a:r>
              <a:rPr lang="en-US"/>
              <a:t>Click to edit Master title style</a:t>
            </a:r>
          </a:p>
        </p:txBody>
      </p:sp>
      <p:sp>
        <p:nvSpPr>
          <p:cNvPr id="3" name="Content Placeholder 2"/>
          <p:cNvSpPr>
            <a:spLocks noGrp="1"/>
          </p:cNvSpPr>
          <p:nvPr>
            <p:ph idx="1"/>
          </p:nvPr>
        </p:nvSpPr>
        <p:spPr>
          <a:xfrm>
            <a:off x="812800" y="2006600"/>
            <a:ext cx="10668000" cy="4775200"/>
          </a:xfrm>
          <a:prstGeom prst="rect">
            <a:avLst/>
          </a:prstGeom>
        </p:spPr>
        <p:txBody>
          <a:bodyPr>
            <a:normAutofit/>
          </a:bodyPr>
          <a:lstStyle>
            <a:lvl1pPr>
              <a:defRPr sz="2133" b="0">
                <a:solidFill>
                  <a:schemeClr val="tx2"/>
                </a:solidFill>
                <a:latin typeface="Calibri Light" panose="020F0302020204030204" pitchFamily="34" charset="0"/>
              </a:defRPr>
            </a:lvl1pPr>
            <a:lvl2pPr>
              <a:defRPr sz="1867" b="0">
                <a:solidFill>
                  <a:schemeClr val="tx2"/>
                </a:solidFill>
                <a:latin typeface="Calibri Light" panose="020F0302020204030204" pitchFamily="34" charset="0"/>
              </a:defRPr>
            </a:lvl2pPr>
            <a:lvl3pPr>
              <a:defRPr sz="1600" b="0">
                <a:solidFill>
                  <a:schemeClr val="tx2"/>
                </a:solidFill>
                <a:latin typeface="Calibri Light" panose="020F0302020204030204" pitchFamily="34" charset="0"/>
              </a:defRPr>
            </a:lvl3pPr>
            <a:lvl4pPr>
              <a:defRPr sz="1467" b="0">
                <a:solidFill>
                  <a:schemeClr val="tx2"/>
                </a:solidFill>
                <a:latin typeface="Calibri Light" panose="020F0302020204030204" pitchFamily="34" charset="0"/>
              </a:defRPr>
            </a:lvl4pPr>
            <a:lvl5pPr>
              <a:defRPr sz="1467" b="0">
                <a:solidFill>
                  <a:schemeClr val="tx2"/>
                </a:solidFill>
                <a:latin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p:nvPr>
        </p:nvSpPr>
        <p:spPr>
          <a:xfrm>
            <a:off x="812800" y="1397000"/>
            <a:ext cx="10668000" cy="609600"/>
          </a:xfrm>
          <a:prstGeom prst="rect">
            <a:avLst/>
          </a:prstGeom>
        </p:spPr>
        <p:txBody>
          <a:bodyPr lIns="0" anchor="ctr" anchorCtr="0"/>
          <a:lstStyle>
            <a:lvl1pPr marL="0" indent="0">
              <a:buNone/>
              <a:defRPr sz="2400" b="0">
                <a:solidFill>
                  <a:schemeClr val="tx2"/>
                </a:solidFill>
                <a:latin typeface="Calibri Light" panose="020F03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102281934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2480" y="0"/>
            <a:ext cx="10607040" cy="1341120"/>
          </a:xfrm>
          <a:prstGeom prst="rect">
            <a:avLst/>
          </a:prstGeom>
        </p:spPr>
        <p:txBody>
          <a:bodyPr anchor="b" anchorCtr="0">
            <a:noAutofit/>
          </a:bodyPr>
          <a:lstStyle>
            <a:lvl1pPr>
              <a:defRPr lang="en-US" sz="3200" b="0" kern="1200" dirty="0">
                <a:solidFill>
                  <a:schemeClr val="tx2"/>
                </a:solidFill>
                <a:effectLst/>
                <a:latin typeface="Calibri Light" panose="020F0302020204030204" pitchFamily="34" charset="0"/>
                <a:ea typeface="+mj-ea"/>
                <a:cs typeface="+mj-cs"/>
              </a:defRPr>
            </a:lvl1pPr>
          </a:lstStyle>
          <a:p>
            <a:r>
              <a:rPr lang="en-US"/>
              <a:t>Click to edit Master title style</a:t>
            </a:r>
          </a:p>
        </p:txBody>
      </p:sp>
      <p:sp>
        <p:nvSpPr>
          <p:cNvPr id="3" name="Content Placeholder 2"/>
          <p:cNvSpPr>
            <a:spLocks noGrp="1"/>
          </p:cNvSpPr>
          <p:nvPr>
            <p:ph idx="1"/>
          </p:nvPr>
        </p:nvSpPr>
        <p:spPr>
          <a:xfrm>
            <a:off x="792480" y="1584960"/>
            <a:ext cx="10668000" cy="4775200"/>
          </a:xfrm>
          <a:prstGeom prst="rect">
            <a:avLst/>
          </a:prstGeom>
        </p:spPr>
        <p:txBody>
          <a:bodyPr>
            <a:normAutofit/>
          </a:bodyPr>
          <a:lstStyle>
            <a:lvl1pPr>
              <a:defRPr sz="2133" b="0">
                <a:solidFill>
                  <a:schemeClr val="tx2"/>
                </a:solidFill>
                <a:latin typeface="Calibri Light" panose="020F0302020204030204" pitchFamily="34" charset="0"/>
              </a:defRPr>
            </a:lvl1pPr>
            <a:lvl2pPr>
              <a:defRPr sz="1867" b="0">
                <a:solidFill>
                  <a:schemeClr val="tx2"/>
                </a:solidFill>
                <a:latin typeface="Calibri Light" panose="020F0302020204030204" pitchFamily="34" charset="0"/>
              </a:defRPr>
            </a:lvl2pPr>
            <a:lvl3pPr>
              <a:defRPr sz="1600" b="0">
                <a:solidFill>
                  <a:schemeClr val="tx2"/>
                </a:solidFill>
                <a:latin typeface="Calibri Light" panose="020F0302020204030204" pitchFamily="34" charset="0"/>
              </a:defRPr>
            </a:lvl3pPr>
            <a:lvl4pPr>
              <a:defRPr sz="1467" b="0">
                <a:solidFill>
                  <a:schemeClr val="tx2"/>
                </a:solidFill>
                <a:latin typeface="Calibri Light" panose="020F0302020204030204" pitchFamily="34" charset="0"/>
              </a:defRPr>
            </a:lvl4pPr>
            <a:lvl5pPr>
              <a:defRPr sz="1467" b="0">
                <a:solidFill>
                  <a:schemeClr val="tx2"/>
                </a:solidFill>
                <a:latin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9191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itle, 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786780" y="0"/>
            <a:ext cx="10607040" cy="1341120"/>
          </a:xfrm>
          <a:prstGeom prst="rect">
            <a:avLst/>
          </a:prstGeom>
        </p:spPr>
        <p:txBody>
          <a:bodyPr>
            <a:normAutofit/>
          </a:bodyPr>
          <a:lstStyle>
            <a:lvl1pPr>
              <a:defRPr sz="3200" b="0">
                <a:latin typeface="Calibri Light" panose="020F0302020204030204" pitchFamily="34" charset="0"/>
              </a:defRPr>
            </a:lvl1pPr>
          </a:lstStyle>
          <a:p>
            <a:r>
              <a:rPr lang="en-US"/>
              <a:t>Click to edit Master title style</a:t>
            </a:r>
          </a:p>
        </p:txBody>
      </p:sp>
      <p:sp>
        <p:nvSpPr>
          <p:cNvPr id="3" name="Content Placeholder 2"/>
          <p:cNvSpPr>
            <a:spLocks noGrp="1"/>
          </p:cNvSpPr>
          <p:nvPr>
            <p:ph sz="half" idx="1"/>
          </p:nvPr>
        </p:nvSpPr>
        <p:spPr>
          <a:xfrm>
            <a:off x="786780" y="1600201"/>
            <a:ext cx="5384800" cy="4525963"/>
          </a:xfrm>
          <a:prstGeom prst="rect">
            <a:avLst/>
          </a:prstGeom>
        </p:spPr>
        <p:txBody>
          <a:bodyPr>
            <a:normAutofit/>
          </a:bodyPr>
          <a:lstStyle>
            <a:lvl1pPr>
              <a:defRPr sz="2133">
                <a:latin typeface="Calibri Light" panose="020F0302020204030204" pitchFamily="34" charset="0"/>
              </a:defRPr>
            </a:lvl1pPr>
            <a:lvl2pPr>
              <a:defRPr sz="1867">
                <a:latin typeface="Calibri Light" panose="020F0302020204030204" pitchFamily="34" charset="0"/>
              </a:defRPr>
            </a:lvl2pPr>
            <a:lvl3pPr>
              <a:defRPr sz="1600">
                <a:latin typeface="Calibri Light" panose="020F0302020204030204" pitchFamily="34" charset="0"/>
              </a:defRPr>
            </a:lvl3pPr>
            <a:lvl4pPr>
              <a:defRPr sz="1467">
                <a:latin typeface="Calibri Light" panose="020F0302020204030204" pitchFamily="34" charset="0"/>
              </a:defRPr>
            </a:lvl4pPr>
            <a:lvl5pPr>
              <a:defRPr sz="1467">
                <a:latin typeface="Calibri Light" panose="020F030202020403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1"/>
            <a:ext cx="5384800" cy="4525963"/>
          </a:xfrm>
          <a:prstGeom prst="rect">
            <a:avLst/>
          </a:prstGeom>
        </p:spPr>
        <p:txBody>
          <a:bodyPr>
            <a:normAutofit/>
          </a:bodyPr>
          <a:lstStyle>
            <a:lvl1pPr>
              <a:defRPr sz="2133">
                <a:latin typeface="Calibri Light" panose="020F0302020204030204" pitchFamily="34" charset="0"/>
              </a:defRPr>
            </a:lvl1pPr>
            <a:lvl2pPr>
              <a:defRPr sz="1867">
                <a:latin typeface="Calibri Light" panose="020F0302020204030204" pitchFamily="34" charset="0"/>
              </a:defRPr>
            </a:lvl2pPr>
            <a:lvl3pPr>
              <a:defRPr sz="1600">
                <a:latin typeface="Calibri Light" panose="020F0302020204030204" pitchFamily="34" charset="0"/>
              </a:defRPr>
            </a:lvl3pPr>
            <a:lvl4pPr>
              <a:defRPr sz="1467">
                <a:latin typeface="Calibri Light" panose="020F0302020204030204" pitchFamily="34" charset="0"/>
              </a:defRPr>
            </a:lvl4pPr>
            <a:lvl5pPr>
              <a:defRPr sz="1467">
                <a:latin typeface="Calibri Light" panose="020F030202020403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60112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86780" y="0"/>
            <a:ext cx="10607040" cy="1341120"/>
          </a:xfrm>
          <a:prstGeom prst="rect">
            <a:avLst/>
          </a:prstGeom>
        </p:spPr>
        <p:txBody>
          <a:bodyPr/>
          <a:lstStyle>
            <a:lvl1pPr>
              <a:defRPr b="0">
                <a:latin typeface="Calibri Light" panose="020F0302020204030204" pitchFamily="34" charset="0"/>
              </a:defRPr>
            </a:lvl1pPr>
          </a:lstStyle>
          <a:p>
            <a:r>
              <a:rPr lang="en-US"/>
              <a:t>Click to edit Master title style</a:t>
            </a:r>
          </a:p>
        </p:txBody>
      </p:sp>
      <p:sp>
        <p:nvSpPr>
          <p:cNvPr id="3" name="Text Placeholder 2"/>
          <p:cNvSpPr>
            <a:spLocks noGrp="1"/>
          </p:cNvSpPr>
          <p:nvPr>
            <p:ph type="body" idx="1"/>
          </p:nvPr>
        </p:nvSpPr>
        <p:spPr>
          <a:xfrm>
            <a:off x="812800" y="1366839"/>
            <a:ext cx="5386917" cy="639763"/>
          </a:xfrm>
          <a:prstGeom prst="rect">
            <a:avLst/>
          </a:prstGeom>
        </p:spPr>
        <p:txBody>
          <a:bodyPr lIns="0" anchor="b">
            <a:normAutofit/>
          </a:bodyPr>
          <a:lstStyle>
            <a:lvl1pPr marL="0" indent="0">
              <a:buNone/>
              <a:defRPr sz="2667" b="0">
                <a:latin typeface="Calibri Light" panose="020F03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12800" y="2006600"/>
            <a:ext cx="5386917" cy="3951288"/>
          </a:xfrm>
          <a:prstGeom prst="rect">
            <a:avLst/>
          </a:prstGeom>
        </p:spPr>
        <p:txBody>
          <a:bodyPr>
            <a:normAutofit/>
          </a:bodyPr>
          <a:lstStyle>
            <a:lvl1pPr>
              <a:defRPr sz="2133" b="0">
                <a:latin typeface="Calibri Light" panose="020F0302020204030204" pitchFamily="34" charset="0"/>
              </a:defRPr>
            </a:lvl1pPr>
            <a:lvl2pPr>
              <a:defRPr sz="1867" b="0">
                <a:latin typeface="Calibri Light" panose="020F0302020204030204" pitchFamily="34" charset="0"/>
              </a:defRPr>
            </a:lvl2pPr>
            <a:lvl3pPr>
              <a:defRPr sz="1600" b="0">
                <a:latin typeface="Calibri Light" panose="020F0302020204030204" pitchFamily="34" charset="0"/>
              </a:defRPr>
            </a:lvl3pPr>
            <a:lvl4pPr>
              <a:defRPr sz="1467" b="0">
                <a:latin typeface="Calibri Light" panose="020F0302020204030204" pitchFamily="34" charset="0"/>
              </a:defRPr>
            </a:lvl4pPr>
            <a:lvl5pPr>
              <a:defRPr sz="1467" b="0">
                <a:latin typeface="Calibri Light" panose="020F030202020403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6572" y="1366839"/>
            <a:ext cx="5389033" cy="639763"/>
          </a:xfrm>
          <a:prstGeom prst="rect">
            <a:avLst/>
          </a:prstGeom>
        </p:spPr>
        <p:txBody>
          <a:bodyPr lIns="0" anchor="b">
            <a:normAutofit/>
          </a:bodyPr>
          <a:lstStyle>
            <a:lvl1pPr marL="0" indent="0">
              <a:buNone/>
              <a:defRPr sz="2667" b="0">
                <a:latin typeface="Calibri Light" panose="020F03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96572" y="2006600"/>
            <a:ext cx="5389033" cy="3951288"/>
          </a:xfrm>
          <a:prstGeom prst="rect">
            <a:avLst/>
          </a:prstGeom>
        </p:spPr>
        <p:txBody>
          <a:bodyPr>
            <a:normAutofit/>
          </a:bodyPr>
          <a:lstStyle>
            <a:lvl1pPr>
              <a:defRPr sz="2133" b="0">
                <a:latin typeface="Calibri Light" panose="020F0302020204030204" pitchFamily="34" charset="0"/>
              </a:defRPr>
            </a:lvl1pPr>
            <a:lvl2pPr>
              <a:defRPr sz="1867" b="0">
                <a:latin typeface="Calibri Light" panose="020F0302020204030204" pitchFamily="34" charset="0"/>
              </a:defRPr>
            </a:lvl2pPr>
            <a:lvl3pPr>
              <a:defRPr sz="1600" b="0">
                <a:latin typeface="Calibri Light" panose="020F0302020204030204" pitchFamily="34" charset="0"/>
              </a:defRPr>
            </a:lvl3pPr>
            <a:lvl4pPr>
              <a:defRPr sz="1467" b="0">
                <a:latin typeface="Calibri Light" panose="020F0302020204030204" pitchFamily="34" charset="0"/>
              </a:defRPr>
            </a:lvl4pPr>
            <a:lvl5pPr>
              <a:defRPr sz="1467" b="0">
                <a:latin typeface="Calibri Light" panose="020F030202020403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722805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86780" y="0"/>
            <a:ext cx="10607040" cy="1341120"/>
          </a:xfrm>
          <a:prstGeom prst="rect">
            <a:avLst/>
          </a:prstGeom>
        </p:spPr>
        <p:txBody>
          <a:bodyPr/>
          <a:lstStyle>
            <a:lvl1pPr>
              <a:defRPr b="0">
                <a:solidFill>
                  <a:schemeClr val="tx2"/>
                </a:solidFill>
                <a:latin typeface="Calibri Light" panose="020F0302020204030204" pitchFamily="34" charset="0"/>
              </a:defRPr>
            </a:lvl1pPr>
          </a:lstStyle>
          <a:p>
            <a:r>
              <a:rPr lang="en-US"/>
              <a:t>Click to edit Master title style</a:t>
            </a:r>
          </a:p>
        </p:txBody>
      </p:sp>
    </p:spTree>
    <p:extLst>
      <p:ext uri="{BB962C8B-B14F-4D97-AF65-F5344CB8AC3E}">
        <p14:creationId xmlns:p14="http://schemas.microsoft.com/office/powerpoint/2010/main" val="306478982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786780" y="0"/>
            <a:ext cx="10607040" cy="1341120"/>
          </a:xfrm>
          <a:prstGeom prst="rect">
            <a:avLst/>
          </a:prstGeom>
        </p:spPr>
        <p:txBody>
          <a:bodyPr/>
          <a:lstStyle>
            <a:lvl1pPr>
              <a:defRPr b="0">
                <a:solidFill>
                  <a:schemeClr val="tx2"/>
                </a:solidFill>
                <a:latin typeface="Calibri Light" panose="020F0302020204030204" pitchFamily="34" charset="0"/>
              </a:defRPr>
            </a:lvl1pPr>
          </a:lstStyle>
          <a:p>
            <a:r>
              <a:rPr lang="en-US"/>
              <a:t>Click to edit Master title style</a:t>
            </a:r>
          </a:p>
        </p:txBody>
      </p:sp>
      <p:sp>
        <p:nvSpPr>
          <p:cNvPr id="3" name="Text Placeholder 4"/>
          <p:cNvSpPr>
            <a:spLocks noGrp="1"/>
          </p:cNvSpPr>
          <p:nvPr>
            <p:ph type="body" sz="quarter" idx="10"/>
          </p:nvPr>
        </p:nvSpPr>
        <p:spPr>
          <a:xfrm>
            <a:off x="812800" y="1397000"/>
            <a:ext cx="10668000" cy="609600"/>
          </a:xfrm>
          <a:prstGeom prst="rect">
            <a:avLst/>
          </a:prstGeom>
        </p:spPr>
        <p:txBody>
          <a:bodyPr lIns="0" anchor="ctr" anchorCtr="0"/>
          <a:lstStyle>
            <a:lvl1pPr marL="0" indent="0">
              <a:buNone/>
              <a:defRPr sz="2400" b="0">
                <a:solidFill>
                  <a:schemeClr val="tx2"/>
                </a:solidFill>
                <a:latin typeface="Calibri Light" panose="020F03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12925309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N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55747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Exec Bio">
    <p:spTree>
      <p:nvGrpSpPr>
        <p:cNvPr id="1" name=""/>
        <p:cNvGrpSpPr/>
        <p:nvPr/>
      </p:nvGrpSpPr>
      <p:grpSpPr>
        <a:xfrm>
          <a:off x="0" y="0"/>
          <a:ext cx="0" cy="0"/>
          <a:chOff x="0" y="0"/>
          <a:chExt cx="0" cy="0"/>
        </a:xfrm>
      </p:grpSpPr>
      <p:sp>
        <p:nvSpPr>
          <p:cNvPr id="2" name="Title 1"/>
          <p:cNvSpPr>
            <a:spLocks noGrp="1"/>
          </p:cNvSpPr>
          <p:nvPr>
            <p:ph type="title"/>
          </p:nvPr>
        </p:nvSpPr>
        <p:spPr>
          <a:xfrm>
            <a:off x="786780" y="0"/>
            <a:ext cx="10607040" cy="1341120"/>
          </a:xfrm>
          <a:prstGeom prst="rect">
            <a:avLst/>
          </a:prstGeom>
        </p:spPr>
        <p:txBody>
          <a:bodyPr/>
          <a:lstStyle>
            <a:lvl1pPr>
              <a:defRPr b="0">
                <a:solidFill>
                  <a:schemeClr val="tx2"/>
                </a:solidFill>
                <a:latin typeface="Calibri Light" panose="020F0302020204030204" pitchFamily="34" charset="0"/>
              </a:defRPr>
            </a:lvl1pPr>
          </a:lstStyle>
          <a:p>
            <a:r>
              <a:rPr lang="en-US"/>
              <a:t>Click to edit Master title style</a:t>
            </a:r>
          </a:p>
        </p:txBody>
      </p:sp>
      <p:sp>
        <p:nvSpPr>
          <p:cNvPr id="3" name="Rectangle 2"/>
          <p:cNvSpPr/>
          <p:nvPr userDrawn="1"/>
        </p:nvSpPr>
        <p:spPr>
          <a:xfrm>
            <a:off x="10932584" y="6369051"/>
            <a:ext cx="466936" cy="488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Calibri Light" charset="0"/>
            </a:endParaRPr>
          </a:p>
        </p:txBody>
      </p:sp>
      <p:sp>
        <p:nvSpPr>
          <p:cNvPr id="4" name="TextBox 3"/>
          <p:cNvSpPr txBox="1"/>
          <p:nvPr userDrawn="1"/>
        </p:nvSpPr>
        <p:spPr>
          <a:xfrm>
            <a:off x="10943241" y="6452870"/>
            <a:ext cx="442235" cy="184665"/>
          </a:xfrm>
          <a:prstGeom prst="rect">
            <a:avLst/>
          </a:prstGeom>
          <a:noFill/>
        </p:spPr>
        <p:txBody>
          <a:bodyPr wrap="square" lIns="0" tIns="0" rIns="0" bIns="0" rtlCol="0">
            <a:spAutoFit/>
          </a:bodyPr>
          <a:lstStyle/>
          <a:p>
            <a:pPr algn="ctr"/>
            <a:fld id="{0734B565-F3A7-4F3A-A7A3-CEB56CC79533}" type="slidenum">
              <a:rPr lang="en-US" sz="1200" b="0" i="0" smtClean="0">
                <a:solidFill>
                  <a:schemeClr val="bg1"/>
                </a:solidFill>
                <a:latin typeface="Calibri Light" charset="0"/>
              </a:rPr>
              <a:pPr algn="ctr"/>
              <a:t>‹#›</a:t>
            </a:fld>
            <a:endParaRPr lang="en-US" sz="1200" b="0" i="0">
              <a:solidFill>
                <a:schemeClr val="bg1"/>
              </a:solidFill>
              <a:latin typeface="Calibri Light" charset="0"/>
            </a:endParaRPr>
          </a:p>
        </p:txBody>
      </p:sp>
      <p:sp>
        <p:nvSpPr>
          <p:cNvPr id="5" name="Picture Placeholder 4"/>
          <p:cNvSpPr>
            <a:spLocks noGrp="1" noChangeAspect="1"/>
          </p:cNvSpPr>
          <p:nvPr>
            <p:ph type="pic" sz="quarter" idx="12"/>
          </p:nvPr>
        </p:nvSpPr>
        <p:spPr>
          <a:xfrm>
            <a:off x="799981" y="1484011"/>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6" name="Picture Placeholder 4"/>
          <p:cNvSpPr>
            <a:spLocks noGrp="1" noChangeAspect="1"/>
          </p:cNvSpPr>
          <p:nvPr>
            <p:ph type="pic" sz="quarter" idx="13"/>
          </p:nvPr>
        </p:nvSpPr>
        <p:spPr>
          <a:xfrm>
            <a:off x="3121708" y="1484009"/>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7" name="Picture Placeholder 4"/>
          <p:cNvSpPr>
            <a:spLocks noGrp="1" noChangeAspect="1"/>
          </p:cNvSpPr>
          <p:nvPr>
            <p:ph type="pic" sz="quarter" idx="14"/>
          </p:nvPr>
        </p:nvSpPr>
        <p:spPr>
          <a:xfrm>
            <a:off x="5478417" y="1484011"/>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8" name="Picture Placeholder 4"/>
          <p:cNvSpPr>
            <a:spLocks noGrp="1" noChangeAspect="1"/>
          </p:cNvSpPr>
          <p:nvPr>
            <p:ph type="pic" sz="quarter" idx="15"/>
          </p:nvPr>
        </p:nvSpPr>
        <p:spPr>
          <a:xfrm>
            <a:off x="7803005" y="1484011"/>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9" name="Picture Placeholder 4"/>
          <p:cNvSpPr>
            <a:spLocks noGrp="1" noChangeAspect="1"/>
          </p:cNvSpPr>
          <p:nvPr>
            <p:ph type="pic" sz="quarter" idx="16"/>
          </p:nvPr>
        </p:nvSpPr>
        <p:spPr>
          <a:xfrm>
            <a:off x="10127379" y="1484011"/>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10" name="Picture Placeholder 4"/>
          <p:cNvSpPr>
            <a:spLocks noGrp="1" noChangeAspect="1"/>
          </p:cNvSpPr>
          <p:nvPr>
            <p:ph type="pic" sz="quarter" idx="17"/>
          </p:nvPr>
        </p:nvSpPr>
        <p:spPr>
          <a:xfrm>
            <a:off x="1536748" y="4212113"/>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11" name="Picture Placeholder 4"/>
          <p:cNvSpPr>
            <a:spLocks noGrp="1" noChangeAspect="1"/>
          </p:cNvSpPr>
          <p:nvPr>
            <p:ph type="pic" sz="quarter" idx="18"/>
          </p:nvPr>
        </p:nvSpPr>
        <p:spPr>
          <a:xfrm>
            <a:off x="3877275" y="4212113"/>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12" name="Picture Placeholder 4"/>
          <p:cNvSpPr>
            <a:spLocks noGrp="1" noChangeAspect="1"/>
          </p:cNvSpPr>
          <p:nvPr>
            <p:ph type="pic" sz="quarter" idx="19"/>
          </p:nvPr>
        </p:nvSpPr>
        <p:spPr>
          <a:xfrm>
            <a:off x="6237385" y="4212113"/>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13" name="Picture Placeholder 4"/>
          <p:cNvSpPr>
            <a:spLocks noGrp="1" noChangeAspect="1"/>
          </p:cNvSpPr>
          <p:nvPr>
            <p:ph type="pic" sz="quarter" idx="20"/>
          </p:nvPr>
        </p:nvSpPr>
        <p:spPr>
          <a:xfrm>
            <a:off x="8587705" y="4212113"/>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15" name="Isosceles Triangle 29"/>
          <p:cNvSpPr/>
          <p:nvPr userDrawn="1"/>
        </p:nvSpPr>
        <p:spPr>
          <a:xfrm rot="10800000">
            <a:off x="1485087" y="3118778"/>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16" name="Oval 15"/>
          <p:cNvSpPr>
            <a:spLocks noChangeAspect="1"/>
          </p:cNvSpPr>
          <p:nvPr userDrawn="1"/>
        </p:nvSpPr>
        <p:spPr>
          <a:xfrm>
            <a:off x="739021" y="1423051"/>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17" name="Oval 16"/>
          <p:cNvSpPr>
            <a:spLocks noChangeAspect="1"/>
          </p:cNvSpPr>
          <p:nvPr userDrawn="1"/>
        </p:nvSpPr>
        <p:spPr>
          <a:xfrm>
            <a:off x="3060748" y="1423051"/>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18" name="Oval 17"/>
          <p:cNvSpPr>
            <a:spLocks noChangeAspect="1"/>
          </p:cNvSpPr>
          <p:nvPr userDrawn="1"/>
        </p:nvSpPr>
        <p:spPr>
          <a:xfrm>
            <a:off x="5417457" y="1423051"/>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19" name="Oval 18"/>
          <p:cNvSpPr>
            <a:spLocks noChangeAspect="1"/>
          </p:cNvSpPr>
          <p:nvPr userDrawn="1"/>
        </p:nvSpPr>
        <p:spPr>
          <a:xfrm>
            <a:off x="7744949" y="1423051"/>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20" name="Oval 19"/>
          <p:cNvSpPr>
            <a:spLocks noChangeAspect="1"/>
          </p:cNvSpPr>
          <p:nvPr userDrawn="1"/>
        </p:nvSpPr>
        <p:spPr>
          <a:xfrm>
            <a:off x="10066419" y="1423051"/>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21" name="Isosceles Triangle 147"/>
          <p:cNvSpPr/>
          <p:nvPr userDrawn="1"/>
        </p:nvSpPr>
        <p:spPr>
          <a:xfrm rot="10800000">
            <a:off x="3806813" y="3118778"/>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22" name="Isosceles Triangle 148"/>
          <p:cNvSpPr/>
          <p:nvPr userDrawn="1"/>
        </p:nvSpPr>
        <p:spPr>
          <a:xfrm rot="10800000">
            <a:off x="6163521" y="3099369"/>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23" name="Isosceles Triangle 149"/>
          <p:cNvSpPr/>
          <p:nvPr userDrawn="1"/>
        </p:nvSpPr>
        <p:spPr>
          <a:xfrm rot="10800000">
            <a:off x="8491013" y="3099369"/>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24" name="Isosceles Triangle 150"/>
          <p:cNvSpPr/>
          <p:nvPr userDrawn="1"/>
        </p:nvSpPr>
        <p:spPr>
          <a:xfrm rot="10800000">
            <a:off x="10812483" y="3099881"/>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25" name="Isosceles Triangle 164"/>
          <p:cNvSpPr/>
          <p:nvPr userDrawn="1"/>
        </p:nvSpPr>
        <p:spPr>
          <a:xfrm rot="10800000">
            <a:off x="2221852" y="5846881"/>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26" name="Oval 25"/>
          <p:cNvSpPr>
            <a:spLocks noChangeAspect="1"/>
          </p:cNvSpPr>
          <p:nvPr userDrawn="1"/>
        </p:nvSpPr>
        <p:spPr>
          <a:xfrm>
            <a:off x="3816315" y="4151153"/>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27" name="Isosceles Triangle 166"/>
          <p:cNvSpPr/>
          <p:nvPr userDrawn="1"/>
        </p:nvSpPr>
        <p:spPr>
          <a:xfrm rot="10800000">
            <a:off x="4562380" y="5829723"/>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28" name="Oval 27"/>
          <p:cNvSpPr>
            <a:spLocks noChangeAspect="1"/>
          </p:cNvSpPr>
          <p:nvPr userDrawn="1"/>
        </p:nvSpPr>
        <p:spPr>
          <a:xfrm>
            <a:off x="1475788" y="4151153"/>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29" name="Oval 28"/>
          <p:cNvSpPr>
            <a:spLocks noChangeAspect="1"/>
          </p:cNvSpPr>
          <p:nvPr userDrawn="1"/>
        </p:nvSpPr>
        <p:spPr>
          <a:xfrm>
            <a:off x="6176425" y="4151153"/>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30" name="Isosceles Triangle 169"/>
          <p:cNvSpPr/>
          <p:nvPr userDrawn="1"/>
        </p:nvSpPr>
        <p:spPr>
          <a:xfrm rot="10800000">
            <a:off x="6908260" y="5829723"/>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31" name="Oval 30"/>
          <p:cNvSpPr>
            <a:spLocks noChangeAspect="1"/>
          </p:cNvSpPr>
          <p:nvPr userDrawn="1"/>
        </p:nvSpPr>
        <p:spPr>
          <a:xfrm>
            <a:off x="8526745" y="4149931"/>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32" name="Isosceles Triangle 171"/>
          <p:cNvSpPr/>
          <p:nvPr userDrawn="1"/>
        </p:nvSpPr>
        <p:spPr>
          <a:xfrm rot="10800000">
            <a:off x="9270597" y="5828501"/>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Tree>
    <p:extLst>
      <p:ext uri="{BB962C8B-B14F-4D97-AF65-F5344CB8AC3E}">
        <p14:creationId xmlns:p14="http://schemas.microsoft.com/office/powerpoint/2010/main" val="130579385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Default Page">
    <p:spTree>
      <p:nvGrpSpPr>
        <p:cNvPr id="1" name=""/>
        <p:cNvGrpSpPr/>
        <p:nvPr/>
      </p:nvGrpSpPr>
      <p:grpSpPr>
        <a:xfrm>
          <a:off x="0" y="0"/>
          <a:ext cx="0" cy="0"/>
          <a:chOff x="0" y="0"/>
          <a:chExt cx="0" cy="0"/>
        </a:xfrm>
      </p:grpSpPr>
      <p:sp>
        <p:nvSpPr>
          <p:cNvPr id="3" name="Rectangle 2"/>
          <p:cNvSpPr/>
          <p:nvPr userDrawn="1"/>
        </p:nvSpPr>
        <p:spPr>
          <a:xfrm>
            <a:off x="10932584" y="6369051"/>
            <a:ext cx="466936" cy="488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Calibri Light" charset="0"/>
            </a:endParaRPr>
          </a:p>
        </p:txBody>
      </p:sp>
      <p:sp>
        <p:nvSpPr>
          <p:cNvPr id="9" name="Text Placeholder 8"/>
          <p:cNvSpPr>
            <a:spLocks noGrp="1"/>
          </p:cNvSpPr>
          <p:nvPr>
            <p:ph type="body" sz="quarter" idx="10"/>
          </p:nvPr>
        </p:nvSpPr>
        <p:spPr>
          <a:xfrm>
            <a:off x="792480" y="479866"/>
            <a:ext cx="10607040" cy="483831"/>
          </a:xfrm>
          <a:prstGeom prst="rect">
            <a:avLst/>
          </a:prstGeom>
        </p:spPr>
        <p:txBody>
          <a:bodyPr lIns="0" tIns="0" rIns="0" bIns="0"/>
          <a:lstStyle>
            <a:lvl1pPr marL="0" indent="0" algn="l">
              <a:buNone/>
              <a:defRPr sz="3600" b="0" i="0" cap="none" spc="0" baseline="0">
                <a:solidFill>
                  <a:schemeClr val="tx2"/>
                </a:solidFill>
                <a:latin typeface="Calibri Regular" charset="0"/>
                <a:ea typeface="Calibri Light" charset="0"/>
              </a:defRPr>
            </a:lvl1pPr>
          </a:lstStyle>
          <a:p>
            <a:pPr lvl="0"/>
            <a:r>
              <a:rPr lang="en-US"/>
              <a:t>Click to edit Master text styles</a:t>
            </a:r>
          </a:p>
        </p:txBody>
      </p:sp>
      <p:sp>
        <p:nvSpPr>
          <p:cNvPr id="11" name="Text Placeholder 8"/>
          <p:cNvSpPr>
            <a:spLocks noGrp="1"/>
          </p:cNvSpPr>
          <p:nvPr>
            <p:ph type="body" sz="quarter" idx="11"/>
          </p:nvPr>
        </p:nvSpPr>
        <p:spPr>
          <a:xfrm>
            <a:off x="792480" y="1036471"/>
            <a:ext cx="10607040" cy="226255"/>
          </a:xfrm>
          <a:prstGeom prst="rect">
            <a:avLst/>
          </a:prstGeom>
        </p:spPr>
        <p:txBody>
          <a:bodyPr lIns="0" tIns="0" rIns="0" bIns="0"/>
          <a:lstStyle>
            <a:lvl1pPr marL="0" indent="0" algn="l">
              <a:buNone/>
              <a:defRPr sz="1467" b="0" i="0" cap="none" baseline="0">
                <a:solidFill>
                  <a:schemeClr val="bg1">
                    <a:lumMod val="50000"/>
                  </a:schemeClr>
                </a:solidFill>
                <a:latin typeface="Calibri Light" charset="0"/>
              </a:defRPr>
            </a:lvl1pPr>
          </a:lstStyle>
          <a:p>
            <a:pPr lvl="0"/>
            <a:r>
              <a:rPr lang="en-US"/>
              <a:t>Click to edit Master text styles</a:t>
            </a:r>
          </a:p>
        </p:txBody>
      </p:sp>
      <p:sp>
        <p:nvSpPr>
          <p:cNvPr id="6" name="TextBox 5"/>
          <p:cNvSpPr txBox="1"/>
          <p:nvPr userDrawn="1"/>
        </p:nvSpPr>
        <p:spPr>
          <a:xfrm>
            <a:off x="10943241" y="6452870"/>
            <a:ext cx="442235" cy="184665"/>
          </a:xfrm>
          <a:prstGeom prst="rect">
            <a:avLst/>
          </a:prstGeom>
          <a:noFill/>
        </p:spPr>
        <p:txBody>
          <a:bodyPr wrap="square" lIns="0" tIns="0" rIns="0" bIns="0" rtlCol="0">
            <a:spAutoFit/>
          </a:bodyPr>
          <a:lstStyle/>
          <a:p>
            <a:pPr algn="ctr"/>
            <a:fld id="{0734B565-F3A7-4F3A-A7A3-CEB56CC79533}" type="slidenum">
              <a:rPr lang="en-US" sz="1200" b="0" i="0" smtClean="0">
                <a:solidFill>
                  <a:schemeClr val="bg1"/>
                </a:solidFill>
                <a:latin typeface="Calibri Regular" charset="0"/>
              </a:rPr>
              <a:pPr algn="ctr"/>
              <a:t>‹#›</a:t>
            </a:fld>
            <a:endParaRPr lang="en-US" sz="1200" b="0" i="0">
              <a:solidFill>
                <a:schemeClr val="bg1"/>
              </a:solidFill>
              <a:latin typeface="Calibri Regular" charset="0"/>
            </a:endParaRPr>
          </a:p>
        </p:txBody>
      </p:sp>
      <p:sp>
        <p:nvSpPr>
          <p:cNvPr id="2" name="Rectangle 1"/>
          <p:cNvSpPr/>
          <p:nvPr userDrawn="1"/>
        </p:nvSpPr>
        <p:spPr>
          <a:xfrm>
            <a:off x="809413" y="1379173"/>
            <a:ext cx="451104"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Calibri Light" charset="0"/>
            </a:endParaRPr>
          </a:p>
        </p:txBody>
      </p:sp>
    </p:spTree>
    <p:extLst>
      <p:ext uri="{BB962C8B-B14F-4D97-AF65-F5344CB8AC3E}">
        <p14:creationId xmlns:p14="http://schemas.microsoft.com/office/powerpoint/2010/main" val="290774691"/>
      </p:ext>
    </p:extLst>
  </p:cSld>
  <p:clrMapOvr>
    <a:masterClrMapping/>
  </p:clrMapOvr>
  <mc:AlternateContent xmlns:mc="http://schemas.openxmlformats.org/markup-compatibility/2006" xmlns:p14="http://schemas.microsoft.com/office/powerpoint/2010/main">
    <mc:Choice Requires="p14">
      <p:transition spd="slow" p14:dur="1250" advClick="0" advTm="100">
        <p:push dir="r"/>
      </p:transition>
    </mc:Choice>
    <mc:Fallback xmlns="">
      <p:transition spd="slow" advClick="0" advTm="100">
        <p:push dir="r"/>
      </p:transition>
    </mc:Fallback>
  </mc:AlternateContent>
  <p:extLst>
    <p:ext uri="{DCECCB84-F9BA-43D5-87BE-67443E8EF086}">
      <p15:sldGuideLst xmlns:p15="http://schemas.microsoft.com/office/powerpoint/2012/main">
        <p15:guide id="1" pos="499" userDrawn="1">
          <p15:clr>
            <a:srgbClr val="FBAE40"/>
          </p15:clr>
        </p15:guide>
        <p15:guide id="2" pos="7179" userDrawn="1">
          <p15:clr>
            <a:srgbClr val="FBAE40"/>
          </p15:clr>
        </p15:guide>
        <p15:guide id="3" orient="horz" pos="1264" userDrawn="1">
          <p15:clr>
            <a:srgbClr val="FBAE40"/>
          </p15:clr>
        </p15:guide>
        <p15:guide id="4" orient="horz" pos="3760" userDrawn="1">
          <p15:clr>
            <a:srgbClr val="FBAE40"/>
          </p15:clr>
        </p15:guide>
        <p15:guide id="5" pos="6887" userDrawn="1">
          <p15:clr>
            <a:srgbClr val="FBAE40"/>
          </p15:clr>
        </p15:guide>
        <p15:guide id="6" pos="791" userDrawn="1">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082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p:cSld name="Title and Content 3">
    <p:spTree>
      <p:nvGrpSpPr>
        <p:cNvPr id="1" name="Shape 228"/>
        <p:cNvGrpSpPr/>
        <p:nvPr/>
      </p:nvGrpSpPr>
      <p:grpSpPr>
        <a:xfrm>
          <a:off x="0" y="0"/>
          <a:ext cx="0" cy="0"/>
          <a:chOff x="0" y="0"/>
          <a:chExt cx="0" cy="0"/>
        </a:xfrm>
      </p:grpSpPr>
      <p:grpSp>
        <p:nvGrpSpPr>
          <p:cNvPr id="229" name="Google Shape;229;p23"/>
          <p:cNvGrpSpPr/>
          <p:nvPr/>
        </p:nvGrpSpPr>
        <p:grpSpPr>
          <a:xfrm>
            <a:off x="7191542" y="1"/>
            <a:ext cx="5000459" cy="1425992"/>
            <a:chOff x="7191542" y="1"/>
            <a:chExt cx="5000459" cy="1425992"/>
          </a:xfrm>
        </p:grpSpPr>
        <p:pic>
          <p:nvPicPr>
            <p:cNvPr id="230" name="Google Shape;230;p23"/>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231" name="Google Shape;231;p23"/>
            <p:cNvGrpSpPr/>
            <p:nvPr/>
          </p:nvGrpSpPr>
          <p:grpSpPr>
            <a:xfrm>
              <a:off x="7191542" y="1"/>
              <a:ext cx="5000459" cy="1425992"/>
              <a:chOff x="7186272" y="0"/>
              <a:chExt cx="5005729" cy="1427495"/>
            </a:xfrm>
          </p:grpSpPr>
          <p:sp>
            <p:nvSpPr>
              <p:cNvPr id="232" name="Google Shape;232;p2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2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34" name="Google Shape;234;p2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23"/>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2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7" name="Google Shape;237;p2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38" name="Google Shape;238;p2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2480" y="0"/>
            <a:ext cx="10607040" cy="1341120"/>
          </a:xfrm>
          <a:prstGeom prst="rect">
            <a:avLst/>
          </a:prstGeom>
        </p:spPr>
        <p:txBody>
          <a:bodyPr anchor="b" anchorCtr="0">
            <a:noAutofit/>
          </a:bodyPr>
          <a:lstStyle>
            <a:lvl1pPr>
              <a:defRPr lang="en-US" sz="3200" b="0" kern="1200" dirty="0">
                <a:solidFill>
                  <a:schemeClr val="tx2"/>
                </a:solidFill>
                <a:effectLst/>
                <a:latin typeface="Calibri Light" panose="020F0302020204030204" pitchFamily="34" charset="0"/>
                <a:ea typeface="+mj-ea"/>
                <a:cs typeface="+mj-cs"/>
              </a:defRPr>
            </a:lvl1pPr>
          </a:lstStyle>
          <a:p>
            <a:r>
              <a:rPr lang="en-US"/>
              <a:t>Click to edit Master title style</a:t>
            </a:r>
          </a:p>
        </p:txBody>
      </p:sp>
      <p:sp>
        <p:nvSpPr>
          <p:cNvPr id="3" name="Content Placeholder 2"/>
          <p:cNvSpPr>
            <a:spLocks noGrp="1"/>
          </p:cNvSpPr>
          <p:nvPr>
            <p:ph idx="1"/>
          </p:nvPr>
        </p:nvSpPr>
        <p:spPr>
          <a:xfrm>
            <a:off x="812800" y="2006600"/>
            <a:ext cx="10668000" cy="4775200"/>
          </a:xfrm>
          <a:prstGeom prst="rect">
            <a:avLst/>
          </a:prstGeom>
        </p:spPr>
        <p:txBody>
          <a:bodyPr>
            <a:normAutofit/>
          </a:bodyPr>
          <a:lstStyle>
            <a:lvl1pPr>
              <a:defRPr sz="2133" b="0">
                <a:solidFill>
                  <a:schemeClr val="tx2"/>
                </a:solidFill>
                <a:latin typeface="Calibri Light" panose="020F0302020204030204" pitchFamily="34" charset="0"/>
              </a:defRPr>
            </a:lvl1pPr>
            <a:lvl2pPr>
              <a:defRPr sz="1867" b="0">
                <a:solidFill>
                  <a:schemeClr val="tx2"/>
                </a:solidFill>
                <a:latin typeface="Calibri Light" panose="020F0302020204030204" pitchFamily="34" charset="0"/>
              </a:defRPr>
            </a:lvl2pPr>
            <a:lvl3pPr>
              <a:defRPr sz="1600" b="0">
                <a:solidFill>
                  <a:schemeClr val="tx2"/>
                </a:solidFill>
                <a:latin typeface="Calibri Light" panose="020F0302020204030204" pitchFamily="34" charset="0"/>
              </a:defRPr>
            </a:lvl3pPr>
            <a:lvl4pPr>
              <a:defRPr sz="1467" b="0">
                <a:solidFill>
                  <a:schemeClr val="tx2"/>
                </a:solidFill>
                <a:latin typeface="Calibri Light" panose="020F0302020204030204" pitchFamily="34" charset="0"/>
              </a:defRPr>
            </a:lvl4pPr>
            <a:lvl5pPr>
              <a:defRPr sz="1467" b="0">
                <a:solidFill>
                  <a:schemeClr val="tx2"/>
                </a:solidFill>
                <a:latin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p:nvPr>
        </p:nvSpPr>
        <p:spPr>
          <a:xfrm>
            <a:off x="812800" y="1397000"/>
            <a:ext cx="10668000" cy="609600"/>
          </a:xfrm>
          <a:prstGeom prst="rect">
            <a:avLst/>
          </a:prstGeom>
        </p:spPr>
        <p:txBody>
          <a:bodyPr lIns="0" anchor="ctr" anchorCtr="0"/>
          <a:lstStyle>
            <a:lvl1pPr marL="0" indent="0">
              <a:buNone/>
              <a:defRPr sz="2400" b="0">
                <a:solidFill>
                  <a:schemeClr val="tx2"/>
                </a:solidFill>
                <a:latin typeface="Calibri Light" panose="020F03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40742827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2480" y="0"/>
            <a:ext cx="10607040" cy="1341120"/>
          </a:xfrm>
          <a:prstGeom prst="rect">
            <a:avLst/>
          </a:prstGeom>
        </p:spPr>
        <p:txBody>
          <a:bodyPr anchor="b" anchorCtr="0">
            <a:noAutofit/>
          </a:bodyPr>
          <a:lstStyle>
            <a:lvl1pPr>
              <a:defRPr lang="en-US" sz="3200" b="0" kern="1200" dirty="0">
                <a:solidFill>
                  <a:schemeClr val="tx2"/>
                </a:solidFill>
                <a:effectLst/>
                <a:latin typeface="Calibri Light" panose="020F0302020204030204" pitchFamily="34" charset="0"/>
                <a:ea typeface="+mj-ea"/>
                <a:cs typeface="+mj-cs"/>
              </a:defRPr>
            </a:lvl1pPr>
          </a:lstStyle>
          <a:p>
            <a:r>
              <a:rPr lang="en-US"/>
              <a:t>Click to edit Master title style</a:t>
            </a:r>
          </a:p>
        </p:txBody>
      </p:sp>
      <p:sp>
        <p:nvSpPr>
          <p:cNvPr id="3" name="Content Placeholder 2"/>
          <p:cNvSpPr>
            <a:spLocks noGrp="1"/>
          </p:cNvSpPr>
          <p:nvPr>
            <p:ph idx="1"/>
          </p:nvPr>
        </p:nvSpPr>
        <p:spPr>
          <a:xfrm>
            <a:off x="792480" y="1584960"/>
            <a:ext cx="10668000" cy="4775200"/>
          </a:xfrm>
          <a:prstGeom prst="rect">
            <a:avLst/>
          </a:prstGeom>
        </p:spPr>
        <p:txBody>
          <a:bodyPr>
            <a:normAutofit/>
          </a:bodyPr>
          <a:lstStyle>
            <a:lvl1pPr>
              <a:defRPr sz="2133" b="0">
                <a:solidFill>
                  <a:schemeClr val="tx2"/>
                </a:solidFill>
                <a:latin typeface="Calibri Light" panose="020F0302020204030204" pitchFamily="34" charset="0"/>
              </a:defRPr>
            </a:lvl1pPr>
            <a:lvl2pPr>
              <a:defRPr sz="1867" b="0">
                <a:solidFill>
                  <a:schemeClr val="tx2"/>
                </a:solidFill>
                <a:latin typeface="Calibri Light" panose="020F0302020204030204" pitchFamily="34" charset="0"/>
              </a:defRPr>
            </a:lvl2pPr>
            <a:lvl3pPr>
              <a:defRPr sz="1600" b="0">
                <a:solidFill>
                  <a:schemeClr val="tx2"/>
                </a:solidFill>
                <a:latin typeface="Calibri Light" panose="020F0302020204030204" pitchFamily="34" charset="0"/>
              </a:defRPr>
            </a:lvl3pPr>
            <a:lvl4pPr>
              <a:defRPr sz="1467" b="0">
                <a:solidFill>
                  <a:schemeClr val="tx2"/>
                </a:solidFill>
                <a:latin typeface="Calibri Light" panose="020F0302020204030204" pitchFamily="34" charset="0"/>
              </a:defRPr>
            </a:lvl4pPr>
            <a:lvl5pPr>
              <a:defRPr sz="1467" b="0">
                <a:solidFill>
                  <a:schemeClr val="tx2"/>
                </a:solidFill>
                <a:latin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894119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itle, 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786780" y="0"/>
            <a:ext cx="10607040" cy="1341120"/>
          </a:xfrm>
          <a:prstGeom prst="rect">
            <a:avLst/>
          </a:prstGeom>
        </p:spPr>
        <p:txBody>
          <a:bodyPr>
            <a:normAutofit/>
          </a:bodyPr>
          <a:lstStyle>
            <a:lvl1pPr>
              <a:defRPr sz="3200" b="0">
                <a:latin typeface="Calibri Light" panose="020F0302020204030204" pitchFamily="34" charset="0"/>
              </a:defRPr>
            </a:lvl1pPr>
          </a:lstStyle>
          <a:p>
            <a:r>
              <a:rPr lang="en-US"/>
              <a:t>Click to edit Master title style</a:t>
            </a:r>
          </a:p>
        </p:txBody>
      </p:sp>
      <p:sp>
        <p:nvSpPr>
          <p:cNvPr id="3" name="Content Placeholder 2"/>
          <p:cNvSpPr>
            <a:spLocks noGrp="1"/>
          </p:cNvSpPr>
          <p:nvPr>
            <p:ph sz="half" idx="1"/>
          </p:nvPr>
        </p:nvSpPr>
        <p:spPr>
          <a:xfrm>
            <a:off x="786780" y="1600201"/>
            <a:ext cx="5384800" cy="4525963"/>
          </a:xfrm>
          <a:prstGeom prst="rect">
            <a:avLst/>
          </a:prstGeom>
        </p:spPr>
        <p:txBody>
          <a:bodyPr>
            <a:normAutofit/>
          </a:bodyPr>
          <a:lstStyle>
            <a:lvl1pPr>
              <a:defRPr sz="2133">
                <a:latin typeface="Calibri Light" panose="020F0302020204030204" pitchFamily="34" charset="0"/>
              </a:defRPr>
            </a:lvl1pPr>
            <a:lvl2pPr>
              <a:defRPr sz="1867">
                <a:latin typeface="Calibri Light" panose="020F0302020204030204" pitchFamily="34" charset="0"/>
              </a:defRPr>
            </a:lvl2pPr>
            <a:lvl3pPr>
              <a:defRPr sz="1600">
                <a:latin typeface="Calibri Light" panose="020F0302020204030204" pitchFamily="34" charset="0"/>
              </a:defRPr>
            </a:lvl3pPr>
            <a:lvl4pPr>
              <a:defRPr sz="1467">
                <a:latin typeface="Calibri Light" panose="020F0302020204030204" pitchFamily="34" charset="0"/>
              </a:defRPr>
            </a:lvl4pPr>
            <a:lvl5pPr>
              <a:defRPr sz="1467">
                <a:latin typeface="Calibri Light" panose="020F030202020403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1"/>
            <a:ext cx="5384800" cy="4525963"/>
          </a:xfrm>
          <a:prstGeom prst="rect">
            <a:avLst/>
          </a:prstGeom>
        </p:spPr>
        <p:txBody>
          <a:bodyPr>
            <a:normAutofit/>
          </a:bodyPr>
          <a:lstStyle>
            <a:lvl1pPr>
              <a:defRPr sz="2133">
                <a:latin typeface="Calibri Light" panose="020F0302020204030204" pitchFamily="34" charset="0"/>
              </a:defRPr>
            </a:lvl1pPr>
            <a:lvl2pPr>
              <a:defRPr sz="1867">
                <a:latin typeface="Calibri Light" panose="020F0302020204030204" pitchFamily="34" charset="0"/>
              </a:defRPr>
            </a:lvl2pPr>
            <a:lvl3pPr>
              <a:defRPr sz="1600">
                <a:latin typeface="Calibri Light" panose="020F0302020204030204" pitchFamily="34" charset="0"/>
              </a:defRPr>
            </a:lvl3pPr>
            <a:lvl4pPr>
              <a:defRPr sz="1467">
                <a:latin typeface="Calibri Light" panose="020F0302020204030204" pitchFamily="34" charset="0"/>
              </a:defRPr>
            </a:lvl4pPr>
            <a:lvl5pPr>
              <a:defRPr sz="1467">
                <a:latin typeface="Calibri Light" panose="020F030202020403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326804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86780" y="0"/>
            <a:ext cx="10607040" cy="1341120"/>
          </a:xfrm>
          <a:prstGeom prst="rect">
            <a:avLst/>
          </a:prstGeom>
        </p:spPr>
        <p:txBody>
          <a:bodyPr/>
          <a:lstStyle>
            <a:lvl1pPr>
              <a:defRPr b="0">
                <a:latin typeface="Calibri Light" panose="020F0302020204030204" pitchFamily="34" charset="0"/>
              </a:defRPr>
            </a:lvl1pPr>
          </a:lstStyle>
          <a:p>
            <a:r>
              <a:rPr lang="en-US"/>
              <a:t>Click to edit Master title style</a:t>
            </a:r>
          </a:p>
        </p:txBody>
      </p:sp>
      <p:sp>
        <p:nvSpPr>
          <p:cNvPr id="3" name="Text Placeholder 2"/>
          <p:cNvSpPr>
            <a:spLocks noGrp="1"/>
          </p:cNvSpPr>
          <p:nvPr>
            <p:ph type="body" idx="1"/>
          </p:nvPr>
        </p:nvSpPr>
        <p:spPr>
          <a:xfrm>
            <a:off x="812800" y="1366839"/>
            <a:ext cx="5386917" cy="639763"/>
          </a:xfrm>
          <a:prstGeom prst="rect">
            <a:avLst/>
          </a:prstGeom>
        </p:spPr>
        <p:txBody>
          <a:bodyPr lIns="0" anchor="b">
            <a:normAutofit/>
          </a:bodyPr>
          <a:lstStyle>
            <a:lvl1pPr marL="0" indent="0">
              <a:buNone/>
              <a:defRPr sz="2667" b="0">
                <a:latin typeface="Calibri Light" panose="020F03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12800" y="2006600"/>
            <a:ext cx="5386917" cy="3951288"/>
          </a:xfrm>
          <a:prstGeom prst="rect">
            <a:avLst/>
          </a:prstGeom>
        </p:spPr>
        <p:txBody>
          <a:bodyPr>
            <a:normAutofit/>
          </a:bodyPr>
          <a:lstStyle>
            <a:lvl1pPr>
              <a:defRPr sz="2133" b="0">
                <a:latin typeface="Calibri Light" panose="020F0302020204030204" pitchFamily="34" charset="0"/>
              </a:defRPr>
            </a:lvl1pPr>
            <a:lvl2pPr>
              <a:defRPr sz="1867" b="0">
                <a:latin typeface="Calibri Light" panose="020F0302020204030204" pitchFamily="34" charset="0"/>
              </a:defRPr>
            </a:lvl2pPr>
            <a:lvl3pPr>
              <a:defRPr sz="1600" b="0">
                <a:latin typeface="Calibri Light" panose="020F0302020204030204" pitchFamily="34" charset="0"/>
              </a:defRPr>
            </a:lvl3pPr>
            <a:lvl4pPr>
              <a:defRPr sz="1467" b="0">
                <a:latin typeface="Calibri Light" panose="020F0302020204030204" pitchFamily="34" charset="0"/>
              </a:defRPr>
            </a:lvl4pPr>
            <a:lvl5pPr>
              <a:defRPr sz="1467" b="0">
                <a:latin typeface="Calibri Light" panose="020F030202020403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6572" y="1366839"/>
            <a:ext cx="5389033" cy="639763"/>
          </a:xfrm>
          <a:prstGeom prst="rect">
            <a:avLst/>
          </a:prstGeom>
        </p:spPr>
        <p:txBody>
          <a:bodyPr lIns="0" anchor="b">
            <a:normAutofit/>
          </a:bodyPr>
          <a:lstStyle>
            <a:lvl1pPr marL="0" indent="0">
              <a:buNone/>
              <a:defRPr sz="2667" b="0">
                <a:latin typeface="Calibri Light" panose="020F030202020403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96572" y="2006600"/>
            <a:ext cx="5389033" cy="3951288"/>
          </a:xfrm>
          <a:prstGeom prst="rect">
            <a:avLst/>
          </a:prstGeom>
        </p:spPr>
        <p:txBody>
          <a:bodyPr>
            <a:normAutofit/>
          </a:bodyPr>
          <a:lstStyle>
            <a:lvl1pPr>
              <a:defRPr sz="2133" b="0">
                <a:latin typeface="Calibri Light" panose="020F0302020204030204" pitchFamily="34" charset="0"/>
              </a:defRPr>
            </a:lvl1pPr>
            <a:lvl2pPr>
              <a:defRPr sz="1867" b="0">
                <a:latin typeface="Calibri Light" panose="020F0302020204030204" pitchFamily="34" charset="0"/>
              </a:defRPr>
            </a:lvl2pPr>
            <a:lvl3pPr>
              <a:defRPr sz="1600" b="0">
                <a:latin typeface="Calibri Light" panose="020F0302020204030204" pitchFamily="34" charset="0"/>
              </a:defRPr>
            </a:lvl3pPr>
            <a:lvl4pPr>
              <a:defRPr sz="1467" b="0">
                <a:latin typeface="Calibri Light" panose="020F0302020204030204" pitchFamily="34" charset="0"/>
              </a:defRPr>
            </a:lvl4pPr>
            <a:lvl5pPr>
              <a:defRPr sz="1467" b="0">
                <a:latin typeface="Calibri Light" panose="020F030202020403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21124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86780" y="0"/>
            <a:ext cx="10607040" cy="1341120"/>
          </a:xfrm>
          <a:prstGeom prst="rect">
            <a:avLst/>
          </a:prstGeom>
        </p:spPr>
        <p:txBody>
          <a:bodyPr/>
          <a:lstStyle>
            <a:lvl1pPr>
              <a:defRPr b="0">
                <a:solidFill>
                  <a:schemeClr val="tx2"/>
                </a:solidFill>
                <a:latin typeface="Calibri Light" panose="020F0302020204030204" pitchFamily="34" charset="0"/>
              </a:defRPr>
            </a:lvl1pPr>
          </a:lstStyle>
          <a:p>
            <a:r>
              <a:rPr lang="en-US"/>
              <a:t>Click to edit Master title style</a:t>
            </a:r>
          </a:p>
        </p:txBody>
      </p:sp>
    </p:spTree>
    <p:extLst>
      <p:ext uri="{BB962C8B-B14F-4D97-AF65-F5344CB8AC3E}">
        <p14:creationId xmlns:p14="http://schemas.microsoft.com/office/powerpoint/2010/main" val="107370935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786780" y="0"/>
            <a:ext cx="10607040" cy="1341120"/>
          </a:xfrm>
          <a:prstGeom prst="rect">
            <a:avLst/>
          </a:prstGeom>
        </p:spPr>
        <p:txBody>
          <a:bodyPr/>
          <a:lstStyle>
            <a:lvl1pPr>
              <a:defRPr b="0">
                <a:solidFill>
                  <a:schemeClr val="tx2"/>
                </a:solidFill>
                <a:latin typeface="Calibri Light" panose="020F0302020204030204" pitchFamily="34" charset="0"/>
              </a:defRPr>
            </a:lvl1pPr>
          </a:lstStyle>
          <a:p>
            <a:r>
              <a:rPr lang="en-US"/>
              <a:t>Click to edit Master title style</a:t>
            </a:r>
          </a:p>
        </p:txBody>
      </p:sp>
      <p:sp>
        <p:nvSpPr>
          <p:cNvPr id="3" name="Text Placeholder 4"/>
          <p:cNvSpPr>
            <a:spLocks noGrp="1"/>
          </p:cNvSpPr>
          <p:nvPr>
            <p:ph type="body" sz="quarter" idx="10"/>
          </p:nvPr>
        </p:nvSpPr>
        <p:spPr>
          <a:xfrm>
            <a:off x="812800" y="1397000"/>
            <a:ext cx="10668000" cy="609600"/>
          </a:xfrm>
          <a:prstGeom prst="rect">
            <a:avLst/>
          </a:prstGeom>
        </p:spPr>
        <p:txBody>
          <a:bodyPr lIns="0" anchor="ctr" anchorCtr="0"/>
          <a:lstStyle>
            <a:lvl1pPr marL="0" indent="0">
              <a:buNone/>
              <a:defRPr sz="2400" b="0">
                <a:solidFill>
                  <a:schemeClr val="tx2"/>
                </a:solidFill>
                <a:latin typeface="Calibri Light" panose="020F03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29567121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N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68261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Exec Bio">
    <p:spTree>
      <p:nvGrpSpPr>
        <p:cNvPr id="1" name=""/>
        <p:cNvGrpSpPr/>
        <p:nvPr/>
      </p:nvGrpSpPr>
      <p:grpSpPr>
        <a:xfrm>
          <a:off x="0" y="0"/>
          <a:ext cx="0" cy="0"/>
          <a:chOff x="0" y="0"/>
          <a:chExt cx="0" cy="0"/>
        </a:xfrm>
      </p:grpSpPr>
      <p:sp>
        <p:nvSpPr>
          <p:cNvPr id="2" name="Title 1"/>
          <p:cNvSpPr>
            <a:spLocks noGrp="1"/>
          </p:cNvSpPr>
          <p:nvPr>
            <p:ph type="title"/>
          </p:nvPr>
        </p:nvSpPr>
        <p:spPr>
          <a:xfrm>
            <a:off x="786780" y="0"/>
            <a:ext cx="10607040" cy="1341120"/>
          </a:xfrm>
          <a:prstGeom prst="rect">
            <a:avLst/>
          </a:prstGeom>
        </p:spPr>
        <p:txBody>
          <a:bodyPr/>
          <a:lstStyle>
            <a:lvl1pPr>
              <a:defRPr b="0">
                <a:solidFill>
                  <a:schemeClr val="tx2"/>
                </a:solidFill>
                <a:latin typeface="Calibri Light" panose="020F0302020204030204" pitchFamily="34" charset="0"/>
              </a:defRPr>
            </a:lvl1pPr>
          </a:lstStyle>
          <a:p>
            <a:r>
              <a:rPr lang="en-US"/>
              <a:t>Click to edit Master title style</a:t>
            </a:r>
          </a:p>
        </p:txBody>
      </p:sp>
      <p:sp>
        <p:nvSpPr>
          <p:cNvPr id="3" name="Rectangle 2"/>
          <p:cNvSpPr/>
          <p:nvPr userDrawn="1"/>
        </p:nvSpPr>
        <p:spPr>
          <a:xfrm>
            <a:off x="10932584" y="6369051"/>
            <a:ext cx="466936" cy="488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Calibri Light" charset="0"/>
            </a:endParaRPr>
          </a:p>
        </p:txBody>
      </p:sp>
      <p:sp>
        <p:nvSpPr>
          <p:cNvPr id="4" name="TextBox 3"/>
          <p:cNvSpPr txBox="1"/>
          <p:nvPr userDrawn="1"/>
        </p:nvSpPr>
        <p:spPr>
          <a:xfrm>
            <a:off x="10943241" y="6452870"/>
            <a:ext cx="442235" cy="184665"/>
          </a:xfrm>
          <a:prstGeom prst="rect">
            <a:avLst/>
          </a:prstGeom>
          <a:noFill/>
        </p:spPr>
        <p:txBody>
          <a:bodyPr wrap="square" lIns="0" tIns="0" rIns="0" bIns="0" rtlCol="0">
            <a:spAutoFit/>
          </a:bodyPr>
          <a:lstStyle/>
          <a:p>
            <a:pPr algn="ctr"/>
            <a:fld id="{0734B565-F3A7-4F3A-A7A3-CEB56CC79533}" type="slidenum">
              <a:rPr lang="en-US" sz="1200" b="0" i="0" smtClean="0">
                <a:solidFill>
                  <a:schemeClr val="bg1"/>
                </a:solidFill>
                <a:latin typeface="Calibri Light" charset="0"/>
              </a:rPr>
              <a:pPr algn="ctr"/>
              <a:t>‹#›</a:t>
            </a:fld>
            <a:endParaRPr lang="en-US" sz="1200" b="0" i="0">
              <a:solidFill>
                <a:schemeClr val="bg1"/>
              </a:solidFill>
              <a:latin typeface="Calibri Light" charset="0"/>
            </a:endParaRPr>
          </a:p>
        </p:txBody>
      </p:sp>
      <p:sp>
        <p:nvSpPr>
          <p:cNvPr id="5" name="Picture Placeholder 4"/>
          <p:cNvSpPr>
            <a:spLocks noGrp="1" noChangeAspect="1"/>
          </p:cNvSpPr>
          <p:nvPr>
            <p:ph type="pic" sz="quarter" idx="12"/>
          </p:nvPr>
        </p:nvSpPr>
        <p:spPr>
          <a:xfrm>
            <a:off x="799981" y="1484011"/>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6" name="Picture Placeholder 4"/>
          <p:cNvSpPr>
            <a:spLocks noGrp="1" noChangeAspect="1"/>
          </p:cNvSpPr>
          <p:nvPr>
            <p:ph type="pic" sz="quarter" idx="13"/>
          </p:nvPr>
        </p:nvSpPr>
        <p:spPr>
          <a:xfrm>
            <a:off x="3121708" y="1484009"/>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7" name="Picture Placeholder 4"/>
          <p:cNvSpPr>
            <a:spLocks noGrp="1" noChangeAspect="1"/>
          </p:cNvSpPr>
          <p:nvPr>
            <p:ph type="pic" sz="quarter" idx="14"/>
          </p:nvPr>
        </p:nvSpPr>
        <p:spPr>
          <a:xfrm>
            <a:off x="5478417" y="1484011"/>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8" name="Picture Placeholder 4"/>
          <p:cNvSpPr>
            <a:spLocks noGrp="1" noChangeAspect="1"/>
          </p:cNvSpPr>
          <p:nvPr>
            <p:ph type="pic" sz="quarter" idx="15"/>
          </p:nvPr>
        </p:nvSpPr>
        <p:spPr>
          <a:xfrm>
            <a:off x="7803005" y="1484011"/>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9" name="Picture Placeholder 4"/>
          <p:cNvSpPr>
            <a:spLocks noGrp="1" noChangeAspect="1"/>
          </p:cNvSpPr>
          <p:nvPr>
            <p:ph type="pic" sz="quarter" idx="16"/>
          </p:nvPr>
        </p:nvSpPr>
        <p:spPr>
          <a:xfrm>
            <a:off x="10127379" y="1484011"/>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10" name="Picture Placeholder 4"/>
          <p:cNvSpPr>
            <a:spLocks noGrp="1" noChangeAspect="1"/>
          </p:cNvSpPr>
          <p:nvPr>
            <p:ph type="pic" sz="quarter" idx="17"/>
          </p:nvPr>
        </p:nvSpPr>
        <p:spPr>
          <a:xfrm>
            <a:off x="1536748" y="4212113"/>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11" name="Picture Placeholder 4"/>
          <p:cNvSpPr>
            <a:spLocks noGrp="1" noChangeAspect="1"/>
          </p:cNvSpPr>
          <p:nvPr>
            <p:ph type="pic" sz="quarter" idx="18"/>
          </p:nvPr>
        </p:nvSpPr>
        <p:spPr>
          <a:xfrm>
            <a:off x="3877275" y="4212113"/>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12" name="Picture Placeholder 4"/>
          <p:cNvSpPr>
            <a:spLocks noGrp="1" noChangeAspect="1"/>
          </p:cNvSpPr>
          <p:nvPr>
            <p:ph type="pic" sz="quarter" idx="19"/>
          </p:nvPr>
        </p:nvSpPr>
        <p:spPr>
          <a:xfrm>
            <a:off x="6237385" y="4212113"/>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13" name="Picture Placeholder 4"/>
          <p:cNvSpPr>
            <a:spLocks noGrp="1" noChangeAspect="1"/>
          </p:cNvSpPr>
          <p:nvPr>
            <p:ph type="pic" sz="quarter" idx="20"/>
          </p:nvPr>
        </p:nvSpPr>
        <p:spPr>
          <a:xfrm>
            <a:off x="8587705" y="4212113"/>
            <a:ext cx="1524000" cy="1524000"/>
          </a:xfrm>
          <a:prstGeom prst="ellipse">
            <a:avLst/>
          </a:prstGeom>
        </p:spPr>
        <p:txBody>
          <a:bodyPr/>
          <a:lstStyle>
            <a:lvl1pPr marL="0" indent="0">
              <a:buNone/>
              <a:defRPr sz="1067" b="0" i="0">
                <a:solidFill>
                  <a:schemeClr val="tx2"/>
                </a:solidFill>
                <a:latin typeface="Calibri Light" charset="0"/>
              </a:defRPr>
            </a:lvl1pPr>
          </a:lstStyle>
          <a:p>
            <a:endParaRPr lang="en-US"/>
          </a:p>
        </p:txBody>
      </p:sp>
      <p:sp>
        <p:nvSpPr>
          <p:cNvPr id="15" name="Isosceles Triangle 29"/>
          <p:cNvSpPr/>
          <p:nvPr userDrawn="1"/>
        </p:nvSpPr>
        <p:spPr>
          <a:xfrm rot="10800000">
            <a:off x="1485087" y="3118778"/>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16" name="Oval 15"/>
          <p:cNvSpPr>
            <a:spLocks noChangeAspect="1"/>
          </p:cNvSpPr>
          <p:nvPr userDrawn="1"/>
        </p:nvSpPr>
        <p:spPr>
          <a:xfrm>
            <a:off x="739021" y="1423051"/>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17" name="Oval 16"/>
          <p:cNvSpPr>
            <a:spLocks noChangeAspect="1"/>
          </p:cNvSpPr>
          <p:nvPr userDrawn="1"/>
        </p:nvSpPr>
        <p:spPr>
          <a:xfrm>
            <a:off x="3060748" y="1423051"/>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18" name="Oval 17"/>
          <p:cNvSpPr>
            <a:spLocks noChangeAspect="1"/>
          </p:cNvSpPr>
          <p:nvPr userDrawn="1"/>
        </p:nvSpPr>
        <p:spPr>
          <a:xfrm>
            <a:off x="5417457" y="1423051"/>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19" name="Oval 18"/>
          <p:cNvSpPr>
            <a:spLocks noChangeAspect="1"/>
          </p:cNvSpPr>
          <p:nvPr userDrawn="1"/>
        </p:nvSpPr>
        <p:spPr>
          <a:xfrm>
            <a:off x="7744949" y="1423051"/>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20" name="Oval 19"/>
          <p:cNvSpPr>
            <a:spLocks noChangeAspect="1"/>
          </p:cNvSpPr>
          <p:nvPr userDrawn="1"/>
        </p:nvSpPr>
        <p:spPr>
          <a:xfrm>
            <a:off x="10066419" y="1423051"/>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21" name="Isosceles Triangle 147"/>
          <p:cNvSpPr/>
          <p:nvPr userDrawn="1"/>
        </p:nvSpPr>
        <p:spPr>
          <a:xfrm rot="10800000">
            <a:off x="3806813" y="3118778"/>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22" name="Isosceles Triangle 148"/>
          <p:cNvSpPr/>
          <p:nvPr userDrawn="1"/>
        </p:nvSpPr>
        <p:spPr>
          <a:xfrm rot="10800000">
            <a:off x="6163521" y="3099369"/>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23" name="Isosceles Triangle 149"/>
          <p:cNvSpPr/>
          <p:nvPr userDrawn="1"/>
        </p:nvSpPr>
        <p:spPr>
          <a:xfrm rot="10800000">
            <a:off x="8491013" y="3099369"/>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24" name="Isosceles Triangle 150"/>
          <p:cNvSpPr/>
          <p:nvPr userDrawn="1"/>
        </p:nvSpPr>
        <p:spPr>
          <a:xfrm rot="10800000">
            <a:off x="10812483" y="3099881"/>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25" name="Isosceles Triangle 164"/>
          <p:cNvSpPr/>
          <p:nvPr userDrawn="1"/>
        </p:nvSpPr>
        <p:spPr>
          <a:xfrm rot="10800000">
            <a:off x="2221852" y="5846881"/>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26" name="Oval 25"/>
          <p:cNvSpPr>
            <a:spLocks noChangeAspect="1"/>
          </p:cNvSpPr>
          <p:nvPr userDrawn="1"/>
        </p:nvSpPr>
        <p:spPr>
          <a:xfrm>
            <a:off x="3816315" y="4151153"/>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27" name="Isosceles Triangle 166"/>
          <p:cNvSpPr/>
          <p:nvPr userDrawn="1"/>
        </p:nvSpPr>
        <p:spPr>
          <a:xfrm rot="10800000">
            <a:off x="4562380" y="5829723"/>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28" name="Oval 27"/>
          <p:cNvSpPr>
            <a:spLocks noChangeAspect="1"/>
          </p:cNvSpPr>
          <p:nvPr userDrawn="1"/>
        </p:nvSpPr>
        <p:spPr>
          <a:xfrm>
            <a:off x="1475788" y="4151153"/>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29" name="Oval 28"/>
          <p:cNvSpPr>
            <a:spLocks noChangeAspect="1"/>
          </p:cNvSpPr>
          <p:nvPr userDrawn="1"/>
        </p:nvSpPr>
        <p:spPr>
          <a:xfrm>
            <a:off x="6176425" y="4151153"/>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30" name="Isosceles Triangle 169"/>
          <p:cNvSpPr/>
          <p:nvPr userDrawn="1"/>
        </p:nvSpPr>
        <p:spPr>
          <a:xfrm rot="10800000">
            <a:off x="6908260" y="5829723"/>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
        <p:nvSpPr>
          <p:cNvPr id="31" name="Oval 30"/>
          <p:cNvSpPr>
            <a:spLocks noChangeAspect="1"/>
          </p:cNvSpPr>
          <p:nvPr userDrawn="1"/>
        </p:nvSpPr>
        <p:spPr>
          <a:xfrm>
            <a:off x="8526745" y="4149931"/>
            <a:ext cx="1645920" cy="1645920"/>
          </a:xfrm>
          <a:prstGeom prst="ellipse">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Calibri Light" charset="0"/>
            </a:endParaRPr>
          </a:p>
        </p:txBody>
      </p:sp>
      <p:sp>
        <p:nvSpPr>
          <p:cNvPr id="32" name="Isosceles Triangle 171"/>
          <p:cNvSpPr/>
          <p:nvPr userDrawn="1"/>
        </p:nvSpPr>
        <p:spPr>
          <a:xfrm rot="10800000">
            <a:off x="9270597" y="5828501"/>
            <a:ext cx="153792" cy="78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Light" charset="0"/>
            </a:endParaRPr>
          </a:p>
        </p:txBody>
      </p:sp>
    </p:spTree>
    <p:extLst>
      <p:ext uri="{BB962C8B-B14F-4D97-AF65-F5344CB8AC3E}">
        <p14:creationId xmlns:p14="http://schemas.microsoft.com/office/powerpoint/2010/main" val="18107579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Default Page">
    <p:spTree>
      <p:nvGrpSpPr>
        <p:cNvPr id="1" name=""/>
        <p:cNvGrpSpPr/>
        <p:nvPr/>
      </p:nvGrpSpPr>
      <p:grpSpPr>
        <a:xfrm>
          <a:off x="0" y="0"/>
          <a:ext cx="0" cy="0"/>
          <a:chOff x="0" y="0"/>
          <a:chExt cx="0" cy="0"/>
        </a:xfrm>
      </p:grpSpPr>
      <p:sp>
        <p:nvSpPr>
          <p:cNvPr id="3" name="Rectangle 2"/>
          <p:cNvSpPr/>
          <p:nvPr userDrawn="1"/>
        </p:nvSpPr>
        <p:spPr>
          <a:xfrm>
            <a:off x="10932584" y="6369051"/>
            <a:ext cx="466936" cy="488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Calibri Light" charset="0"/>
            </a:endParaRPr>
          </a:p>
        </p:txBody>
      </p:sp>
      <p:sp>
        <p:nvSpPr>
          <p:cNvPr id="9" name="Text Placeholder 8"/>
          <p:cNvSpPr>
            <a:spLocks noGrp="1"/>
          </p:cNvSpPr>
          <p:nvPr>
            <p:ph type="body" sz="quarter" idx="10"/>
          </p:nvPr>
        </p:nvSpPr>
        <p:spPr>
          <a:xfrm>
            <a:off x="792480" y="479866"/>
            <a:ext cx="10607040" cy="483831"/>
          </a:xfrm>
          <a:prstGeom prst="rect">
            <a:avLst/>
          </a:prstGeom>
        </p:spPr>
        <p:txBody>
          <a:bodyPr lIns="0" tIns="0" rIns="0" bIns="0"/>
          <a:lstStyle>
            <a:lvl1pPr marL="0" indent="0" algn="l">
              <a:buNone/>
              <a:defRPr sz="3600" b="0" i="0" cap="none" spc="0" baseline="0">
                <a:solidFill>
                  <a:schemeClr val="tx2"/>
                </a:solidFill>
                <a:latin typeface="Calibri Regular" charset="0"/>
                <a:ea typeface="Calibri Light" charset="0"/>
              </a:defRPr>
            </a:lvl1pPr>
          </a:lstStyle>
          <a:p>
            <a:pPr lvl="0"/>
            <a:r>
              <a:rPr lang="en-US"/>
              <a:t>Click to edit Master text styles</a:t>
            </a:r>
          </a:p>
        </p:txBody>
      </p:sp>
      <p:sp>
        <p:nvSpPr>
          <p:cNvPr id="11" name="Text Placeholder 8"/>
          <p:cNvSpPr>
            <a:spLocks noGrp="1"/>
          </p:cNvSpPr>
          <p:nvPr>
            <p:ph type="body" sz="quarter" idx="11"/>
          </p:nvPr>
        </p:nvSpPr>
        <p:spPr>
          <a:xfrm>
            <a:off x="792480" y="1036471"/>
            <a:ext cx="10607040" cy="226255"/>
          </a:xfrm>
          <a:prstGeom prst="rect">
            <a:avLst/>
          </a:prstGeom>
        </p:spPr>
        <p:txBody>
          <a:bodyPr lIns="0" tIns="0" rIns="0" bIns="0"/>
          <a:lstStyle>
            <a:lvl1pPr marL="0" indent="0" algn="l">
              <a:buNone/>
              <a:defRPr sz="1467" b="0" i="0" cap="none" baseline="0">
                <a:solidFill>
                  <a:schemeClr val="bg1">
                    <a:lumMod val="50000"/>
                  </a:schemeClr>
                </a:solidFill>
                <a:latin typeface="Calibri Light" charset="0"/>
              </a:defRPr>
            </a:lvl1pPr>
          </a:lstStyle>
          <a:p>
            <a:pPr lvl="0"/>
            <a:r>
              <a:rPr lang="en-US"/>
              <a:t>Click to edit Master text styles</a:t>
            </a:r>
          </a:p>
        </p:txBody>
      </p:sp>
      <p:sp>
        <p:nvSpPr>
          <p:cNvPr id="6" name="TextBox 5"/>
          <p:cNvSpPr txBox="1"/>
          <p:nvPr userDrawn="1"/>
        </p:nvSpPr>
        <p:spPr>
          <a:xfrm>
            <a:off x="10943241" y="6452870"/>
            <a:ext cx="442235" cy="184665"/>
          </a:xfrm>
          <a:prstGeom prst="rect">
            <a:avLst/>
          </a:prstGeom>
          <a:noFill/>
        </p:spPr>
        <p:txBody>
          <a:bodyPr wrap="square" lIns="0" tIns="0" rIns="0" bIns="0" rtlCol="0">
            <a:spAutoFit/>
          </a:bodyPr>
          <a:lstStyle/>
          <a:p>
            <a:pPr algn="ctr"/>
            <a:fld id="{0734B565-F3A7-4F3A-A7A3-CEB56CC79533}" type="slidenum">
              <a:rPr lang="en-US" sz="1200" b="0" i="0" smtClean="0">
                <a:solidFill>
                  <a:schemeClr val="bg1"/>
                </a:solidFill>
                <a:latin typeface="Calibri Regular" charset="0"/>
              </a:rPr>
              <a:pPr algn="ctr"/>
              <a:t>‹#›</a:t>
            </a:fld>
            <a:endParaRPr lang="en-US" sz="1200" b="0" i="0">
              <a:solidFill>
                <a:schemeClr val="bg1"/>
              </a:solidFill>
              <a:latin typeface="Calibri Regular" charset="0"/>
            </a:endParaRPr>
          </a:p>
        </p:txBody>
      </p:sp>
      <p:sp>
        <p:nvSpPr>
          <p:cNvPr id="2" name="Rectangle 1"/>
          <p:cNvSpPr/>
          <p:nvPr userDrawn="1"/>
        </p:nvSpPr>
        <p:spPr>
          <a:xfrm>
            <a:off x="809413" y="1379173"/>
            <a:ext cx="451104" cy="36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Calibri Light" charset="0"/>
            </a:endParaRPr>
          </a:p>
        </p:txBody>
      </p:sp>
    </p:spTree>
    <p:extLst>
      <p:ext uri="{BB962C8B-B14F-4D97-AF65-F5344CB8AC3E}">
        <p14:creationId xmlns:p14="http://schemas.microsoft.com/office/powerpoint/2010/main" val="2528256625"/>
      </p:ext>
    </p:extLst>
  </p:cSld>
  <p:clrMapOvr>
    <a:masterClrMapping/>
  </p:clrMapOvr>
  <mc:AlternateContent xmlns:mc="http://schemas.openxmlformats.org/markup-compatibility/2006" xmlns:p14="http://schemas.microsoft.com/office/powerpoint/2010/main">
    <mc:Choice Requires="p14">
      <p:transition spd="slow" p14:dur="1250" advClick="0" advTm="100">
        <p:push dir="r"/>
      </p:transition>
    </mc:Choice>
    <mc:Fallback xmlns="">
      <p:transition spd="slow" advClick="0" advTm="100">
        <p:push dir="r"/>
      </p:transition>
    </mc:Fallback>
  </mc:AlternateContent>
  <p:extLst>
    <p:ext uri="{DCECCB84-F9BA-43D5-87BE-67443E8EF086}">
      <p15:sldGuideLst xmlns:p15="http://schemas.microsoft.com/office/powerpoint/2012/main">
        <p15:guide id="1" pos="499" userDrawn="1">
          <p15:clr>
            <a:srgbClr val="FBAE40"/>
          </p15:clr>
        </p15:guide>
        <p15:guide id="2" pos="7179" userDrawn="1">
          <p15:clr>
            <a:srgbClr val="FBAE40"/>
          </p15:clr>
        </p15:guide>
        <p15:guide id="3" orient="horz" pos="1264" userDrawn="1">
          <p15:clr>
            <a:srgbClr val="FBAE40"/>
          </p15:clr>
        </p15:guide>
        <p15:guide id="4" orient="horz" pos="3760" userDrawn="1">
          <p15:clr>
            <a:srgbClr val="FBAE40"/>
          </p15:clr>
        </p15:guide>
        <p15:guide id="5" pos="6887" userDrawn="1">
          <p15:clr>
            <a:srgbClr val="FBAE40"/>
          </p15:clr>
        </p15:guide>
        <p15:guide id="6" pos="791" userDrawn="1">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890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p:cSld name="Two Content 2">
    <p:spTree>
      <p:nvGrpSpPr>
        <p:cNvPr id="1" name="Shape 239"/>
        <p:cNvGrpSpPr/>
        <p:nvPr/>
      </p:nvGrpSpPr>
      <p:grpSpPr>
        <a:xfrm>
          <a:off x="0" y="0"/>
          <a:ext cx="0" cy="0"/>
          <a:chOff x="0" y="0"/>
          <a:chExt cx="0" cy="0"/>
        </a:xfrm>
      </p:grpSpPr>
      <p:sp>
        <p:nvSpPr>
          <p:cNvPr id="240" name="Google Shape;240;p2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24"/>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42" name="Google Shape;242;p24"/>
          <p:cNvGrpSpPr/>
          <p:nvPr/>
        </p:nvGrpSpPr>
        <p:grpSpPr>
          <a:xfrm>
            <a:off x="7191542" y="1"/>
            <a:ext cx="5000459" cy="1425992"/>
            <a:chOff x="7191542" y="1"/>
            <a:chExt cx="5000459" cy="1425992"/>
          </a:xfrm>
        </p:grpSpPr>
        <p:pic>
          <p:nvPicPr>
            <p:cNvPr id="243" name="Google Shape;243;p24"/>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244" name="Google Shape;244;p24"/>
            <p:cNvGrpSpPr/>
            <p:nvPr/>
          </p:nvGrpSpPr>
          <p:grpSpPr>
            <a:xfrm>
              <a:off x="7191542" y="1"/>
              <a:ext cx="5000459" cy="1425992"/>
              <a:chOff x="7186272" y="0"/>
              <a:chExt cx="5005729" cy="1427495"/>
            </a:xfrm>
          </p:grpSpPr>
          <p:sp>
            <p:nvSpPr>
              <p:cNvPr id="245" name="Google Shape;245;p2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2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47" name="Google Shape;247;p24"/>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24"/>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49" name="Google Shape;249;p2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50" name="Google Shape;250;p2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p:cSld name="Comparison 2">
    <p:spTree>
      <p:nvGrpSpPr>
        <p:cNvPr id="1" name="Shape 251"/>
        <p:cNvGrpSpPr/>
        <p:nvPr/>
      </p:nvGrpSpPr>
      <p:grpSpPr>
        <a:xfrm>
          <a:off x="0" y="0"/>
          <a:ext cx="0" cy="0"/>
          <a:chOff x="0" y="0"/>
          <a:chExt cx="0" cy="0"/>
        </a:xfrm>
      </p:grpSpPr>
      <p:grpSp>
        <p:nvGrpSpPr>
          <p:cNvPr id="252" name="Google Shape;252;p25"/>
          <p:cNvGrpSpPr/>
          <p:nvPr/>
        </p:nvGrpSpPr>
        <p:grpSpPr>
          <a:xfrm>
            <a:off x="7191542" y="1"/>
            <a:ext cx="5000459" cy="1425992"/>
            <a:chOff x="7191542" y="1"/>
            <a:chExt cx="5000459" cy="1425992"/>
          </a:xfrm>
        </p:grpSpPr>
        <p:pic>
          <p:nvPicPr>
            <p:cNvPr id="253" name="Google Shape;253;p25"/>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254" name="Google Shape;254;p25"/>
            <p:cNvGrpSpPr/>
            <p:nvPr/>
          </p:nvGrpSpPr>
          <p:grpSpPr>
            <a:xfrm>
              <a:off x="7191542" y="1"/>
              <a:ext cx="5000459" cy="1425992"/>
              <a:chOff x="7186272" y="0"/>
              <a:chExt cx="5005729" cy="1427495"/>
            </a:xfrm>
          </p:grpSpPr>
          <p:sp>
            <p:nvSpPr>
              <p:cNvPr id="255" name="Google Shape;255;p2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2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57" name="Google Shape;257;p2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25"/>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9" name="Google Shape;259;p25"/>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25"/>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1" name="Google Shape;261;p25"/>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2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3" name="Google Shape;263;p2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4" name="Google Shape;264;p2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65"/>
        <p:cNvGrpSpPr/>
        <p:nvPr/>
      </p:nvGrpSpPr>
      <p:grpSpPr>
        <a:xfrm>
          <a:off x="0" y="0"/>
          <a:ext cx="0" cy="0"/>
          <a:chOff x="0" y="0"/>
          <a:chExt cx="0" cy="0"/>
        </a:xfrm>
      </p:grpSpPr>
      <p:grpSp>
        <p:nvGrpSpPr>
          <p:cNvPr id="266" name="Google Shape;266;p26"/>
          <p:cNvGrpSpPr/>
          <p:nvPr/>
        </p:nvGrpSpPr>
        <p:grpSpPr>
          <a:xfrm>
            <a:off x="7191542" y="1"/>
            <a:ext cx="5000459" cy="1425992"/>
            <a:chOff x="7191542" y="1"/>
            <a:chExt cx="5000459" cy="1425992"/>
          </a:xfrm>
        </p:grpSpPr>
        <p:pic>
          <p:nvPicPr>
            <p:cNvPr id="267" name="Google Shape;267;p26"/>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268" name="Google Shape;268;p26"/>
            <p:cNvGrpSpPr/>
            <p:nvPr/>
          </p:nvGrpSpPr>
          <p:grpSpPr>
            <a:xfrm>
              <a:off x="7191542" y="1"/>
              <a:ext cx="5000459" cy="1425992"/>
              <a:chOff x="7186272" y="0"/>
              <a:chExt cx="5005729" cy="1427495"/>
            </a:xfrm>
          </p:grpSpPr>
          <p:sp>
            <p:nvSpPr>
              <p:cNvPr id="269" name="Google Shape;269;p2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2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71" name="Google Shape;271;p2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2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73" name="Google Shape;273;p2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4" name="Google Shape;274;p2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End">
  <p:cSld name="End 2">
    <p:spTree>
      <p:nvGrpSpPr>
        <p:cNvPr id="1" name="Shape 275"/>
        <p:cNvGrpSpPr/>
        <p:nvPr/>
      </p:nvGrpSpPr>
      <p:grpSpPr>
        <a:xfrm>
          <a:off x="0" y="0"/>
          <a:ext cx="0" cy="0"/>
          <a:chOff x="0" y="0"/>
          <a:chExt cx="0" cy="0"/>
        </a:xfrm>
      </p:grpSpPr>
      <p:grpSp>
        <p:nvGrpSpPr>
          <p:cNvPr id="276" name="Google Shape;276;p27"/>
          <p:cNvGrpSpPr/>
          <p:nvPr/>
        </p:nvGrpSpPr>
        <p:grpSpPr>
          <a:xfrm>
            <a:off x="0" y="0"/>
            <a:ext cx="12192000" cy="2148830"/>
            <a:chOff x="0" y="0"/>
            <a:chExt cx="12192000" cy="2148830"/>
          </a:xfrm>
        </p:grpSpPr>
        <p:sp>
          <p:nvSpPr>
            <p:cNvPr id="277" name="Google Shape;277;p2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8" name="Google Shape;278;p2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9" name="Google Shape;279;p27"/>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27"/>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27"/>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82" name="Google Shape;282;p27"/>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02368" y="228371"/>
            <a:ext cx="2025315" cy="911940"/>
          </a:xfrm>
          <a:prstGeom prst="rect">
            <a:avLst/>
          </a:prstGeom>
          <a:noFill/>
          <a:ln>
            <a:noFill/>
          </a:ln>
        </p:spPr>
      </p:pic>
      <p:sp>
        <p:nvSpPr>
          <p:cNvPr id="283" name="Google Shape;283;p27"/>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84"/>
        <p:cNvGrpSpPr/>
        <p:nvPr/>
      </p:nvGrpSpPr>
      <p:grpSpPr>
        <a:xfrm>
          <a:off x="0" y="0"/>
          <a:ext cx="0" cy="0"/>
          <a:chOff x="0" y="0"/>
          <a:chExt cx="0" cy="0"/>
        </a:xfrm>
      </p:grpSpPr>
      <p:sp>
        <p:nvSpPr>
          <p:cNvPr id="285" name="Google Shape;285;p2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86" name="Google Shape;286;p2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87" name="Google Shape;287;p2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88" name="Google Shape;288;p28"/>
          <p:cNvGrpSpPr/>
          <p:nvPr/>
        </p:nvGrpSpPr>
        <p:grpSpPr>
          <a:xfrm>
            <a:off x="7191542" y="1"/>
            <a:ext cx="5000459" cy="1425992"/>
            <a:chOff x="7191542" y="1"/>
            <a:chExt cx="5000459" cy="1425992"/>
          </a:xfrm>
        </p:grpSpPr>
        <p:pic>
          <p:nvPicPr>
            <p:cNvPr id="289" name="Google Shape;289;p28"/>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290" name="Google Shape;290;p28"/>
            <p:cNvGrpSpPr/>
            <p:nvPr/>
          </p:nvGrpSpPr>
          <p:grpSpPr>
            <a:xfrm>
              <a:off x="7191542" y="1"/>
              <a:ext cx="5000459" cy="1425992"/>
              <a:chOff x="7186272" y="0"/>
              <a:chExt cx="5005729" cy="1427495"/>
            </a:xfrm>
          </p:grpSpPr>
          <p:sp>
            <p:nvSpPr>
              <p:cNvPr id="291" name="Google Shape;291;p2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 name="Google Shape;292;p2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ation">
  <p:cSld name="Quotation 3">
    <p:spTree>
      <p:nvGrpSpPr>
        <p:cNvPr id="1" name="Shape 293"/>
        <p:cNvGrpSpPr/>
        <p:nvPr/>
      </p:nvGrpSpPr>
      <p:grpSpPr>
        <a:xfrm>
          <a:off x="0" y="0"/>
          <a:ext cx="0" cy="0"/>
          <a:chOff x="0" y="0"/>
          <a:chExt cx="0" cy="0"/>
        </a:xfrm>
      </p:grpSpPr>
      <p:sp>
        <p:nvSpPr>
          <p:cNvPr id="294" name="Google Shape;294;p2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5" name="Google Shape;295;p2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2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2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98" name="Google Shape;298;p2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99" name="Google Shape;299;p2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00" name="Google Shape;300;p29"/>
          <p:cNvGrpSpPr/>
          <p:nvPr/>
        </p:nvGrpSpPr>
        <p:grpSpPr>
          <a:xfrm>
            <a:off x="7191542" y="1"/>
            <a:ext cx="5000459" cy="1425992"/>
            <a:chOff x="7191542" y="1"/>
            <a:chExt cx="5000459" cy="1425992"/>
          </a:xfrm>
        </p:grpSpPr>
        <p:pic>
          <p:nvPicPr>
            <p:cNvPr id="301" name="Google Shape;301;p29"/>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302" name="Google Shape;302;p29"/>
            <p:cNvGrpSpPr/>
            <p:nvPr/>
          </p:nvGrpSpPr>
          <p:grpSpPr>
            <a:xfrm>
              <a:off x="7191542" y="1"/>
              <a:ext cx="5000459" cy="1425992"/>
              <a:chOff x="7186272" y="0"/>
              <a:chExt cx="5005729" cy="1427495"/>
            </a:xfrm>
          </p:grpSpPr>
          <p:sp>
            <p:nvSpPr>
              <p:cNvPr id="303" name="Google Shape;303;p2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 name="Google Shape;304;p2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05" name="Google Shape;305;p29" descr="Open quotation mark with solid fill"/>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ver">
  <p:cSld name="Cover 4">
    <p:spTree>
      <p:nvGrpSpPr>
        <p:cNvPr id="1" name="Shape 306"/>
        <p:cNvGrpSpPr/>
        <p:nvPr/>
      </p:nvGrpSpPr>
      <p:grpSpPr>
        <a:xfrm>
          <a:off x="0" y="0"/>
          <a:ext cx="0" cy="0"/>
          <a:chOff x="0" y="0"/>
          <a:chExt cx="0" cy="0"/>
        </a:xfrm>
      </p:grpSpPr>
      <p:sp>
        <p:nvSpPr>
          <p:cNvPr id="307" name="Google Shape;307;p30"/>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 name="Google Shape;308;p30"/>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30"/>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0" name="Google Shape;310;p30"/>
          <p:cNvSpPr>
            <a:spLocks noGrp="1"/>
          </p:cNvSpPr>
          <p:nvPr>
            <p:ph type="pic" idx="2"/>
          </p:nvPr>
        </p:nvSpPr>
        <p:spPr>
          <a:xfrm>
            <a:off x="7118684" y="233915"/>
            <a:ext cx="5073316" cy="5943600"/>
          </a:xfrm>
          <a:prstGeom prst="rect">
            <a:avLst/>
          </a:prstGeom>
          <a:noFill/>
          <a:ln>
            <a:noFill/>
          </a:ln>
        </p:spPr>
      </p:sp>
      <p:grpSp>
        <p:nvGrpSpPr>
          <p:cNvPr id="311" name="Google Shape;311;p30"/>
          <p:cNvGrpSpPr/>
          <p:nvPr/>
        </p:nvGrpSpPr>
        <p:grpSpPr>
          <a:xfrm>
            <a:off x="0" y="5020348"/>
            <a:ext cx="12192000" cy="1837653"/>
            <a:chOff x="0" y="5020348"/>
            <a:chExt cx="12192000" cy="1837653"/>
          </a:xfrm>
        </p:grpSpPr>
        <p:sp>
          <p:nvSpPr>
            <p:cNvPr id="312" name="Google Shape;312;p3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 name="Google Shape;313;p30"/>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4" name="Google Shape;314;p30"/>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ivider">
  <p:cSld name="Divider 4">
    <p:bg>
      <p:bgPr>
        <a:solidFill>
          <a:schemeClr val="lt2"/>
        </a:solidFill>
        <a:effectLst/>
      </p:bgPr>
    </p:bg>
    <p:spTree>
      <p:nvGrpSpPr>
        <p:cNvPr id="1" name="Shape 315"/>
        <p:cNvGrpSpPr/>
        <p:nvPr/>
      </p:nvGrpSpPr>
      <p:grpSpPr>
        <a:xfrm>
          <a:off x="0" y="0"/>
          <a:ext cx="0" cy="0"/>
          <a:chOff x="0" y="0"/>
          <a:chExt cx="0" cy="0"/>
        </a:xfrm>
      </p:grpSpPr>
      <p:grpSp>
        <p:nvGrpSpPr>
          <p:cNvPr id="316" name="Google Shape;316;p31"/>
          <p:cNvGrpSpPr/>
          <p:nvPr/>
        </p:nvGrpSpPr>
        <p:grpSpPr>
          <a:xfrm>
            <a:off x="0" y="5020347"/>
            <a:ext cx="12192000" cy="1837653"/>
            <a:chOff x="0" y="5020347"/>
            <a:chExt cx="12192000" cy="1837653"/>
          </a:xfrm>
        </p:grpSpPr>
        <p:sp>
          <p:nvSpPr>
            <p:cNvPr id="317" name="Google Shape;317;p31"/>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8" name="Google Shape;318;p3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Google Shape;319;p31"/>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0" name="Google Shape;320;p31"/>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313288" y="5563587"/>
              <a:ext cx="2025315" cy="911940"/>
            </a:xfrm>
            <a:prstGeom prst="rect">
              <a:avLst/>
            </a:prstGeom>
            <a:noFill/>
            <a:ln>
              <a:noFill/>
            </a:ln>
          </p:spPr>
        </p:pic>
      </p:grpSp>
      <p:sp>
        <p:nvSpPr>
          <p:cNvPr id="321" name="Google Shape;321;p31"/>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31"/>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ation">
  <p:cSld name="Quotation 4">
    <p:spTree>
      <p:nvGrpSpPr>
        <p:cNvPr id="1" name="Shape 323"/>
        <p:cNvGrpSpPr/>
        <p:nvPr/>
      </p:nvGrpSpPr>
      <p:grpSpPr>
        <a:xfrm>
          <a:off x="0" y="0"/>
          <a:ext cx="0" cy="0"/>
          <a:chOff x="0" y="0"/>
          <a:chExt cx="0" cy="0"/>
        </a:xfrm>
      </p:grpSpPr>
      <p:sp>
        <p:nvSpPr>
          <p:cNvPr id="324" name="Google Shape;324;p3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5" name="Google Shape;325;p3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3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7" name="Google Shape;327;p3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28" name="Google Shape;328;p3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29" name="Google Shape;329;p3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30" name="Google Shape;330;p32"/>
          <p:cNvGrpSpPr/>
          <p:nvPr/>
        </p:nvGrpSpPr>
        <p:grpSpPr>
          <a:xfrm>
            <a:off x="7191542" y="1"/>
            <a:ext cx="5000459" cy="1425992"/>
            <a:chOff x="7191542" y="1"/>
            <a:chExt cx="5000459" cy="1425992"/>
          </a:xfrm>
        </p:grpSpPr>
        <p:pic>
          <p:nvPicPr>
            <p:cNvPr id="331" name="Google Shape;331;p32"/>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332" name="Google Shape;332;p32"/>
            <p:cNvGrpSpPr/>
            <p:nvPr/>
          </p:nvGrpSpPr>
          <p:grpSpPr>
            <a:xfrm>
              <a:off x="7191542" y="1"/>
              <a:ext cx="5000459" cy="1425992"/>
              <a:chOff x="7186272" y="0"/>
              <a:chExt cx="5005729" cy="1427495"/>
            </a:xfrm>
          </p:grpSpPr>
          <p:sp>
            <p:nvSpPr>
              <p:cNvPr id="333" name="Google Shape;333;p3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3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35" name="Google Shape;335;p32" descr="Open quotation mark with solid fill"/>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ation">
  <p:cSld name="Quotation 5">
    <p:spTree>
      <p:nvGrpSpPr>
        <p:cNvPr id="1" name="Shape 336"/>
        <p:cNvGrpSpPr/>
        <p:nvPr/>
      </p:nvGrpSpPr>
      <p:grpSpPr>
        <a:xfrm>
          <a:off x="0" y="0"/>
          <a:ext cx="0" cy="0"/>
          <a:chOff x="0" y="0"/>
          <a:chExt cx="0" cy="0"/>
        </a:xfrm>
      </p:grpSpPr>
      <p:sp>
        <p:nvSpPr>
          <p:cNvPr id="337" name="Google Shape;337;p33"/>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8" name="Google Shape;338;p33"/>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33"/>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3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41" name="Google Shape;341;p3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42" name="Google Shape;342;p3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43" name="Google Shape;343;p33"/>
          <p:cNvGrpSpPr/>
          <p:nvPr/>
        </p:nvGrpSpPr>
        <p:grpSpPr>
          <a:xfrm>
            <a:off x="7191542" y="1"/>
            <a:ext cx="5000459" cy="1425992"/>
            <a:chOff x="7191542" y="1"/>
            <a:chExt cx="5000459" cy="1425992"/>
          </a:xfrm>
        </p:grpSpPr>
        <p:pic>
          <p:nvPicPr>
            <p:cNvPr id="344" name="Google Shape;344;p33"/>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345" name="Google Shape;345;p33"/>
            <p:cNvGrpSpPr/>
            <p:nvPr/>
          </p:nvGrpSpPr>
          <p:grpSpPr>
            <a:xfrm>
              <a:off x="7191542" y="1"/>
              <a:ext cx="5000459" cy="1425992"/>
              <a:chOff x="7186272" y="0"/>
              <a:chExt cx="5005729" cy="1427495"/>
            </a:xfrm>
          </p:grpSpPr>
          <p:sp>
            <p:nvSpPr>
              <p:cNvPr id="346" name="Google Shape;346;p3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3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48" name="Google Shape;348;p33" descr="Open quotation mark with solid fill"/>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p:cSld name="Title and Content 4">
    <p:spTree>
      <p:nvGrpSpPr>
        <p:cNvPr id="1" name="Shape 349"/>
        <p:cNvGrpSpPr/>
        <p:nvPr/>
      </p:nvGrpSpPr>
      <p:grpSpPr>
        <a:xfrm>
          <a:off x="0" y="0"/>
          <a:ext cx="0" cy="0"/>
          <a:chOff x="0" y="0"/>
          <a:chExt cx="0" cy="0"/>
        </a:xfrm>
      </p:grpSpPr>
      <p:grpSp>
        <p:nvGrpSpPr>
          <p:cNvPr id="350" name="Google Shape;350;p34"/>
          <p:cNvGrpSpPr/>
          <p:nvPr/>
        </p:nvGrpSpPr>
        <p:grpSpPr>
          <a:xfrm>
            <a:off x="7191542" y="1"/>
            <a:ext cx="5000459" cy="1425992"/>
            <a:chOff x="7191542" y="1"/>
            <a:chExt cx="5000459" cy="1425992"/>
          </a:xfrm>
        </p:grpSpPr>
        <p:pic>
          <p:nvPicPr>
            <p:cNvPr id="351" name="Google Shape;351;p34"/>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352" name="Google Shape;352;p34"/>
            <p:cNvGrpSpPr/>
            <p:nvPr/>
          </p:nvGrpSpPr>
          <p:grpSpPr>
            <a:xfrm>
              <a:off x="7191542" y="1"/>
              <a:ext cx="5000459" cy="1425992"/>
              <a:chOff x="7186272" y="0"/>
              <a:chExt cx="5005729" cy="1427495"/>
            </a:xfrm>
          </p:grpSpPr>
          <p:sp>
            <p:nvSpPr>
              <p:cNvPr id="353" name="Google Shape;353;p3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3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55" name="Google Shape;355;p3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34"/>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3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58" name="Google Shape;358;p3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59" name="Google Shape;359;p3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p:cSld name="Two Content 3">
    <p:spTree>
      <p:nvGrpSpPr>
        <p:cNvPr id="1" name="Shape 360"/>
        <p:cNvGrpSpPr/>
        <p:nvPr/>
      </p:nvGrpSpPr>
      <p:grpSpPr>
        <a:xfrm>
          <a:off x="0" y="0"/>
          <a:ext cx="0" cy="0"/>
          <a:chOff x="0" y="0"/>
          <a:chExt cx="0" cy="0"/>
        </a:xfrm>
      </p:grpSpPr>
      <p:sp>
        <p:nvSpPr>
          <p:cNvPr id="361" name="Google Shape;361;p3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35"/>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63" name="Google Shape;363;p35"/>
          <p:cNvGrpSpPr/>
          <p:nvPr/>
        </p:nvGrpSpPr>
        <p:grpSpPr>
          <a:xfrm>
            <a:off x="7191542" y="1"/>
            <a:ext cx="5000459" cy="1425992"/>
            <a:chOff x="7191542" y="1"/>
            <a:chExt cx="5000459" cy="1425992"/>
          </a:xfrm>
        </p:grpSpPr>
        <p:pic>
          <p:nvPicPr>
            <p:cNvPr id="364" name="Google Shape;364;p35"/>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365" name="Google Shape;365;p35"/>
            <p:cNvGrpSpPr/>
            <p:nvPr/>
          </p:nvGrpSpPr>
          <p:grpSpPr>
            <a:xfrm>
              <a:off x="7191542" y="1"/>
              <a:ext cx="5000459" cy="1425992"/>
              <a:chOff x="7186272" y="0"/>
              <a:chExt cx="5005729" cy="1427495"/>
            </a:xfrm>
          </p:grpSpPr>
          <p:sp>
            <p:nvSpPr>
              <p:cNvPr id="366" name="Google Shape;366;p3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3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68" name="Google Shape;368;p35"/>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35"/>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70" name="Google Shape;370;p3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71" name="Google Shape;371;p3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p:cSld name="Comparison 3">
    <p:spTree>
      <p:nvGrpSpPr>
        <p:cNvPr id="1" name="Shape 372"/>
        <p:cNvGrpSpPr/>
        <p:nvPr/>
      </p:nvGrpSpPr>
      <p:grpSpPr>
        <a:xfrm>
          <a:off x="0" y="0"/>
          <a:ext cx="0" cy="0"/>
          <a:chOff x="0" y="0"/>
          <a:chExt cx="0" cy="0"/>
        </a:xfrm>
      </p:grpSpPr>
      <p:grpSp>
        <p:nvGrpSpPr>
          <p:cNvPr id="373" name="Google Shape;373;p36"/>
          <p:cNvGrpSpPr/>
          <p:nvPr/>
        </p:nvGrpSpPr>
        <p:grpSpPr>
          <a:xfrm>
            <a:off x="7191542" y="1"/>
            <a:ext cx="5000459" cy="1425992"/>
            <a:chOff x="7191542" y="1"/>
            <a:chExt cx="5000459" cy="1425992"/>
          </a:xfrm>
        </p:grpSpPr>
        <p:pic>
          <p:nvPicPr>
            <p:cNvPr id="374" name="Google Shape;374;p36"/>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375" name="Google Shape;375;p36"/>
            <p:cNvGrpSpPr/>
            <p:nvPr/>
          </p:nvGrpSpPr>
          <p:grpSpPr>
            <a:xfrm>
              <a:off x="7191542" y="1"/>
              <a:ext cx="5000459" cy="1425992"/>
              <a:chOff x="7186272" y="0"/>
              <a:chExt cx="5005729" cy="1427495"/>
            </a:xfrm>
          </p:grpSpPr>
          <p:sp>
            <p:nvSpPr>
              <p:cNvPr id="376" name="Google Shape;376;p3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 name="Google Shape;377;p3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78" name="Google Shape;378;p3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9" name="Google Shape;379;p36"/>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0" name="Google Shape;380;p36"/>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36"/>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2" name="Google Shape;382;p36"/>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3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84" name="Google Shape;384;p3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85" name="Google Shape;385;p3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p:cSld name="Title Only 2">
    <p:spTree>
      <p:nvGrpSpPr>
        <p:cNvPr id="1" name="Shape 386"/>
        <p:cNvGrpSpPr/>
        <p:nvPr/>
      </p:nvGrpSpPr>
      <p:grpSpPr>
        <a:xfrm>
          <a:off x="0" y="0"/>
          <a:ext cx="0" cy="0"/>
          <a:chOff x="0" y="0"/>
          <a:chExt cx="0" cy="0"/>
        </a:xfrm>
      </p:grpSpPr>
      <p:grpSp>
        <p:nvGrpSpPr>
          <p:cNvPr id="387" name="Google Shape;387;p37"/>
          <p:cNvGrpSpPr/>
          <p:nvPr/>
        </p:nvGrpSpPr>
        <p:grpSpPr>
          <a:xfrm>
            <a:off x="7191542" y="1"/>
            <a:ext cx="5000459" cy="1425992"/>
            <a:chOff x="7191542" y="1"/>
            <a:chExt cx="5000459" cy="1425992"/>
          </a:xfrm>
        </p:grpSpPr>
        <p:pic>
          <p:nvPicPr>
            <p:cNvPr id="388" name="Google Shape;388;p37"/>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389" name="Google Shape;389;p37"/>
            <p:cNvGrpSpPr/>
            <p:nvPr/>
          </p:nvGrpSpPr>
          <p:grpSpPr>
            <a:xfrm>
              <a:off x="7191542" y="1"/>
              <a:ext cx="5000459" cy="1425992"/>
              <a:chOff x="7186272" y="0"/>
              <a:chExt cx="5005729" cy="1427495"/>
            </a:xfrm>
          </p:grpSpPr>
          <p:sp>
            <p:nvSpPr>
              <p:cNvPr id="390" name="Google Shape;390;p3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391;p3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92" name="Google Shape;392;p3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3" name="Google Shape;393;p3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94" name="Google Shape;394;p3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95" name="Google Shape;395;p3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End">
  <p:cSld name="End 3">
    <p:spTree>
      <p:nvGrpSpPr>
        <p:cNvPr id="1" name="Shape 396"/>
        <p:cNvGrpSpPr/>
        <p:nvPr/>
      </p:nvGrpSpPr>
      <p:grpSpPr>
        <a:xfrm>
          <a:off x="0" y="0"/>
          <a:ext cx="0" cy="0"/>
          <a:chOff x="0" y="0"/>
          <a:chExt cx="0" cy="0"/>
        </a:xfrm>
      </p:grpSpPr>
      <p:grpSp>
        <p:nvGrpSpPr>
          <p:cNvPr id="397" name="Google Shape;397;p38"/>
          <p:cNvGrpSpPr/>
          <p:nvPr/>
        </p:nvGrpSpPr>
        <p:grpSpPr>
          <a:xfrm>
            <a:off x="0" y="0"/>
            <a:ext cx="12192000" cy="2148830"/>
            <a:chOff x="0" y="0"/>
            <a:chExt cx="12192000" cy="2148830"/>
          </a:xfrm>
        </p:grpSpPr>
        <p:sp>
          <p:nvSpPr>
            <p:cNvPr id="398" name="Google Shape;398;p38"/>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38"/>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00" name="Google Shape;400;p38"/>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38"/>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2" name="Google Shape;402;p38"/>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03" name="Google Shape;403;p38"/>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02368" y="228371"/>
            <a:ext cx="2025315" cy="911940"/>
          </a:xfrm>
          <a:prstGeom prst="rect">
            <a:avLst/>
          </a:prstGeom>
          <a:noFill/>
          <a:ln>
            <a:noFill/>
          </a:ln>
        </p:spPr>
      </p:pic>
      <p:sp>
        <p:nvSpPr>
          <p:cNvPr id="404" name="Google Shape;404;p38"/>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p:cSld name="Blank 2">
    <p:spTree>
      <p:nvGrpSpPr>
        <p:cNvPr id="1" name="Shape 405"/>
        <p:cNvGrpSpPr/>
        <p:nvPr/>
      </p:nvGrpSpPr>
      <p:grpSpPr>
        <a:xfrm>
          <a:off x="0" y="0"/>
          <a:ext cx="0" cy="0"/>
          <a:chOff x="0" y="0"/>
          <a:chExt cx="0" cy="0"/>
        </a:xfrm>
      </p:grpSpPr>
      <p:sp>
        <p:nvSpPr>
          <p:cNvPr id="406" name="Google Shape;406;p3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07" name="Google Shape;407;p3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08" name="Google Shape;408;p3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09" name="Google Shape;409;p39"/>
          <p:cNvGrpSpPr/>
          <p:nvPr/>
        </p:nvGrpSpPr>
        <p:grpSpPr>
          <a:xfrm>
            <a:off x="7191542" y="1"/>
            <a:ext cx="5000459" cy="1425992"/>
            <a:chOff x="7191542" y="1"/>
            <a:chExt cx="5000459" cy="1425992"/>
          </a:xfrm>
        </p:grpSpPr>
        <p:pic>
          <p:nvPicPr>
            <p:cNvPr id="410" name="Google Shape;410;p39"/>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411" name="Google Shape;411;p39"/>
            <p:cNvGrpSpPr/>
            <p:nvPr/>
          </p:nvGrpSpPr>
          <p:grpSpPr>
            <a:xfrm>
              <a:off x="7191542" y="1"/>
              <a:ext cx="5000459" cy="1425992"/>
              <a:chOff x="7186272" y="0"/>
              <a:chExt cx="5005729" cy="1427495"/>
            </a:xfrm>
          </p:grpSpPr>
          <p:sp>
            <p:nvSpPr>
              <p:cNvPr id="412" name="Google Shape;412;p3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3" name="Google Shape;413;p3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ver">
  <p:cSld name="Cover 5">
    <p:spTree>
      <p:nvGrpSpPr>
        <p:cNvPr id="1" name="Shape 414"/>
        <p:cNvGrpSpPr/>
        <p:nvPr/>
      </p:nvGrpSpPr>
      <p:grpSpPr>
        <a:xfrm>
          <a:off x="0" y="0"/>
          <a:ext cx="0" cy="0"/>
          <a:chOff x="0" y="0"/>
          <a:chExt cx="0" cy="0"/>
        </a:xfrm>
      </p:grpSpPr>
      <p:sp>
        <p:nvSpPr>
          <p:cNvPr id="415" name="Google Shape;415;p40"/>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6" name="Google Shape;416;p40"/>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7" name="Google Shape;417;p40"/>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18" name="Google Shape;418;p40"/>
          <p:cNvSpPr>
            <a:spLocks noGrp="1"/>
          </p:cNvSpPr>
          <p:nvPr>
            <p:ph type="pic" idx="2"/>
          </p:nvPr>
        </p:nvSpPr>
        <p:spPr>
          <a:xfrm>
            <a:off x="7118684" y="233915"/>
            <a:ext cx="5073316" cy="5943600"/>
          </a:xfrm>
          <a:prstGeom prst="rect">
            <a:avLst/>
          </a:prstGeom>
          <a:noFill/>
          <a:ln>
            <a:noFill/>
          </a:ln>
        </p:spPr>
      </p:sp>
      <p:grpSp>
        <p:nvGrpSpPr>
          <p:cNvPr id="419" name="Google Shape;419;p40"/>
          <p:cNvGrpSpPr/>
          <p:nvPr/>
        </p:nvGrpSpPr>
        <p:grpSpPr>
          <a:xfrm>
            <a:off x="0" y="5020348"/>
            <a:ext cx="12192000" cy="1837653"/>
            <a:chOff x="0" y="5020348"/>
            <a:chExt cx="12192000" cy="1837653"/>
          </a:xfrm>
        </p:grpSpPr>
        <p:sp>
          <p:nvSpPr>
            <p:cNvPr id="420" name="Google Shape;420;p4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1" name="Google Shape;421;p40"/>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2" name="Google Shape;422;p40"/>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p:cSld name="Divider 5">
    <p:bg>
      <p:bgPr>
        <a:solidFill>
          <a:schemeClr val="lt2"/>
        </a:solidFill>
        <a:effectLst/>
      </p:bgPr>
    </p:bg>
    <p:spTree>
      <p:nvGrpSpPr>
        <p:cNvPr id="1" name="Shape 423"/>
        <p:cNvGrpSpPr/>
        <p:nvPr/>
      </p:nvGrpSpPr>
      <p:grpSpPr>
        <a:xfrm>
          <a:off x="0" y="0"/>
          <a:ext cx="0" cy="0"/>
          <a:chOff x="0" y="0"/>
          <a:chExt cx="0" cy="0"/>
        </a:xfrm>
      </p:grpSpPr>
      <p:grpSp>
        <p:nvGrpSpPr>
          <p:cNvPr id="424" name="Google Shape;424;p41"/>
          <p:cNvGrpSpPr/>
          <p:nvPr/>
        </p:nvGrpSpPr>
        <p:grpSpPr>
          <a:xfrm>
            <a:off x="0" y="5020347"/>
            <a:ext cx="12192000" cy="1837653"/>
            <a:chOff x="0" y="5020347"/>
            <a:chExt cx="12192000" cy="1837653"/>
          </a:xfrm>
        </p:grpSpPr>
        <p:sp>
          <p:nvSpPr>
            <p:cNvPr id="425" name="Google Shape;425;p41"/>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4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7" name="Google Shape;427;p41"/>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8" name="Google Shape;428;p41"/>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313288" y="5563587"/>
              <a:ext cx="2025315" cy="911940"/>
            </a:xfrm>
            <a:prstGeom prst="rect">
              <a:avLst/>
            </a:prstGeom>
            <a:noFill/>
            <a:ln>
              <a:noFill/>
            </a:ln>
          </p:spPr>
        </p:pic>
      </p:grpSp>
      <p:sp>
        <p:nvSpPr>
          <p:cNvPr id="429" name="Google Shape;429;p41"/>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41"/>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ation">
  <p:cSld name="Quotation 6">
    <p:spTree>
      <p:nvGrpSpPr>
        <p:cNvPr id="1" name="Shape 431"/>
        <p:cNvGrpSpPr/>
        <p:nvPr/>
      </p:nvGrpSpPr>
      <p:grpSpPr>
        <a:xfrm>
          <a:off x="0" y="0"/>
          <a:ext cx="0" cy="0"/>
          <a:chOff x="0" y="0"/>
          <a:chExt cx="0" cy="0"/>
        </a:xfrm>
      </p:grpSpPr>
      <p:sp>
        <p:nvSpPr>
          <p:cNvPr id="432" name="Google Shape;432;p4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4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4" name="Google Shape;434;p4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5" name="Google Shape;435;p4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36" name="Google Shape;436;p4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37" name="Google Shape;437;p4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38" name="Google Shape;438;p42"/>
          <p:cNvGrpSpPr/>
          <p:nvPr/>
        </p:nvGrpSpPr>
        <p:grpSpPr>
          <a:xfrm>
            <a:off x="7191542" y="1"/>
            <a:ext cx="5000459" cy="1425992"/>
            <a:chOff x="7191542" y="1"/>
            <a:chExt cx="5000459" cy="1425992"/>
          </a:xfrm>
        </p:grpSpPr>
        <p:pic>
          <p:nvPicPr>
            <p:cNvPr id="439" name="Google Shape;439;p42"/>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440" name="Google Shape;440;p42"/>
            <p:cNvGrpSpPr/>
            <p:nvPr/>
          </p:nvGrpSpPr>
          <p:grpSpPr>
            <a:xfrm>
              <a:off x="7191542" y="1"/>
              <a:ext cx="5000459" cy="1425992"/>
              <a:chOff x="7186272" y="0"/>
              <a:chExt cx="5005729" cy="1427495"/>
            </a:xfrm>
          </p:grpSpPr>
          <p:sp>
            <p:nvSpPr>
              <p:cNvPr id="441" name="Google Shape;441;p4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442;p4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443" name="Google Shape;443;p42" descr="Open quotation mark with solid fill"/>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p:cSld name="Title and Content 5">
    <p:spTree>
      <p:nvGrpSpPr>
        <p:cNvPr id="1" name="Shape 444"/>
        <p:cNvGrpSpPr/>
        <p:nvPr/>
      </p:nvGrpSpPr>
      <p:grpSpPr>
        <a:xfrm>
          <a:off x="0" y="0"/>
          <a:ext cx="0" cy="0"/>
          <a:chOff x="0" y="0"/>
          <a:chExt cx="0" cy="0"/>
        </a:xfrm>
      </p:grpSpPr>
      <p:grpSp>
        <p:nvGrpSpPr>
          <p:cNvPr id="445" name="Google Shape;445;p43"/>
          <p:cNvGrpSpPr/>
          <p:nvPr/>
        </p:nvGrpSpPr>
        <p:grpSpPr>
          <a:xfrm>
            <a:off x="7191542" y="1"/>
            <a:ext cx="5000459" cy="1425992"/>
            <a:chOff x="7191542" y="1"/>
            <a:chExt cx="5000459" cy="1425992"/>
          </a:xfrm>
        </p:grpSpPr>
        <p:pic>
          <p:nvPicPr>
            <p:cNvPr id="446" name="Google Shape;446;p43"/>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447" name="Google Shape;447;p43"/>
            <p:cNvGrpSpPr/>
            <p:nvPr/>
          </p:nvGrpSpPr>
          <p:grpSpPr>
            <a:xfrm>
              <a:off x="7191542" y="1"/>
              <a:ext cx="5000459" cy="1425992"/>
              <a:chOff x="7186272" y="0"/>
              <a:chExt cx="5005729" cy="1427495"/>
            </a:xfrm>
          </p:grpSpPr>
          <p:sp>
            <p:nvSpPr>
              <p:cNvPr id="448" name="Google Shape;448;p4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4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50" name="Google Shape;450;p4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1" name="Google Shape;451;p43"/>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2" name="Google Shape;452;p4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53" name="Google Shape;453;p4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54" name="Google Shape;454;p4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ntent">
  <p:cSld name="Two Content 4">
    <p:spTree>
      <p:nvGrpSpPr>
        <p:cNvPr id="1" name="Shape 455"/>
        <p:cNvGrpSpPr/>
        <p:nvPr/>
      </p:nvGrpSpPr>
      <p:grpSpPr>
        <a:xfrm>
          <a:off x="0" y="0"/>
          <a:ext cx="0" cy="0"/>
          <a:chOff x="0" y="0"/>
          <a:chExt cx="0" cy="0"/>
        </a:xfrm>
      </p:grpSpPr>
      <p:sp>
        <p:nvSpPr>
          <p:cNvPr id="456" name="Google Shape;456;p4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7" name="Google Shape;457;p44"/>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58" name="Google Shape;458;p44"/>
          <p:cNvGrpSpPr/>
          <p:nvPr/>
        </p:nvGrpSpPr>
        <p:grpSpPr>
          <a:xfrm>
            <a:off x="7191542" y="1"/>
            <a:ext cx="5000459" cy="1425992"/>
            <a:chOff x="7191542" y="1"/>
            <a:chExt cx="5000459" cy="1425992"/>
          </a:xfrm>
        </p:grpSpPr>
        <p:pic>
          <p:nvPicPr>
            <p:cNvPr id="459" name="Google Shape;459;p44"/>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460" name="Google Shape;460;p44"/>
            <p:cNvGrpSpPr/>
            <p:nvPr/>
          </p:nvGrpSpPr>
          <p:grpSpPr>
            <a:xfrm>
              <a:off x="7191542" y="1"/>
              <a:ext cx="5000459" cy="1425992"/>
              <a:chOff x="7186272" y="0"/>
              <a:chExt cx="5005729" cy="1427495"/>
            </a:xfrm>
          </p:grpSpPr>
          <p:sp>
            <p:nvSpPr>
              <p:cNvPr id="461" name="Google Shape;461;p4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4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63" name="Google Shape;463;p44"/>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4" name="Google Shape;464;p44"/>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65" name="Google Shape;465;p4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66" name="Google Shape;466;p4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mparison">
  <p:cSld name="Comparison 4">
    <p:spTree>
      <p:nvGrpSpPr>
        <p:cNvPr id="1" name="Shape 467"/>
        <p:cNvGrpSpPr/>
        <p:nvPr/>
      </p:nvGrpSpPr>
      <p:grpSpPr>
        <a:xfrm>
          <a:off x="0" y="0"/>
          <a:ext cx="0" cy="0"/>
          <a:chOff x="0" y="0"/>
          <a:chExt cx="0" cy="0"/>
        </a:xfrm>
      </p:grpSpPr>
      <p:grpSp>
        <p:nvGrpSpPr>
          <p:cNvPr id="468" name="Google Shape;468;p45"/>
          <p:cNvGrpSpPr/>
          <p:nvPr/>
        </p:nvGrpSpPr>
        <p:grpSpPr>
          <a:xfrm>
            <a:off x="7191542" y="1"/>
            <a:ext cx="5000459" cy="1425992"/>
            <a:chOff x="7191542" y="1"/>
            <a:chExt cx="5000459" cy="1425992"/>
          </a:xfrm>
        </p:grpSpPr>
        <p:pic>
          <p:nvPicPr>
            <p:cNvPr id="469" name="Google Shape;469;p45"/>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470" name="Google Shape;470;p45"/>
            <p:cNvGrpSpPr/>
            <p:nvPr/>
          </p:nvGrpSpPr>
          <p:grpSpPr>
            <a:xfrm>
              <a:off x="7191542" y="1"/>
              <a:ext cx="5000459" cy="1425992"/>
              <a:chOff x="7186272" y="0"/>
              <a:chExt cx="5005729" cy="1427495"/>
            </a:xfrm>
          </p:grpSpPr>
          <p:sp>
            <p:nvSpPr>
              <p:cNvPr id="471" name="Google Shape;471;p4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4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73" name="Google Shape;473;p4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4" name="Google Shape;474;p45"/>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5" name="Google Shape;475;p45"/>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6" name="Google Shape;476;p45"/>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7" name="Google Shape;477;p45"/>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8" name="Google Shape;478;p4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79" name="Google Shape;479;p4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80" name="Google Shape;480;p4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hoto Slide">
  <p:cSld name="Photo Slide 4">
    <p:spTree>
      <p:nvGrpSpPr>
        <p:cNvPr id="1" name="Shape 481"/>
        <p:cNvGrpSpPr/>
        <p:nvPr/>
      </p:nvGrpSpPr>
      <p:grpSpPr>
        <a:xfrm>
          <a:off x="0" y="0"/>
          <a:ext cx="0" cy="0"/>
          <a:chOff x="0" y="0"/>
          <a:chExt cx="0" cy="0"/>
        </a:xfrm>
      </p:grpSpPr>
      <p:sp>
        <p:nvSpPr>
          <p:cNvPr id="482" name="Google Shape;482;p46"/>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83" name="Google Shape;483;p46"/>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484" name="Google Shape;484;p46"/>
          <p:cNvGrpSpPr/>
          <p:nvPr/>
        </p:nvGrpSpPr>
        <p:grpSpPr>
          <a:xfrm>
            <a:off x="0" y="5379426"/>
            <a:ext cx="2807368" cy="753891"/>
            <a:chOff x="0" y="5379426"/>
            <a:chExt cx="2807368" cy="753891"/>
          </a:xfrm>
        </p:grpSpPr>
        <p:sp>
          <p:nvSpPr>
            <p:cNvPr id="485" name="Google Shape;485;p4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6" name="Google Shape;486;p4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87" name="Google Shape;487;p46"/>
          <p:cNvSpPr>
            <a:spLocks noGrp="1"/>
          </p:cNvSpPr>
          <p:nvPr>
            <p:ph type="pic" idx="2"/>
          </p:nvPr>
        </p:nvSpPr>
        <p:spPr>
          <a:xfrm>
            <a:off x="2807368" y="457202"/>
            <a:ext cx="8915400" cy="5943598"/>
          </a:xfrm>
          <a:prstGeom prst="rect">
            <a:avLst/>
          </a:prstGeom>
          <a:noFill/>
          <a:ln>
            <a:noFill/>
          </a:ln>
        </p:spPr>
      </p:sp>
      <p:pic>
        <p:nvPicPr>
          <p:cNvPr id="488" name="Google Shape;488;p46"/>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513348" y="4385538"/>
            <a:ext cx="2025315" cy="91194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End">
  <p:cSld name="End 4">
    <p:spTree>
      <p:nvGrpSpPr>
        <p:cNvPr id="1" name="Shape 489"/>
        <p:cNvGrpSpPr/>
        <p:nvPr/>
      </p:nvGrpSpPr>
      <p:grpSpPr>
        <a:xfrm>
          <a:off x="0" y="0"/>
          <a:ext cx="0" cy="0"/>
          <a:chOff x="0" y="0"/>
          <a:chExt cx="0" cy="0"/>
        </a:xfrm>
      </p:grpSpPr>
      <p:grpSp>
        <p:nvGrpSpPr>
          <p:cNvPr id="490" name="Google Shape;490;p47"/>
          <p:cNvGrpSpPr/>
          <p:nvPr/>
        </p:nvGrpSpPr>
        <p:grpSpPr>
          <a:xfrm>
            <a:off x="0" y="0"/>
            <a:ext cx="12192000" cy="2148830"/>
            <a:chOff x="0" y="0"/>
            <a:chExt cx="12192000" cy="2148830"/>
          </a:xfrm>
        </p:grpSpPr>
        <p:sp>
          <p:nvSpPr>
            <p:cNvPr id="491" name="Google Shape;491;p4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4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93" name="Google Shape;493;p47"/>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4" name="Google Shape;494;p47"/>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5" name="Google Shape;495;p47"/>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96" name="Google Shape;496;p47"/>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02368" y="228371"/>
            <a:ext cx="2025315" cy="911940"/>
          </a:xfrm>
          <a:prstGeom prst="rect">
            <a:avLst/>
          </a:prstGeom>
          <a:noFill/>
          <a:ln>
            <a:noFill/>
          </a:ln>
        </p:spPr>
      </p:pic>
      <p:sp>
        <p:nvSpPr>
          <p:cNvPr id="497" name="Google Shape;497;p47"/>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p:cSld name="Blank 3">
    <p:spTree>
      <p:nvGrpSpPr>
        <p:cNvPr id="1" name="Shape 498"/>
        <p:cNvGrpSpPr/>
        <p:nvPr/>
      </p:nvGrpSpPr>
      <p:grpSpPr>
        <a:xfrm>
          <a:off x="0" y="0"/>
          <a:ext cx="0" cy="0"/>
          <a:chOff x="0" y="0"/>
          <a:chExt cx="0" cy="0"/>
        </a:xfrm>
      </p:grpSpPr>
      <p:sp>
        <p:nvSpPr>
          <p:cNvPr id="499" name="Google Shape;499;p4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00" name="Google Shape;500;p4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01" name="Google Shape;501;p4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02" name="Google Shape;502;p48"/>
          <p:cNvGrpSpPr/>
          <p:nvPr/>
        </p:nvGrpSpPr>
        <p:grpSpPr>
          <a:xfrm>
            <a:off x="7191542" y="1"/>
            <a:ext cx="5000459" cy="1425992"/>
            <a:chOff x="7191542" y="1"/>
            <a:chExt cx="5000459" cy="1425992"/>
          </a:xfrm>
        </p:grpSpPr>
        <p:pic>
          <p:nvPicPr>
            <p:cNvPr id="503" name="Google Shape;503;p48"/>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504" name="Google Shape;504;p48"/>
            <p:cNvGrpSpPr/>
            <p:nvPr/>
          </p:nvGrpSpPr>
          <p:grpSpPr>
            <a:xfrm>
              <a:off x="7191542" y="1"/>
              <a:ext cx="5000459" cy="1425992"/>
              <a:chOff x="7186272" y="0"/>
              <a:chExt cx="5005729" cy="1427495"/>
            </a:xfrm>
          </p:grpSpPr>
          <p:sp>
            <p:nvSpPr>
              <p:cNvPr id="505" name="Google Shape;505;p4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4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p:cSld name="Title Only 3">
    <p:spTree>
      <p:nvGrpSpPr>
        <p:cNvPr id="1" name="Shape 507"/>
        <p:cNvGrpSpPr/>
        <p:nvPr/>
      </p:nvGrpSpPr>
      <p:grpSpPr>
        <a:xfrm>
          <a:off x="0" y="0"/>
          <a:ext cx="0" cy="0"/>
          <a:chOff x="0" y="0"/>
          <a:chExt cx="0" cy="0"/>
        </a:xfrm>
      </p:grpSpPr>
      <p:grpSp>
        <p:nvGrpSpPr>
          <p:cNvPr id="508" name="Google Shape;508;p49"/>
          <p:cNvGrpSpPr/>
          <p:nvPr/>
        </p:nvGrpSpPr>
        <p:grpSpPr>
          <a:xfrm>
            <a:off x="7191542" y="1"/>
            <a:ext cx="5000459" cy="1425992"/>
            <a:chOff x="7191542" y="1"/>
            <a:chExt cx="5000459" cy="1425992"/>
          </a:xfrm>
        </p:grpSpPr>
        <p:pic>
          <p:nvPicPr>
            <p:cNvPr id="509" name="Google Shape;509;p49"/>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510" name="Google Shape;510;p49"/>
            <p:cNvGrpSpPr/>
            <p:nvPr/>
          </p:nvGrpSpPr>
          <p:grpSpPr>
            <a:xfrm>
              <a:off x="7191542" y="1"/>
              <a:ext cx="5000459" cy="1425992"/>
              <a:chOff x="7186272" y="0"/>
              <a:chExt cx="5005729" cy="1427495"/>
            </a:xfrm>
          </p:grpSpPr>
          <p:sp>
            <p:nvSpPr>
              <p:cNvPr id="511" name="Google Shape;511;p4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4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513" name="Google Shape;513;p4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4" name="Google Shape;514;p4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15" name="Google Shape;515;p4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16" name="Google Shape;516;p4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ver B">
  <p:cSld name="Cover B">
    <p:spTree>
      <p:nvGrpSpPr>
        <p:cNvPr id="1" name="Shape 517"/>
        <p:cNvGrpSpPr/>
        <p:nvPr/>
      </p:nvGrpSpPr>
      <p:grpSpPr>
        <a:xfrm>
          <a:off x="0" y="0"/>
          <a:ext cx="0" cy="0"/>
          <a:chOff x="0" y="0"/>
          <a:chExt cx="0" cy="0"/>
        </a:xfrm>
      </p:grpSpPr>
      <p:sp>
        <p:nvSpPr>
          <p:cNvPr id="518" name="Google Shape;518;p50"/>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50"/>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520" name="Google Shape;520;p50"/>
          <p:cNvGrpSpPr/>
          <p:nvPr/>
        </p:nvGrpSpPr>
        <p:grpSpPr>
          <a:xfrm flipH="1">
            <a:off x="-1" y="1"/>
            <a:ext cx="6418725" cy="1509822"/>
            <a:chOff x="7522541" y="1"/>
            <a:chExt cx="4669459" cy="1098357"/>
          </a:xfrm>
        </p:grpSpPr>
        <p:sp>
          <p:nvSpPr>
            <p:cNvPr id="521" name="Google Shape;521;p50"/>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 name="Google Shape;522;p50"/>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523" name="Google Shape;523;p50"/>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513348" y="136525"/>
            <a:ext cx="1945206" cy="879974"/>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ation">
  <p:cSld name="Quotation 7">
    <p:spTree>
      <p:nvGrpSpPr>
        <p:cNvPr id="1" name="Shape 524"/>
        <p:cNvGrpSpPr/>
        <p:nvPr/>
      </p:nvGrpSpPr>
      <p:grpSpPr>
        <a:xfrm>
          <a:off x="0" y="0"/>
          <a:ext cx="0" cy="0"/>
          <a:chOff x="0" y="0"/>
          <a:chExt cx="0" cy="0"/>
        </a:xfrm>
      </p:grpSpPr>
      <p:sp>
        <p:nvSpPr>
          <p:cNvPr id="525" name="Google Shape;525;p5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5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7" name="Google Shape;527;p5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8" name="Google Shape;528;p5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29" name="Google Shape;529;p5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30" name="Google Shape;530;p5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31" name="Google Shape;531;p51"/>
          <p:cNvGrpSpPr/>
          <p:nvPr/>
        </p:nvGrpSpPr>
        <p:grpSpPr>
          <a:xfrm>
            <a:off x="7191542" y="1"/>
            <a:ext cx="5000459" cy="1425992"/>
            <a:chOff x="7191542" y="1"/>
            <a:chExt cx="5000459" cy="1425992"/>
          </a:xfrm>
        </p:grpSpPr>
        <p:pic>
          <p:nvPicPr>
            <p:cNvPr id="532" name="Google Shape;532;p51"/>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533" name="Google Shape;533;p51"/>
            <p:cNvGrpSpPr/>
            <p:nvPr/>
          </p:nvGrpSpPr>
          <p:grpSpPr>
            <a:xfrm>
              <a:off x="7191542" y="1"/>
              <a:ext cx="5000459" cy="1425992"/>
              <a:chOff x="7186272" y="0"/>
              <a:chExt cx="5005729" cy="1427495"/>
            </a:xfrm>
          </p:grpSpPr>
          <p:sp>
            <p:nvSpPr>
              <p:cNvPr id="534" name="Google Shape;534;p5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5" name="Google Shape;535;p5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36" name="Google Shape;536;p51" descr="Open quotation mark with solid fill"/>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_Quotation">
  <p:cSld name="3_Quotation">
    <p:spTree>
      <p:nvGrpSpPr>
        <p:cNvPr id="1" name="Shape 537"/>
        <p:cNvGrpSpPr/>
        <p:nvPr/>
      </p:nvGrpSpPr>
      <p:grpSpPr>
        <a:xfrm>
          <a:off x="0" y="0"/>
          <a:ext cx="0" cy="0"/>
          <a:chOff x="0" y="0"/>
          <a:chExt cx="0" cy="0"/>
        </a:xfrm>
      </p:grpSpPr>
      <p:sp>
        <p:nvSpPr>
          <p:cNvPr id="538" name="Google Shape;538;p5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9" name="Google Shape;539;p5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0" name="Google Shape;540;p5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1" name="Google Shape;541;p5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42" name="Google Shape;542;p5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43" name="Google Shape;543;p5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44" name="Google Shape;544;p52"/>
          <p:cNvGrpSpPr/>
          <p:nvPr/>
        </p:nvGrpSpPr>
        <p:grpSpPr>
          <a:xfrm>
            <a:off x="7191542" y="1"/>
            <a:ext cx="5000459" cy="1425992"/>
            <a:chOff x="7191542" y="1"/>
            <a:chExt cx="5000459" cy="1425992"/>
          </a:xfrm>
        </p:grpSpPr>
        <p:pic>
          <p:nvPicPr>
            <p:cNvPr id="545" name="Google Shape;545;p52"/>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546" name="Google Shape;546;p52"/>
            <p:cNvGrpSpPr/>
            <p:nvPr/>
          </p:nvGrpSpPr>
          <p:grpSpPr>
            <a:xfrm>
              <a:off x="7191542" y="1"/>
              <a:ext cx="5000459" cy="1425992"/>
              <a:chOff x="7186272" y="0"/>
              <a:chExt cx="5005729" cy="1427495"/>
            </a:xfrm>
          </p:grpSpPr>
          <p:sp>
            <p:nvSpPr>
              <p:cNvPr id="547" name="Google Shape;547;p5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8" name="Google Shape;548;p5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49" name="Google Shape;549;p52" descr="Open quotation mark with solid fill"/>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ation">
  <p:cSld name="Quotation 8">
    <p:spTree>
      <p:nvGrpSpPr>
        <p:cNvPr id="1" name="Shape 550"/>
        <p:cNvGrpSpPr/>
        <p:nvPr/>
      </p:nvGrpSpPr>
      <p:grpSpPr>
        <a:xfrm>
          <a:off x="0" y="0"/>
          <a:ext cx="0" cy="0"/>
          <a:chOff x="0" y="0"/>
          <a:chExt cx="0" cy="0"/>
        </a:xfrm>
      </p:grpSpPr>
      <p:sp>
        <p:nvSpPr>
          <p:cNvPr id="551" name="Google Shape;551;p53"/>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2" name="Google Shape;552;p53"/>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3" name="Google Shape;553;p53"/>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4" name="Google Shape;554;p5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55" name="Google Shape;555;p5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56" name="Google Shape;556;p5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57" name="Google Shape;557;p53"/>
          <p:cNvGrpSpPr/>
          <p:nvPr/>
        </p:nvGrpSpPr>
        <p:grpSpPr>
          <a:xfrm>
            <a:off x="7191542" y="1"/>
            <a:ext cx="5000459" cy="1425992"/>
            <a:chOff x="7191542" y="1"/>
            <a:chExt cx="5000459" cy="1425992"/>
          </a:xfrm>
        </p:grpSpPr>
        <p:pic>
          <p:nvPicPr>
            <p:cNvPr id="558" name="Google Shape;558;p53"/>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559" name="Google Shape;559;p53"/>
            <p:cNvGrpSpPr/>
            <p:nvPr/>
          </p:nvGrpSpPr>
          <p:grpSpPr>
            <a:xfrm>
              <a:off x="7191542" y="1"/>
              <a:ext cx="5000459" cy="1425992"/>
              <a:chOff x="7186272" y="0"/>
              <a:chExt cx="5005729" cy="1427495"/>
            </a:xfrm>
          </p:grpSpPr>
          <p:sp>
            <p:nvSpPr>
              <p:cNvPr id="560" name="Google Shape;560;p5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1" name="Google Shape;561;p5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62" name="Google Shape;562;p53" descr="Open quotation mark with solid fill"/>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563"/>
        <p:cNvGrpSpPr/>
        <p:nvPr/>
      </p:nvGrpSpPr>
      <p:grpSpPr>
        <a:xfrm>
          <a:off x="0" y="0"/>
          <a:ext cx="0" cy="0"/>
          <a:chOff x="0" y="0"/>
          <a:chExt cx="0" cy="0"/>
        </a:xfrm>
      </p:grpSpPr>
      <p:sp>
        <p:nvSpPr>
          <p:cNvPr id="564" name="Google Shape;564;p54"/>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5" name="Google Shape;565;p54"/>
          <p:cNvSpPr/>
          <p:nvPr/>
        </p:nvSpPr>
        <p:spPr>
          <a:xfrm>
            <a:off x="2" y="5100849"/>
            <a:ext cx="7111365" cy="1757680"/>
          </a:xfrm>
          <a:custGeom>
            <a:avLst/>
            <a:gdLst/>
            <a:ahLst/>
            <a:cxnLst/>
            <a:rect l="l" t="t" r="r" b="b"/>
            <a:pathLst>
              <a:path w="7111365" h="1757679" extrusionOk="0">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66" name="Google Shape;566;p54"/>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0" y="5041899"/>
            <a:ext cx="12192000" cy="1816100"/>
          </a:xfrm>
          <a:prstGeom prst="rect">
            <a:avLst/>
          </a:prstGeom>
          <a:noFill/>
          <a:ln>
            <a:noFill/>
          </a:ln>
        </p:spPr>
      </p:pic>
      <p:sp>
        <p:nvSpPr>
          <p:cNvPr id="567" name="Google Shape;567;p54"/>
          <p:cNvSpPr/>
          <p:nvPr/>
        </p:nvSpPr>
        <p:spPr>
          <a:xfrm>
            <a:off x="1" y="5020055"/>
            <a:ext cx="12192000" cy="1838325"/>
          </a:xfrm>
          <a:custGeom>
            <a:avLst/>
            <a:gdLst/>
            <a:ahLst/>
            <a:cxnLst/>
            <a:rect l="l" t="t" r="r" b="b"/>
            <a:pathLst>
              <a:path w="12192000" h="1838325" extrusionOk="0">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68" name="Google Shape;568;p54"/>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313956" y="5564123"/>
            <a:ext cx="2025383" cy="911351"/>
          </a:xfrm>
          <a:prstGeom prst="rect">
            <a:avLst/>
          </a:prstGeom>
          <a:noFill/>
          <a:ln>
            <a:noFill/>
          </a:ln>
        </p:spPr>
      </p:pic>
      <p:sp>
        <p:nvSpPr>
          <p:cNvPr id="569" name="Google Shape;569;p54"/>
          <p:cNvSpPr/>
          <p:nvPr/>
        </p:nvSpPr>
        <p:spPr>
          <a:xfrm>
            <a:off x="1520189" y="2812542"/>
            <a:ext cx="2286000" cy="0"/>
          </a:xfrm>
          <a:custGeom>
            <a:avLst/>
            <a:gdLst/>
            <a:ahLst/>
            <a:cxnLst/>
            <a:rect l="l" t="t" r="r" b="b"/>
            <a:pathLst>
              <a:path w="2286000" h="120000" extrusionOk="0">
                <a:moveTo>
                  <a:pt x="0" y="0"/>
                </a:moveTo>
                <a:lnTo>
                  <a:pt x="2286000" y="0"/>
                </a:lnTo>
              </a:path>
            </a:pathLst>
          </a:custGeom>
          <a:noFill/>
          <a:ln w="3200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0" name="Google Shape;570;p54"/>
          <p:cNvSpPr txBox="1">
            <a:spLocks noGrp="1"/>
          </p:cNvSpPr>
          <p:nvPr>
            <p:ph type="ctrTitle"/>
          </p:nvPr>
        </p:nvSpPr>
        <p:spPr>
          <a:xfrm>
            <a:off x="471690" y="493920"/>
            <a:ext cx="11248618" cy="57404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chemeClr val="dk1"/>
              </a:buClr>
              <a:buSzPts val="3600"/>
              <a:buFont typeface="Calibri"/>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1" name="Google Shape;571;p54"/>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1000"/>
              </a:spcBef>
              <a:spcAft>
                <a:spcPts val="0"/>
              </a:spcAft>
              <a:buSzPts val="2400"/>
              <a:buChar char="•"/>
              <a:defRPr/>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572" name="Google Shape;572;p54"/>
          <p:cNvSpPr txBox="1">
            <a:spLocks noGrp="1"/>
          </p:cNvSpPr>
          <p:nvPr>
            <p:ph type="ftr" idx="11"/>
          </p:nvPr>
        </p:nvSpPr>
        <p:spPr>
          <a:xfrm>
            <a:off x="609600" y="6356350"/>
            <a:ext cx="4114800"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9194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3" name="Google Shape;573;p54"/>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4" name="Google Shape;574;p54"/>
          <p:cNvSpPr txBox="1">
            <a:spLocks noGrp="1"/>
          </p:cNvSpPr>
          <p:nvPr>
            <p:ph type="sldNum" idx="12"/>
          </p:nvPr>
        </p:nvSpPr>
        <p:spPr>
          <a:xfrm>
            <a:off x="8839200" y="6356350"/>
            <a:ext cx="2743200" cy="365125"/>
          </a:xfrm>
          <a:prstGeom prst="rect">
            <a:avLst/>
          </a:prstGeom>
          <a:noFill/>
          <a:ln>
            <a:noFill/>
          </a:ln>
        </p:spPr>
        <p:txBody>
          <a:bodyPr spcFirstLastPara="1" wrap="square" lIns="0" tIns="0" rIns="0" bIns="0" anchor="ctr" anchorCtr="0">
            <a:noAutofit/>
          </a:bodyPr>
          <a:lstStyle>
            <a:lvl1pPr marL="38100" marR="0" lvl="0" indent="0" algn="r">
              <a:lnSpc>
                <a:spcPct val="118750"/>
              </a:lnSpc>
              <a:spcBef>
                <a:spcPts val="0"/>
              </a:spcBef>
              <a:buNone/>
              <a:defRPr sz="1200" b="0" i="0">
                <a:solidFill>
                  <a:srgbClr val="929599"/>
                </a:solidFill>
                <a:latin typeface="Arial"/>
                <a:ea typeface="Arial"/>
                <a:cs typeface="Arial"/>
                <a:sym typeface="Arial"/>
              </a:defRPr>
            </a:lvl1pPr>
            <a:lvl2pPr marL="38100" marR="0" lvl="1" indent="0" algn="r">
              <a:lnSpc>
                <a:spcPct val="118750"/>
              </a:lnSpc>
              <a:spcBef>
                <a:spcPts val="0"/>
              </a:spcBef>
              <a:buNone/>
              <a:defRPr sz="1200" b="0" i="0">
                <a:solidFill>
                  <a:srgbClr val="929599"/>
                </a:solidFill>
                <a:latin typeface="Arial"/>
                <a:ea typeface="Arial"/>
                <a:cs typeface="Arial"/>
                <a:sym typeface="Arial"/>
              </a:defRPr>
            </a:lvl2pPr>
            <a:lvl3pPr marL="38100" marR="0" lvl="2" indent="0" algn="r">
              <a:lnSpc>
                <a:spcPct val="118750"/>
              </a:lnSpc>
              <a:spcBef>
                <a:spcPts val="0"/>
              </a:spcBef>
              <a:buNone/>
              <a:defRPr sz="1200" b="0" i="0">
                <a:solidFill>
                  <a:srgbClr val="929599"/>
                </a:solidFill>
                <a:latin typeface="Arial"/>
                <a:ea typeface="Arial"/>
                <a:cs typeface="Arial"/>
                <a:sym typeface="Arial"/>
              </a:defRPr>
            </a:lvl3pPr>
            <a:lvl4pPr marL="38100" marR="0" lvl="3" indent="0" algn="r">
              <a:lnSpc>
                <a:spcPct val="118750"/>
              </a:lnSpc>
              <a:spcBef>
                <a:spcPts val="0"/>
              </a:spcBef>
              <a:buNone/>
              <a:defRPr sz="1200" b="0" i="0">
                <a:solidFill>
                  <a:srgbClr val="929599"/>
                </a:solidFill>
                <a:latin typeface="Arial"/>
                <a:ea typeface="Arial"/>
                <a:cs typeface="Arial"/>
                <a:sym typeface="Arial"/>
              </a:defRPr>
            </a:lvl4pPr>
            <a:lvl5pPr marL="38100" marR="0" lvl="4" indent="0" algn="r">
              <a:lnSpc>
                <a:spcPct val="118750"/>
              </a:lnSpc>
              <a:spcBef>
                <a:spcPts val="0"/>
              </a:spcBef>
              <a:buNone/>
              <a:defRPr sz="1200" b="0" i="0">
                <a:solidFill>
                  <a:srgbClr val="929599"/>
                </a:solidFill>
                <a:latin typeface="Arial"/>
                <a:ea typeface="Arial"/>
                <a:cs typeface="Arial"/>
                <a:sym typeface="Arial"/>
              </a:defRPr>
            </a:lvl5pPr>
            <a:lvl6pPr marL="38100" marR="0" lvl="5" indent="0" algn="r">
              <a:lnSpc>
                <a:spcPct val="118750"/>
              </a:lnSpc>
              <a:spcBef>
                <a:spcPts val="0"/>
              </a:spcBef>
              <a:buNone/>
              <a:defRPr sz="1200" b="0" i="0">
                <a:solidFill>
                  <a:srgbClr val="929599"/>
                </a:solidFill>
                <a:latin typeface="Arial"/>
                <a:ea typeface="Arial"/>
                <a:cs typeface="Arial"/>
                <a:sym typeface="Arial"/>
              </a:defRPr>
            </a:lvl6pPr>
            <a:lvl7pPr marL="38100" marR="0" lvl="6" indent="0" algn="r">
              <a:lnSpc>
                <a:spcPct val="118750"/>
              </a:lnSpc>
              <a:spcBef>
                <a:spcPts val="0"/>
              </a:spcBef>
              <a:buNone/>
              <a:defRPr sz="1200" b="0" i="0">
                <a:solidFill>
                  <a:srgbClr val="929599"/>
                </a:solidFill>
                <a:latin typeface="Arial"/>
                <a:ea typeface="Arial"/>
                <a:cs typeface="Arial"/>
                <a:sym typeface="Arial"/>
              </a:defRPr>
            </a:lvl7pPr>
            <a:lvl8pPr marL="38100" marR="0" lvl="7" indent="0" algn="r">
              <a:lnSpc>
                <a:spcPct val="118750"/>
              </a:lnSpc>
              <a:spcBef>
                <a:spcPts val="0"/>
              </a:spcBef>
              <a:buNone/>
              <a:defRPr sz="1200" b="0" i="0">
                <a:solidFill>
                  <a:srgbClr val="929599"/>
                </a:solidFill>
                <a:latin typeface="Arial"/>
                <a:ea typeface="Arial"/>
                <a:cs typeface="Arial"/>
                <a:sym typeface="Arial"/>
              </a:defRPr>
            </a:lvl8pPr>
            <a:lvl9pPr marL="38100" marR="0" lvl="8" indent="0" algn="r">
              <a:lnSpc>
                <a:spcPct val="118750"/>
              </a:lnSpc>
              <a:spcBef>
                <a:spcPts val="0"/>
              </a:spcBef>
              <a:buNone/>
              <a:defRPr sz="1200" b="0" i="0">
                <a:solidFill>
                  <a:srgbClr val="92959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_Quotation">
  <p:cSld name="2_Quotation">
    <p:spTree>
      <p:nvGrpSpPr>
        <p:cNvPr id="1" name="Shape 575"/>
        <p:cNvGrpSpPr/>
        <p:nvPr/>
      </p:nvGrpSpPr>
      <p:grpSpPr>
        <a:xfrm>
          <a:off x="0" y="0"/>
          <a:ext cx="0" cy="0"/>
          <a:chOff x="0" y="0"/>
          <a:chExt cx="0" cy="0"/>
        </a:xfrm>
      </p:grpSpPr>
      <p:sp>
        <p:nvSpPr>
          <p:cNvPr id="576" name="Google Shape;576;p55"/>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7" name="Google Shape;577;p55"/>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8" name="Google Shape;578;p55"/>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p5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80" name="Google Shape;580;p5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81" name="Google Shape;581;p5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82" name="Google Shape;582;p55"/>
          <p:cNvGrpSpPr/>
          <p:nvPr/>
        </p:nvGrpSpPr>
        <p:grpSpPr>
          <a:xfrm>
            <a:off x="7191542" y="1"/>
            <a:ext cx="5000459" cy="1425992"/>
            <a:chOff x="7191542" y="1"/>
            <a:chExt cx="5000459" cy="1425992"/>
          </a:xfrm>
        </p:grpSpPr>
        <p:pic>
          <p:nvPicPr>
            <p:cNvPr id="583" name="Google Shape;583;p55"/>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584" name="Google Shape;584;p55"/>
            <p:cNvGrpSpPr/>
            <p:nvPr/>
          </p:nvGrpSpPr>
          <p:grpSpPr>
            <a:xfrm>
              <a:off x="7191542" y="1"/>
              <a:ext cx="5000459" cy="1425992"/>
              <a:chOff x="7186272" y="0"/>
              <a:chExt cx="5005729" cy="1427495"/>
            </a:xfrm>
          </p:grpSpPr>
          <p:sp>
            <p:nvSpPr>
              <p:cNvPr id="585" name="Google Shape;585;p5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6" name="Google Shape;586;p5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87" name="Google Shape;587;p55" descr="Open quotation mark with solid fill"/>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ver">
  <p:cSld name="Cover 6">
    <p:spTree>
      <p:nvGrpSpPr>
        <p:cNvPr id="1" name="Shape 588"/>
        <p:cNvGrpSpPr/>
        <p:nvPr/>
      </p:nvGrpSpPr>
      <p:grpSpPr>
        <a:xfrm>
          <a:off x="0" y="0"/>
          <a:ext cx="0" cy="0"/>
          <a:chOff x="0" y="0"/>
          <a:chExt cx="0" cy="0"/>
        </a:xfrm>
      </p:grpSpPr>
      <p:sp>
        <p:nvSpPr>
          <p:cNvPr id="589" name="Google Shape;589;p56"/>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56"/>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1" name="Google Shape;591;p56"/>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92" name="Google Shape;592;p56"/>
          <p:cNvSpPr>
            <a:spLocks noGrp="1"/>
          </p:cNvSpPr>
          <p:nvPr>
            <p:ph type="pic" idx="2"/>
          </p:nvPr>
        </p:nvSpPr>
        <p:spPr>
          <a:xfrm>
            <a:off x="7118684" y="233915"/>
            <a:ext cx="5073316" cy="5943600"/>
          </a:xfrm>
          <a:prstGeom prst="rect">
            <a:avLst/>
          </a:prstGeom>
          <a:noFill/>
          <a:ln>
            <a:noFill/>
          </a:ln>
        </p:spPr>
      </p:sp>
      <p:grpSp>
        <p:nvGrpSpPr>
          <p:cNvPr id="593" name="Google Shape;593;p56"/>
          <p:cNvGrpSpPr/>
          <p:nvPr/>
        </p:nvGrpSpPr>
        <p:grpSpPr>
          <a:xfrm>
            <a:off x="0" y="5020348"/>
            <a:ext cx="12192000" cy="1837653"/>
            <a:chOff x="0" y="5020348"/>
            <a:chExt cx="12192000" cy="1837653"/>
          </a:xfrm>
        </p:grpSpPr>
        <p:sp>
          <p:nvSpPr>
            <p:cNvPr id="594" name="Google Shape;594;p56"/>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5" name="Google Shape;595;p56"/>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6" name="Google Shape;596;p56"/>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p:cSld name="Divider 6">
    <p:bg>
      <p:bgPr>
        <a:solidFill>
          <a:schemeClr val="lt2"/>
        </a:solidFill>
        <a:effectLst/>
      </p:bgPr>
    </p:bg>
    <p:spTree>
      <p:nvGrpSpPr>
        <p:cNvPr id="1" name="Shape 597"/>
        <p:cNvGrpSpPr/>
        <p:nvPr/>
      </p:nvGrpSpPr>
      <p:grpSpPr>
        <a:xfrm>
          <a:off x="0" y="0"/>
          <a:ext cx="0" cy="0"/>
          <a:chOff x="0" y="0"/>
          <a:chExt cx="0" cy="0"/>
        </a:xfrm>
      </p:grpSpPr>
      <p:grpSp>
        <p:nvGrpSpPr>
          <p:cNvPr id="598" name="Google Shape;598;p57"/>
          <p:cNvGrpSpPr/>
          <p:nvPr/>
        </p:nvGrpSpPr>
        <p:grpSpPr>
          <a:xfrm>
            <a:off x="0" y="5020347"/>
            <a:ext cx="12192000" cy="1837653"/>
            <a:chOff x="0" y="5020347"/>
            <a:chExt cx="12192000" cy="1837653"/>
          </a:xfrm>
        </p:grpSpPr>
        <p:sp>
          <p:nvSpPr>
            <p:cNvPr id="599" name="Google Shape;599;p57"/>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0" name="Google Shape;600;p5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1" name="Google Shape;601;p57"/>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02" name="Google Shape;602;p57"/>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313288" y="5563587"/>
              <a:ext cx="2025315" cy="911940"/>
            </a:xfrm>
            <a:prstGeom prst="rect">
              <a:avLst/>
            </a:prstGeom>
            <a:noFill/>
            <a:ln>
              <a:noFill/>
            </a:ln>
          </p:spPr>
        </p:pic>
      </p:grpSp>
      <p:sp>
        <p:nvSpPr>
          <p:cNvPr id="603" name="Google Shape;603;p57"/>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57"/>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hoto Slide">
  <p:cSld name="Photo Slide 5">
    <p:spTree>
      <p:nvGrpSpPr>
        <p:cNvPr id="1" name="Shape 605"/>
        <p:cNvGrpSpPr/>
        <p:nvPr/>
      </p:nvGrpSpPr>
      <p:grpSpPr>
        <a:xfrm>
          <a:off x="0" y="0"/>
          <a:ext cx="0" cy="0"/>
          <a:chOff x="0" y="0"/>
          <a:chExt cx="0" cy="0"/>
        </a:xfrm>
      </p:grpSpPr>
      <p:sp>
        <p:nvSpPr>
          <p:cNvPr id="606" name="Google Shape;606;p58"/>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07" name="Google Shape;607;p58"/>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608" name="Google Shape;608;p58"/>
          <p:cNvGrpSpPr/>
          <p:nvPr/>
        </p:nvGrpSpPr>
        <p:grpSpPr>
          <a:xfrm>
            <a:off x="0" y="5379426"/>
            <a:ext cx="2807368" cy="753891"/>
            <a:chOff x="0" y="5379426"/>
            <a:chExt cx="2807368" cy="753891"/>
          </a:xfrm>
        </p:grpSpPr>
        <p:sp>
          <p:nvSpPr>
            <p:cNvPr id="609" name="Google Shape;609;p58"/>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58"/>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11" name="Google Shape;611;p58"/>
          <p:cNvSpPr>
            <a:spLocks noGrp="1"/>
          </p:cNvSpPr>
          <p:nvPr>
            <p:ph type="pic" idx="2"/>
          </p:nvPr>
        </p:nvSpPr>
        <p:spPr>
          <a:xfrm>
            <a:off x="2807368" y="457202"/>
            <a:ext cx="8915400" cy="5943598"/>
          </a:xfrm>
          <a:prstGeom prst="rect">
            <a:avLst/>
          </a:prstGeom>
          <a:noFill/>
          <a:ln>
            <a:noFill/>
          </a:ln>
        </p:spPr>
      </p:sp>
      <p:pic>
        <p:nvPicPr>
          <p:cNvPr id="612" name="Google Shape;612;p58"/>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513348" y="4385538"/>
            <a:ext cx="2025315" cy="91194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Quotation">
  <p:cSld name="Quotation 9">
    <p:spTree>
      <p:nvGrpSpPr>
        <p:cNvPr id="1" name="Shape 613"/>
        <p:cNvGrpSpPr/>
        <p:nvPr/>
      </p:nvGrpSpPr>
      <p:grpSpPr>
        <a:xfrm>
          <a:off x="0" y="0"/>
          <a:ext cx="0" cy="0"/>
          <a:chOff x="0" y="0"/>
          <a:chExt cx="0" cy="0"/>
        </a:xfrm>
      </p:grpSpPr>
      <p:sp>
        <p:nvSpPr>
          <p:cNvPr id="614" name="Google Shape;614;p5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5" name="Google Shape;615;p5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6" name="Google Shape;616;p5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7" name="Google Shape;617;p5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18" name="Google Shape;618;p5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19" name="Google Shape;619;p5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20" name="Google Shape;620;p59"/>
          <p:cNvGrpSpPr/>
          <p:nvPr/>
        </p:nvGrpSpPr>
        <p:grpSpPr>
          <a:xfrm>
            <a:off x="7191542" y="1"/>
            <a:ext cx="5000459" cy="1425992"/>
            <a:chOff x="7191542" y="1"/>
            <a:chExt cx="5000459" cy="1425992"/>
          </a:xfrm>
        </p:grpSpPr>
        <p:pic>
          <p:nvPicPr>
            <p:cNvPr id="621" name="Google Shape;621;p59"/>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622" name="Google Shape;622;p59"/>
            <p:cNvGrpSpPr/>
            <p:nvPr/>
          </p:nvGrpSpPr>
          <p:grpSpPr>
            <a:xfrm>
              <a:off x="7191542" y="1"/>
              <a:ext cx="5000459" cy="1425992"/>
              <a:chOff x="7186272" y="0"/>
              <a:chExt cx="5005729" cy="1427495"/>
            </a:xfrm>
          </p:grpSpPr>
          <p:sp>
            <p:nvSpPr>
              <p:cNvPr id="623" name="Google Shape;623;p5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4" name="Google Shape;624;p5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625" name="Google Shape;625;p59" descr="Open quotation mark with solid fill"/>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p:cSld name="Title and Content 6">
    <p:spTree>
      <p:nvGrpSpPr>
        <p:cNvPr id="1" name="Shape 626"/>
        <p:cNvGrpSpPr/>
        <p:nvPr/>
      </p:nvGrpSpPr>
      <p:grpSpPr>
        <a:xfrm>
          <a:off x="0" y="0"/>
          <a:ext cx="0" cy="0"/>
          <a:chOff x="0" y="0"/>
          <a:chExt cx="0" cy="0"/>
        </a:xfrm>
      </p:grpSpPr>
      <p:grpSp>
        <p:nvGrpSpPr>
          <p:cNvPr id="627" name="Google Shape;627;p60"/>
          <p:cNvGrpSpPr/>
          <p:nvPr/>
        </p:nvGrpSpPr>
        <p:grpSpPr>
          <a:xfrm>
            <a:off x="7191542" y="1"/>
            <a:ext cx="5000459" cy="1425992"/>
            <a:chOff x="7191542" y="1"/>
            <a:chExt cx="5000459" cy="1425992"/>
          </a:xfrm>
        </p:grpSpPr>
        <p:pic>
          <p:nvPicPr>
            <p:cNvPr id="628" name="Google Shape;628;p60"/>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629" name="Google Shape;629;p60"/>
            <p:cNvGrpSpPr/>
            <p:nvPr/>
          </p:nvGrpSpPr>
          <p:grpSpPr>
            <a:xfrm>
              <a:off x="7191542" y="1"/>
              <a:ext cx="5000459" cy="1425992"/>
              <a:chOff x="7186272" y="0"/>
              <a:chExt cx="5005729" cy="1427495"/>
            </a:xfrm>
          </p:grpSpPr>
          <p:sp>
            <p:nvSpPr>
              <p:cNvPr id="630" name="Google Shape;630;p6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1" name="Google Shape;631;p6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2" name="Google Shape;632;p6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3" name="Google Shape;633;p60"/>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4" name="Google Shape;634;p6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35" name="Google Shape;635;p6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36" name="Google Shape;636;p6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 Content">
  <p:cSld name="Two Content 5">
    <p:spTree>
      <p:nvGrpSpPr>
        <p:cNvPr id="1" name="Shape 637"/>
        <p:cNvGrpSpPr/>
        <p:nvPr/>
      </p:nvGrpSpPr>
      <p:grpSpPr>
        <a:xfrm>
          <a:off x="0" y="0"/>
          <a:ext cx="0" cy="0"/>
          <a:chOff x="0" y="0"/>
          <a:chExt cx="0" cy="0"/>
        </a:xfrm>
      </p:grpSpPr>
      <p:sp>
        <p:nvSpPr>
          <p:cNvPr id="638" name="Google Shape;638;p6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61"/>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40" name="Google Shape;640;p61"/>
          <p:cNvGrpSpPr/>
          <p:nvPr/>
        </p:nvGrpSpPr>
        <p:grpSpPr>
          <a:xfrm>
            <a:off x="7191542" y="1"/>
            <a:ext cx="5000459" cy="1425992"/>
            <a:chOff x="7191542" y="1"/>
            <a:chExt cx="5000459" cy="1425992"/>
          </a:xfrm>
        </p:grpSpPr>
        <p:pic>
          <p:nvPicPr>
            <p:cNvPr id="641" name="Google Shape;641;p61"/>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642" name="Google Shape;642;p61"/>
            <p:cNvGrpSpPr/>
            <p:nvPr/>
          </p:nvGrpSpPr>
          <p:grpSpPr>
            <a:xfrm>
              <a:off x="7191542" y="1"/>
              <a:ext cx="5000459" cy="1425992"/>
              <a:chOff x="7186272" y="0"/>
              <a:chExt cx="5005729" cy="1427495"/>
            </a:xfrm>
          </p:grpSpPr>
          <p:sp>
            <p:nvSpPr>
              <p:cNvPr id="643" name="Google Shape;643;p6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4" name="Google Shape;644;p6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45" name="Google Shape;645;p61"/>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6" name="Google Shape;646;p61"/>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47" name="Google Shape;647;p6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48" name="Google Shape;648;p6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mparison">
  <p:cSld name="Comparison 5">
    <p:spTree>
      <p:nvGrpSpPr>
        <p:cNvPr id="1" name="Shape 649"/>
        <p:cNvGrpSpPr/>
        <p:nvPr/>
      </p:nvGrpSpPr>
      <p:grpSpPr>
        <a:xfrm>
          <a:off x="0" y="0"/>
          <a:ext cx="0" cy="0"/>
          <a:chOff x="0" y="0"/>
          <a:chExt cx="0" cy="0"/>
        </a:xfrm>
      </p:grpSpPr>
      <p:grpSp>
        <p:nvGrpSpPr>
          <p:cNvPr id="650" name="Google Shape;650;p62"/>
          <p:cNvGrpSpPr/>
          <p:nvPr/>
        </p:nvGrpSpPr>
        <p:grpSpPr>
          <a:xfrm>
            <a:off x="7191542" y="1"/>
            <a:ext cx="5000459" cy="1425992"/>
            <a:chOff x="7191542" y="1"/>
            <a:chExt cx="5000459" cy="1425992"/>
          </a:xfrm>
        </p:grpSpPr>
        <p:pic>
          <p:nvPicPr>
            <p:cNvPr id="651" name="Google Shape;651;p62"/>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652" name="Google Shape;652;p62"/>
            <p:cNvGrpSpPr/>
            <p:nvPr/>
          </p:nvGrpSpPr>
          <p:grpSpPr>
            <a:xfrm>
              <a:off x="7191542" y="1"/>
              <a:ext cx="5000459" cy="1425992"/>
              <a:chOff x="7186272" y="0"/>
              <a:chExt cx="5005729" cy="1427495"/>
            </a:xfrm>
          </p:grpSpPr>
          <p:sp>
            <p:nvSpPr>
              <p:cNvPr id="653" name="Google Shape;653;p6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4" name="Google Shape;654;p6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55" name="Google Shape;655;p6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6" name="Google Shape;656;p62"/>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7" name="Google Shape;657;p62"/>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8" name="Google Shape;658;p62"/>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9" name="Google Shape;659;p62"/>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0" name="Google Shape;660;p6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61" name="Google Shape;661;p6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62" name="Google Shape;662;p6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p:cSld name="Title Only 4">
    <p:spTree>
      <p:nvGrpSpPr>
        <p:cNvPr id="1" name="Shape 663"/>
        <p:cNvGrpSpPr/>
        <p:nvPr/>
      </p:nvGrpSpPr>
      <p:grpSpPr>
        <a:xfrm>
          <a:off x="0" y="0"/>
          <a:ext cx="0" cy="0"/>
          <a:chOff x="0" y="0"/>
          <a:chExt cx="0" cy="0"/>
        </a:xfrm>
      </p:grpSpPr>
      <p:grpSp>
        <p:nvGrpSpPr>
          <p:cNvPr id="664" name="Google Shape;664;p63"/>
          <p:cNvGrpSpPr/>
          <p:nvPr/>
        </p:nvGrpSpPr>
        <p:grpSpPr>
          <a:xfrm>
            <a:off x="7191542" y="1"/>
            <a:ext cx="5000459" cy="1425992"/>
            <a:chOff x="7191542" y="1"/>
            <a:chExt cx="5000459" cy="1425992"/>
          </a:xfrm>
        </p:grpSpPr>
        <p:pic>
          <p:nvPicPr>
            <p:cNvPr id="665" name="Google Shape;665;p63"/>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666" name="Google Shape;666;p63"/>
            <p:cNvGrpSpPr/>
            <p:nvPr/>
          </p:nvGrpSpPr>
          <p:grpSpPr>
            <a:xfrm>
              <a:off x="7191542" y="1"/>
              <a:ext cx="5000459" cy="1425992"/>
              <a:chOff x="7186272" y="0"/>
              <a:chExt cx="5005729" cy="1427495"/>
            </a:xfrm>
          </p:grpSpPr>
          <p:sp>
            <p:nvSpPr>
              <p:cNvPr id="667" name="Google Shape;667;p6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8" name="Google Shape;668;p6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69" name="Google Shape;669;p6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0" name="Google Shape;670;p6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71" name="Google Shape;671;p6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2" name="Google Shape;672;p6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End">
  <p:cSld name="End 5">
    <p:spTree>
      <p:nvGrpSpPr>
        <p:cNvPr id="1" name="Shape 673"/>
        <p:cNvGrpSpPr/>
        <p:nvPr/>
      </p:nvGrpSpPr>
      <p:grpSpPr>
        <a:xfrm>
          <a:off x="0" y="0"/>
          <a:ext cx="0" cy="0"/>
          <a:chOff x="0" y="0"/>
          <a:chExt cx="0" cy="0"/>
        </a:xfrm>
      </p:grpSpPr>
      <p:grpSp>
        <p:nvGrpSpPr>
          <p:cNvPr id="674" name="Google Shape;674;p64"/>
          <p:cNvGrpSpPr/>
          <p:nvPr/>
        </p:nvGrpSpPr>
        <p:grpSpPr>
          <a:xfrm>
            <a:off x="0" y="0"/>
            <a:ext cx="12192000" cy="2148830"/>
            <a:chOff x="0" y="0"/>
            <a:chExt cx="12192000" cy="2148830"/>
          </a:xfrm>
        </p:grpSpPr>
        <p:sp>
          <p:nvSpPr>
            <p:cNvPr id="675" name="Google Shape;675;p64"/>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6" name="Google Shape;676;p64"/>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77" name="Google Shape;677;p64"/>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8" name="Google Shape;678;p64"/>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9" name="Google Shape;679;p64"/>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80" name="Google Shape;680;p64"/>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02368" y="228371"/>
            <a:ext cx="2025315" cy="911940"/>
          </a:xfrm>
          <a:prstGeom prst="rect">
            <a:avLst/>
          </a:prstGeom>
          <a:noFill/>
          <a:ln>
            <a:noFill/>
          </a:ln>
        </p:spPr>
      </p:pic>
      <p:sp>
        <p:nvSpPr>
          <p:cNvPr id="681" name="Google Shape;681;p64"/>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p:cSld name="Blank 4">
    <p:spTree>
      <p:nvGrpSpPr>
        <p:cNvPr id="1" name="Shape 682"/>
        <p:cNvGrpSpPr/>
        <p:nvPr/>
      </p:nvGrpSpPr>
      <p:grpSpPr>
        <a:xfrm>
          <a:off x="0" y="0"/>
          <a:ext cx="0" cy="0"/>
          <a:chOff x="0" y="0"/>
          <a:chExt cx="0" cy="0"/>
        </a:xfrm>
      </p:grpSpPr>
      <p:sp>
        <p:nvSpPr>
          <p:cNvPr id="683" name="Google Shape;683;p6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84" name="Google Shape;684;p6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85" name="Google Shape;685;p6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86" name="Google Shape;686;p65"/>
          <p:cNvGrpSpPr/>
          <p:nvPr/>
        </p:nvGrpSpPr>
        <p:grpSpPr>
          <a:xfrm>
            <a:off x="7191542" y="1"/>
            <a:ext cx="5000459" cy="1425992"/>
            <a:chOff x="7191542" y="1"/>
            <a:chExt cx="5000459" cy="1425992"/>
          </a:xfrm>
        </p:grpSpPr>
        <p:pic>
          <p:nvPicPr>
            <p:cNvPr id="687" name="Google Shape;687;p65"/>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688" name="Google Shape;688;p65"/>
            <p:cNvGrpSpPr/>
            <p:nvPr/>
          </p:nvGrpSpPr>
          <p:grpSpPr>
            <a:xfrm>
              <a:off x="7191542" y="1"/>
              <a:ext cx="5000459" cy="1425992"/>
              <a:chOff x="7186272" y="0"/>
              <a:chExt cx="5005729" cy="1427495"/>
            </a:xfrm>
          </p:grpSpPr>
          <p:sp>
            <p:nvSpPr>
              <p:cNvPr id="689" name="Google Shape;689;p6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0" name="Google Shape;690;p6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1"/>
        <p:cNvGrpSpPr/>
        <p:nvPr/>
      </p:nvGrpSpPr>
      <p:grpSpPr>
        <a:xfrm>
          <a:off x="0" y="0"/>
          <a:ext cx="0" cy="0"/>
          <a:chOff x="0" y="0"/>
          <a:chExt cx="0" cy="0"/>
        </a:xfrm>
      </p:grpSpPr>
      <p:sp>
        <p:nvSpPr>
          <p:cNvPr id="692" name="Google Shape;692;p6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3" name="Google Shape;693;p6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1000"/>
              </a:spcBef>
              <a:spcAft>
                <a:spcPts val="0"/>
              </a:spcAft>
              <a:buSzPts val="2400"/>
              <a:buNone/>
              <a:defRPr sz="2400"/>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94" name="Google Shape;694;p6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5" name="Google Shape;695;p6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6" name="Google Shape;696;p6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p:spTree>
      <p:nvGrpSpPr>
        <p:cNvPr id="1" name="Shape 697"/>
        <p:cNvGrpSpPr/>
        <p:nvPr/>
      </p:nvGrpSpPr>
      <p:grpSpPr>
        <a:xfrm>
          <a:off x="0" y="0"/>
          <a:ext cx="0" cy="0"/>
          <a:chOff x="0" y="0"/>
          <a:chExt cx="0" cy="0"/>
        </a:xfrm>
      </p:grpSpPr>
      <p:sp>
        <p:nvSpPr>
          <p:cNvPr id="698" name="Google Shape;698;p67"/>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9" name="Google Shape;699;p67"/>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0" name="Google Shape;700;p6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1" name="Google Shape;701;p6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2" name="Google Shape;702;p6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03" name="Google Shape;703;p67"/>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04" name="Google Shape;704;p67"/>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05" name="Google Shape;705;p67"/>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06" name="Google Shape;706;p67"/>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2829834" y="4178329"/>
            <a:ext cx="4395959" cy="1140163"/>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2">
    <p:spTree>
      <p:nvGrpSpPr>
        <p:cNvPr id="1" name="Shape 707"/>
        <p:cNvGrpSpPr/>
        <p:nvPr/>
      </p:nvGrpSpPr>
      <p:grpSpPr>
        <a:xfrm>
          <a:off x="0" y="0"/>
          <a:ext cx="0" cy="0"/>
          <a:chOff x="0" y="0"/>
          <a:chExt cx="0" cy="0"/>
        </a:xfrm>
      </p:grpSpPr>
      <p:sp>
        <p:nvSpPr>
          <p:cNvPr id="708" name="Google Shape;708;p68"/>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9" name="Google Shape;709;p68"/>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0" name="Google Shape;710;p6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1" name="Google Shape;711;p6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2" name="Google Shape;712;p6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13" name="Google Shape;713;p68"/>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14" name="Google Shape;714;p68"/>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15" name="Google Shape;715;p68"/>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16" name="Google Shape;716;p68"/>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2829834" y="4178329"/>
            <a:ext cx="4395959" cy="1140163"/>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p:spTree>
      <p:nvGrpSpPr>
        <p:cNvPr id="1" name="Shape 717"/>
        <p:cNvGrpSpPr/>
        <p:nvPr/>
      </p:nvGrpSpPr>
      <p:grpSpPr>
        <a:xfrm>
          <a:off x="0" y="0"/>
          <a:ext cx="0" cy="0"/>
          <a:chOff x="0" y="0"/>
          <a:chExt cx="0" cy="0"/>
        </a:xfrm>
      </p:grpSpPr>
      <p:sp>
        <p:nvSpPr>
          <p:cNvPr id="718" name="Google Shape;718;p69"/>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9" name="Google Shape;719;p69"/>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20" name="Google Shape;720;p69"/>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21" name="Google Shape;721;p69"/>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2" name="Google Shape;722;p69"/>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7132672" y="6364408"/>
            <a:ext cx="5059328" cy="49359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23"/>
        <p:cNvGrpSpPr/>
        <p:nvPr/>
      </p:nvGrpSpPr>
      <p:grpSpPr>
        <a:xfrm>
          <a:off x="0" y="0"/>
          <a:ext cx="0" cy="0"/>
          <a:chOff x="0" y="0"/>
          <a:chExt cx="0" cy="0"/>
        </a:xfrm>
      </p:grpSpPr>
      <p:sp>
        <p:nvSpPr>
          <p:cNvPr id="724" name="Google Shape;724;p70"/>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725" name="Google Shape;725;p70"/>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7132672" y="6364408"/>
            <a:ext cx="5059328" cy="493592"/>
          </a:xfrm>
          <a:prstGeom prst="rect">
            <a:avLst/>
          </a:prstGeom>
          <a:noFill/>
          <a:ln>
            <a:noFill/>
          </a:ln>
        </p:spPr>
      </p:pic>
      <p:sp>
        <p:nvSpPr>
          <p:cNvPr id="726" name="Google Shape;726;p70"/>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27" name="Google Shape;727;p70"/>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8" name="Google Shape;728;p70"/>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p:spTree>
      <p:nvGrpSpPr>
        <p:cNvPr id="1" name="Shape 729"/>
        <p:cNvGrpSpPr/>
        <p:nvPr/>
      </p:nvGrpSpPr>
      <p:grpSpPr>
        <a:xfrm>
          <a:off x="0" y="0"/>
          <a:ext cx="0" cy="0"/>
          <a:chOff x="0" y="0"/>
          <a:chExt cx="0" cy="0"/>
        </a:xfrm>
      </p:grpSpPr>
      <p:sp>
        <p:nvSpPr>
          <p:cNvPr id="730" name="Google Shape;730;p71"/>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31" name="Google Shape;731;p71"/>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32" name="Google Shape;732;p71"/>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3" name="Google Shape;733;p71"/>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4" name="Google Shape;734;p71"/>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35" name="Google Shape;735;p71"/>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7132672" y="6364408"/>
            <a:ext cx="5059328" cy="493592"/>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3">
    <p:spTree>
      <p:nvGrpSpPr>
        <p:cNvPr id="1" name="Shape 736"/>
        <p:cNvGrpSpPr/>
        <p:nvPr/>
      </p:nvGrpSpPr>
      <p:grpSpPr>
        <a:xfrm>
          <a:off x="0" y="0"/>
          <a:ext cx="0" cy="0"/>
          <a:chOff x="0" y="0"/>
          <a:chExt cx="0" cy="0"/>
        </a:xfrm>
      </p:grpSpPr>
      <p:sp>
        <p:nvSpPr>
          <p:cNvPr id="737" name="Google Shape;737;p72"/>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8" name="Google Shape;738;p72"/>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9" name="Google Shape;739;p7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0" name="Google Shape;740;p7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1" name="Google Shape;741;p7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42" name="Google Shape;742;p72"/>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43" name="Google Shape;743;p72"/>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44" name="Google Shape;744;p72"/>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45" name="Google Shape;745;p72"/>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2829834" y="4178329"/>
            <a:ext cx="4395959" cy="1140163"/>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2">
    <p:spTree>
      <p:nvGrpSpPr>
        <p:cNvPr id="1" name="Shape 746"/>
        <p:cNvGrpSpPr/>
        <p:nvPr/>
      </p:nvGrpSpPr>
      <p:grpSpPr>
        <a:xfrm>
          <a:off x="0" y="0"/>
          <a:ext cx="0" cy="0"/>
          <a:chOff x="0" y="0"/>
          <a:chExt cx="0" cy="0"/>
        </a:xfrm>
      </p:grpSpPr>
      <p:sp>
        <p:nvSpPr>
          <p:cNvPr id="747" name="Google Shape;747;p73"/>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8" name="Google Shape;748;p73"/>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49" name="Google Shape;749;p73"/>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50" name="Google Shape;750;p73"/>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51" name="Google Shape;751;p73"/>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7132672" y="6364408"/>
            <a:ext cx="5059328" cy="493592"/>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Title and Content">
  <p:cSld name="1_Title and Content 2">
    <p:spTree>
      <p:nvGrpSpPr>
        <p:cNvPr id="1" name="Shape 752"/>
        <p:cNvGrpSpPr/>
        <p:nvPr/>
      </p:nvGrpSpPr>
      <p:grpSpPr>
        <a:xfrm>
          <a:off x="0" y="0"/>
          <a:ext cx="0" cy="0"/>
          <a:chOff x="0" y="0"/>
          <a:chExt cx="0" cy="0"/>
        </a:xfrm>
      </p:grpSpPr>
      <p:sp>
        <p:nvSpPr>
          <p:cNvPr id="753" name="Google Shape;753;p74"/>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754" name="Google Shape;754;p74"/>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7132672" y="6364408"/>
            <a:ext cx="5059328" cy="493592"/>
          </a:xfrm>
          <a:prstGeom prst="rect">
            <a:avLst/>
          </a:prstGeom>
          <a:noFill/>
          <a:ln>
            <a:noFill/>
          </a:ln>
        </p:spPr>
      </p:pic>
      <p:sp>
        <p:nvSpPr>
          <p:cNvPr id="755" name="Google Shape;755;p74"/>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56" name="Google Shape;756;p74"/>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7" name="Google Shape;757;p74"/>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2">
    <p:spTree>
      <p:nvGrpSpPr>
        <p:cNvPr id="1" name="Shape 758"/>
        <p:cNvGrpSpPr/>
        <p:nvPr/>
      </p:nvGrpSpPr>
      <p:grpSpPr>
        <a:xfrm>
          <a:off x="0" y="0"/>
          <a:ext cx="0" cy="0"/>
          <a:chOff x="0" y="0"/>
          <a:chExt cx="0" cy="0"/>
        </a:xfrm>
      </p:grpSpPr>
      <p:sp>
        <p:nvSpPr>
          <p:cNvPr id="759" name="Google Shape;759;p75"/>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60" name="Google Shape;760;p75"/>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61" name="Google Shape;761;p75"/>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2" name="Google Shape;762;p75"/>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3" name="Google Shape;763;p75"/>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64" name="Google Shape;764;p75"/>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7132672" y="6364408"/>
            <a:ext cx="5059328" cy="493592"/>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4">
    <p:spTree>
      <p:nvGrpSpPr>
        <p:cNvPr id="1" name="Shape 765"/>
        <p:cNvGrpSpPr/>
        <p:nvPr/>
      </p:nvGrpSpPr>
      <p:grpSpPr>
        <a:xfrm>
          <a:off x="0" y="0"/>
          <a:ext cx="0" cy="0"/>
          <a:chOff x="0" y="0"/>
          <a:chExt cx="0" cy="0"/>
        </a:xfrm>
      </p:grpSpPr>
      <p:sp>
        <p:nvSpPr>
          <p:cNvPr id="766" name="Google Shape;766;p76"/>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7" name="Google Shape;767;p76"/>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8" name="Google Shape;768;p7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9" name="Google Shape;769;p7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0" name="Google Shape;770;p7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71" name="Google Shape;771;p76"/>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72" name="Google Shape;772;p76"/>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73" name="Google Shape;773;p76"/>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74" name="Google Shape;774;p76"/>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2829834" y="4178329"/>
            <a:ext cx="4395959" cy="1140163"/>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3">
    <p:spTree>
      <p:nvGrpSpPr>
        <p:cNvPr id="1" name="Shape 775"/>
        <p:cNvGrpSpPr/>
        <p:nvPr/>
      </p:nvGrpSpPr>
      <p:grpSpPr>
        <a:xfrm>
          <a:off x="0" y="0"/>
          <a:ext cx="0" cy="0"/>
          <a:chOff x="0" y="0"/>
          <a:chExt cx="0" cy="0"/>
        </a:xfrm>
      </p:grpSpPr>
      <p:sp>
        <p:nvSpPr>
          <p:cNvPr id="776" name="Google Shape;776;p77"/>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7" name="Google Shape;777;p77"/>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78" name="Google Shape;778;p77"/>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79" name="Google Shape;779;p77"/>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80" name="Google Shape;780;p77"/>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7132672" y="6364408"/>
            <a:ext cx="5059328" cy="493592"/>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_Title and Content">
  <p:cSld name="1_Title and Content 3">
    <p:spTree>
      <p:nvGrpSpPr>
        <p:cNvPr id="1" name="Shape 781"/>
        <p:cNvGrpSpPr/>
        <p:nvPr/>
      </p:nvGrpSpPr>
      <p:grpSpPr>
        <a:xfrm>
          <a:off x="0" y="0"/>
          <a:ext cx="0" cy="0"/>
          <a:chOff x="0" y="0"/>
          <a:chExt cx="0" cy="0"/>
        </a:xfrm>
      </p:grpSpPr>
      <p:sp>
        <p:nvSpPr>
          <p:cNvPr id="782" name="Google Shape;782;p78"/>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783" name="Google Shape;783;p78"/>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7132672" y="6364408"/>
            <a:ext cx="5059328" cy="493592"/>
          </a:xfrm>
          <a:prstGeom prst="rect">
            <a:avLst/>
          </a:prstGeom>
          <a:noFill/>
          <a:ln>
            <a:noFill/>
          </a:ln>
        </p:spPr>
      </p:pic>
      <p:sp>
        <p:nvSpPr>
          <p:cNvPr id="784" name="Google Shape;784;p78"/>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85" name="Google Shape;785;p78"/>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78"/>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3">
    <p:spTree>
      <p:nvGrpSpPr>
        <p:cNvPr id="1" name="Shape 787"/>
        <p:cNvGrpSpPr/>
        <p:nvPr/>
      </p:nvGrpSpPr>
      <p:grpSpPr>
        <a:xfrm>
          <a:off x="0" y="0"/>
          <a:ext cx="0" cy="0"/>
          <a:chOff x="0" y="0"/>
          <a:chExt cx="0" cy="0"/>
        </a:xfrm>
      </p:grpSpPr>
      <p:sp>
        <p:nvSpPr>
          <p:cNvPr id="788" name="Google Shape;788;p79"/>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89" name="Google Shape;789;p79"/>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90" name="Google Shape;790;p79"/>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1" name="Google Shape;791;p79"/>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2" name="Google Shape;792;p79"/>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93" name="Google Shape;793;p79"/>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7132672" y="6364408"/>
            <a:ext cx="5059328" cy="49359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4">
    <p:spTree>
      <p:nvGrpSpPr>
        <p:cNvPr id="1" name="Shape 794"/>
        <p:cNvGrpSpPr/>
        <p:nvPr/>
      </p:nvGrpSpPr>
      <p:grpSpPr>
        <a:xfrm>
          <a:off x="0" y="0"/>
          <a:ext cx="0" cy="0"/>
          <a:chOff x="0" y="0"/>
          <a:chExt cx="0" cy="0"/>
        </a:xfrm>
      </p:grpSpPr>
      <p:sp>
        <p:nvSpPr>
          <p:cNvPr id="795" name="Google Shape;795;p80"/>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6" name="Google Shape;796;p80"/>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97" name="Google Shape;797;p80"/>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98" name="Google Shape;798;p80"/>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99" name="Google Shape;799;p80"/>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7132672" y="6364408"/>
            <a:ext cx="5059328" cy="493592"/>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Title and Content">
  <p:cSld name="1_Title and Content 4">
    <p:spTree>
      <p:nvGrpSpPr>
        <p:cNvPr id="1" name="Shape 800"/>
        <p:cNvGrpSpPr/>
        <p:nvPr/>
      </p:nvGrpSpPr>
      <p:grpSpPr>
        <a:xfrm>
          <a:off x="0" y="0"/>
          <a:ext cx="0" cy="0"/>
          <a:chOff x="0" y="0"/>
          <a:chExt cx="0" cy="0"/>
        </a:xfrm>
      </p:grpSpPr>
      <p:sp>
        <p:nvSpPr>
          <p:cNvPr id="801" name="Google Shape;801;p81"/>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802" name="Google Shape;802;p81"/>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7132672" y="6364408"/>
            <a:ext cx="5059328" cy="493592"/>
          </a:xfrm>
          <a:prstGeom prst="rect">
            <a:avLst/>
          </a:prstGeom>
          <a:noFill/>
          <a:ln>
            <a:noFill/>
          </a:ln>
        </p:spPr>
      </p:pic>
      <p:sp>
        <p:nvSpPr>
          <p:cNvPr id="803" name="Google Shape;803;p81"/>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804" name="Google Shape;804;p81"/>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5" name="Google Shape;805;p81"/>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4">
    <p:spTree>
      <p:nvGrpSpPr>
        <p:cNvPr id="1" name="Shape 806"/>
        <p:cNvGrpSpPr/>
        <p:nvPr/>
      </p:nvGrpSpPr>
      <p:grpSpPr>
        <a:xfrm>
          <a:off x="0" y="0"/>
          <a:ext cx="0" cy="0"/>
          <a:chOff x="0" y="0"/>
          <a:chExt cx="0" cy="0"/>
        </a:xfrm>
      </p:grpSpPr>
      <p:sp>
        <p:nvSpPr>
          <p:cNvPr id="807" name="Google Shape;807;p82"/>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808" name="Google Shape;808;p82"/>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809" name="Google Shape;809;p82"/>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0" name="Google Shape;810;p82"/>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1" name="Google Shape;811;p82"/>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12" name="Google Shape;812;p82"/>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7132672" y="6364408"/>
            <a:ext cx="5059328" cy="493592"/>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ver">
  <p:cSld name="Cover 7">
    <p:spTree>
      <p:nvGrpSpPr>
        <p:cNvPr id="1" name="Shape 813"/>
        <p:cNvGrpSpPr/>
        <p:nvPr/>
      </p:nvGrpSpPr>
      <p:grpSpPr>
        <a:xfrm>
          <a:off x="0" y="0"/>
          <a:ext cx="0" cy="0"/>
          <a:chOff x="0" y="0"/>
          <a:chExt cx="0" cy="0"/>
        </a:xfrm>
      </p:grpSpPr>
      <p:sp>
        <p:nvSpPr>
          <p:cNvPr id="814" name="Google Shape;814;p83"/>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5" name="Google Shape;815;p83"/>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6" name="Google Shape;816;p83"/>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17" name="Google Shape;817;p83"/>
          <p:cNvSpPr>
            <a:spLocks noGrp="1"/>
          </p:cNvSpPr>
          <p:nvPr>
            <p:ph type="pic" idx="2"/>
          </p:nvPr>
        </p:nvSpPr>
        <p:spPr>
          <a:xfrm>
            <a:off x="7118684" y="233915"/>
            <a:ext cx="5073316" cy="5943600"/>
          </a:xfrm>
          <a:prstGeom prst="rect">
            <a:avLst/>
          </a:prstGeom>
          <a:noFill/>
          <a:ln>
            <a:noFill/>
          </a:ln>
        </p:spPr>
      </p:sp>
      <p:grpSp>
        <p:nvGrpSpPr>
          <p:cNvPr id="818" name="Google Shape;818;p83"/>
          <p:cNvGrpSpPr/>
          <p:nvPr/>
        </p:nvGrpSpPr>
        <p:grpSpPr>
          <a:xfrm>
            <a:off x="0" y="5020348"/>
            <a:ext cx="12192000" cy="1837653"/>
            <a:chOff x="0" y="5020348"/>
            <a:chExt cx="12192000" cy="1837653"/>
          </a:xfrm>
        </p:grpSpPr>
        <p:sp>
          <p:nvSpPr>
            <p:cNvPr id="819" name="Google Shape;819;p8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0" name="Google Shape;820;p83"/>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21" name="Google Shape;821;p83"/>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ivider">
  <p:cSld name="Divider 7">
    <p:bg>
      <p:bgPr>
        <a:solidFill>
          <a:schemeClr val="lt2"/>
        </a:solidFill>
        <a:effectLst/>
      </p:bgPr>
    </p:bg>
    <p:spTree>
      <p:nvGrpSpPr>
        <p:cNvPr id="1" name="Shape 822"/>
        <p:cNvGrpSpPr/>
        <p:nvPr/>
      </p:nvGrpSpPr>
      <p:grpSpPr>
        <a:xfrm>
          <a:off x="0" y="0"/>
          <a:ext cx="0" cy="0"/>
          <a:chOff x="0" y="0"/>
          <a:chExt cx="0" cy="0"/>
        </a:xfrm>
      </p:grpSpPr>
      <p:grpSp>
        <p:nvGrpSpPr>
          <p:cNvPr id="823" name="Google Shape;823;p84"/>
          <p:cNvGrpSpPr/>
          <p:nvPr/>
        </p:nvGrpSpPr>
        <p:grpSpPr>
          <a:xfrm>
            <a:off x="0" y="5020347"/>
            <a:ext cx="12192000" cy="1837653"/>
            <a:chOff x="0" y="5020347"/>
            <a:chExt cx="12192000" cy="1837653"/>
          </a:xfrm>
        </p:grpSpPr>
        <p:sp>
          <p:nvSpPr>
            <p:cNvPr id="824" name="Google Shape;824;p84"/>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5" name="Google Shape;825;p8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6" name="Google Shape;826;p84"/>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27" name="Google Shape;827;p84"/>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313288" y="5563587"/>
              <a:ext cx="2025315" cy="911940"/>
            </a:xfrm>
            <a:prstGeom prst="rect">
              <a:avLst/>
            </a:prstGeom>
            <a:noFill/>
            <a:ln>
              <a:noFill/>
            </a:ln>
          </p:spPr>
        </p:pic>
      </p:grpSp>
      <p:sp>
        <p:nvSpPr>
          <p:cNvPr id="828" name="Google Shape;828;p84"/>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9" name="Google Shape;829;p84"/>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Photo Slide">
  <p:cSld name="Photo Slide 6">
    <p:spTree>
      <p:nvGrpSpPr>
        <p:cNvPr id="1" name="Shape 830"/>
        <p:cNvGrpSpPr/>
        <p:nvPr/>
      </p:nvGrpSpPr>
      <p:grpSpPr>
        <a:xfrm>
          <a:off x="0" y="0"/>
          <a:ext cx="0" cy="0"/>
          <a:chOff x="0" y="0"/>
          <a:chExt cx="0" cy="0"/>
        </a:xfrm>
      </p:grpSpPr>
      <p:sp>
        <p:nvSpPr>
          <p:cNvPr id="831" name="Google Shape;831;p85"/>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32" name="Google Shape;832;p85"/>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33" name="Google Shape;833;p85"/>
          <p:cNvGrpSpPr/>
          <p:nvPr/>
        </p:nvGrpSpPr>
        <p:grpSpPr>
          <a:xfrm>
            <a:off x="0" y="5379426"/>
            <a:ext cx="2807368" cy="753891"/>
            <a:chOff x="0" y="5379426"/>
            <a:chExt cx="2807368" cy="753891"/>
          </a:xfrm>
        </p:grpSpPr>
        <p:sp>
          <p:nvSpPr>
            <p:cNvPr id="834" name="Google Shape;834;p85"/>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5" name="Google Shape;835;p85"/>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36" name="Google Shape;836;p85"/>
          <p:cNvSpPr>
            <a:spLocks noGrp="1"/>
          </p:cNvSpPr>
          <p:nvPr>
            <p:ph type="pic" idx="2"/>
          </p:nvPr>
        </p:nvSpPr>
        <p:spPr>
          <a:xfrm>
            <a:off x="2807368" y="457202"/>
            <a:ext cx="8915400" cy="5943598"/>
          </a:xfrm>
          <a:prstGeom prst="rect">
            <a:avLst/>
          </a:prstGeom>
          <a:noFill/>
          <a:ln>
            <a:noFill/>
          </a:ln>
        </p:spPr>
      </p:sp>
      <p:pic>
        <p:nvPicPr>
          <p:cNvPr id="837" name="Google Shape;837;p85"/>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513348" y="4385538"/>
            <a:ext cx="2025315" cy="91194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Quotation">
  <p:cSld name="Quotation 10">
    <p:spTree>
      <p:nvGrpSpPr>
        <p:cNvPr id="1" name="Shape 838"/>
        <p:cNvGrpSpPr/>
        <p:nvPr/>
      </p:nvGrpSpPr>
      <p:grpSpPr>
        <a:xfrm>
          <a:off x="0" y="0"/>
          <a:ext cx="0" cy="0"/>
          <a:chOff x="0" y="0"/>
          <a:chExt cx="0" cy="0"/>
        </a:xfrm>
      </p:grpSpPr>
      <p:sp>
        <p:nvSpPr>
          <p:cNvPr id="839" name="Google Shape;839;p86"/>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0" name="Google Shape;840;p86"/>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1" name="Google Shape;841;p86"/>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2" name="Google Shape;842;p8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43" name="Google Shape;843;p8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44" name="Google Shape;844;p8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45" name="Google Shape;845;p86"/>
          <p:cNvGrpSpPr/>
          <p:nvPr/>
        </p:nvGrpSpPr>
        <p:grpSpPr>
          <a:xfrm>
            <a:off x="7191542" y="1"/>
            <a:ext cx="5000459" cy="1425992"/>
            <a:chOff x="7191542" y="1"/>
            <a:chExt cx="5000459" cy="1425992"/>
          </a:xfrm>
        </p:grpSpPr>
        <p:pic>
          <p:nvPicPr>
            <p:cNvPr id="846" name="Google Shape;846;p86"/>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847" name="Google Shape;847;p86"/>
            <p:cNvGrpSpPr/>
            <p:nvPr/>
          </p:nvGrpSpPr>
          <p:grpSpPr>
            <a:xfrm>
              <a:off x="7191542" y="1"/>
              <a:ext cx="5000459" cy="1425992"/>
              <a:chOff x="7186272" y="0"/>
              <a:chExt cx="5005729" cy="1427495"/>
            </a:xfrm>
          </p:grpSpPr>
          <p:sp>
            <p:nvSpPr>
              <p:cNvPr id="848" name="Google Shape;848;p8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9" name="Google Shape;849;p8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850" name="Google Shape;850;p86" descr="Open quotation mark with solid fill"/>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Content">
  <p:cSld name="Title and Content 7">
    <p:spTree>
      <p:nvGrpSpPr>
        <p:cNvPr id="1" name="Shape 851"/>
        <p:cNvGrpSpPr/>
        <p:nvPr/>
      </p:nvGrpSpPr>
      <p:grpSpPr>
        <a:xfrm>
          <a:off x="0" y="0"/>
          <a:ext cx="0" cy="0"/>
          <a:chOff x="0" y="0"/>
          <a:chExt cx="0" cy="0"/>
        </a:xfrm>
      </p:grpSpPr>
      <p:grpSp>
        <p:nvGrpSpPr>
          <p:cNvPr id="852" name="Google Shape;852;p87"/>
          <p:cNvGrpSpPr/>
          <p:nvPr/>
        </p:nvGrpSpPr>
        <p:grpSpPr>
          <a:xfrm>
            <a:off x="7191542" y="1"/>
            <a:ext cx="5000459" cy="1425992"/>
            <a:chOff x="7191542" y="1"/>
            <a:chExt cx="5000459" cy="1425992"/>
          </a:xfrm>
        </p:grpSpPr>
        <p:pic>
          <p:nvPicPr>
            <p:cNvPr id="853" name="Google Shape;853;p87"/>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854" name="Google Shape;854;p87"/>
            <p:cNvGrpSpPr/>
            <p:nvPr/>
          </p:nvGrpSpPr>
          <p:grpSpPr>
            <a:xfrm>
              <a:off x="7191542" y="1"/>
              <a:ext cx="5000459" cy="1425992"/>
              <a:chOff x="7186272" y="0"/>
              <a:chExt cx="5005729" cy="1427495"/>
            </a:xfrm>
          </p:grpSpPr>
          <p:sp>
            <p:nvSpPr>
              <p:cNvPr id="855" name="Google Shape;855;p8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6" name="Google Shape;856;p8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57" name="Google Shape;857;p8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87"/>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9" name="Google Shape;859;p8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60" name="Google Shape;860;p8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61" name="Google Shape;861;p8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wo Content">
  <p:cSld name="Two Content 6">
    <p:spTree>
      <p:nvGrpSpPr>
        <p:cNvPr id="1" name="Shape 862"/>
        <p:cNvGrpSpPr/>
        <p:nvPr/>
      </p:nvGrpSpPr>
      <p:grpSpPr>
        <a:xfrm>
          <a:off x="0" y="0"/>
          <a:ext cx="0" cy="0"/>
          <a:chOff x="0" y="0"/>
          <a:chExt cx="0" cy="0"/>
        </a:xfrm>
      </p:grpSpPr>
      <p:sp>
        <p:nvSpPr>
          <p:cNvPr id="863" name="Google Shape;863;p8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4" name="Google Shape;864;p88"/>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65" name="Google Shape;865;p88"/>
          <p:cNvGrpSpPr/>
          <p:nvPr/>
        </p:nvGrpSpPr>
        <p:grpSpPr>
          <a:xfrm>
            <a:off x="7191542" y="1"/>
            <a:ext cx="5000459" cy="1425992"/>
            <a:chOff x="7191542" y="1"/>
            <a:chExt cx="5000459" cy="1425992"/>
          </a:xfrm>
        </p:grpSpPr>
        <p:pic>
          <p:nvPicPr>
            <p:cNvPr id="866" name="Google Shape;866;p88"/>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867" name="Google Shape;867;p88"/>
            <p:cNvGrpSpPr/>
            <p:nvPr/>
          </p:nvGrpSpPr>
          <p:grpSpPr>
            <a:xfrm>
              <a:off x="7191542" y="1"/>
              <a:ext cx="5000459" cy="1425992"/>
              <a:chOff x="7186272" y="0"/>
              <a:chExt cx="5005729" cy="1427495"/>
            </a:xfrm>
          </p:grpSpPr>
          <p:sp>
            <p:nvSpPr>
              <p:cNvPr id="868" name="Google Shape;868;p8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9" name="Google Shape;869;p8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70" name="Google Shape;870;p88"/>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1" name="Google Shape;871;p88"/>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72" name="Google Shape;872;p8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73" name="Google Shape;873;p8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mparison">
  <p:cSld name="Comparison 6">
    <p:spTree>
      <p:nvGrpSpPr>
        <p:cNvPr id="1" name="Shape 874"/>
        <p:cNvGrpSpPr/>
        <p:nvPr/>
      </p:nvGrpSpPr>
      <p:grpSpPr>
        <a:xfrm>
          <a:off x="0" y="0"/>
          <a:ext cx="0" cy="0"/>
          <a:chOff x="0" y="0"/>
          <a:chExt cx="0" cy="0"/>
        </a:xfrm>
      </p:grpSpPr>
      <p:grpSp>
        <p:nvGrpSpPr>
          <p:cNvPr id="875" name="Google Shape;875;p89"/>
          <p:cNvGrpSpPr/>
          <p:nvPr/>
        </p:nvGrpSpPr>
        <p:grpSpPr>
          <a:xfrm>
            <a:off x="7191542" y="1"/>
            <a:ext cx="5000459" cy="1425992"/>
            <a:chOff x="7191542" y="1"/>
            <a:chExt cx="5000459" cy="1425992"/>
          </a:xfrm>
        </p:grpSpPr>
        <p:pic>
          <p:nvPicPr>
            <p:cNvPr id="876" name="Google Shape;876;p89"/>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9264317" y="228371"/>
              <a:ext cx="2025315" cy="911940"/>
            </a:xfrm>
            <a:prstGeom prst="rect">
              <a:avLst/>
            </a:prstGeom>
            <a:noFill/>
            <a:ln>
              <a:noFill/>
            </a:ln>
          </p:spPr>
        </p:pic>
        <p:grpSp>
          <p:nvGrpSpPr>
            <p:cNvPr id="877" name="Google Shape;877;p89"/>
            <p:cNvGrpSpPr/>
            <p:nvPr/>
          </p:nvGrpSpPr>
          <p:grpSpPr>
            <a:xfrm>
              <a:off x="7191542" y="1"/>
              <a:ext cx="5000459" cy="1425992"/>
              <a:chOff x="7186272" y="0"/>
              <a:chExt cx="5005729" cy="1427495"/>
            </a:xfrm>
          </p:grpSpPr>
          <p:sp>
            <p:nvSpPr>
              <p:cNvPr id="878" name="Google Shape;878;p8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9" name="Google Shape;879;p8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80" name="Google Shape;880;p8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1" name="Google Shape;881;p89"/>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2" name="Google Shape;882;p89"/>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3" name="Google Shape;883;p89"/>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4" name="Google Shape;884;p89"/>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5" name="Google Shape;885;p8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86" name="Google Shape;886;p8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87" name="Google Shape;887;p8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37.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image" Target="../media/image64.png"/><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theme" Target="../theme/theme1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117" Type="http://schemas.openxmlformats.org/officeDocument/2006/relationships/slideLayout" Target="../slideLayouts/slideLayout128.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6" Type="http://schemas.openxmlformats.org/officeDocument/2006/relationships/slideLayout" Target="../slideLayouts/slideLayout27.xml"/><Relationship Id="rId107" Type="http://schemas.openxmlformats.org/officeDocument/2006/relationships/slideLayout" Target="../slideLayouts/slideLayout118.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23" Type="http://schemas.openxmlformats.org/officeDocument/2006/relationships/slideLayout" Target="../slideLayouts/slideLayout134.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118" Type="http://schemas.openxmlformats.org/officeDocument/2006/relationships/slideLayout" Target="../slideLayouts/slideLayout129.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08" Type="http://schemas.openxmlformats.org/officeDocument/2006/relationships/slideLayout" Target="../slideLayouts/slideLayout119.xml"/><Relationship Id="rId124" Type="http://schemas.openxmlformats.org/officeDocument/2006/relationships/slideLayout" Target="../slideLayouts/slideLayout135.xml"/><Relationship Id="rId54" Type="http://schemas.openxmlformats.org/officeDocument/2006/relationships/slideLayout" Target="../slideLayouts/slideLayout65.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119" Type="http://schemas.openxmlformats.org/officeDocument/2006/relationships/slideLayout" Target="../slideLayouts/slideLayout130.xml"/><Relationship Id="rId44" Type="http://schemas.openxmlformats.org/officeDocument/2006/relationships/slideLayout" Target="../slideLayouts/slideLayout55.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109" Type="http://schemas.openxmlformats.org/officeDocument/2006/relationships/slideLayout" Target="../slideLayouts/slideLayout12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120" Type="http://schemas.openxmlformats.org/officeDocument/2006/relationships/slideLayout" Target="../slideLayouts/slideLayout131.xml"/><Relationship Id="rId125" Type="http://schemas.openxmlformats.org/officeDocument/2006/relationships/slideLayout" Target="../slideLayouts/slideLayout136.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115" Type="http://schemas.openxmlformats.org/officeDocument/2006/relationships/slideLayout" Target="../slideLayouts/slideLayout126.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slideLayout" Target="../slideLayouts/slideLayout116.xml"/><Relationship Id="rId126" Type="http://schemas.openxmlformats.org/officeDocument/2006/relationships/slideLayout" Target="../slideLayouts/slideLayout13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 Id="rId116" Type="http://schemas.openxmlformats.org/officeDocument/2006/relationships/slideLayout" Target="../slideLayouts/slideLayout12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5" Type="http://schemas.openxmlformats.org/officeDocument/2006/relationships/slideLayout" Target="../slideLayouts/slideLayout26.xml"/><Relationship Id="rId36" Type="http://schemas.openxmlformats.org/officeDocument/2006/relationships/slideLayout" Target="../slideLayouts/slideLayout47.xml"/><Relationship Id="rId57" Type="http://schemas.openxmlformats.org/officeDocument/2006/relationships/slideLayout" Target="../slideLayouts/slideLayout68.xml"/><Relationship Id="rId106" Type="http://schemas.openxmlformats.org/officeDocument/2006/relationships/slideLayout" Target="../slideLayouts/slideLayout117.xml"/><Relationship Id="rId127" Type="http://schemas.openxmlformats.org/officeDocument/2006/relationships/theme" Target="../theme/theme2.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52" Type="http://schemas.openxmlformats.org/officeDocument/2006/relationships/slideLayout" Target="../slideLayouts/slideLayout63.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122" Type="http://schemas.openxmlformats.org/officeDocument/2006/relationships/slideLayout" Target="../slideLayouts/slideLayout133.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63.xml"/><Relationship Id="rId117" Type="http://schemas.openxmlformats.org/officeDocument/2006/relationships/slideLayout" Target="../slideLayouts/slideLayout254.xml"/><Relationship Id="rId21" Type="http://schemas.openxmlformats.org/officeDocument/2006/relationships/slideLayout" Target="../slideLayouts/slideLayout158.xml"/><Relationship Id="rId42" Type="http://schemas.openxmlformats.org/officeDocument/2006/relationships/slideLayout" Target="../slideLayouts/slideLayout179.xml"/><Relationship Id="rId47" Type="http://schemas.openxmlformats.org/officeDocument/2006/relationships/slideLayout" Target="../slideLayouts/slideLayout184.xml"/><Relationship Id="rId63" Type="http://schemas.openxmlformats.org/officeDocument/2006/relationships/slideLayout" Target="../slideLayouts/slideLayout200.xml"/><Relationship Id="rId68" Type="http://schemas.openxmlformats.org/officeDocument/2006/relationships/slideLayout" Target="../slideLayouts/slideLayout205.xml"/><Relationship Id="rId84" Type="http://schemas.openxmlformats.org/officeDocument/2006/relationships/slideLayout" Target="../slideLayouts/slideLayout221.xml"/><Relationship Id="rId89" Type="http://schemas.openxmlformats.org/officeDocument/2006/relationships/slideLayout" Target="../slideLayouts/slideLayout226.xml"/><Relationship Id="rId112" Type="http://schemas.openxmlformats.org/officeDocument/2006/relationships/slideLayout" Target="../slideLayouts/slideLayout249.xml"/><Relationship Id="rId16" Type="http://schemas.openxmlformats.org/officeDocument/2006/relationships/slideLayout" Target="../slideLayouts/slideLayout153.xml"/><Relationship Id="rId107" Type="http://schemas.openxmlformats.org/officeDocument/2006/relationships/slideLayout" Target="../slideLayouts/slideLayout244.xml"/><Relationship Id="rId11" Type="http://schemas.openxmlformats.org/officeDocument/2006/relationships/slideLayout" Target="../slideLayouts/slideLayout148.xml"/><Relationship Id="rId32" Type="http://schemas.openxmlformats.org/officeDocument/2006/relationships/slideLayout" Target="../slideLayouts/slideLayout169.xml"/><Relationship Id="rId37" Type="http://schemas.openxmlformats.org/officeDocument/2006/relationships/slideLayout" Target="../slideLayouts/slideLayout174.xml"/><Relationship Id="rId53" Type="http://schemas.openxmlformats.org/officeDocument/2006/relationships/slideLayout" Target="../slideLayouts/slideLayout190.xml"/><Relationship Id="rId58" Type="http://schemas.openxmlformats.org/officeDocument/2006/relationships/slideLayout" Target="../slideLayouts/slideLayout195.xml"/><Relationship Id="rId74" Type="http://schemas.openxmlformats.org/officeDocument/2006/relationships/slideLayout" Target="../slideLayouts/slideLayout211.xml"/><Relationship Id="rId79" Type="http://schemas.openxmlformats.org/officeDocument/2006/relationships/slideLayout" Target="../slideLayouts/slideLayout216.xml"/><Relationship Id="rId102" Type="http://schemas.openxmlformats.org/officeDocument/2006/relationships/slideLayout" Target="../slideLayouts/slideLayout239.xml"/><Relationship Id="rId5" Type="http://schemas.openxmlformats.org/officeDocument/2006/relationships/slideLayout" Target="../slideLayouts/slideLayout142.xml"/><Relationship Id="rId90" Type="http://schemas.openxmlformats.org/officeDocument/2006/relationships/slideLayout" Target="../slideLayouts/slideLayout227.xml"/><Relationship Id="rId95" Type="http://schemas.openxmlformats.org/officeDocument/2006/relationships/slideLayout" Target="../slideLayouts/slideLayout232.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43" Type="http://schemas.openxmlformats.org/officeDocument/2006/relationships/slideLayout" Target="../slideLayouts/slideLayout180.xml"/><Relationship Id="rId48" Type="http://schemas.openxmlformats.org/officeDocument/2006/relationships/slideLayout" Target="../slideLayouts/slideLayout185.xml"/><Relationship Id="rId64" Type="http://schemas.openxmlformats.org/officeDocument/2006/relationships/slideLayout" Target="../slideLayouts/slideLayout201.xml"/><Relationship Id="rId69" Type="http://schemas.openxmlformats.org/officeDocument/2006/relationships/slideLayout" Target="../slideLayouts/slideLayout206.xml"/><Relationship Id="rId113" Type="http://schemas.openxmlformats.org/officeDocument/2006/relationships/slideLayout" Target="../slideLayouts/slideLayout250.xml"/><Relationship Id="rId118" Type="http://schemas.openxmlformats.org/officeDocument/2006/relationships/slideLayout" Target="../slideLayouts/slideLayout255.xml"/><Relationship Id="rId80" Type="http://schemas.openxmlformats.org/officeDocument/2006/relationships/slideLayout" Target="../slideLayouts/slideLayout217.xml"/><Relationship Id="rId85" Type="http://schemas.openxmlformats.org/officeDocument/2006/relationships/slideLayout" Target="../slideLayouts/slideLayout222.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33" Type="http://schemas.openxmlformats.org/officeDocument/2006/relationships/slideLayout" Target="../slideLayouts/slideLayout170.xml"/><Relationship Id="rId38" Type="http://schemas.openxmlformats.org/officeDocument/2006/relationships/slideLayout" Target="../slideLayouts/slideLayout175.xml"/><Relationship Id="rId59" Type="http://schemas.openxmlformats.org/officeDocument/2006/relationships/slideLayout" Target="../slideLayouts/slideLayout196.xml"/><Relationship Id="rId103" Type="http://schemas.openxmlformats.org/officeDocument/2006/relationships/slideLayout" Target="../slideLayouts/slideLayout240.xml"/><Relationship Id="rId108" Type="http://schemas.openxmlformats.org/officeDocument/2006/relationships/slideLayout" Target="../slideLayouts/slideLayout245.xml"/><Relationship Id="rId54" Type="http://schemas.openxmlformats.org/officeDocument/2006/relationships/slideLayout" Target="../slideLayouts/slideLayout191.xml"/><Relationship Id="rId70" Type="http://schemas.openxmlformats.org/officeDocument/2006/relationships/slideLayout" Target="../slideLayouts/slideLayout207.xml"/><Relationship Id="rId75" Type="http://schemas.openxmlformats.org/officeDocument/2006/relationships/slideLayout" Target="../slideLayouts/slideLayout212.xml"/><Relationship Id="rId91" Type="http://schemas.openxmlformats.org/officeDocument/2006/relationships/slideLayout" Target="../slideLayouts/slideLayout228.xml"/><Relationship Id="rId96" Type="http://schemas.openxmlformats.org/officeDocument/2006/relationships/slideLayout" Target="../slideLayouts/slideLayout233.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49" Type="http://schemas.openxmlformats.org/officeDocument/2006/relationships/slideLayout" Target="../slideLayouts/slideLayout186.xml"/><Relationship Id="rId114" Type="http://schemas.openxmlformats.org/officeDocument/2006/relationships/slideLayout" Target="../slideLayouts/slideLayout251.xml"/><Relationship Id="rId119" Type="http://schemas.openxmlformats.org/officeDocument/2006/relationships/slideLayout" Target="../slideLayouts/slideLayout256.xml"/><Relationship Id="rId10" Type="http://schemas.openxmlformats.org/officeDocument/2006/relationships/slideLayout" Target="../slideLayouts/slideLayout147.xml"/><Relationship Id="rId31" Type="http://schemas.openxmlformats.org/officeDocument/2006/relationships/slideLayout" Target="../slideLayouts/slideLayout168.xml"/><Relationship Id="rId44" Type="http://schemas.openxmlformats.org/officeDocument/2006/relationships/slideLayout" Target="../slideLayouts/slideLayout181.xml"/><Relationship Id="rId52" Type="http://schemas.openxmlformats.org/officeDocument/2006/relationships/slideLayout" Target="../slideLayouts/slideLayout189.xml"/><Relationship Id="rId60" Type="http://schemas.openxmlformats.org/officeDocument/2006/relationships/slideLayout" Target="../slideLayouts/slideLayout197.xml"/><Relationship Id="rId65" Type="http://schemas.openxmlformats.org/officeDocument/2006/relationships/slideLayout" Target="../slideLayouts/slideLayout202.xml"/><Relationship Id="rId73" Type="http://schemas.openxmlformats.org/officeDocument/2006/relationships/slideLayout" Target="../slideLayouts/slideLayout210.xml"/><Relationship Id="rId78" Type="http://schemas.openxmlformats.org/officeDocument/2006/relationships/slideLayout" Target="../slideLayouts/slideLayout215.xml"/><Relationship Id="rId81" Type="http://schemas.openxmlformats.org/officeDocument/2006/relationships/slideLayout" Target="../slideLayouts/slideLayout218.xml"/><Relationship Id="rId86" Type="http://schemas.openxmlformats.org/officeDocument/2006/relationships/slideLayout" Target="../slideLayouts/slideLayout223.xml"/><Relationship Id="rId94" Type="http://schemas.openxmlformats.org/officeDocument/2006/relationships/slideLayout" Target="../slideLayouts/slideLayout231.xml"/><Relationship Id="rId99" Type="http://schemas.openxmlformats.org/officeDocument/2006/relationships/slideLayout" Target="../slideLayouts/slideLayout236.xml"/><Relationship Id="rId101" Type="http://schemas.openxmlformats.org/officeDocument/2006/relationships/slideLayout" Target="../slideLayouts/slideLayout238.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9" Type="http://schemas.openxmlformats.org/officeDocument/2006/relationships/slideLayout" Target="../slideLayouts/slideLayout176.xml"/><Relationship Id="rId109" Type="http://schemas.openxmlformats.org/officeDocument/2006/relationships/slideLayout" Target="../slideLayouts/slideLayout246.xml"/><Relationship Id="rId34" Type="http://schemas.openxmlformats.org/officeDocument/2006/relationships/slideLayout" Target="../slideLayouts/slideLayout171.xml"/><Relationship Id="rId50" Type="http://schemas.openxmlformats.org/officeDocument/2006/relationships/slideLayout" Target="../slideLayouts/slideLayout187.xml"/><Relationship Id="rId55" Type="http://schemas.openxmlformats.org/officeDocument/2006/relationships/slideLayout" Target="../slideLayouts/slideLayout192.xml"/><Relationship Id="rId76" Type="http://schemas.openxmlformats.org/officeDocument/2006/relationships/slideLayout" Target="../slideLayouts/slideLayout213.xml"/><Relationship Id="rId97" Type="http://schemas.openxmlformats.org/officeDocument/2006/relationships/slideLayout" Target="../slideLayouts/slideLayout234.xml"/><Relationship Id="rId104" Type="http://schemas.openxmlformats.org/officeDocument/2006/relationships/slideLayout" Target="../slideLayouts/slideLayout241.xml"/><Relationship Id="rId120" Type="http://schemas.openxmlformats.org/officeDocument/2006/relationships/theme" Target="../theme/theme3.xml"/><Relationship Id="rId7" Type="http://schemas.openxmlformats.org/officeDocument/2006/relationships/slideLayout" Target="../slideLayouts/slideLayout144.xml"/><Relationship Id="rId71" Type="http://schemas.openxmlformats.org/officeDocument/2006/relationships/slideLayout" Target="../slideLayouts/slideLayout208.xml"/><Relationship Id="rId92" Type="http://schemas.openxmlformats.org/officeDocument/2006/relationships/slideLayout" Target="../slideLayouts/slideLayout229.xml"/><Relationship Id="rId2" Type="http://schemas.openxmlformats.org/officeDocument/2006/relationships/slideLayout" Target="../slideLayouts/slideLayout139.xml"/><Relationship Id="rId29" Type="http://schemas.openxmlformats.org/officeDocument/2006/relationships/slideLayout" Target="../slideLayouts/slideLayout166.xml"/><Relationship Id="rId24" Type="http://schemas.openxmlformats.org/officeDocument/2006/relationships/slideLayout" Target="../slideLayouts/slideLayout161.xml"/><Relationship Id="rId40" Type="http://schemas.openxmlformats.org/officeDocument/2006/relationships/slideLayout" Target="../slideLayouts/slideLayout177.xml"/><Relationship Id="rId45" Type="http://schemas.openxmlformats.org/officeDocument/2006/relationships/slideLayout" Target="../slideLayouts/slideLayout182.xml"/><Relationship Id="rId66" Type="http://schemas.openxmlformats.org/officeDocument/2006/relationships/slideLayout" Target="../slideLayouts/slideLayout203.xml"/><Relationship Id="rId87" Type="http://schemas.openxmlformats.org/officeDocument/2006/relationships/slideLayout" Target="../slideLayouts/slideLayout224.xml"/><Relationship Id="rId110" Type="http://schemas.openxmlformats.org/officeDocument/2006/relationships/slideLayout" Target="../slideLayouts/slideLayout247.xml"/><Relationship Id="rId115" Type="http://schemas.openxmlformats.org/officeDocument/2006/relationships/slideLayout" Target="../slideLayouts/slideLayout252.xml"/><Relationship Id="rId61" Type="http://schemas.openxmlformats.org/officeDocument/2006/relationships/slideLayout" Target="../slideLayouts/slideLayout198.xml"/><Relationship Id="rId82" Type="http://schemas.openxmlformats.org/officeDocument/2006/relationships/slideLayout" Target="../slideLayouts/slideLayout219.xml"/><Relationship Id="rId19" Type="http://schemas.openxmlformats.org/officeDocument/2006/relationships/slideLayout" Target="../slideLayouts/slideLayout156.xml"/><Relationship Id="rId14" Type="http://schemas.openxmlformats.org/officeDocument/2006/relationships/slideLayout" Target="../slideLayouts/slideLayout151.xml"/><Relationship Id="rId30" Type="http://schemas.openxmlformats.org/officeDocument/2006/relationships/slideLayout" Target="../slideLayouts/slideLayout167.xml"/><Relationship Id="rId35" Type="http://schemas.openxmlformats.org/officeDocument/2006/relationships/slideLayout" Target="../slideLayouts/slideLayout172.xml"/><Relationship Id="rId56" Type="http://schemas.openxmlformats.org/officeDocument/2006/relationships/slideLayout" Target="../slideLayouts/slideLayout193.xml"/><Relationship Id="rId77" Type="http://schemas.openxmlformats.org/officeDocument/2006/relationships/slideLayout" Target="../slideLayouts/slideLayout214.xml"/><Relationship Id="rId100" Type="http://schemas.openxmlformats.org/officeDocument/2006/relationships/slideLayout" Target="../slideLayouts/slideLayout237.xml"/><Relationship Id="rId105" Type="http://schemas.openxmlformats.org/officeDocument/2006/relationships/slideLayout" Target="../slideLayouts/slideLayout242.xml"/><Relationship Id="rId8" Type="http://schemas.openxmlformats.org/officeDocument/2006/relationships/slideLayout" Target="../slideLayouts/slideLayout145.xml"/><Relationship Id="rId51" Type="http://schemas.openxmlformats.org/officeDocument/2006/relationships/slideLayout" Target="../slideLayouts/slideLayout188.xml"/><Relationship Id="rId72" Type="http://schemas.openxmlformats.org/officeDocument/2006/relationships/slideLayout" Target="../slideLayouts/slideLayout209.xml"/><Relationship Id="rId93" Type="http://schemas.openxmlformats.org/officeDocument/2006/relationships/slideLayout" Target="../slideLayouts/slideLayout230.xml"/><Relationship Id="rId98" Type="http://schemas.openxmlformats.org/officeDocument/2006/relationships/slideLayout" Target="../slideLayouts/slideLayout235.xml"/><Relationship Id="rId3" Type="http://schemas.openxmlformats.org/officeDocument/2006/relationships/slideLayout" Target="../slideLayouts/slideLayout140.xml"/><Relationship Id="rId25" Type="http://schemas.openxmlformats.org/officeDocument/2006/relationships/slideLayout" Target="../slideLayouts/slideLayout162.xml"/><Relationship Id="rId46" Type="http://schemas.openxmlformats.org/officeDocument/2006/relationships/slideLayout" Target="../slideLayouts/slideLayout183.xml"/><Relationship Id="rId67" Type="http://schemas.openxmlformats.org/officeDocument/2006/relationships/slideLayout" Target="../slideLayouts/slideLayout204.xml"/><Relationship Id="rId116" Type="http://schemas.openxmlformats.org/officeDocument/2006/relationships/slideLayout" Target="../slideLayouts/slideLayout253.xml"/><Relationship Id="rId20" Type="http://schemas.openxmlformats.org/officeDocument/2006/relationships/slideLayout" Target="../slideLayouts/slideLayout157.xml"/><Relationship Id="rId41" Type="http://schemas.openxmlformats.org/officeDocument/2006/relationships/slideLayout" Target="../slideLayouts/slideLayout178.xml"/><Relationship Id="rId62" Type="http://schemas.openxmlformats.org/officeDocument/2006/relationships/slideLayout" Target="../slideLayouts/slideLayout199.xml"/><Relationship Id="rId83" Type="http://schemas.openxmlformats.org/officeDocument/2006/relationships/slideLayout" Target="../slideLayouts/slideLayout220.xml"/><Relationship Id="rId88" Type="http://schemas.openxmlformats.org/officeDocument/2006/relationships/slideLayout" Target="../slideLayouts/slideLayout225.xml"/><Relationship Id="rId111" Type="http://schemas.openxmlformats.org/officeDocument/2006/relationships/slideLayout" Target="../slideLayouts/slideLayout248.xml"/><Relationship Id="rId15" Type="http://schemas.openxmlformats.org/officeDocument/2006/relationships/slideLayout" Target="../slideLayouts/slideLayout152.xml"/><Relationship Id="rId36" Type="http://schemas.openxmlformats.org/officeDocument/2006/relationships/slideLayout" Target="../slideLayouts/slideLayout173.xml"/><Relationship Id="rId57" Type="http://schemas.openxmlformats.org/officeDocument/2006/relationships/slideLayout" Target="../slideLayouts/slideLayout194.xml"/><Relationship Id="rId106" Type="http://schemas.openxmlformats.org/officeDocument/2006/relationships/slideLayout" Target="../slideLayouts/slideLayout2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image" Target="../media/image56.png"/><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theme" Target="../theme/theme4.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image" Target="../media/image58.jpeg"/><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image" Target="../media/image62.png"/><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6.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5" Type="http://schemas.openxmlformats.org/officeDocument/2006/relationships/image" Target="../media/image63.jpeg"/><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theme" Target="../theme/theme8.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image" Target="../media/image64.png"/><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theme" Target="../theme/theme9.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6780" y="0"/>
            <a:ext cx="10607040" cy="1341120"/>
          </a:xfrm>
          <a:prstGeom prst="rect">
            <a:avLst/>
          </a:prstGeom>
          <a:effectLst/>
        </p:spPr>
        <p:txBody>
          <a:bodyPr vert="horz" lIns="0" tIns="45720" rIns="0" bIns="45720" rtlCol="0" anchor="b" anchorCtr="0">
            <a:noAutofit/>
          </a:bodyPr>
          <a:lstStyle/>
          <a:p>
            <a:r>
              <a:rPr lang="en-US"/>
              <a:t>Click to edit Master title style</a:t>
            </a:r>
          </a:p>
        </p:txBody>
      </p:sp>
      <p:sp>
        <p:nvSpPr>
          <p:cNvPr id="3" name="Text Placeholder 2"/>
          <p:cNvSpPr>
            <a:spLocks noGrp="1"/>
          </p:cNvSpPr>
          <p:nvPr>
            <p:ph type="body" idx="1"/>
          </p:nvPr>
        </p:nvSpPr>
        <p:spPr>
          <a:xfrm>
            <a:off x="786780" y="1584960"/>
            <a:ext cx="10566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10941825" y="6373806"/>
            <a:ext cx="466936" cy="488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sz="1800">
              <a:solidFill>
                <a:prstClr val="white"/>
              </a:solidFill>
            </a:endParaRPr>
          </a:p>
        </p:txBody>
      </p:sp>
      <p:sp>
        <p:nvSpPr>
          <p:cNvPr id="17" name="TextBox 5"/>
          <p:cNvSpPr txBox="1"/>
          <p:nvPr userDrawn="1"/>
        </p:nvSpPr>
        <p:spPr>
          <a:xfrm>
            <a:off x="10952483" y="6457636"/>
            <a:ext cx="442235" cy="184665"/>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fld id="{0734B565-F3A7-4F3A-A7A3-CEB56CC79533}" type="slidenum">
              <a:rPr lang="en-US" sz="1200" smtClean="0">
                <a:solidFill>
                  <a:prstClr val="white"/>
                </a:solidFill>
              </a:rPr>
              <a:pPr algn="ctr"/>
              <a:t>‹#›</a:t>
            </a:fld>
            <a:endParaRPr lang="en-US" sz="1200">
              <a:solidFill>
                <a:prstClr val="white"/>
              </a:solidFill>
            </a:endParaRPr>
          </a:p>
        </p:txBody>
      </p:sp>
      <p:pic>
        <p:nvPicPr>
          <p:cNvPr id="13" name="Picture 12" descr="Logo&#10;&#10;Description automatically generated">
            <a:extLst>
              <a:ext uri="{FF2B5EF4-FFF2-40B4-BE49-F238E27FC236}">
                <a16:creationId xmlns:a16="http://schemas.microsoft.com/office/drawing/2014/main" id="{6A7137A5-8572-994B-A334-3AC43D2DDAC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623609" y="6400363"/>
            <a:ext cx="2087963" cy="295403"/>
          </a:xfrm>
          <a:prstGeom prst="rect">
            <a:avLst/>
          </a:prstGeom>
        </p:spPr>
      </p:pic>
    </p:spTree>
    <p:extLst>
      <p:ext uri="{BB962C8B-B14F-4D97-AF65-F5344CB8AC3E}">
        <p14:creationId xmlns:p14="http://schemas.microsoft.com/office/powerpoint/2010/main" val="1887152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p:txStyles>
    <p:titleStyle>
      <a:lvl1pPr algn="l" defTabSz="914400" rtl="0" eaLnBrk="1" latinLnBrk="0" hangingPunct="1">
        <a:spcBef>
          <a:spcPct val="0"/>
        </a:spcBef>
        <a:buNone/>
        <a:defRPr lang="en-US" sz="2400" b="0" kern="1200" dirty="0">
          <a:solidFill>
            <a:schemeClr val="tx2"/>
          </a:solidFill>
          <a:effectLst/>
          <a:latin typeface="Calibri Light" panose="020F0302020204030204" pitchFamily="34" charset="0"/>
          <a:ea typeface="+mj-ea"/>
          <a:cs typeface="+mj-cs"/>
        </a:defRPr>
      </a:lvl1pPr>
    </p:titleStyle>
    <p:bodyStyle>
      <a:lvl1pPr marL="233363" indent="-233363" algn="l" defTabSz="914400" rtl="0" eaLnBrk="1" latinLnBrk="0" hangingPunct="1">
        <a:spcBef>
          <a:spcPct val="20000"/>
        </a:spcBef>
        <a:buClr>
          <a:schemeClr val="accent1"/>
        </a:buClr>
        <a:buSzPct val="65000"/>
        <a:buFont typeface="Courier New" charset="0"/>
        <a:buChar char="o"/>
        <a:tabLst/>
        <a:defRPr sz="1600" kern="1200">
          <a:solidFill>
            <a:schemeClr val="tx2"/>
          </a:solidFill>
          <a:latin typeface="Calibri Light" panose="020F0302020204030204" pitchFamily="34" charset="0"/>
          <a:ea typeface="+mn-ea"/>
          <a:cs typeface="+mn-cs"/>
        </a:defRPr>
      </a:lvl1pPr>
      <a:lvl2pPr marL="690563" indent="-233363" algn="l" defTabSz="914400" rtl="0" eaLnBrk="1" latinLnBrk="0" hangingPunct="1">
        <a:spcBef>
          <a:spcPct val="20000"/>
        </a:spcBef>
        <a:buFont typeface="Arial" pitchFamily="34" charset="0"/>
        <a:buChar char="–"/>
        <a:tabLst/>
        <a:defRPr sz="1400" kern="1200">
          <a:solidFill>
            <a:schemeClr val="tx2"/>
          </a:solidFill>
          <a:latin typeface="Calibri Light" panose="020F0302020204030204" pitchFamily="34" charset="0"/>
          <a:ea typeface="+mn-ea"/>
          <a:cs typeface="+mn-cs"/>
        </a:defRPr>
      </a:lvl2pPr>
      <a:lvl3pPr marL="1147763" indent="-233363" algn="l" defTabSz="914400" rtl="0" eaLnBrk="1" latinLnBrk="0" hangingPunct="1">
        <a:spcBef>
          <a:spcPct val="20000"/>
        </a:spcBef>
        <a:buFont typeface="Arial" pitchFamily="34" charset="0"/>
        <a:buChar char="•"/>
        <a:tabLst/>
        <a:defRPr sz="1200" kern="1200">
          <a:solidFill>
            <a:schemeClr val="tx2"/>
          </a:solidFill>
          <a:latin typeface="Calibri Light" panose="020F03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2"/>
          </a:solidFill>
          <a:latin typeface="Calibri Light" panose="020F03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2"/>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10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10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19497"/>
                </a:solidFill>
                <a:latin typeface="Calibri"/>
                <a:ea typeface="Calibri"/>
                <a:cs typeface="Calibri"/>
                <a:sym typeface="Calibri"/>
              </a:defRPr>
            </a:lvl1pPr>
            <a:lvl2pPr marL="0" marR="0" lvl="1" indent="0" algn="r" rtl="0">
              <a:spcBef>
                <a:spcPts val="0"/>
              </a:spcBef>
              <a:buNone/>
              <a:defRPr sz="1200" b="0" i="0" u="none" strike="noStrike" cap="none">
                <a:solidFill>
                  <a:srgbClr val="919497"/>
                </a:solidFill>
                <a:latin typeface="Calibri"/>
                <a:ea typeface="Calibri"/>
                <a:cs typeface="Calibri"/>
                <a:sym typeface="Calibri"/>
              </a:defRPr>
            </a:lvl2pPr>
            <a:lvl3pPr marL="0" marR="0" lvl="2" indent="0" algn="r" rtl="0">
              <a:spcBef>
                <a:spcPts val="0"/>
              </a:spcBef>
              <a:buNone/>
              <a:defRPr sz="1200" b="0" i="0" u="none" strike="noStrike" cap="none">
                <a:solidFill>
                  <a:srgbClr val="919497"/>
                </a:solidFill>
                <a:latin typeface="Calibri"/>
                <a:ea typeface="Calibri"/>
                <a:cs typeface="Calibri"/>
                <a:sym typeface="Calibri"/>
              </a:defRPr>
            </a:lvl3pPr>
            <a:lvl4pPr marL="0" marR="0" lvl="3" indent="0" algn="r" rtl="0">
              <a:spcBef>
                <a:spcPts val="0"/>
              </a:spcBef>
              <a:buNone/>
              <a:defRPr sz="1200" b="0" i="0" u="none" strike="noStrike" cap="none">
                <a:solidFill>
                  <a:srgbClr val="919497"/>
                </a:solidFill>
                <a:latin typeface="Calibri"/>
                <a:ea typeface="Calibri"/>
                <a:cs typeface="Calibri"/>
                <a:sym typeface="Calibri"/>
              </a:defRPr>
            </a:lvl4pPr>
            <a:lvl5pPr marL="0" marR="0" lvl="4" indent="0" algn="r" rtl="0">
              <a:spcBef>
                <a:spcPts val="0"/>
              </a:spcBef>
              <a:buNone/>
              <a:defRPr sz="1200" b="0" i="0" u="none" strike="noStrike" cap="none">
                <a:solidFill>
                  <a:srgbClr val="919497"/>
                </a:solidFill>
                <a:latin typeface="Calibri"/>
                <a:ea typeface="Calibri"/>
                <a:cs typeface="Calibri"/>
                <a:sym typeface="Calibri"/>
              </a:defRPr>
            </a:lvl5pPr>
            <a:lvl6pPr marL="0" marR="0" lvl="5" indent="0" algn="r" rtl="0">
              <a:spcBef>
                <a:spcPts val="0"/>
              </a:spcBef>
              <a:buNone/>
              <a:defRPr sz="1200" b="0" i="0" u="none" strike="noStrike" cap="none">
                <a:solidFill>
                  <a:srgbClr val="919497"/>
                </a:solidFill>
                <a:latin typeface="Calibri"/>
                <a:ea typeface="Calibri"/>
                <a:cs typeface="Calibri"/>
                <a:sym typeface="Calibri"/>
              </a:defRPr>
            </a:lvl6pPr>
            <a:lvl7pPr marL="0" marR="0" lvl="6" indent="0" algn="r" rtl="0">
              <a:spcBef>
                <a:spcPts val="0"/>
              </a:spcBef>
              <a:buNone/>
              <a:defRPr sz="1200" b="0" i="0" u="none" strike="noStrike" cap="none">
                <a:solidFill>
                  <a:srgbClr val="919497"/>
                </a:solidFill>
                <a:latin typeface="Calibri"/>
                <a:ea typeface="Calibri"/>
                <a:cs typeface="Calibri"/>
                <a:sym typeface="Calibri"/>
              </a:defRPr>
            </a:lvl7pPr>
            <a:lvl8pPr marL="0" marR="0" lvl="7" indent="0" algn="r" rtl="0">
              <a:spcBef>
                <a:spcPts val="0"/>
              </a:spcBef>
              <a:buNone/>
              <a:defRPr sz="1200" b="0" i="0" u="none" strike="noStrike" cap="none">
                <a:solidFill>
                  <a:srgbClr val="919497"/>
                </a:solidFill>
                <a:latin typeface="Calibri"/>
                <a:ea typeface="Calibri"/>
                <a:cs typeface="Calibri"/>
                <a:sym typeface="Calibri"/>
              </a:defRPr>
            </a:lvl8pPr>
            <a:lvl9pPr marL="0" marR="0" lvl="8" indent="0" algn="r" rtl="0">
              <a:spcBef>
                <a:spcPts val="0"/>
              </a:spcBef>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5310" r:id="rId1"/>
    <p:sldLayoutId id="2147485311" r:id="rId2"/>
    <p:sldLayoutId id="2147485264" r:id="rId3"/>
    <p:sldLayoutId id="2147485265" r:id="rId4"/>
    <p:sldLayoutId id="2147485266" r:id="rId5"/>
    <p:sldLayoutId id="2147485267" r:id="rId6"/>
    <p:sldLayoutId id="2147485268" r:id="rId7"/>
    <p:sldLayoutId id="2147485269" r:id="rId8"/>
    <p:sldLayoutId id="2147485270" r:id="rId9"/>
    <p:sldLayoutId id="2147485313" r:id="rId10"/>
    <p:sldLayoutId id="2147485314" r:id="rId11"/>
    <p:sldLayoutId id="2147485315" r:id="rId12"/>
    <p:sldLayoutId id="2147485271" r:id="rId13"/>
    <p:sldLayoutId id="2147485347" r:id="rId14"/>
    <p:sldLayoutId id="2147483662" r:id="rId15"/>
    <p:sldLayoutId id="2147483663" r:id="rId16"/>
    <p:sldLayoutId id="2147485349" r:id="rId17"/>
    <p:sldLayoutId id="2147485350"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5246" r:id="rId29"/>
    <p:sldLayoutId id="2147483677" r:id="rId30"/>
    <p:sldLayoutId id="2147483678" r:id="rId31"/>
    <p:sldLayoutId id="2147483679" r:id="rId32"/>
    <p:sldLayoutId id="2147485252" r:id="rId33"/>
    <p:sldLayoutId id="2147485245" r:id="rId34"/>
    <p:sldLayoutId id="2147485253" r:id="rId35"/>
    <p:sldLayoutId id="2147483683" r:id="rId36"/>
    <p:sldLayoutId id="2147485254" r:id="rId37"/>
    <p:sldLayoutId id="2147485255" r:id="rId38"/>
    <p:sldLayoutId id="2147485256" r:id="rId39"/>
    <p:sldLayoutId id="2147485257" r:id="rId40"/>
    <p:sldLayoutId id="2147485258" r:id="rId41"/>
    <p:sldLayoutId id="2147485238" r:id="rId42"/>
    <p:sldLayoutId id="2147485239" r:id="rId43"/>
    <p:sldLayoutId id="2147485240" r:id="rId44"/>
    <p:sldLayoutId id="2147485241" r:id="rId45"/>
    <p:sldLayoutId id="2147485242" r:id="rId46"/>
    <p:sldLayoutId id="2147485243" r:id="rId47"/>
    <p:sldLayoutId id="2147485223" r:id="rId48"/>
    <p:sldLayoutId id="2147485249" r:id="rId49"/>
    <p:sldLayoutId id="2147485250" r:id="rId50"/>
    <p:sldLayoutId id="2147485304" r:id="rId51"/>
    <p:sldLayoutId id="2147485251" r:id="rId52"/>
    <p:sldLayoutId id="2147485303" r:id="rId53"/>
    <p:sldLayoutId id="2147485305" r:id="rId54"/>
    <p:sldLayoutId id="2147485306" r:id="rId55"/>
    <p:sldLayoutId id="2147485307" r:id="rId56"/>
    <p:sldLayoutId id="2147485308" r:id="rId57"/>
    <p:sldLayoutId id="2147485333" r:id="rId58"/>
    <p:sldLayoutId id="2147485309" r:id="rId59"/>
    <p:sldLayoutId id="2147485335" r:id="rId60"/>
    <p:sldLayoutId id="2147485336" r:id="rId61"/>
    <p:sldLayoutId id="2147485337" r:id="rId62"/>
    <p:sldLayoutId id="2147485338" r:id="rId63"/>
    <p:sldLayoutId id="2147485339" r:id="rId64"/>
    <p:sldLayoutId id="2147485340"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 id="2147483756" r:id="rId109"/>
    <p:sldLayoutId id="2147483757" r:id="rId110"/>
    <p:sldLayoutId id="2147483758" r:id="rId111"/>
    <p:sldLayoutId id="2147483759" r:id="rId112"/>
    <p:sldLayoutId id="2147483760" r:id="rId113"/>
    <p:sldLayoutId id="2147483761" r:id="rId114"/>
    <p:sldLayoutId id="2147483762" r:id="rId115"/>
    <p:sldLayoutId id="2147483763" r:id="rId116"/>
    <p:sldLayoutId id="2147483764" r:id="rId117"/>
    <p:sldLayoutId id="2147483765" r:id="rId118"/>
    <p:sldLayoutId id="2147483766" r:id="rId119"/>
    <p:sldLayoutId id="2147483767" r:id="rId120"/>
    <p:sldLayoutId id="2147483768" r:id="rId121"/>
    <p:sldLayoutId id="2147483769" r:id="rId122"/>
    <p:sldLayoutId id="2147483770" r:id="rId123"/>
    <p:sldLayoutId id="2147483771" r:id="rId124"/>
    <p:sldLayoutId id="2147483772" r:id="rId125"/>
    <p:sldLayoutId id="2147483773" r:id="rId1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378073280"/>
      </p:ext>
    </p:extLst>
  </p:cSld>
  <p:clrMap bg1="lt1" tx1="dk1" bg2="lt2" tx2="dk2" accent1="accent1" accent2="accent2" accent3="accent3" accent4="accent4" accent5="accent5" accent6="accent6" hlink="hlink" folHlink="folHlink"/>
  <p:sldLayoutIdLst>
    <p:sldLayoutId id="2147485074" r:id="rId1"/>
    <p:sldLayoutId id="2147485075" r:id="rId2"/>
    <p:sldLayoutId id="2147485076" r:id="rId3"/>
    <p:sldLayoutId id="2147485077" r:id="rId4"/>
    <p:sldLayoutId id="2147485078" r:id="rId5"/>
    <p:sldLayoutId id="2147485079" r:id="rId6"/>
    <p:sldLayoutId id="2147485080" r:id="rId7"/>
    <p:sldLayoutId id="2147485081" r:id="rId8"/>
    <p:sldLayoutId id="2147485082" r:id="rId9"/>
    <p:sldLayoutId id="2147485083" r:id="rId10"/>
    <p:sldLayoutId id="2147485191" r:id="rId11"/>
    <p:sldLayoutId id="2147484835" r:id="rId12"/>
    <p:sldLayoutId id="2147485192" r:id="rId13"/>
    <p:sldLayoutId id="2147484626" r:id="rId14"/>
    <p:sldLayoutId id="2147484836" r:id="rId15"/>
    <p:sldLayoutId id="2147484837" r:id="rId16"/>
    <p:sldLayoutId id="2147485193" r:id="rId17"/>
    <p:sldLayoutId id="2147485194" r:id="rId18"/>
    <p:sldLayoutId id="2147485195" r:id="rId19"/>
    <p:sldLayoutId id="2147485196" r:id="rId20"/>
    <p:sldLayoutId id="2147484839" r:id="rId21"/>
    <p:sldLayoutId id="2147484353" r:id="rId22"/>
    <p:sldLayoutId id="2147484627" r:id="rId23"/>
    <p:sldLayoutId id="2147484354" r:id="rId24"/>
    <p:sldLayoutId id="2147484838" r:id="rId25"/>
    <p:sldLayoutId id="2147485073" r:id="rId26"/>
    <p:sldLayoutId id="2147484355" r:id="rId27"/>
    <p:sldLayoutId id="2147484356" r:id="rId28"/>
    <p:sldLayoutId id="2147484357" r:id="rId29"/>
    <p:sldLayoutId id="2147484358" r:id="rId30"/>
    <p:sldLayoutId id="2147484634" r:id="rId31"/>
    <p:sldLayoutId id="2147484635" r:id="rId32"/>
    <p:sldLayoutId id="2147484238" r:id="rId33"/>
    <p:sldLayoutId id="2147484200" r:id="rId34"/>
    <p:sldLayoutId id="2147484840" r:id="rId35"/>
    <p:sldLayoutId id="2147484202" r:id="rId36"/>
    <p:sldLayoutId id="2147484203" r:id="rId37"/>
    <p:sldLayoutId id="2147484204" r:id="rId38"/>
    <p:sldLayoutId id="2147484205" r:id="rId39"/>
    <p:sldLayoutId id="2147484206" r:id="rId40"/>
    <p:sldLayoutId id="2147484237" r:id="rId41"/>
    <p:sldLayoutId id="2147484208" r:id="rId42"/>
    <p:sldLayoutId id="2147484378" r:id="rId43"/>
    <p:sldLayoutId id="2147484843" r:id="rId44"/>
    <p:sldLayoutId id="2147485093" r:id="rId45"/>
    <p:sldLayoutId id="2147483681" r:id="rId46"/>
    <p:sldLayoutId id="2147485072" r:id="rId47"/>
    <p:sldLayoutId id="2147485212" r:id="rId48"/>
    <p:sldLayoutId id="2147484231" r:id="rId49"/>
    <p:sldLayoutId id="2147484268" r:id="rId50"/>
    <p:sldLayoutId id="2147484235" r:id="rId51"/>
    <p:sldLayoutId id="2147484847" r:id="rId52"/>
    <p:sldLayoutId id="2147484245" r:id="rId53"/>
    <p:sldLayoutId id="2147484262" r:id="rId54"/>
    <p:sldLayoutId id="2147485045" r:id="rId55"/>
    <p:sldLayoutId id="2147485046" r:id="rId56"/>
    <p:sldLayoutId id="2147485172" r:id="rId57"/>
    <p:sldLayoutId id="2147484233" r:id="rId58"/>
    <p:sldLayoutId id="2147485059" r:id="rId59"/>
    <p:sldLayoutId id="2147483868" r:id="rId60"/>
    <p:sldLayoutId id="2147485183" r:id="rId61"/>
    <p:sldLayoutId id="2147485184" r:id="rId62"/>
    <p:sldLayoutId id="2147485185" r:id="rId63"/>
    <p:sldLayoutId id="2147485186" r:id="rId64"/>
    <p:sldLayoutId id="2147485187" r:id="rId65"/>
    <p:sldLayoutId id="2147485188" r:id="rId66"/>
    <p:sldLayoutId id="2147485189" r:id="rId67"/>
    <p:sldLayoutId id="2147485190" r:id="rId68"/>
    <p:sldLayoutId id="2147483676" r:id="rId69"/>
    <p:sldLayoutId id="2147484815" r:id="rId70"/>
    <p:sldLayoutId id="2147484816" r:id="rId71"/>
    <p:sldLayoutId id="2147484817" r:id="rId72"/>
    <p:sldLayoutId id="2147483814" r:id="rId73"/>
    <p:sldLayoutId id="2147483815" r:id="rId74"/>
    <p:sldLayoutId id="2147485131" r:id="rId75"/>
    <p:sldLayoutId id="2147484477" r:id="rId76"/>
    <p:sldLayoutId id="2147484478" r:id="rId77"/>
    <p:sldLayoutId id="2147484260" r:id="rId78"/>
    <p:sldLayoutId id="2147484856" r:id="rId79"/>
    <p:sldLayoutId id="2147484480" r:id="rId80"/>
    <p:sldLayoutId id="2147484267" r:id="rId81"/>
    <p:sldLayoutId id="2147484481" r:id="rId82"/>
    <p:sldLayoutId id="2147484482" r:id="rId83"/>
    <p:sldLayoutId id="2147484483" r:id="rId84"/>
    <p:sldLayoutId id="2147484484" r:id="rId85"/>
    <p:sldLayoutId id="2147485050" r:id="rId86"/>
    <p:sldLayoutId id="2147485051" r:id="rId87"/>
    <p:sldLayoutId id="2147485052" r:id="rId88"/>
    <p:sldLayoutId id="2147484857" r:id="rId89"/>
    <p:sldLayoutId id="2147485053" r:id="rId90"/>
    <p:sldLayoutId id="2147485054" r:id="rId91"/>
    <p:sldLayoutId id="2147485055" r:id="rId92"/>
    <p:sldLayoutId id="2147485056" r:id="rId93"/>
    <p:sldLayoutId id="2147485057" r:id="rId94"/>
    <p:sldLayoutId id="2147485058" r:id="rId95"/>
    <p:sldLayoutId id="2147483877" r:id="rId96"/>
    <p:sldLayoutId id="2147483878" r:id="rId97"/>
    <p:sldLayoutId id="2147484652" r:id="rId98"/>
    <p:sldLayoutId id="2147485084" r:id="rId99"/>
    <p:sldLayoutId id="2147485161" r:id="rId100"/>
    <p:sldLayoutId id="2147485213" r:id="rId101"/>
    <p:sldLayoutId id="2147485214" r:id="rId102"/>
    <p:sldLayoutId id="2147484854" r:id="rId103"/>
    <p:sldLayoutId id="2147483680" r:id="rId104"/>
    <p:sldLayoutId id="2147485197" r:id="rId105"/>
    <p:sldLayoutId id="2147483682" r:id="rId106"/>
    <p:sldLayoutId id="2147485299" r:id="rId107"/>
    <p:sldLayoutId id="2147485300" r:id="rId108"/>
    <p:sldLayoutId id="2147485301" r:id="rId109"/>
    <p:sldLayoutId id="2147485302" r:id="rId110"/>
    <p:sldLayoutId id="2147483688" r:id="rId111"/>
    <p:sldLayoutId id="2147485221" r:id="rId112"/>
    <p:sldLayoutId id="2147483689" r:id="rId113"/>
    <p:sldLayoutId id="2147485351" r:id="rId114"/>
    <p:sldLayoutId id="2147485222" r:id="rId115"/>
    <p:sldLayoutId id="2147485352" r:id="rId116"/>
    <p:sldLayoutId id="2147485353" r:id="rId117"/>
    <p:sldLayoutId id="2147485354" r:id="rId118"/>
    <p:sldLayoutId id="2147485355" r:id="rId119"/>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42762"/>
            <a:ext cx="7515880" cy="369332"/>
          </a:xfrm>
          <a:prstGeom prst="rect">
            <a:avLst/>
          </a:prstGeom>
        </p:spPr>
        <p:txBody>
          <a:bodyPr vert="horz" wrap="square"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609600" y="899963"/>
            <a:ext cx="10972800" cy="5221705"/>
          </a:xfrm>
          <a:prstGeom prst="rect">
            <a:avLst/>
          </a:prstGeom>
        </p:spPr>
        <p:txBody>
          <a:bodyPr vert="horz" lIns="0" tIns="0" rIns="0" bIns="45720" rtlCol="0">
            <a:noAutofit/>
          </a:bodyPr>
          <a:lstStyle/>
          <a:p>
            <a:pPr lvl="0"/>
            <a:r>
              <a:rPr lang="en-US"/>
              <a:t>Click to edit Master text styles</a:t>
            </a:r>
          </a:p>
          <a:p>
            <a:pPr lvl="1"/>
            <a:r>
              <a:rPr lang="en-US"/>
              <a:t>Second level</a:t>
            </a:r>
          </a:p>
        </p:txBody>
      </p:sp>
      <p:sp>
        <p:nvSpPr>
          <p:cNvPr id="7" name="Rectangle 6"/>
          <p:cNvSpPr/>
          <p:nvPr userDrawn="1"/>
        </p:nvSpPr>
        <p:spPr>
          <a:xfrm>
            <a:off x="0" y="6400800"/>
            <a:ext cx="12192000" cy="457200"/>
          </a:xfrm>
          <a:prstGeom prst="rect">
            <a:avLst/>
          </a:prstGeom>
          <a:solidFill>
            <a:srgbClr val="78777A"/>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800"/>
          </a:p>
        </p:txBody>
      </p:sp>
      <p:pic>
        <p:nvPicPr>
          <p:cNvPr id="8" name="Pictur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32220" y="6489673"/>
            <a:ext cx="9148064" cy="301752"/>
          </a:xfrm>
          <a:prstGeom prst="rect">
            <a:avLst/>
          </a:prstGeom>
        </p:spPr>
      </p:pic>
      <p:sp>
        <p:nvSpPr>
          <p:cNvPr id="9" name="Slide Number Placeholder 4"/>
          <p:cNvSpPr>
            <a:spLocks noGrp="1"/>
          </p:cNvSpPr>
          <p:nvPr>
            <p:ph type="sldNum" sz="quarter" idx="4"/>
          </p:nvPr>
        </p:nvSpPr>
        <p:spPr>
          <a:xfrm>
            <a:off x="9342120" y="6446838"/>
            <a:ext cx="2743200" cy="365125"/>
          </a:xfrm>
          <a:prstGeom prst="rect">
            <a:avLst/>
          </a:prstGeom>
        </p:spPr>
        <p:txBody>
          <a:bodyPr vert="horz" lIns="91440" tIns="45720" rIns="91440" bIns="45720" rtlCol="0" anchor="ctr"/>
          <a:lstStyle>
            <a:lvl1pPr algn="r">
              <a:defRPr sz="1100">
                <a:solidFill>
                  <a:schemeClr val="bg1"/>
                </a:solidFill>
              </a:defRPr>
            </a:lvl1pPr>
          </a:lstStyle>
          <a:p>
            <a:fld id="{6C41E0BA-0DAD-4124-A38F-41048DF1E4F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5284" r:id="rId1"/>
    <p:sldLayoutId id="2147483660" r:id="rId2"/>
    <p:sldLayoutId id="2147485286" r:id="rId3"/>
    <p:sldLayoutId id="2147485287" r:id="rId4"/>
    <p:sldLayoutId id="2147485312" r:id="rId5"/>
    <p:sldLayoutId id="2147485288" r:id="rId6"/>
    <p:sldLayoutId id="2147485289" r:id="rId7"/>
    <p:sldLayoutId id="2147485290" r:id="rId8"/>
    <p:sldLayoutId id="2147485291" r:id="rId9"/>
    <p:sldLayoutId id="2147485292" r:id="rId10"/>
    <p:sldLayoutId id="2147485293" r:id="rId11"/>
    <p:sldLayoutId id="2147485294" r:id="rId12"/>
    <p:sldLayoutId id="2147485295" r:id="rId13"/>
    <p:sldLayoutId id="2147485296" r:id="rId14"/>
    <p:sldLayoutId id="2147485297" r:id="rId15"/>
    <p:sldLayoutId id="2147485298" r:id="rId16"/>
  </p:sldLayoutIdLst>
  <p:hf hdr="0" ftr="0" dt="0"/>
  <p:txStyles>
    <p:titleStyle>
      <a:lvl1pPr algn="l" defTabSz="457200" rtl="0" eaLnBrk="1" latinLnBrk="0" hangingPunct="1">
        <a:spcBef>
          <a:spcPct val="0"/>
        </a:spcBef>
        <a:buNone/>
        <a:defRPr sz="2400" b="1" kern="1200" cap="all">
          <a:solidFill>
            <a:srgbClr val="512773"/>
          </a:solidFill>
          <a:latin typeface="Arial"/>
          <a:ea typeface="+mj-ea"/>
          <a:cs typeface="Arial"/>
        </a:defRPr>
      </a:lvl1pPr>
    </p:titleStyle>
    <p:bodyStyle>
      <a:lvl1pPr marL="342900" indent="-342900" algn="l" defTabSz="457200" rtl="0" eaLnBrk="1" latinLnBrk="0" hangingPunct="1">
        <a:spcBef>
          <a:spcPct val="20000"/>
        </a:spcBef>
        <a:buFont typeface="Arial" charset="0"/>
        <a:buChar char="•"/>
        <a:defRPr sz="2400" kern="1200">
          <a:solidFill>
            <a:srgbClr val="58595B"/>
          </a:solidFill>
          <a:latin typeface="Arial"/>
          <a:ea typeface="+mn-ea"/>
          <a:cs typeface="Arial"/>
        </a:defRPr>
      </a:lvl1pPr>
      <a:lvl2pPr marL="742950" indent="-285750" algn="l" defTabSz="457200" rtl="0" eaLnBrk="1" latinLnBrk="0" hangingPunct="1">
        <a:spcBef>
          <a:spcPct val="20000"/>
        </a:spcBef>
        <a:buFont typeface="Arial" charset="0"/>
        <a:buChar char="•"/>
        <a:defRPr sz="2400" kern="1200">
          <a:solidFill>
            <a:srgbClr val="58595B"/>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766456" y="6356350"/>
            <a:ext cx="146957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5/28/2024</a:t>
            </a:fld>
            <a:endParaRPr lang="en-US"/>
          </a:p>
        </p:txBody>
      </p:sp>
      <p:sp>
        <p:nvSpPr>
          <p:cNvPr id="5" name="Footer Placeholder 4"/>
          <p:cNvSpPr>
            <a:spLocks noGrp="1"/>
          </p:cNvSpPr>
          <p:nvPr>
            <p:ph type="ftr" sz="quarter" idx="3"/>
          </p:nvPr>
        </p:nvSpPr>
        <p:spPr>
          <a:xfrm>
            <a:off x="5236028" y="6356350"/>
            <a:ext cx="291737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353800" y="6356350"/>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539ECA-5BAE-4EA9-A408-88BD88CDCDCD}" type="slidenum">
              <a:rPr lang="en-US" smtClean="0"/>
              <a:pPr/>
              <a:t>‹#›</a:t>
            </a:fld>
            <a:endParaRPr lang="en-US"/>
          </a:p>
        </p:txBody>
      </p:sp>
      <p:pic>
        <p:nvPicPr>
          <p:cNvPr id="7" name="Picture 6" descr="A black text on a white background&#10;&#10;Description automatically generated">
            <a:extLst>
              <a:ext uri="{FF2B5EF4-FFF2-40B4-BE49-F238E27FC236}">
                <a16:creationId xmlns:a16="http://schemas.microsoft.com/office/drawing/2014/main" id="{9CFCA52E-AE58-2995-E3FB-A10A99A7278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69290" y="6164997"/>
            <a:ext cx="2900038" cy="565294"/>
          </a:xfrm>
          <a:prstGeom prst="rect">
            <a:avLst/>
          </a:prstGeom>
        </p:spPr>
      </p:pic>
    </p:spTree>
    <p:extLst>
      <p:ext uri="{BB962C8B-B14F-4D97-AF65-F5344CB8AC3E}">
        <p14:creationId xmlns:p14="http://schemas.microsoft.com/office/powerpoint/2010/main" val="14722595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5361" r:id="rId4"/>
    <p:sldLayoutId id="2147485357" r:id="rId5"/>
    <p:sldLayoutId id="2147485359" r:id="rId6"/>
    <p:sldLayoutId id="2147485360" r:id="rId7"/>
    <p:sldLayoutId id="2147485362" r:id="rId8"/>
    <p:sldLayoutId id="2147485358" r:id="rId9"/>
    <p:sldLayoutId id="2147485330" r:id="rId10"/>
    <p:sldLayoutId id="2147485331" r:id="rId11"/>
    <p:sldLayoutId id="2147485332" r:id="rId12"/>
    <p:sldLayoutId id="2147485334" r:id="rId13"/>
  </p:sldLayoutIdLst>
  <p:hf hdr="0" dt="0"/>
  <p:txStyles>
    <p:titleStyle>
      <a:lvl1pPr algn="l" defTabSz="914400" rtl="0" eaLnBrk="1" latinLnBrk="0" hangingPunct="1">
        <a:lnSpc>
          <a:spcPct val="110000"/>
        </a:lnSpc>
        <a:spcBef>
          <a:spcPct val="0"/>
        </a:spcBef>
        <a:buNone/>
        <a:defRPr sz="3200" b="0" i="0" kern="1200">
          <a:solidFill>
            <a:schemeClr val="tx1"/>
          </a:solidFill>
          <a:latin typeface="Franklin Gothic Book" panose="020B0503020102020204" pitchFamily="34" charset="0"/>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orient="horz" pos="3840" userDrawn="1">
          <p15:clr>
            <a:srgbClr val="F26B43"/>
          </p15:clr>
        </p15:guide>
        <p15:guide id="4" orient="horz" pos="96" userDrawn="1">
          <p15:clr>
            <a:srgbClr val="F26B43"/>
          </p15:clr>
        </p15:guide>
        <p15:guide id="5" pos="96" userDrawn="1">
          <p15:clr>
            <a:srgbClr val="F26B43"/>
          </p15:clr>
        </p15:guide>
        <p15:guide id="6" pos="7584" userDrawn="1">
          <p15:clr>
            <a:srgbClr val="F26B43"/>
          </p15:clr>
        </p15:guide>
        <p15:guide id="7" pos="240" userDrawn="1">
          <p15:clr>
            <a:srgbClr val="547EBF"/>
          </p15:clr>
        </p15:guide>
        <p15:guide id="8" pos="7440" userDrawn="1">
          <p15:clr>
            <a:srgbClr val="547EB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1EC19-E0C3-4EF3-BBC3-A32DF58B3D24}" type="datetimeFigureOut">
              <a:rPr lang="en-US" smtClean="0"/>
              <a:t>5/28/2024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3E129-00F1-4DD5-8E4C-9C6F29A9B99A}" type="slidenum">
              <a:rPr lang="en-US" smtClean="0"/>
              <a:t>‹#›</a:t>
            </a:fld>
            <a:endParaRPr lang="en-US"/>
          </a:p>
        </p:txBody>
      </p:sp>
    </p:spTree>
    <p:extLst>
      <p:ext uri="{BB962C8B-B14F-4D97-AF65-F5344CB8AC3E}">
        <p14:creationId xmlns:p14="http://schemas.microsoft.com/office/powerpoint/2010/main" val="3314859568"/>
      </p:ext>
    </p:extLst>
  </p:cSld>
  <p:clrMap bg1="lt1" tx1="dk1" bg2="lt2" tx2="dk2" accent1="accent1" accent2="accent2" accent3="accent3" accent4="accent4" accent5="accent5" accent6="accent6" hlink="hlink" folHlink="folHlink"/>
  <p:sldLayoutIdLst>
    <p:sldLayoutId id="2147483649" r:id="rId1"/>
    <p:sldLayoutId id="2147485342" r:id="rId2"/>
    <p:sldLayoutId id="2147483651" r:id="rId3"/>
    <p:sldLayoutId id="2147485344" r:id="rId4"/>
    <p:sldLayoutId id="2147485345" r:id="rId5"/>
    <p:sldLayoutId id="2147485346" r:id="rId6"/>
    <p:sldLayoutId id="2147483655" r:id="rId7"/>
    <p:sldLayoutId id="2147483656" r:id="rId8"/>
    <p:sldLayoutId id="2147485343" r:id="rId9"/>
    <p:sldLayoutId id="214748534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766456" y="6356350"/>
            <a:ext cx="146957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5/28/2024</a:t>
            </a:fld>
            <a:endParaRPr lang="en-US"/>
          </a:p>
        </p:txBody>
      </p:sp>
      <p:sp>
        <p:nvSpPr>
          <p:cNvPr id="5" name="Footer Placeholder 4"/>
          <p:cNvSpPr>
            <a:spLocks noGrp="1"/>
          </p:cNvSpPr>
          <p:nvPr>
            <p:ph type="ftr" sz="quarter" idx="3"/>
          </p:nvPr>
        </p:nvSpPr>
        <p:spPr>
          <a:xfrm>
            <a:off x="5236028" y="6356350"/>
            <a:ext cx="291737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353800" y="6356350"/>
            <a:ext cx="685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539ECA-5BAE-4EA9-A408-88BD88CDCDCD}" type="slidenum">
              <a:rPr lang="en-US" smtClean="0"/>
              <a:pPr/>
              <a:t>‹#›</a:t>
            </a:fld>
            <a:endParaRPr lang="en-US"/>
          </a:p>
        </p:txBody>
      </p:sp>
      <p:pic>
        <p:nvPicPr>
          <p:cNvPr id="7" name="Picture 6" descr="A black text on a white background&#10;&#10;Description automatically generated">
            <a:extLst>
              <a:ext uri="{FF2B5EF4-FFF2-40B4-BE49-F238E27FC236}">
                <a16:creationId xmlns:a16="http://schemas.microsoft.com/office/drawing/2014/main" id="{9CFCA52E-AE58-2995-E3FB-A10A99A7278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69290" y="6164997"/>
            <a:ext cx="2900038" cy="565294"/>
          </a:xfrm>
          <a:prstGeom prst="rect">
            <a:avLst/>
          </a:prstGeom>
        </p:spPr>
      </p:pic>
    </p:spTree>
    <p:extLst>
      <p:ext uri="{BB962C8B-B14F-4D97-AF65-F5344CB8AC3E}">
        <p14:creationId xmlns:p14="http://schemas.microsoft.com/office/powerpoint/2010/main" val="1472259590"/>
      </p:ext>
    </p:extLst>
  </p:cSld>
  <p:clrMap bg1="lt1" tx1="dk1" bg2="lt2" tx2="dk2" accent1="accent1" accent2="accent2" accent3="accent3" accent4="accent4" accent5="accent5" accent6="accent6" hlink="hlink" folHlink="folHlink"/>
  <p:sldLayoutIdLst>
    <p:sldLayoutId id="2147485317" r:id="rId1"/>
    <p:sldLayoutId id="2147485318" r:id="rId2"/>
    <p:sldLayoutId id="2147485319" r:id="rId3"/>
    <p:sldLayoutId id="2147485320" r:id="rId4"/>
    <p:sldLayoutId id="2147485321" r:id="rId5"/>
    <p:sldLayoutId id="2147485322" r:id="rId6"/>
    <p:sldLayoutId id="2147485323" r:id="rId7"/>
    <p:sldLayoutId id="2147485324" r:id="rId8"/>
    <p:sldLayoutId id="2147485325" r:id="rId9"/>
    <p:sldLayoutId id="2147485326" r:id="rId10"/>
    <p:sldLayoutId id="2147485327" r:id="rId11"/>
    <p:sldLayoutId id="2147485328" r:id="rId12"/>
    <p:sldLayoutId id="2147485329" r:id="rId13"/>
  </p:sldLayoutIdLst>
  <p:hf hdr="0" dt="0"/>
  <p:txStyles>
    <p:titleStyle>
      <a:lvl1pPr algn="l" defTabSz="914400" rtl="0" eaLnBrk="1" latinLnBrk="0" hangingPunct="1">
        <a:lnSpc>
          <a:spcPct val="110000"/>
        </a:lnSpc>
        <a:spcBef>
          <a:spcPct val="0"/>
        </a:spcBef>
        <a:buNone/>
        <a:defRPr sz="3200" b="0" i="0" kern="1200">
          <a:solidFill>
            <a:schemeClr val="tx1"/>
          </a:solidFill>
          <a:latin typeface="Franklin Gothic Book" panose="020B0503020102020204" pitchFamily="34" charset="0"/>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orient="horz" pos="3840" userDrawn="1">
          <p15:clr>
            <a:srgbClr val="F26B43"/>
          </p15:clr>
        </p15:guide>
        <p15:guide id="4" orient="horz" pos="96" userDrawn="1">
          <p15:clr>
            <a:srgbClr val="F26B43"/>
          </p15:clr>
        </p15:guide>
        <p15:guide id="5" pos="96" userDrawn="1">
          <p15:clr>
            <a:srgbClr val="F26B43"/>
          </p15:clr>
        </p15:guide>
        <p15:guide id="6" pos="7584" userDrawn="1">
          <p15:clr>
            <a:srgbClr val="F26B43"/>
          </p15:clr>
        </p15:guide>
        <p15:guide id="7" pos="240" userDrawn="1">
          <p15:clr>
            <a:srgbClr val="547EBF"/>
          </p15:clr>
        </p15:guide>
        <p15:guide id="8" pos="7440" userDrawn="1">
          <p15:clr>
            <a:srgbClr val="547EBF"/>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6780" y="0"/>
            <a:ext cx="10607040" cy="1341120"/>
          </a:xfrm>
          <a:prstGeom prst="rect">
            <a:avLst/>
          </a:prstGeom>
          <a:effectLst/>
        </p:spPr>
        <p:txBody>
          <a:bodyPr vert="horz" lIns="0" tIns="45720" rIns="0" bIns="45720" rtlCol="0" anchor="b" anchorCtr="0">
            <a:noAutofit/>
          </a:bodyPr>
          <a:lstStyle/>
          <a:p>
            <a:r>
              <a:rPr lang="en-US"/>
              <a:t>Click to edit Master title style</a:t>
            </a:r>
          </a:p>
        </p:txBody>
      </p:sp>
      <p:sp>
        <p:nvSpPr>
          <p:cNvPr id="3" name="Text Placeholder 2"/>
          <p:cNvSpPr>
            <a:spLocks noGrp="1"/>
          </p:cNvSpPr>
          <p:nvPr>
            <p:ph type="body" idx="1"/>
          </p:nvPr>
        </p:nvSpPr>
        <p:spPr>
          <a:xfrm>
            <a:off x="786780" y="1584960"/>
            <a:ext cx="10566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57693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spcBef>
          <a:spcPct val="0"/>
        </a:spcBef>
        <a:buNone/>
        <a:defRPr lang="en-US" sz="2400" b="0" kern="1200" dirty="0">
          <a:solidFill>
            <a:schemeClr val="tx2"/>
          </a:solidFill>
          <a:effectLst/>
          <a:latin typeface="Calibri Light" panose="020F0302020204030204" pitchFamily="34" charset="0"/>
          <a:ea typeface="+mj-ea"/>
          <a:cs typeface="+mj-cs"/>
        </a:defRPr>
      </a:lvl1pPr>
    </p:titleStyle>
    <p:bodyStyle>
      <a:lvl1pPr marL="233363" indent="-233363" algn="l" defTabSz="914400" rtl="0" eaLnBrk="1" latinLnBrk="0" hangingPunct="1">
        <a:spcBef>
          <a:spcPct val="20000"/>
        </a:spcBef>
        <a:buClr>
          <a:schemeClr val="accent1"/>
        </a:buClr>
        <a:buSzPct val="65000"/>
        <a:buFont typeface="Courier New" charset="0"/>
        <a:buChar char="o"/>
        <a:tabLst/>
        <a:defRPr sz="1600" kern="1200">
          <a:solidFill>
            <a:schemeClr val="tx2"/>
          </a:solidFill>
          <a:latin typeface="Calibri Light" panose="020F0302020204030204" pitchFamily="34" charset="0"/>
          <a:ea typeface="+mn-ea"/>
          <a:cs typeface="+mn-cs"/>
        </a:defRPr>
      </a:lvl1pPr>
      <a:lvl2pPr marL="690563" indent="-233363" algn="l" defTabSz="914400" rtl="0" eaLnBrk="1" latinLnBrk="0" hangingPunct="1">
        <a:spcBef>
          <a:spcPct val="20000"/>
        </a:spcBef>
        <a:buFont typeface="Arial" pitchFamily="34" charset="0"/>
        <a:buChar char="–"/>
        <a:tabLst/>
        <a:defRPr sz="1400" kern="1200">
          <a:solidFill>
            <a:schemeClr val="tx2"/>
          </a:solidFill>
          <a:latin typeface="Calibri Light" panose="020F0302020204030204" pitchFamily="34" charset="0"/>
          <a:ea typeface="+mn-ea"/>
          <a:cs typeface="+mn-cs"/>
        </a:defRPr>
      </a:lvl2pPr>
      <a:lvl3pPr marL="1147763" indent="-233363" algn="l" defTabSz="914400" rtl="0" eaLnBrk="1" latinLnBrk="0" hangingPunct="1">
        <a:spcBef>
          <a:spcPct val="20000"/>
        </a:spcBef>
        <a:buFont typeface="Arial" pitchFamily="34" charset="0"/>
        <a:buChar char="•"/>
        <a:tabLst/>
        <a:defRPr sz="1200" kern="1200">
          <a:solidFill>
            <a:schemeClr val="tx2"/>
          </a:solidFill>
          <a:latin typeface="Calibri Light" panose="020F03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2"/>
          </a:solidFill>
          <a:latin typeface="Calibri Light" panose="020F03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2"/>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6780" y="0"/>
            <a:ext cx="10607040" cy="1341120"/>
          </a:xfrm>
          <a:prstGeom prst="rect">
            <a:avLst/>
          </a:prstGeom>
          <a:effectLst/>
        </p:spPr>
        <p:txBody>
          <a:bodyPr vert="horz" lIns="0" tIns="45720" rIns="0" bIns="45720" rtlCol="0" anchor="b" anchorCtr="0">
            <a:noAutofit/>
          </a:bodyPr>
          <a:lstStyle/>
          <a:p>
            <a:r>
              <a:rPr lang="en-US"/>
              <a:t>Click to edit Master title style</a:t>
            </a:r>
          </a:p>
        </p:txBody>
      </p:sp>
      <p:sp>
        <p:nvSpPr>
          <p:cNvPr id="3" name="Text Placeholder 2"/>
          <p:cNvSpPr>
            <a:spLocks noGrp="1"/>
          </p:cNvSpPr>
          <p:nvPr>
            <p:ph type="body" idx="1"/>
          </p:nvPr>
        </p:nvSpPr>
        <p:spPr>
          <a:xfrm>
            <a:off x="786780" y="1584960"/>
            <a:ext cx="10566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10941825" y="6373806"/>
            <a:ext cx="466936" cy="488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sz="1800">
              <a:solidFill>
                <a:prstClr val="white"/>
              </a:solidFill>
            </a:endParaRPr>
          </a:p>
        </p:txBody>
      </p:sp>
      <p:sp>
        <p:nvSpPr>
          <p:cNvPr id="11" name="Rectangle 10"/>
          <p:cNvSpPr/>
          <p:nvPr userDrawn="1"/>
        </p:nvSpPr>
        <p:spPr>
          <a:xfrm>
            <a:off x="1762" y="463180"/>
            <a:ext cx="103525" cy="909471"/>
          </a:xfrm>
          <a:prstGeom prst="rect">
            <a:avLst/>
          </a:prstGeom>
          <a:solidFill>
            <a:srgbClr val="C60136"/>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sz="1800">
              <a:solidFill>
                <a:prstClr val="white"/>
              </a:solidFill>
            </a:endParaRPr>
          </a:p>
        </p:txBody>
      </p:sp>
      <p:grpSp>
        <p:nvGrpSpPr>
          <p:cNvPr id="12" name="Group 11"/>
          <p:cNvGrpSpPr/>
          <p:nvPr userDrawn="1"/>
        </p:nvGrpSpPr>
        <p:grpSpPr>
          <a:xfrm>
            <a:off x="786780" y="1348267"/>
            <a:ext cx="10659527" cy="24384"/>
            <a:chOff x="601291" y="732922"/>
            <a:chExt cx="7994645" cy="18288"/>
          </a:xfrm>
        </p:grpSpPr>
        <p:sp>
          <p:nvSpPr>
            <p:cNvPr id="14" name="Rectangle 13"/>
            <p:cNvSpPr/>
            <p:nvPr userDrawn="1"/>
          </p:nvSpPr>
          <p:spPr>
            <a:xfrm>
              <a:off x="601291" y="732922"/>
              <a:ext cx="2743200" cy="18288"/>
            </a:xfrm>
            <a:prstGeom prst="rect">
              <a:avLst/>
            </a:prstGeom>
            <a:solidFill>
              <a:srgbClr val="C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sz="1800">
                <a:solidFill>
                  <a:prstClr val="white"/>
                </a:solidFill>
              </a:endParaRPr>
            </a:p>
          </p:txBody>
        </p:sp>
        <p:sp>
          <p:nvSpPr>
            <p:cNvPr id="15" name="Rectangle 14"/>
            <p:cNvSpPr/>
            <p:nvPr userDrawn="1"/>
          </p:nvSpPr>
          <p:spPr>
            <a:xfrm>
              <a:off x="3338136" y="732922"/>
              <a:ext cx="5257800" cy="18288"/>
            </a:xfrm>
            <a:prstGeom prst="rect">
              <a:avLst/>
            </a:prstGeom>
            <a:solidFill>
              <a:srgbClr val="C6013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sz="1800">
                <a:solidFill>
                  <a:prstClr val="white"/>
                </a:solidFill>
              </a:endParaRPr>
            </a:p>
          </p:txBody>
        </p:sp>
      </p:grpSp>
      <p:sp>
        <p:nvSpPr>
          <p:cNvPr id="17" name="TextBox 5"/>
          <p:cNvSpPr txBox="1"/>
          <p:nvPr userDrawn="1"/>
        </p:nvSpPr>
        <p:spPr>
          <a:xfrm>
            <a:off x="10952483" y="6457636"/>
            <a:ext cx="442235" cy="184665"/>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fld id="{0734B565-F3A7-4F3A-A7A3-CEB56CC79533}" type="slidenum">
              <a:rPr lang="en-US" sz="1200" smtClean="0">
                <a:solidFill>
                  <a:prstClr val="white"/>
                </a:solidFill>
              </a:rPr>
              <a:pPr algn="ctr"/>
              <a:t>‹#›</a:t>
            </a:fld>
            <a:endParaRPr lang="en-US" sz="1200">
              <a:solidFill>
                <a:prstClr val="white"/>
              </a:solidFill>
            </a:endParaRPr>
          </a:p>
        </p:txBody>
      </p:sp>
      <p:pic>
        <p:nvPicPr>
          <p:cNvPr id="13" name="Picture 12" descr="Logo&#10;&#10;Description automatically generated">
            <a:extLst>
              <a:ext uri="{FF2B5EF4-FFF2-40B4-BE49-F238E27FC236}">
                <a16:creationId xmlns:a16="http://schemas.microsoft.com/office/drawing/2014/main" id="{6A7137A5-8572-994B-A334-3AC43D2DDAC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623609" y="6400363"/>
            <a:ext cx="2087963" cy="295403"/>
          </a:xfrm>
          <a:prstGeom prst="rect">
            <a:avLst/>
          </a:prstGeom>
        </p:spPr>
      </p:pic>
    </p:spTree>
    <p:extLst>
      <p:ext uri="{BB962C8B-B14F-4D97-AF65-F5344CB8AC3E}">
        <p14:creationId xmlns:p14="http://schemas.microsoft.com/office/powerpoint/2010/main" val="943558977"/>
      </p:ext>
    </p:extLst>
  </p:cSld>
  <p:clrMap bg1="lt1" tx1="dk1" bg2="lt2" tx2="dk2" accent1="accent1" accent2="accent2" accent3="accent3" accent4="accent4" accent5="accent5" accent6="accent6" hlink="hlink" folHlink="folHlink"/>
  <p:sldLayoutIdLst>
    <p:sldLayoutId id="2147483650" r:id="rId1"/>
    <p:sldLayoutId id="2147483657" r:id="rId2"/>
    <p:sldLayoutId id="2147483652" r:id="rId3"/>
    <p:sldLayoutId id="2147483653" r:id="rId4"/>
    <p:sldLayoutId id="2147483654" r:id="rId5"/>
    <p:sldLayoutId id="2147483661" r:id="rId6"/>
    <p:sldLayoutId id="2147483658" r:id="rId7"/>
    <p:sldLayoutId id="2147483664" r:id="rId8"/>
    <p:sldLayoutId id="2147483665" r:id="rId9"/>
    <p:sldLayoutId id="2147483690" r:id="rId10"/>
  </p:sldLayoutIdLst>
  <p:txStyles>
    <p:titleStyle>
      <a:lvl1pPr algn="l" defTabSz="914400" rtl="0" eaLnBrk="1" latinLnBrk="0" hangingPunct="1">
        <a:spcBef>
          <a:spcPct val="0"/>
        </a:spcBef>
        <a:buNone/>
        <a:defRPr lang="en-US" sz="2400" b="0" kern="1200" dirty="0">
          <a:solidFill>
            <a:schemeClr val="tx2"/>
          </a:solidFill>
          <a:effectLst/>
          <a:latin typeface="Calibri Light" panose="020F0302020204030204" pitchFamily="34" charset="0"/>
          <a:ea typeface="+mj-ea"/>
          <a:cs typeface="+mj-cs"/>
        </a:defRPr>
      </a:lvl1pPr>
    </p:titleStyle>
    <p:bodyStyle>
      <a:lvl1pPr marL="233363" indent="-233363" algn="l" defTabSz="914400" rtl="0" eaLnBrk="1" latinLnBrk="0" hangingPunct="1">
        <a:spcBef>
          <a:spcPct val="20000"/>
        </a:spcBef>
        <a:buClr>
          <a:schemeClr val="accent1"/>
        </a:buClr>
        <a:buSzPct val="65000"/>
        <a:buFont typeface="Courier New" charset="0"/>
        <a:buChar char="o"/>
        <a:tabLst/>
        <a:defRPr sz="1600" kern="1200">
          <a:solidFill>
            <a:schemeClr val="tx2"/>
          </a:solidFill>
          <a:latin typeface="Calibri Light" panose="020F0302020204030204" pitchFamily="34" charset="0"/>
          <a:ea typeface="+mn-ea"/>
          <a:cs typeface="+mn-cs"/>
        </a:defRPr>
      </a:lvl1pPr>
      <a:lvl2pPr marL="690563" indent="-233363" algn="l" defTabSz="914400" rtl="0" eaLnBrk="1" latinLnBrk="0" hangingPunct="1">
        <a:spcBef>
          <a:spcPct val="20000"/>
        </a:spcBef>
        <a:buFont typeface="Arial" pitchFamily="34" charset="0"/>
        <a:buChar char="–"/>
        <a:tabLst/>
        <a:defRPr sz="1400" kern="1200">
          <a:solidFill>
            <a:schemeClr val="tx2"/>
          </a:solidFill>
          <a:latin typeface="Calibri Light" panose="020F0302020204030204" pitchFamily="34" charset="0"/>
          <a:ea typeface="+mn-ea"/>
          <a:cs typeface="+mn-cs"/>
        </a:defRPr>
      </a:lvl2pPr>
      <a:lvl3pPr marL="1147763" indent="-233363" algn="l" defTabSz="914400" rtl="0" eaLnBrk="1" latinLnBrk="0" hangingPunct="1">
        <a:spcBef>
          <a:spcPct val="20000"/>
        </a:spcBef>
        <a:buFont typeface="Arial" pitchFamily="34" charset="0"/>
        <a:buChar char="•"/>
        <a:tabLst/>
        <a:defRPr sz="1200" kern="1200">
          <a:solidFill>
            <a:schemeClr val="tx2"/>
          </a:solidFill>
          <a:latin typeface="Calibri Light" panose="020F0302020204030204" pitchFamily="34" charset="0"/>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2"/>
          </a:solidFill>
          <a:latin typeface="Calibri Light" panose="020F03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2"/>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9.xml"/><Relationship Id="rId1" Type="http://schemas.openxmlformats.org/officeDocument/2006/relationships/slideLayout" Target="../slideLayouts/slideLayout261.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1.xml"/></Relationships>
</file>

<file path=ppt/slides/_rels/slide12.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1.xml"/><Relationship Id="rId1" Type="http://schemas.openxmlformats.org/officeDocument/2006/relationships/slideLayout" Target="../slideLayouts/slideLayout262.xml"/></Relationships>
</file>

<file path=ppt/slides/_rels/slide13.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12.xml"/><Relationship Id="rId1" Type="http://schemas.openxmlformats.org/officeDocument/2006/relationships/slideLayout" Target="../slideLayouts/slideLayout261.xml"/></Relationships>
</file>

<file path=ppt/slides/_rels/slide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261.xml"/></Relationships>
</file>

<file path=ppt/slides/_rels/slide1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14.xml"/><Relationship Id="rId1" Type="http://schemas.openxmlformats.org/officeDocument/2006/relationships/slideLayout" Target="../slideLayouts/slideLayout26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1.xml"/></Relationships>
</file>

<file path=ppt/slides/_rels/slide2.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18" Type="http://schemas.openxmlformats.org/officeDocument/2006/relationships/image" Target="../media/image80.sv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notesSlide" Target="../notesSlides/notesSlide2.xml"/><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svg"/><Relationship Id="rId19" Type="http://schemas.openxmlformats.org/officeDocument/2006/relationships/image" Target="../media/image81.pn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09.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0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26.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03.emf"/><Relationship Id="rId7" Type="http://schemas.openxmlformats.org/officeDocument/2006/relationships/image" Target="../media/image107.jpeg"/><Relationship Id="rId2" Type="http://schemas.openxmlformats.org/officeDocument/2006/relationships/image" Target="../media/image102.emf"/><Relationship Id="rId1" Type="http://schemas.openxmlformats.org/officeDocument/2006/relationships/slideLayout" Target="../slideLayouts/slideLayout309.xml"/><Relationship Id="rId6" Type="http://schemas.openxmlformats.org/officeDocument/2006/relationships/image" Target="../media/image106.jpeg"/><Relationship Id="rId5" Type="http://schemas.openxmlformats.org/officeDocument/2006/relationships/image" Target="../media/image105.emf"/><Relationship Id="rId10" Type="http://schemas.openxmlformats.org/officeDocument/2006/relationships/image" Target="../media/image110.emf"/><Relationship Id="rId4" Type="http://schemas.openxmlformats.org/officeDocument/2006/relationships/image" Target="../media/image104.emf"/><Relationship Id="rId9" Type="http://schemas.openxmlformats.org/officeDocument/2006/relationships/image" Target="../media/image10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2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0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1.xml"/><Relationship Id="rId1" Type="http://schemas.openxmlformats.org/officeDocument/2006/relationships/slideLayout" Target="../slideLayouts/slideLayout319.xml"/><Relationship Id="rId4" Type="http://schemas.openxmlformats.org/officeDocument/2006/relationships/image" Target="../media/image113.png"/></Relationships>
</file>

<file path=ppt/slides/_rels/slide3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2.xml"/><Relationship Id="rId1" Type="http://schemas.openxmlformats.org/officeDocument/2006/relationships/slideLayout" Target="../slideLayouts/slideLayout326.xml"/><Relationship Id="rId4" Type="http://schemas.openxmlformats.org/officeDocument/2006/relationships/image" Target="../media/image115.png"/></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321.xml"/><Relationship Id="rId4" Type="http://schemas.openxmlformats.org/officeDocument/2006/relationships/image" Target="../media/image116.png"/></Relationships>
</file>

<file path=ppt/slides/_rels/slide3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2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3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3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6.xml"/><Relationship Id="rId1" Type="http://schemas.openxmlformats.org/officeDocument/2006/relationships/slideLayout" Target="../slideLayouts/slideLayout32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22.jpeg"/><Relationship Id="rId7" Type="http://schemas.openxmlformats.org/officeDocument/2006/relationships/diagramColors" Target="../diagrams/colors5.xml"/><Relationship Id="rId2" Type="http://schemas.openxmlformats.org/officeDocument/2006/relationships/notesSlide" Target="../notesSlides/notesSlide28.xml"/><Relationship Id="rId1" Type="http://schemas.openxmlformats.org/officeDocument/2006/relationships/slideLayout" Target="../slideLayouts/slideLayout332.xml"/><Relationship Id="rId6" Type="http://schemas.openxmlformats.org/officeDocument/2006/relationships/diagramQuickStyle" Target="../diagrams/quickStyle5.xml"/><Relationship Id="rId11" Type="http://schemas.openxmlformats.org/officeDocument/2006/relationships/image" Target="../media/image125.jpeg"/><Relationship Id="rId5" Type="http://schemas.openxmlformats.org/officeDocument/2006/relationships/diagramLayout" Target="../diagrams/layout5.xml"/><Relationship Id="rId10" Type="http://schemas.openxmlformats.org/officeDocument/2006/relationships/image" Target="../media/image124.jpeg"/><Relationship Id="rId4" Type="http://schemas.openxmlformats.org/officeDocument/2006/relationships/diagramData" Target="../diagrams/data5.xml"/><Relationship Id="rId9" Type="http://schemas.openxmlformats.org/officeDocument/2006/relationships/image" Target="../media/image12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9.xml"/><Relationship Id="rId1" Type="http://schemas.openxmlformats.org/officeDocument/2006/relationships/slideLayout" Target="../slideLayouts/slideLayout196.xml"/></Relationships>
</file>

<file path=ppt/slides/_rels/slide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0.xml"/><Relationship Id="rId1" Type="http://schemas.openxmlformats.org/officeDocument/2006/relationships/slideLayout" Target="../slideLayouts/slideLayout142.xml"/><Relationship Id="rId4" Type="http://schemas.openxmlformats.org/officeDocument/2006/relationships/image" Target="../media/image127.png"/></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1.xml"/><Relationship Id="rId1" Type="http://schemas.openxmlformats.org/officeDocument/2006/relationships/slideLayout" Target="../slideLayouts/slideLayout14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2.xml"/><Relationship Id="rId1" Type="http://schemas.openxmlformats.org/officeDocument/2006/relationships/slideLayout" Target="../slideLayouts/slideLayout142.xml"/></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3.xml"/><Relationship Id="rId1" Type="http://schemas.openxmlformats.org/officeDocument/2006/relationships/slideLayout" Target="../slideLayouts/slideLayout142.xml"/><Relationship Id="rId4" Type="http://schemas.openxmlformats.org/officeDocument/2006/relationships/image" Target="../media/image132.jpeg"/></Relationships>
</file>

<file path=ppt/slides/_rels/slide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14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9.xml"/></Relationships>
</file>

<file path=ppt/slides/_rels/slide5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3.png"/><Relationship Id="rId7" Type="http://schemas.openxmlformats.org/officeDocument/2006/relationships/image" Target="../media/image136.png"/><Relationship Id="rId2" Type="http://schemas.openxmlformats.org/officeDocument/2006/relationships/notesSlide" Target="../notesSlides/notesSlide35.xml"/><Relationship Id="rId1" Type="http://schemas.openxmlformats.org/officeDocument/2006/relationships/slideLayout" Target="../slideLayouts/slideLayout142.xml"/><Relationship Id="rId6" Type="http://schemas.openxmlformats.org/officeDocument/2006/relationships/image" Target="../media/image135.png"/><Relationship Id="rId5" Type="http://schemas.openxmlformats.org/officeDocument/2006/relationships/image" Target="../media/image126.png"/><Relationship Id="rId4" Type="http://schemas.openxmlformats.org/officeDocument/2006/relationships/image" Target="../media/image134.png"/></Relationships>
</file>

<file path=ppt/slides/_rels/slide5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6.xml"/><Relationship Id="rId1" Type="http://schemas.openxmlformats.org/officeDocument/2006/relationships/slideLayout" Target="../slideLayouts/slideLayout145.xml"/></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7.xml"/><Relationship Id="rId1" Type="http://schemas.openxmlformats.org/officeDocument/2006/relationships/slideLayout" Target="../slideLayouts/slideLayout142.xml"/></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8.xml"/><Relationship Id="rId1" Type="http://schemas.openxmlformats.org/officeDocument/2006/relationships/slideLayout" Target="../slideLayouts/slideLayout147.xml"/><Relationship Id="rId4" Type="http://schemas.openxmlformats.org/officeDocument/2006/relationships/image" Target="../media/image139.emf"/></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9.xml"/><Relationship Id="rId1" Type="http://schemas.openxmlformats.org/officeDocument/2006/relationships/slideLayout" Target="../slideLayouts/slideLayout142.xml"/><Relationship Id="rId4" Type="http://schemas.openxmlformats.org/officeDocument/2006/relationships/image" Target="../media/image141.png"/></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0.xml"/><Relationship Id="rId1" Type="http://schemas.openxmlformats.org/officeDocument/2006/relationships/slideLayout" Target="../slideLayouts/slideLayout142.xml"/></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1.xml"/><Relationship Id="rId1" Type="http://schemas.openxmlformats.org/officeDocument/2006/relationships/slideLayout" Target="../slideLayouts/slideLayout142.xml"/></Relationships>
</file>

<file path=ppt/slides/_rels/slide57.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42.xml"/><Relationship Id="rId1" Type="http://schemas.openxmlformats.org/officeDocument/2006/relationships/slideLayout" Target="../slideLayouts/slideLayout142.xml"/><Relationship Id="rId4" Type="http://schemas.openxmlformats.org/officeDocument/2006/relationships/image" Target="../media/image1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3.emf"/><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6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261.xml"/><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p174"/>
          <p:cNvSpPr txBox="1">
            <a:spLocks noGrp="1"/>
          </p:cNvSpPr>
          <p:nvPr>
            <p:ph type="ctrTitle"/>
          </p:nvPr>
        </p:nvSpPr>
        <p:spPr>
          <a:xfrm>
            <a:off x="1413311" y="2193935"/>
            <a:ext cx="5705374" cy="1826339"/>
          </a:xfrm>
          <a:prstGeom prst="rect">
            <a:avLst/>
          </a:prstGeom>
          <a:noFill/>
          <a:ln>
            <a:noFill/>
          </a:ln>
        </p:spPr>
        <p:txBody>
          <a:bodyPr spcFirstLastPara="1" wrap="square" lIns="91425" tIns="45700" rIns="91425" bIns="45700" anchor="b" anchorCtr="0">
            <a:noAutofit/>
          </a:bodyPr>
          <a:lstStyle/>
          <a:p>
            <a:r>
              <a:rPr lang="en-US" b="0"/>
              <a:t>Birth Equity ​Teams Panel:</a:t>
            </a:r>
            <a:br>
              <a:rPr lang="en-US" b="0"/>
            </a:br>
            <a:r>
              <a:rPr lang="en-US" sz="3200">
                <a:solidFill>
                  <a:srgbClr val="004990"/>
                </a:solidFill>
                <a:latin typeface="Calibri"/>
                <a:ea typeface="Calibri"/>
                <a:cs typeface="Calibri"/>
                <a:sym typeface="Calibri"/>
              </a:rPr>
              <a:t>Sharing </a:t>
            </a:r>
            <a:r>
              <a:rPr lang="en-US" sz="3200">
                <a:solidFill>
                  <a:srgbClr val="004990"/>
                </a:solidFill>
              </a:rPr>
              <a:t>Strategies that </a:t>
            </a:r>
            <a:br>
              <a:rPr lang="en-US" sz="3200">
                <a:solidFill>
                  <a:srgbClr val="004990"/>
                </a:solidFill>
              </a:rPr>
            </a:br>
            <a:r>
              <a:rPr lang="en-US" sz="3200">
                <a:solidFill>
                  <a:srgbClr val="004990"/>
                </a:solidFill>
              </a:rPr>
              <a:t>make a difference</a:t>
            </a:r>
          </a:p>
        </p:txBody>
      </p:sp>
      <p:sp>
        <p:nvSpPr>
          <p:cNvPr id="3" name="Picture Placeholder 2">
            <a:extLst>
              <a:ext uri="{FF2B5EF4-FFF2-40B4-BE49-F238E27FC236}">
                <a16:creationId xmlns:a16="http://schemas.microsoft.com/office/drawing/2014/main" id="{BA7B8B0F-D55F-0A02-15EB-F8DDD3B24372}"/>
              </a:ext>
            </a:extLst>
          </p:cNvPr>
          <p:cNvSpPr>
            <a:spLocks noGrp="1"/>
          </p:cNvSpPr>
          <p:nvPr>
            <p:ph type="pic" idx="2"/>
          </p:nvPr>
        </p:nvSpPr>
        <p:spPr/>
      </p:sp>
    </p:spTree>
    <p:extLst>
      <p:ext uri="{BB962C8B-B14F-4D97-AF65-F5344CB8AC3E}">
        <p14:creationId xmlns:p14="http://schemas.microsoft.com/office/powerpoint/2010/main" val="735433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FCEB-3247-AC36-E350-EC47BE0278C3}"/>
              </a:ext>
            </a:extLst>
          </p:cNvPr>
          <p:cNvSpPr>
            <a:spLocks noGrp="1"/>
          </p:cNvSpPr>
          <p:nvPr>
            <p:ph type="title"/>
          </p:nvPr>
        </p:nvSpPr>
        <p:spPr>
          <a:xfrm>
            <a:off x="1981201" y="452388"/>
            <a:ext cx="2856551" cy="369332"/>
          </a:xfrm>
        </p:spPr>
        <p:txBody>
          <a:bodyPr/>
          <a:lstStyle/>
          <a:p>
            <a:r>
              <a:rPr lang="en-US"/>
              <a:t>Team successes</a:t>
            </a:r>
          </a:p>
        </p:txBody>
      </p:sp>
      <p:sp>
        <p:nvSpPr>
          <p:cNvPr id="3" name="Content Placeholder 2">
            <a:extLst>
              <a:ext uri="{FF2B5EF4-FFF2-40B4-BE49-F238E27FC236}">
                <a16:creationId xmlns:a16="http://schemas.microsoft.com/office/drawing/2014/main" id="{4584EB7D-E5D3-0D1E-28D5-6349F11E284C}"/>
              </a:ext>
            </a:extLst>
          </p:cNvPr>
          <p:cNvSpPr>
            <a:spLocks noGrp="1"/>
          </p:cNvSpPr>
          <p:nvPr>
            <p:ph idx="1"/>
          </p:nvPr>
        </p:nvSpPr>
        <p:spPr/>
        <p:txBody>
          <a:bodyPr/>
          <a:lstStyle/>
          <a:p>
            <a:r>
              <a:rPr lang="en-US" dirty="0"/>
              <a:t>Offered many opportunities for our front-line staff to volunteer in the community and hosted events to connect with our community members</a:t>
            </a:r>
          </a:p>
          <a:p>
            <a:r>
              <a:rPr lang="en-US" dirty="0"/>
              <a:t>Goal is to help our teams better understand the challenges our patients and families face and build relationships</a:t>
            </a:r>
          </a:p>
          <a:p>
            <a:endParaRPr lang="en-US" dirty="0"/>
          </a:p>
        </p:txBody>
      </p:sp>
      <p:sp>
        <p:nvSpPr>
          <p:cNvPr id="4" name="Slide Number Placeholder 3">
            <a:extLst>
              <a:ext uri="{FF2B5EF4-FFF2-40B4-BE49-F238E27FC236}">
                <a16:creationId xmlns:a16="http://schemas.microsoft.com/office/drawing/2014/main" id="{062A2809-7A1A-2048-D5F0-43F3BA4F4FA0}"/>
              </a:ext>
            </a:extLst>
          </p:cNvPr>
          <p:cNvSpPr>
            <a:spLocks noGrp="1"/>
          </p:cNvSpPr>
          <p:nvPr>
            <p:ph type="sldNum" sz="quarter" idx="10"/>
          </p:nvPr>
        </p:nvSpPr>
        <p:spPr/>
        <p:txBody>
          <a:bodyPr/>
          <a:lstStyle/>
          <a:p>
            <a:fld id="{6C41E0BA-0DAD-4124-A38F-41048DF1E4F9}" type="slidenum">
              <a:rPr lang="en-US" smtClean="0"/>
              <a:pPr/>
              <a:t>10</a:t>
            </a:fld>
            <a:endParaRPr lang="en-US"/>
          </a:p>
        </p:txBody>
      </p:sp>
      <p:pic>
        <p:nvPicPr>
          <p:cNvPr id="6" name="Picture 5">
            <a:extLst>
              <a:ext uri="{FF2B5EF4-FFF2-40B4-BE49-F238E27FC236}">
                <a16:creationId xmlns:a16="http://schemas.microsoft.com/office/drawing/2014/main" id="{E331E0ED-6210-20D8-B2B7-FF15A58F9E4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03404" y="2667366"/>
            <a:ext cx="2711796" cy="3162069"/>
          </a:xfrm>
          <a:prstGeom prst="rect">
            <a:avLst/>
          </a:prstGeom>
        </p:spPr>
      </p:pic>
      <p:pic>
        <p:nvPicPr>
          <p:cNvPr id="8" name="Picture 7">
            <a:extLst>
              <a:ext uri="{FF2B5EF4-FFF2-40B4-BE49-F238E27FC236}">
                <a16:creationId xmlns:a16="http://schemas.microsoft.com/office/drawing/2014/main" id="{033F4024-E4A1-76F5-1928-6DF69B9B32A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19210" y="2521528"/>
            <a:ext cx="3605974" cy="2690504"/>
          </a:xfrm>
          <a:prstGeom prst="rect">
            <a:avLst/>
          </a:prstGeom>
        </p:spPr>
      </p:pic>
      <p:pic>
        <p:nvPicPr>
          <p:cNvPr id="10" name="Picture 9">
            <a:extLst>
              <a:ext uri="{FF2B5EF4-FFF2-40B4-BE49-F238E27FC236}">
                <a16:creationId xmlns:a16="http://schemas.microsoft.com/office/drawing/2014/main" id="{15B22CD5-1366-9CFA-1703-81A14043761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98007" y="3008966"/>
            <a:ext cx="2371552" cy="3162069"/>
          </a:xfrm>
          <a:prstGeom prst="rect">
            <a:avLst/>
          </a:prstGeom>
        </p:spPr>
      </p:pic>
      <p:pic>
        <p:nvPicPr>
          <p:cNvPr id="12" name="Picture 11">
            <a:extLst>
              <a:ext uri="{FF2B5EF4-FFF2-40B4-BE49-F238E27FC236}">
                <a16:creationId xmlns:a16="http://schemas.microsoft.com/office/drawing/2014/main" id="{59EA454C-CE8A-08A0-C12D-E79F17C37F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9536" y="4390058"/>
            <a:ext cx="2316057" cy="1737043"/>
          </a:xfrm>
          <a:prstGeom prst="rect">
            <a:avLst/>
          </a:prstGeom>
        </p:spPr>
      </p:pic>
    </p:spTree>
    <p:extLst>
      <p:ext uri="{BB962C8B-B14F-4D97-AF65-F5344CB8AC3E}">
        <p14:creationId xmlns:p14="http://schemas.microsoft.com/office/powerpoint/2010/main" val="3330512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B64FD-69CA-FBCE-CF46-0829961E1AB4}"/>
              </a:ext>
            </a:extLst>
          </p:cNvPr>
          <p:cNvSpPr>
            <a:spLocks noGrp="1"/>
          </p:cNvSpPr>
          <p:nvPr>
            <p:ph type="title"/>
          </p:nvPr>
        </p:nvSpPr>
        <p:spPr>
          <a:xfrm>
            <a:off x="1596350" y="358421"/>
            <a:ext cx="9071651" cy="369332"/>
          </a:xfrm>
        </p:spPr>
        <p:txBody>
          <a:bodyPr/>
          <a:lstStyle/>
          <a:p>
            <a:r>
              <a:rPr lang="en-US"/>
              <a:t>Team successes:  L&amp;D Clinical Staff Doula Training</a:t>
            </a:r>
          </a:p>
        </p:txBody>
      </p:sp>
      <p:sp>
        <p:nvSpPr>
          <p:cNvPr id="3" name="Content Placeholder 2">
            <a:extLst>
              <a:ext uri="{FF2B5EF4-FFF2-40B4-BE49-F238E27FC236}">
                <a16:creationId xmlns:a16="http://schemas.microsoft.com/office/drawing/2014/main" id="{1D88BB58-079B-0573-F9AF-72FA940C0DAD}"/>
              </a:ext>
            </a:extLst>
          </p:cNvPr>
          <p:cNvSpPr>
            <a:spLocks noGrp="1"/>
          </p:cNvSpPr>
          <p:nvPr>
            <p:ph idx="1"/>
          </p:nvPr>
        </p:nvSpPr>
        <p:spPr/>
        <p:txBody>
          <a:bodyPr vert="horz" lIns="0" tIns="0" rIns="0" bIns="45720" rtlCol="0" anchor="t">
            <a:noAutofit/>
          </a:bodyPr>
          <a:lstStyle/>
          <a:p>
            <a:r>
              <a:rPr lang="en-US" b="1" dirty="0"/>
              <a:t>Collaborated with a community-based doula training organization to co-design a two-hour interactive session for clinical staff focused on:</a:t>
            </a:r>
          </a:p>
          <a:p>
            <a:endParaRPr lang="en-US" b="1" dirty="0"/>
          </a:p>
          <a:p>
            <a:pPr lvl="1"/>
            <a:r>
              <a:rPr lang="en-US" dirty="0"/>
              <a:t>Defining the scope and role of a doula</a:t>
            </a:r>
          </a:p>
          <a:p>
            <a:pPr lvl="1"/>
            <a:r>
              <a:rPr lang="en-US" dirty="0"/>
              <a:t>Defining where the role of a doula begins and ends</a:t>
            </a:r>
          </a:p>
          <a:p>
            <a:pPr lvl="1"/>
            <a:r>
              <a:rPr lang="en-US" dirty="0"/>
              <a:t>Understanding and resetting provider perceptions of doula and working to integrate doulas into the hospital system</a:t>
            </a:r>
          </a:p>
          <a:p>
            <a:pPr lvl="1"/>
            <a:r>
              <a:rPr lang="en-US" dirty="0"/>
              <a:t>Discussing behaviors and actions clinical care staff can implement to support doulas</a:t>
            </a:r>
          </a:p>
          <a:p>
            <a:pPr lvl="1"/>
            <a:r>
              <a:rPr lang="en-US" dirty="0"/>
              <a:t>Reviewing types of doulas and how to access doula services</a:t>
            </a:r>
          </a:p>
        </p:txBody>
      </p:sp>
      <p:sp>
        <p:nvSpPr>
          <p:cNvPr id="4" name="Slide Number Placeholder 3">
            <a:extLst>
              <a:ext uri="{FF2B5EF4-FFF2-40B4-BE49-F238E27FC236}">
                <a16:creationId xmlns:a16="http://schemas.microsoft.com/office/drawing/2014/main" id="{9E5889BA-2FF7-AF9A-002B-9F1F1373D2A4}"/>
              </a:ext>
            </a:extLst>
          </p:cNvPr>
          <p:cNvSpPr>
            <a:spLocks noGrp="1"/>
          </p:cNvSpPr>
          <p:nvPr>
            <p:ph type="sldNum" sz="quarter" idx="10"/>
          </p:nvPr>
        </p:nvSpPr>
        <p:spPr/>
        <p:txBody>
          <a:bodyPr/>
          <a:lstStyle/>
          <a:p>
            <a:fld id="{6C41E0BA-0DAD-4124-A38F-41048DF1E4F9}" type="slidenum">
              <a:rPr lang="en-US" smtClean="0"/>
              <a:pPr/>
              <a:t>11</a:t>
            </a:fld>
            <a:endParaRPr lang="en-US"/>
          </a:p>
        </p:txBody>
      </p:sp>
    </p:spTree>
    <p:extLst>
      <p:ext uri="{BB962C8B-B14F-4D97-AF65-F5344CB8AC3E}">
        <p14:creationId xmlns:p14="http://schemas.microsoft.com/office/powerpoint/2010/main" val="3404089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BA38A-9A35-A40F-6716-E9C52A19275C}"/>
              </a:ext>
            </a:extLst>
          </p:cNvPr>
          <p:cNvSpPr>
            <a:spLocks noGrp="1"/>
          </p:cNvSpPr>
          <p:nvPr>
            <p:ph type="title"/>
          </p:nvPr>
        </p:nvSpPr>
        <p:spPr>
          <a:xfrm>
            <a:off x="1764225" y="539306"/>
            <a:ext cx="2479345" cy="369332"/>
          </a:xfrm>
        </p:spPr>
        <p:txBody>
          <a:bodyPr wrap="none" anchor="t">
            <a:normAutofit/>
          </a:bodyPr>
          <a:lstStyle/>
          <a:p>
            <a:r>
              <a:rPr lang="en-US"/>
              <a:t>Team successes: L&amp;D Clinical Team Doula Training</a:t>
            </a:r>
          </a:p>
        </p:txBody>
      </p:sp>
      <p:pic>
        <p:nvPicPr>
          <p:cNvPr id="6" name="Content Placeholder 5">
            <a:extLst>
              <a:ext uri="{FF2B5EF4-FFF2-40B4-BE49-F238E27FC236}">
                <a16:creationId xmlns:a16="http://schemas.microsoft.com/office/drawing/2014/main" id="{C2B5A5E1-65DB-22BE-1CDD-CB829EA544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68862" y="908639"/>
            <a:ext cx="6654276" cy="3462303"/>
          </a:xfrm>
          <a:noFill/>
        </p:spPr>
      </p:pic>
      <p:sp>
        <p:nvSpPr>
          <p:cNvPr id="13" name="Text Placeholder 4">
            <a:extLst>
              <a:ext uri="{FF2B5EF4-FFF2-40B4-BE49-F238E27FC236}">
                <a16:creationId xmlns:a16="http://schemas.microsoft.com/office/drawing/2014/main" id="{CDD59E54-A6E8-7C57-2398-30C9EDF478F8}"/>
              </a:ext>
            </a:extLst>
          </p:cNvPr>
          <p:cNvSpPr>
            <a:spLocks noGrp="1"/>
          </p:cNvSpPr>
          <p:nvPr>
            <p:ph type="body" sz="quarter" idx="11"/>
          </p:nvPr>
        </p:nvSpPr>
        <p:spPr>
          <a:xfrm>
            <a:off x="2403145" y="4781609"/>
            <a:ext cx="7572129" cy="1372683"/>
          </a:xfrm>
        </p:spPr>
        <p:txBody>
          <a:bodyPr/>
          <a:lstStyle/>
          <a:p>
            <a:pPr algn="ctr"/>
            <a:r>
              <a:rPr lang="en-US" sz="2000">
                <a:solidFill>
                  <a:schemeClr val="bg2">
                    <a:lumMod val="10000"/>
                  </a:schemeClr>
                </a:solidFill>
              </a:rPr>
              <a:t>Workshops were held in 2023 and all team members were strongly encouraged to attend. </a:t>
            </a:r>
          </a:p>
          <a:p>
            <a:pPr algn="ctr"/>
            <a:r>
              <a:rPr lang="en-US" sz="2100">
                <a:solidFill>
                  <a:schemeClr val="bg2">
                    <a:lumMod val="10000"/>
                  </a:schemeClr>
                </a:solidFill>
              </a:rPr>
              <a:t>The trainings were mandatory for L&amp;D nurses.</a:t>
            </a:r>
          </a:p>
          <a:p>
            <a:pPr algn="ctr"/>
            <a:r>
              <a:rPr lang="en-US" sz="2000">
                <a:solidFill>
                  <a:schemeClr val="bg2">
                    <a:lumMod val="10000"/>
                  </a:schemeClr>
                </a:solidFill>
              </a:rPr>
              <a:t>The workshops were interactive and engaging.</a:t>
            </a:r>
          </a:p>
        </p:txBody>
      </p:sp>
      <p:sp>
        <p:nvSpPr>
          <p:cNvPr id="4" name="Slide Number Placeholder 3">
            <a:extLst>
              <a:ext uri="{FF2B5EF4-FFF2-40B4-BE49-F238E27FC236}">
                <a16:creationId xmlns:a16="http://schemas.microsoft.com/office/drawing/2014/main" id="{1ACAB83E-6F42-9169-7534-3488554C5F3D}"/>
              </a:ext>
            </a:extLst>
          </p:cNvPr>
          <p:cNvSpPr>
            <a:spLocks noGrp="1"/>
          </p:cNvSpPr>
          <p:nvPr>
            <p:ph type="sldNum" sz="quarter" idx="13"/>
          </p:nvPr>
        </p:nvSpPr>
        <p:spPr>
          <a:xfrm>
            <a:off x="8530590" y="6446838"/>
            <a:ext cx="2057400" cy="365125"/>
          </a:xfrm>
        </p:spPr>
        <p:txBody>
          <a:bodyPr anchor="ctr">
            <a:normAutofit/>
          </a:bodyPr>
          <a:lstStyle/>
          <a:p>
            <a:pPr>
              <a:spcAft>
                <a:spcPts val="600"/>
              </a:spcAft>
            </a:pPr>
            <a:fld id="{6C41E0BA-0DAD-4124-A38F-41048DF1E4F9}" type="slidenum">
              <a:rPr lang="en-US" smtClean="0"/>
              <a:pPr>
                <a:spcAft>
                  <a:spcPts val="600"/>
                </a:spcAft>
              </a:pPr>
              <a:t>12</a:t>
            </a:fld>
            <a:endParaRPr lang="en-US"/>
          </a:p>
        </p:txBody>
      </p:sp>
    </p:spTree>
    <p:extLst>
      <p:ext uri="{BB962C8B-B14F-4D97-AF65-F5344CB8AC3E}">
        <p14:creationId xmlns:p14="http://schemas.microsoft.com/office/powerpoint/2010/main" val="4106297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CEC53-9326-C7DB-743A-930EB7267D01}"/>
              </a:ext>
            </a:extLst>
          </p:cNvPr>
          <p:cNvSpPr>
            <a:spLocks noGrp="1"/>
          </p:cNvSpPr>
          <p:nvPr>
            <p:ph type="title"/>
          </p:nvPr>
        </p:nvSpPr>
        <p:spPr>
          <a:xfrm>
            <a:off x="1981201" y="452388"/>
            <a:ext cx="2479345" cy="369332"/>
          </a:xfrm>
        </p:spPr>
        <p:txBody>
          <a:bodyPr wrap="none" anchor="t">
            <a:normAutofit/>
          </a:bodyPr>
          <a:lstStyle/>
          <a:p>
            <a:r>
              <a:rPr lang="en-US"/>
              <a:t>Team Successes</a:t>
            </a:r>
          </a:p>
        </p:txBody>
      </p:sp>
      <p:pic>
        <p:nvPicPr>
          <p:cNvPr id="9" name="Content Placeholder 8">
            <a:extLst>
              <a:ext uri="{FF2B5EF4-FFF2-40B4-BE49-F238E27FC236}">
                <a16:creationId xmlns:a16="http://schemas.microsoft.com/office/drawing/2014/main" id="{22E558D1-D42A-F433-D461-0228CF9A52AA}"/>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997846" y="1186660"/>
            <a:ext cx="6590145" cy="4132802"/>
          </a:xfrm>
          <a:noFill/>
        </p:spPr>
      </p:pic>
      <p:sp>
        <p:nvSpPr>
          <p:cNvPr id="7" name="Slide Number Placeholder 6">
            <a:extLst>
              <a:ext uri="{FF2B5EF4-FFF2-40B4-BE49-F238E27FC236}">
                <a16:creationId xmlns:a16="http://schemas.microsoft.com/office/drawing/2014/main" id="{55E72620-211C-2780-C2E6-87490D320D0E}"/>
              </a:ext>
            </a:extLst>
          </p:cNvPr>
          <p:cNvSpPr>
            <a:spLocks noGrp="1"/>
          </p:cNvSpPr>
          <p:nvPr>
            <p:ph type="sldNum" sz="quarter" idx="10"/>
          </p:nvPr>
        </p:nvSpPr>
        <p:spPr>
          <a:xfrm>
            <a:off x="8530590" y="6446838"/>
            <a:ext cx="2057400" cy="365125"/>
          </a:xfrm>
        </p:spPr>
        <p:txBody>
          <a:bodyPr anchor="ctr">
            <a:normAutofit/>
          </a:bodyPr>
          <a:lstStyle/>
          <a:p>
            <a:pPr>
              <a:spcAft>
                <a:spcPts val="600"/>
              </a:spcAft>
            </a:pPr>
            <a:fld id="{6C41E0BA-0DAD-4124-A38F-41048DF1E4F9}" type="slidenum">
              <a:rPr lang="en-US" smtClean="0"/>
              <a:pPr>
                <a:spcAft>
                  <a:spcPts val="600"/>
                </a:spcAft>
              </a:pPr>
              <a:t>13</a:t>
            </a:fld>
            <a:endParaRPr lang="en-US"/>
          </a:p>
        </p:txBody>
      </p:sp>
      <p:sp>
        <p:nvSpPr>
          <p:cNvPr id="10" name="TextBox 9">
            <a:extLst>
              <a:ext uri="{FF2B5EF4-FFF2-40B4-BE49-F238E27FC236}">
                <a16:creationId xmlns:a16="http://schemas.microsoft.com/office/drawing/2014/main" id="{974ABF69-F800-5A25-10C3-5B4AE3DD915A}"/>
              </a:ext>
            </a:extLst>
          </p:cNvPr>
          <p:cNvSpPr txBox="1"/>
          <p:nvPr/>
        </p:nvSpPr>
        <p:spPr>
          <a:xfrm>
            <a:off x="977031" y="1578268"/>
            <a:ext cx="3183334" cy="3785652"/>
          </a:xfrm>
          <a:prstGeom prst="rect">
            <a:avLst/>
          </a:prstGeom>
          <a:noFill/>
        </p:spPr>
        <p:txBody>
          <a:bodyPr wrap="square" rtlCol="0">
            <a:spAutoFit/>
          </a:bodyPr>
          <a:lstStyle/>
          <a:p>
            <a:pPr marL="285750" indent="-285750" algn="ctr">
              <a:buFont typeface="Arial" panose="020B0604020202020204" pitchFamily="34" charset="0"/>
              <a:buChar char="•"/>
            </a:pPr>
            <a:r>
              <a:rPr lang="en-US" sz="2400" dirty="0"/>
              <a:t>Team members’ understanding of the role of the doula was measured pre and post workshop attendance. </a:t>
            </a:r>
          </a:p>
          <a:p>
            <a:pPr algn="ctr"/>
            <a:r>
              <a:rPr lang="en-US" sz="2400" dirty="0"/>
              <a:t> </a:t>
            </a:r>
          </a:p>
          <a:p>
            <a:pPr marL="285750" indent="-285750" algn="ctr">
              <a:buFont typeface="Arial" panose="020B0604020202020204" pitchFamily="34" charset="0"/>
              <a:buChar char="•"/>
            </a:pPr>
            <a:r>
              <a:rPr lang="en-US" sz="2400" dirty="0"/>
              <a:t>Knowledge for those in attendance doubled!</a:t>
            </a:r>
          </a:p>
        </p:txBody>
      </p:sp>
    </p:spTree>
    <p:extLst>
      <p:ext uri="{BB962C8B-B14F-4D97-AF65-F5344CB8AC3E}">
        <p14:creationId xmlns:p14="http://schemas.microsoft.com/office/powerpoint/2010/main" val="854486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06780-FA7D-84D2-4934-E3E7A85F1F18}"/>
              </a:ext>
            </a:extLst>
          </p:cNvPr>
          <p:cNvSpPr>
            <a:spLocks noGrp="1"/>
          </p:cNvSpPr>
          <p:nvPr>
            <p:ph type="title"/>
          </p:nvPr>
        </p:nvSpPr>
        <p:spPr>
          <a:xfrm>
            <a:off x="1981201" y="452388"/>
            <a:ext cx="2479345" cy="369332"/>
          </a:xfrm>
        </p:spPr>
        <p:txBody>
          <a:bodyPr wrap="none" anchor="ctr">
            <a:normAutofit/>
          </a:bodyPr>
          <a:lstStyle/>
          <a:p>
            <a:r>
              <a:rPr lang="en-US"/>
              <a:t>Team successes</a:t>
            </a:r>
          </a:p>
        </p:txBody>
      </p:sp>
      <p:sp>
        <p:nvSpPr>
          <p:cNvPr id="3" name="Content Placeholder 2">
            <a:extLst>
              <a:ext uri="{FF2B5EF4-FFF2-40B4-BE49-F238E27FC236}">
                <a16:creationId xmlns:a16="http://schemas.microsoft.com/office/drawing/2014/main" id="{6EF88615-1068-87BB-E616-5977F2E3F91C}"/>
              </a:ext>
            </a:extLst>
          </p:cNvPr>
          <p:cNvSpPr>
            <a:spLocks noGrp="1"/>
          </p:cNvSpPr>
          <p:nvPr>
            <p:ph idx="1"/>
          </p:nvPr>
        </p:nvSpPr>
        <p:spPr>
          <a:xfrm>
            <a:off x="1981200" y="909588"/>
            <a:ext cx="4019550" cy="5173578"/>
          </a:xfrm>
        </p:spPr>
        <p:txBody>
          <a:bodyPr>
            <a:normAutofit/>
          </a:bodyPr>
          <a:lstStyle/>
          <a:p>
            <a:pPr>
              <a:lnSpc>
                <a:spcPct val="90000"/>
              </a:lnSpc>
            </a:pPr>
            <a:r>
              <a:rPr lang="en-US" sz="2000" b="1" u="sng" dirty="0"/>
              <a:t>Workshop Reflection Session Take-a-ways: </a:t>
            </a:r>
          </a:p>
          <a:p>
            <a:pPr>
              <a:lnSpc>
                <a:spcPct val="90000"/>
              </a:lnSpc>
            </a:pPr>
            <a:endParaRPr lang="en-US" sz="2000" u="sng" dirty="0"/>
          </a:p>
          <a:p>
            <a:pPr marL="342900" indent="-342900">
              <a:lnSpc>
                <a:spcPct val="90000"/>
              </a:lnSpc>
              <a:buFont typeface="Arial" panose="020B0604020202020204" pitchFamily="34" charset="0"/>
              <a:buChar char="•"/>
            </a:pPr>
            <a:r>
              <a:rPr lang="en-US" sz="2000" i="1" dirty="0">
                <a:effectLst/>
              </a:rPr>
              <a:t>Doulas have felt more 'apart of the team' during births and feel increasingly  welcomed within BJC hospitals. </a:t>
            </a:r>
          </a:p>
          <a:p>
            <a:pPr marL="342900" indent="-342900">
              <a:lnSpc>
                <a:spcPct val="90000"/>
              </a:lnSpc>
              <a:buFont typeface="Arial" panose="020B0604020202020204" pitchFamily="34" charset="0"/>
              <a:buChar char="•"/>
            </a:pPr>
            <a:r>
              <a:rPr lang="en-US" sz="2000" i="1" dirty="0">
                <a:effectLst/>
              </a:rPr>
              <a:t>Integrating doulas into a break rooms and access to hospital spaces could facilitate more natural interaction with team members </a:t>
            </a:r>
          </a:p>
          <a:p>
            <a:pPr marL="342900" indent="-342900">
              <a:lnSpc>
                <a:spcPct val="90000"/>
              </a:lnSpc>
              <a:buFont typeface="Arial" panose="020B0604020202020204" pitchFamily="34" charset="0"/>
              <a:buChar char="•"/>
            </a:pPr>
            <a:r>
              <a:rPr lang="en-US" sz="2000" i="1" dirty="0">
                <a:effectLst/>
              </a:rPr>
              <a:t>Expanding audience for the doula workshop </a:t>
            </a:r>
            <a:endParaRPr lang="en-US" sz="2000" i="1" dirty="0"/>
          </a:p>
          <a:p>
            <a:pPr marL="342900" indent="-342900">
              <a:lnSpc>
                <a:spcPct val="90000"/>
              </a:lnSpc>
              <a:buFont typeface="Arial" panose="020B0604020202020204" pitchFamily="34" charset="0"/>
              <a:buChar char="•"/>
            </a:pPr>
            <a:r>
              <a:rPr lang="en-US" sz="2000" i="1" dirty="0">
                <a:effectLst/>
              </a:rPr>
              <a:t>Include more education on how doulas help clients make decisions. </a:t>
            </a:r>
          </a:p>
          <a:p>
            <a:pPr>
              <a:lnSpc>
                <a:spcPct val="90000"/>
              </a:lnSpc>
            </a:pPr>
            <a:endParaRPr lang="en-US" sz="2000" dirty="0"/>
          </a:p>
        </p:txBody>
      </p:sp>
      <p:sp>
        <p:nvSpPr>
          <p:cNvPr id="4" name="Slide Number Placeholder 3">
            <a:extLst>
              <a:ext uri="{FF2B5EF4-FFF2-40B4-BE49-F238E27FC236}">
                <a16:creationId xmlns:a16="http://schemas.microsoft.com/office/drawing/2014/main" id="{5D968161-84A8-A3EF-B680-2B4940F970A2}"/>
              </a:ext>
            </a:extLst>
          </p:cNvPr>
          <p:cNvSpPr>
            <a:spLocks noGrp="1"/>
          </p:cNvSpPr>
          <p:nvPr>
            <p:ph type="sldNum" sz="quarter" idx="10"/>
          </p:nvPr>
        </p:nvSpPr>
        <p:spPr>
          <a:xfrm>
            <a:off x="8530590" y="6446838"/>
            <a:ext cx="2057400" cy="365125"/>
          </a:xfrm>
        </p:spPr>
        <p:txBody>
          <a:bodyPr anchor="ctr">
            <a:normAutofit/>
          </a:bodyPr>
          <a:lstStyle/>
          <a:p>
            <a:pPr>
              <a:spcAft>
                <a:spcPts val="600"/>
              </a:spcAft>
            </a:pPr>
            <a:fld id="{6C41E0BA-0DAD-4124-A38F-41048DF1E4F9}" type="slidenum">
              <a:rPr lang="en-US" smtClean="0"/>
              <a:pPr>
                <a:spcAft>
                  <a:spcPts val="600"/>
                </a:spcAft>
              </a:pPr>
              <a:t>14</a:t>
            </a:fld>
            <a:endParaRPr lang="en-US"/>
          </a:p>
        </p:txBody>
      </p:sp>
      <p:pic>
        <p:nvPicPr>
          <p:cNvPr id="6" name="Picture 5">
            <a:extLst>
              <a:ext uri="{FF2B5EF4-FFF2-40B4-BE49-F238E27FC236}">
                <a16:creationId xmlns:a16="http://schemas.microsoft.com/office/drawing/2014/main" id="{33767136-26FA-3839-B00B-4D5AA045BD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3" r="22645" b="-1"/>
          <a:stretch/>
        </p:blipFill>
        <p:spPr>
          <a:xfrm>
            <a:off x="6191250" y="909588"/>
            <a:ext cx="4019550" cy="5173578"/>
          </a:xfrm>
          <a:prstGeom prst="rect">
            <a:avLst/>
          </a:prstGeom>
          <a:noFill/>
        </p:spPr>
      </p:pic>
    </p:spTree>
    <p:extLst>
      <p:ext uri="{BB962C8B-B14F-4D97-AF65-F5344CB8AC3E}">
        <p14:creationId xmlns:p14="http://schemas.microsoft.com/office/powerpoint/2010/main" val="3387221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683A7-E7FD-D11C-D410-E0948CEF18A7}"/>
              </a:ext>
            </a:extLst>
          </p:cNvPr>
          <p:cNvSpPr>
            <a:spLocks noGrp="1"/>
          </p:cNvSpPr>
          <p:nvPr>
            <p:ph type="title"/>
          </p:nvPr>
        </p:nvSpPr>
        <p:spPr>
          <a:xfrm>
            <a:off x="1702231" y="452388"/>
            <a:ext cx="2479345" cy="369332"/>
          </a:xfrm>
        </p:spPr>
        <p:txBody>
          <a:bodyPr wrap="none" anchor="ctr">
            <a:normAutofit/>
          </a:bodyPr>
          <a:lstStyle/>
          <a:p>
            <a:r>
              <a:rPr lang="en-US"/>
              <a:t>Team successes: Doula Meet and Greet Receptions</a:t>
            </a:r>
          </a:p>
        </p:txBody>
      </p:sp>
      <p:sp>
        <p:nvSpPr>
          <p:cNvPr id="3" name="Content Placeholder 2">
            <a:extLst>
              <a:ext uri="{FF2B5EF4-FFF2-40B4-BE49-F238E27FC236}">
                <a16:creationId xmlns:a16="http://schemas.microsoft.com/office/drawing/2014/main" id="{2B02787A-D236-FEC8-D6CF-BFB72BF8E7E6}"/>
              </a:ext>
            </a:extLst>
          </p:cNvPr>
          <p:cNvSpPr>
            <a:spLocks noGrp="1"/>
          </p:cNvSpPr>
          <p:nvPr>
            <p:ph idx="1"/>
          </p:nvPr>
        </p:nvSpPr>
        <p:spPr>
          <a:xfrm>
            <a:off x="1981200" y="909588"/>
            <a:ext cx="4019550" cy="5173578"/>
          </a:xfrm>
        </p:spPr>
        <p:txBody>
          <a:bodyPr>
            <a:normAutofit/>
          </a:bodyPr>
          <a:lstStyle/>
          <a:p>
            <a:r>
              <a:rPr lang="en-US"/>
              <a:t>We hosted doula receptions to further enhance the relationships with the clinical care team</a:t>
            </a:r>
          </a:p>
          <a:p>
            <a:r>
              <a:rPr lang="en-US"/>
              <a:t>Feedback from the receptions has been overwhelmingly positive from doulas who have supported families at our hospital in the last year!</a:t>
            </a:r>
          </a:p>
        </p:txBody>
      </p:sp>
      <p:sp>
        <p:nvSpPr>
          <p:cNvPr id="4" name="Slide Number Placeholder 3">
            <a:extLst>
              <a:ext uri="{FF2B5EF4-FFF2-40B4-BE49-F238E27FC236}">
                <a16:creationId xmlns:a16="http://schemas.microsoft.com/office/drawing/2014/main" id="{EEA85B54-2890-CE63-E93B-4AE643A42F92}"/>
              </a:ext>
            </a:extLst>
          </p:cNvPr>
          <p:cNvSpPr>
            <a:spLocks noGrp="1"/>
          </p:cNvSpPr>
          <p:nvPr>
            <p:ph type="sldNum" sz="quarter" idx="10"/>
          </p:nvPr>
        </p:nvSpPr>
        <p:spPr>
          <a:xfrm>
            <a:off x="8530590" y="6446838"/>
            <a:ext cx="2057400" cy="365125"/>
          </a:xfrm>
        </p:spPr>
        <p:txBody>
          <a:bodyPr anchor="ctr">
            <a:normAutofit/>
          </a:bodyPr>
          <a:lstStyle/>
          <a:p>
            <a:pPr>
              <a:spcAft>
                <a:spcPts val="600"/>
              </a:spcAft>
            </a:pPr>
            <a:fld id="{6C41E0BA-0DAD-4124-A38F-41048DF1E4F9}" type="slidenum">
              <a:rPr lang="en-US" smtClean="0"/>
              <a:pPr>
                <a:spcAft>
                  <a:spcPts val="600"/>
                </a:spcAft>
              </a:pPr>
              <a:t>15</a:t>
            </a:fld>
            <a:endParaRPr lang="en-US"/>
          </a:p>
        </p:txBody>
      </p:sp>
      <p:pic>
        <p:nvPicPr>
          <p:cNvPr id="6" name="Picture 5">
            <a:extLst>
              <a:ext uri="{FF2B5EF4-FFF2-40B4-BE49-F238E27FC236}">
                <a16:creationId xmlns:a16="http://schemas.microsoft.com/office/drawing/2014/main" id="{86B1B886-0C02-71B6-0F27-BF1B46B7CF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48085" y="909588"/>
            <a:ext cx="3905880" cy="5173578"/>
          </a:xfrm>
          <a:prstGeom prst="rect">
            <a:avLst/>
          </a:prstGeom>
          <a:noFill/>
        </p:spPr>
      </p:pic>
    </p:spTree>
    <p:extLst>
      <p:ext uri="{BB962C8B-B14F-4D97-AF65-F5344CB8AC3E}">
        <p14:creationId xmlns:p14="http://schemas.microsoft.com/office/powerpoint/2010/main" val="2300455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E98F9-F5D1-BFE0-C86C-1D8003DBDBF5}"/>
              </a:ext>
            </a:extLst>
          </p:cNvPr>
          <p:cNvSpPr>
            <a:spLocks noGrp="1"/>
          </p:cNvSpPr>
          <p:nvPr>
            <p:ph type="title"/>
          </p:nvPr>
        </p:nvSpPr>
        <p:spPr>
          <a:xfrm>
            <a:off x="1981200" y="452388"/>
            <a:ext cx="3077766" cy="369332"/>
          </a:xfrm>
        </p:spPr>
        <p:txBody>
          <a:bodyPr/>
          <a:lstStyle/>
          <a:p>
            <a:r>
              <a:rPr lang="en-US"/>
              <a:t>Team challenges</a:t>
            </a:r>
          </a:p>
        </p:txBody>
      </p:sp>
      <p:sp>
        <p:nvSpPr>
          <p:cNvPr id="3" name="Content Placeholder 2">
            <a:extLst>
              <a:ext uri="{FF2B5EF4-FFF2-40B4-BE49-F238E27FC236}">
                <a16:creationId xmlns:a16="http://schemas.microsoft.com/office/drawing/2014/main" id="{5F6081A1-7778-A93D-BCD7-959D7ED4D29A}"/>
              </a:ext>
            </a:extLst>
          </p:cNvPr>
          <p:cNvSpPr>
            <a:spLocks noGrp="1"/>
          </p:cNvSpPr>
          <p:nvPr>
            <p:ph idx="1"/>
          </p:nvPr>
        </p:nvSpPr>
        <p:spPr/>
        <p:txBody>
          <a:bodyPr/>
          <a:lstStyle/>
          <a:p>
            <a:r>
              <a:rPr lang="en-US" dirty="0"/>
              <a:t>Doula availability for all</a:t>
            </a:r>
          </a:p>
          <a:p>
            <a:pPr lvl="1"/>
            <a:r>
              <a:rPr lang="en-US" dirty="0"/>
              <a:t>Working to find ways to provide doula access to every patient regardless of ability to pay</a:t>
            </a:r>
          </a:p>
          <a:p>
            <a:pPr lvl="1"/>
            <a:r>
              <a:rPr lang="en-US" dirty="0"/>
              <a:t>Collaborating with community doulas to understand what approach is best</a:t>
            </a:r>
          </a:p>
          <a:p>
            <a:pPr lvl="1"/>
            <a:endParaRPr lang="en-US" dirty="0"/>
          </a:p>
        </p:txBody>
      </p:sp>
      <p:sp>
        <p:nvSpPr>
          <p:cNvPr id="4" name="Slide Number Placeholder 3">
            <a:extLst>
              <a:ext uri="{FF2B5EF4-FFF2-40B4-BE49-F238E27FC236}">
                <a16:creationId xmlns:a16="http://schemas.microsoft.com/office/drawing/2014/main" id="{3FB3565C-A42C-8C03-8DDB-E4677E5BE677}"/>
              </a:ext>
            </a:extLst>
          </p:cNvPr>
          <p:cNvSpPr>
            <a:spLocks noGrp="1"/>
          </p:cNvSpPr>
          <p:nvPr>
            <p:ph type="sldNum" sz="quarter" idx="10"/>
          </p:nvPr>
        </p:nvSpPr>
        <p:spPr/>
        <p:txBody>
          <a:bodyPr/>
          <a:lstStyle/>
          <a:p>
            <a:fld id="{6C41E0BA-0DAD-4124-A38F-41048DF1E4F9}" type="slidenum">
              <a:rPr lang="en-US" smtClean="0"/>
              <a:pPr/>
              <a:t>16</a:t>
            </a:fld>
            <a:endParaRPr lang="en-US"/>
          </a:p>
        </p:txBody>
      </p:sp>
    </p:spTree>
    <p:extLst>
      <p:ext uri="{BB962C8B-B14F-4D97-AF65-F5344CB8AC3E}">
        <p14:creationId xmlns:p14="http://schemas.microsoft.com/office/powerpoint/2010/main" val="1344541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C4A5E-F306-20BE-20A4-685AC604695E}"/>
              </a:ext>
            </a:extLst>
          </p:cNvPr>
          <p:cNvSpPr>
            <a:spLocks noGrp="1"/>
          </p:cNvSpPr>
          <p:nvPr>
            <p:ph type="title"/>
          </p:nvPr>
        </p:nvSpPr>
        <p:spPr>
          <a:xfrm>
            <a:off x="1981201" y="452388"/>
            <a:ext cx="1913985" cy="369332"/>
          </a:xfrm>
        </p:spPr>
        <p:txBody>
          <a:bodyPr/>
          <a:lstStyle/>
          <a:p>
            <a:r>
              <a:rPr lang="en-US"/>
              <a:t>Next steps</a:t>
            </a:r>
          </a:p>
        </p:txBody>
      </p:sp>
      <p:sp>
        <p:nvSpPr>
          <p:cNvPr id="3" name="Content Placeholder 2">
            <a:extLst>
              <a:ext uri="{FF2B5EF4-FFF2-40B4-BE49-F238E27FC236}">
                <a16:creationId xmlns:a16="http://schemas.microsoft.com/office/drawing/2014/main" id="{5C805E96-03C5-DCFF-88AB-E2DA51F45D04}"/>
              </a:ext>
            </a:extLst>
          </p:cNvPr>
          <p:cNvSpPr>
            <a:spLocks noGrp="1"/>
          </p:cNvSpPr>
          <p:nvPr>
            <p:ph idx="1"/>
          </p:nvPr>
        </p:nvSpPr>
        <p:spPr/>
        <p:txBody>
          <a:bodyPr/>
          <a:lstStyle/>
          <a:p>
            <a:r>
              <a:rPr lang="en-US" dirty="0"/>
              <a:t>Continue to host respectful care luncheons quarterly</a:t>
            </a:r>
          </a:p>
          <a:p>
            <a:r>
              <a:rPr lang="en-US" dirty="0"/>
              <a:t>Add a patient advisor to our team (ALMOST DONE!)</a:t>
            </a:r>
          </a:p>
          <a:p>
            <a:r>
              <a:rPr lang="en-US" dirty="0"/>
              <a:t>Continue to improve PREM participation</a:t>
            </a:r>
          </a:p>
          <a:p>
            <a:r>
              <a:rPr lang="en-US" dirty="0"/>
              <a:t>Maintain and expand upon creating a doula friendly hospital environment</a:t>
            </a:r>
          </a:p>
          <a:p>
            <a:r>
              <a:rPr lang="en-US" dirty="0"/>
              <a:t>Continue to host doula receptions to increase collaboration and trust</a:t>
            </a:r>
          </a:p>
          <a:p>
            <a:r>
              <a:rPr lang="en-US" dirty="0"/>
              <a:t>Host fall Community Baby Shower</a:t>
            </a:r>
          </a:p>
          <a:p>
            <a:r>
              <a:rPr lang="en-US" dirty="0"/>
              <a:t>Focus on DEI when revising/writing policies and procedures</a:t>
            </a:r>
          </a:p>
        </p:txBody>
      </p:sp>
      <p:sp>
        <p:nvSpPr>
          <p:cNvPr id="4" name="Slide Number Placeholder 3">
            <a:extLst>
              <a:ext uri="{FF2B5EF4-FFF2-40B4-BE49-F238E27FC236}">
                <a16:creationId xmlns:a16="http://schemas.microsoft.com/office/drawing/2014/main" id="{9ACF29E8-43EF-7E08-55AA-DB38B28C7215}"/>
              </a:ext>
            </a:extLst>
          </p:cNvPr>
          <p:cNvSpPr>
            <a:spLocks noGrp="1"/>
          </p:cNvSpPr>
          <p:nvPr>
            <p:ph type="sldNum" sz="quarter" idx="10"/>
          </p:nvPr>
        </p:nvSpPr>
        <p:spPr/>
        <p:txBody>
          <a:bodyPr/>
          <a:lstStyle/>
          <a:p>
            <a:fld id="{6C41E0BA-0DAD-4124-A38F-41048DF1E4F9}" type="slidenum">
              <a:rPr lang="en-US" smtClean="0"/>
              <a:pPr/>
              <a:t>17</a:t>
            </a:fld>
            <a:endParaRPr lang="en-US"/>
          </a:p>
        </p:txBody>
      </p:sp>
    </p:spTree>
    <p:extLst>
      <p:ext uri="{BB962C8B-B14F-4D97-AF65-F5344CB8AC3E}">
        <p14:creationId xmlns:p14="http://schemas.microsoft.com/office/powerpoint/2010/main" val="112623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33E7E-ED43-4A52-31CB-C6CDEB76CE5C}"/>
              </a:ext>
            </a:extLst>
          </p:cNvPr>
          <p:cNvSpPr>
            <a:spLocks noGrp="1"/>
          </p:cNvSpPr>
          <p:nvPr>
            <p:ph type="title"/>
          </p:nvPr>
        </p:nvSpPr>
        <p:spPr>
          <a:xfrm>
            <a:off x="1981201" y="452388"/>
            <a:ext cx="3687741" cy="369332"/>
          </a:xfrm>
        </p:spPr>
        <p:txBody>
          <a:bodyPr/>
          <a:lstStyle/>
          <a:p>
            <a:r>
              <a:rPr lang="en-US"/>
              <a:t>Keys to our success</a:t>
            </a:r>
          </a:p>
        </p:txBody>
      </p:sp>
      <p:sp>
        <p:nvSpPr>
          <p:cNvPr id="3" name="Content Placeholder 2">
            <a:extLst>
              <a:ext uri="{FF2B5EF4-FFF2-40B4-BE49-F238E27FC236}">
                <a16:creationId xmlns:a16="http://schemas.microsoft.com/office/drawing/2014/main" id="{767E1FC0-4BE5-A382-3942-625B064D3E73}"/>
              </a:ext>
            </a:extLst>
          </p:cNvPr>
          <p:cNvSpPr>
            <a:spLocks noGrp="1"/>
          </p:cNvSpPr>
          <p:nvPr>
            <p:ph idx="1"/>
          </p:nvPr>
        </p:nvSpPr>
        <p:spPr/>
        <p:txBody>
          <a:bodyPr/>
          <a:lstStyle/>
          <a:p>
            <a:r>
              <a:rPr lang="en-US"/>
              <a:t>Collaborate with community-based doulas to provide education and support</a:t>
            </a:r>
          </a:p>
          <a:p>
            <a:r>
              <a:rPr lang="en-US"/>
              <a:t>Host doula and community worker receptions to continue meaningful conversations and build partnerships</a:t>
            </a:r>
          </a:p>
          <a:p>
            <a:r>
              <a:rPr lang="en-US"/>
              <a:t>Schedule respectful care breakfasts/luncheons at a regular cadence to allow for patient and provider participation</a:t>
            </a:r>
          </a:p>
          <a:p>
            <a:r>
              <a:rPr lang="en-US"/>
              <a:t>Respect social work is a vital member of the care team</a:t>
            </a:r>
          </a:p>
          <a:p>
            <a:r>
              <a:rPr lang="en-US"/>
              <a:t>Participate in and/or host community events to build trust, respect and relationships within the communities served</a:t>
            </a:r>
          </a:p>
          <a:p>
            <a:r>
              <a:rPr lang="en-US"/>
              <a:t>Take advantage of every opportunity to </a:t>
            </a:r>
            <a:r>
              <a:rPr lang="en-US" b="1"/>
              <a:t>listen</a:t>
            </a:r>
            <a:r>
              <a:rPr lang="en-US"/>
              <a:t> to patients, their families and other community members-even when their feedback is tough to hear</a:t>
            </a:r>
          </a:p>
          <a:p>
            <a:endParaRPr lang="en-US"/>
          </a:p>
        </p:txBody>
      </p:sp>
      <p:sp>
        <p:nvSpPr>
          <p:cNvPr id="4" name="Slide Number Placeholder 3">
            <a:extLst>
              <a:ext uri="{FF2B5EF4-FFF2-40B4-BE49-F238E27FC236}">
                <a16:creationId xmlns:a16="http://schemas.microsoft.com/office/drawing/2014/main" id="{83F67F1C-79B2-201A-CB11-EA87B555B79E}"/>
              </a:ext>
            </a:extLst>
          </p:cNvPr>
          <p:cNvSpPr>
            <a:spLocks noGrp="1"/>
          </p:cNvSpPr>
          <p:nvPr>
            <p:ph type="sldNum" sz="quarter" idx="10"/>
          </p:nvPr>
        </p:nvSpPr>
        <p:spPr/>
        <p:txBody>
          <a:bodyPr/>
          <a:lstStyle/>
          <a:p>
            <a:fld id="{6C41E0BA-0DAD-4124-A38F-41048DF1E4F9}" type="slidenum">
              <a:rPr lang="en-US" smtClean="0"/>
              <a:pPr/>
              <a:t>18</a:t>
            </a:fld>
            <a:endParaRPr lang="en-US"/>
          </a:p>
        </p:txBody>
      </p:sp>
    </p:spTree>
    <p:extLst>
      <p:ext uri="{BB962C8B-B14F-4D97-AF65-F5344CB8AC3E}">
        <p14:creationId xmlns:p14="http://schemas.microsoft.com/office/powerpoint/2010/main" val="2723222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746CF3-827E-FF55-8135-E9E4CD25E4D1}"/>
              </a:ext>
            </a:extLst>
          </p:cNvPr>
          <p:cNvSpPr>
            <a:spLocks noGrp="1"/>
          </p:cNvSpPr>
          <p:nvPr>
            <p:ph type="sldNum" sz="quarter" idx="10"/>
          </p:nvPr>
        </p:nvSpPr>
        <p:spPr/>
        <p:txBody>
          <a:bodyPr/>
          <a:lstStyle/>
          <a:p>
            <a:fld id="{6C41E0BA-0DAD-4124-A38F-41048DF1E4F9}" type="slidenum">
              <a:rPr lang="en-US" smtClean="0"/>
              <a:pPr/>
              <a:t>19</a:t>
            </a:fld>
            <a:endParaRPr lang="en-US"/>
          </a:p>
        </p:txBody>
      </p:sp>
      <p:sp>
        <p:nvSpPr>
          <p:cNvPr id="6" name="TextBox 5">
            <a:extLst>
              <a:ext uri="{FF2B5EF4-FFF2-40B4-BE49-F238E27FC236}">
                <a16:creationId xmlns:a16="http://schemas.microsoft.com/office/drawing/2014/main" id="{84949790-B685-15AD-8537-8E19A1AB613E}"/>
              </a:ext>
            </a:extLst>
          </p:cNvPr>
          <p:cNvSpPr txBox="1"/>
          <p:nvPr/>
        </p:nvSpPr>
        <p:spPr>
          <a:xfrm>
            <a:off x="4947117" y="583842"/>
            <a:ext cx="5449455" cy="5262979"/>
          </a:xfrm>
          <a:prstGeom prst="rect">
            <a:avLst/>
          </a:prstGeom>
          <a:noFill/>
        </p:spPr>
        <p:txBody>
          <a:bodyPr wrap="square" rtlCol="0">
            <a:spAutoFit/>
          </a:bodyPr>
          <a:lstStyle/>
          <a:p>
            <a:pPr algn="ctr"/>
            <a:r>
              <a:rPr lang="en-US" sz="2400" dirty="0">
                <a:latin typeface="Lucida Calligraphy" panose="03010101010101010101" pitchFamily="66" charset="0"/>
                <a:cs typeface="Dreaming Outloud Script Pro" panose="020B0604020202020204" pitchFamily="66" charset="0"/>
              </a:rPr>
              <a:t>“</a:t>
            </a:r>
            <a:r>
              <a:rPr lang="en-US" sz="2800" dirty="0">
                <a:latin typeface="Lucida Calligraphy" panose="03010101010101010101" pitchFamily="66" charset="0"/>
                <a:cs typeface="Dreaming Outloud Script Pro" panose="020B0604020202020204" pitchFamily="66" charset="0"/>
              </a:rPr>
              <a:t>Women often are the keepers of their family’s health; when they’re healthy it makes a difference to those in their lives and to their communities as a whole.”</a:t>
            </a:r>
          </a:p>
          <a:p>
            <a:pPr algn="ctr"/>
            <a:endParaRPr lang="en-US" sz="2800" dirty="0"/>
          </a:p>
          <a:p>
            <a:pPr algn="ctr"/>
            <a:r>
              <a:rPr lang="en-US" sz="2800" dirty="0"/>
              <a:t>Dineo </a:t>
            </a:r>
            <a:r>
              <a:rPr lang="en-US" sz="2800" dirty="0" err="1"/>
              <a:t>Khabele</a:t>
            </a:r>
            <a:r>
              <a:rPr lang="en-US" sz="2800" dirty="0"/>
              <a:t>, MD, FACOG, FACS</a:t>
            </a:r>
          </a:p>
          <a:p>
            <a:pPr algn="ctr"/>
            <a:r>
              <a:rPr lang="en-US" sz="2800" dirty="0"/>
              <a:t>WUSM Department Chair of OB/GYN</a:t>
            </a:r>
          </a:p>
        </p:txBody>
      </p:sp>
      <p:sp>
        <p:nvSpPr>
          <p:cNvPr id="3" name="Content Placeholder 2">
            <a:extLst>
              <a:ext uri="{FF2B5EF4-FFF2-40B4-BE49-F238E27FC236}">
                <a16:creationId xmlns:a16="http://schemas.microsoft.com/office/drawing/2014/main" id="{1D636A83-0C8E-850C-E5D4-DA2F8CCE541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23545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grpSp>
        <p:nvGrpSpPr>
          <p:cNvPr id="2" name="Group 2"/>
          <p:cNvGrpSpPr/>
          <p:nvPr/>
        </p:nvGrpSpPr>
        <p:grpSpPr>
          <a:xfrm>
            <a:off x="894272" y="2044580"/>
            <a:ext cx="1593182" cy="159318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F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5" name="Group 5"/>
          <p:cNvGrpSpPr/>
          <p:nvPr/>
        </p:nvGrpSpPr>
        <p:grpSpPr>
          <a:xfrm>
            <a:off x="1066165" y="2216474"/>
            <a:ext cx="1249395" cy="124939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73486" lvl="1" indent="-136744" algn="ctr">
                <a:lnSpc>
                  <a:spcPts val="1773"/>
                </a:lnSpc>
                <a:buFont typeface="Arial"/>
                <a:buChar char="•"/>
              </a:pPr>
              <a:endParaRPr sz="800"/>
            </a:p>
          </p:txBody>
        </p:sp>
      </p:grpSp>
      <p:grpSp>
        <p:nvGrpSpPr>
          <p:cNvPr id="8" name="Group 8"/>
          <p:cNvGrpSpPr/>
          <p:nvPr/>
        </p:nvGrpSpPr>
        <p:grpSpPr>
          <a:xfrm>
            <a:off x="2656327" y="2044580"/>
            <a:ext cx="1593182" cy="159318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C25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TextBox 10"/>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11" name="Group 11"/>
          <p:cNvGrpSpPr/>
          <p:nvPr/>
        </p:nvGrpSpPr>
        <p:grpSpPr>
          <a:xfrm>
            <a:off x="2828220" y="2216474"/>
            <a:ext cx="1249395" cy="124939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TextBox 13"/>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14" name="Group 14"/>
          <p:cNvGrpSpPr/>
          <p:nvPr/>
        </p:nvGrpSpPr>
        <p:grpSpPr>
          <a:xfrm>
            <a:off x="4418382" y="2044580"/>
            <a:ext cx="1593182" cy="159318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D58F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TextBox 16"/>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17" name="Group 17"/>
          <p:cNvGrpSpPr/>
          <p:nvPr/>
        </p:nvGrpSpPr>
        <p:grpSpPr>
          <a:xfrm>
            <a:off x="4590275" y="2216474"/>
            <a:ext cx="1249395" cy="124939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9" name="TextBox 19"/>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20" name="Group 20"/>
          <p:cNvGrpSpPr/>
          <p:nvPr/>
        </p:nvGrpSpPr>
        <p:grpSpPr>
          <a:xfrm>
            <a:off x="6185207" y="2049351"/>
            <a:ext cx="1583641" cy="158364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8EF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2" name="TextBox 22"/>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23" name="Group 23"/>
          <p:cNvGrpSpPr/>
          <p:nvPr/>
        </p:nvGrpSpPr>
        <p:grpSpPr>
          <a:xfrm>
            <a:off x="6352330" y="2216474"/>
            <a:ext cx="1249395" cy="124939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5" name="TextBox 25"/>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26" name="Group 26"/>
          <p:cNvGrpSpPr/>
          <p:nvPr/>
        </p:nvGrpSpPr>
        <p:grpSpPr>
          <a:xfrm>
            <a:off x="7947262" y="2049351"/>
            <a:ext cx="1583641" cy="158364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5BC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8" name="TextBox 28"/>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29" name="Group 29"/>
          <p:cNvGrpSpPr/>
          <p:nvPr/>
        </p:nvGrpSpPr>
        <p:grpSpPr>
          <a:xfrm>
            <a:off x="8114385" y="2216474"/>
            <a:ext cx="1249395" cy="1249395"/>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1" name="TextBox 31"/>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32" name="Group 32"/>
          <p:cNvGrpSpPr/>
          <p:nvPr/>
        </p:nvGrpSpPr>
        <p:grpSpPr>
          <a:xfrm>
            <a:off x="9709316" y="2049351"/>
            <a:ext cx="1583641" cy="1583641"/>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D90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4" name="TextBox 34"/>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35" name="Group 35"/>
          <p:cNvGrpSpPr/>
          <p:nvPr/>
        </p:nvGrpSpPr>
        <p:grpSpPr>
          <a:xfrm>
            <a:off x="9876439" y="2216474"/>
            <a:ext cx="1249395" cy="1249395"/>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7" name="TextBox 37"/>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38" name="Freeform 38"/>
          <p:cNvSpPr/>
          <p:nvPr/>
        </p:nvSpPr>
        <p:spPr>
          <a:xfrm>
            <a:off x="-536446" y="5954940"/>
            <a:ext cx="1072891" cy="434521"/>
          </a:xfrm>
          <a:custGeom>
            <a:avLst/>
            <a:gdLst/>
            <a:ahLst/>
            <a:cxnLst/>
            <a:rect l="l" t="t" r="r" b="b"/>
            <a:pathLst>
              <a:path w="1609337" h="651782">
                <a:moveTo>
                  <a:pt x="0" y="0"/>
                </a:moveTo>
                <a:lnTo>
                  <a:pt x="1609338" y="0"/>
                </a:lnTo>
                <a:lnTo>
                  <a:pt x="1609338" y="651782"/>
                </a:lnTo>
                <a:lnTo>
                  <a:pt x="0" y="651782"/>
                </a:lnTo>
                <a:lnTo>
                  <a:pt x="0" y="0"/>
                </a:lnTo>
                <a:close/>
              </a:path>
            </a:pathLst>
          </a:custGeom>
          <a: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9" name="Freeform 39"/>
          <p:cNvSpPr/>
          <p:nvPr/>
        </p:nvSpPr>
        <p:spPr>
          <a:xfrm>
            <a:off x="11495627" y="-696374"/>
            <a:ext cx="1392747" cy="1392747"/>
          </a:xfrm>
          <a:custGeom>
            <a:avLst/>
            <a:gdLst/>
            <a:ahLst/>
            <a:cxnLst/>
            <a:rect l="l" t="t" r="r" b="b"/>
            <a:pathLst>
              <a:path w="2089120" h="2089120">
                <a:moveTo>
                  <a:pt x="0" y="0"/>
                </a:moveTo>
                <a:lnTo>
                  <a:pt x="2089120" y="0"/>
                </a:lnTo>
                <a:lnTo>
                  <a:pt x="2089120" y="2089120"/>
                </a:lnTo>
                <a:lnTo>
                  <a:pt x="0" y="2089120"/>
                </a:lnTo>
                <a:lnTo>
                  <a:pt x="0" y="0"/>
                </a:lnTo>
                <a:close/>
              </a:path>
            </a:pathLst>
          </a:custGeom>
          <a:blipFill>
            <a:blip r:embed="rId5" cstate="email">
              <a:alphaModFix amt="5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0" name="Freeform 40"/>
          <p:cNvSpPr/>
          <p:nvPr/>
        </p:nvSpPr>
        <p:spPr>
          <a:xfrm>
            <a:off x="-1970900" y="-1403915"/>
            <a:ext cx="3250207" cy="3448495"/>
          </a:xfrm>
          <a:custGeom>
            <a:avLst/>
            <a:gdLst/>
            <a:ahLst/>
            <a:cxnLst/>
            <a:rect l="l" t="t" r="r" b="b"/>
            <a:pathLst>
              <a:path w="4875310" h="5172743">
                <a:moveTo>
                  <a:pt x="0" y="0"/>
                </a:moveTo>
                <a:lnTo>
                  <a:pt x="4875311" y="0"/>
                </a:lnTo>
                <a:lnTo>
                  <a:pt x="4875311" y="5172743"/>
                </a:lnTo>
                <a:lnTo>
                  <a:pt x="0" y="5172743"/>
                </a:lnTo>
                <a:lnTo>
                  <a:pt x="0" y="0"/>
                </a:lnTo>
                <a:close/>
              </a:path>
            </a:pathLst>
          </a:custGeom>
          <a:blipFill>
            <a:blip r:embed="rId7" cstate="email">
              <a:alphaModFix amt="5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1" name="Freeform 41"/>
          <p:cNvSpPr/>
          <p:nvPr/>
        </p:nvSpPr>
        <p:spPr>
          <a:xfrm rot="10035146">
            <a:off x="10566897" y="5133753"/>
            <a:ext cx="3250207" cy="3448495"/>
          </a:xfrm>
          <a:custGeom>
            <a:avLst/>
            <a:gdLst/>
            <a:ahLst/>
            <a:cxnLst/>
            <a:rect l="l" t="t" r="r" b="b"/>
            <a:pathLst>
              <a:path w="4875310" h="5172743">
                <a:moveTo>
                  <a:pt x="0" y="0"/>
                </a:moveTo>
                <a:lnTo>
                  <a:pt x="4875310" y="0"/>
                </a:lnTo>
                <a:lnTo>
                  <a:pt x="4875310" y="5172744"/>
                </a:lnTo>
                <a:lnTo>
                  <a:pt x="0" y="5172744"/>
                </a:lnTo>
                <a:lnTo>
                  <a:pt x="0" y="0"/>
                </a:lnTo>
                <a:close/>
              </a:path>
            </a:pathLst>
          </a:custGeom>
          <a:blipFill>
            <a:blip r:embed="rId7" cstate="email">
              <a:alphaModFix amt="50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2" name="Group 42"/>
          <p:cNvGrpSpPr/>
          <p:nvPr/>
        </p:nvGrpSpPr>
        <p:grpSpPr>
          <a:xfrm>
            <a:off x="1524411" y="3501588"/>
            <a:ext cx="332904" cy="409729"/>
            <a:chOff x="0" y="0"/>
            <a:chExt cx="660400" cy="812800"/>
          </a:xfrm>
        </p:grpSpPr>
        <p:sp>
          <p:nvSpPr>
            <p:cNvPr id="43" name="Freeform 43"/>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FF7F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4" name="TextBox 44"/>
            <p:cNvSpPr txBox="1"/>
            <p:nvPr/>
          </p:nvSpPr>
          <p:spPr>
            <a:xfrm>
              <a:off x="0" y="-38100"/>
              <a:ext cx="660400" cy="7239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99"/>
                </a:lnSpc>
              </a:pPr>
              <a:endParaRPr sz="800"/>
            </a:p>
          </p:txBody>
        </p:sp>
      </p:grpSp>
      <p:grpSp>
        <p:nvGrpSpPr>
          <p:cNvPr id="45" name="Group 45"/>
          <p:cNvGrpSpPr/>
          <p:nvPr/>
        </p:nvGrpSpPr>
        <p:grpSpPr>
          <a:xfrm>
            <a:off x="3286465" y="3501588"/>
            <a:ext cx="332904" cy="409729"/>
            <a:chOff x="0" y="0"/>
            <a:chExt cx="660400" cy="812800"/>
          </a:xfrm>
        </p:grpSpPr>
        <p:sp>
          <p:nvSpPr>
            <p:cNvPr id="46" name="Freeform 46"/>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4FC25B"/>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7" name="TextBox 47"/>
            <p:cNvSpPr txBox="1"/>
            <p:nvPr/>
          </p:nvSpPr>
          <p:spPr>
            <a:xfrm>
              <a:off x="0" y="-38100"/>
              <a:ext cx="660400" cy="7239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99"/>
                </a:lnSpc>
              </a:pPr>
              <a:endParaRPr sz="800"/>
            </a:p>
          </p:txBody>
        </p:sp>
      </p:grpSp>
      <p:grpSp>
        <p:nvGrpSpPr>
          <p:cNvPr id="48" name="Group 48"/>
          <p:cNvGrpSpPr/>
          <p:nvPr/>
        </p:nvGrpSpPr>
        <p:grpSpPr>
          <a:xfrm>
            <a:off x="5048521" y="3501588"/>
            <a:ext cx="332904" cy="409729"/>
            <a:chOff x="0" y="0"/>
            <a:chExt cx="660400" cy="812800"/>
          </a:xfrm>
        </p:grpSpPr>
        <p:sp>
          <p:nvSpPr>
            <p:cNvPr id="49" name="Freeform 49"/>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AD58F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0" name="TextBox 50"/>
            <p:cNvSpPr txBox="1"/>
            <p:nvPr/>
          </p:nvSpPr>
          <p:spPr>
            <a:xfrm>
              <a:off x="0" y="-38100"/>
              <a:ext cx="660400" cy="7239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99"/>
                </a:lnSpc>
              </a:pPr>
              <a:endParaRPr sz="800"/>
            </a:p>
          </p:txBody>
        </p:sp>
      </p:grpSp>
      <p:grpSp>
        <p:nvGrpSpPr>
          <p:cNvPr id="51" name="Group 51"/>
          <p:cNvGrpSpPr/>
          <p:nvPr/>
        </p:nvGrpSpPr>
        <p:grpSpPr>
          <a:xfrm>
            <a:off x="6810575" y="3501588"/>
            <a:ext cx="332904" cy="409729"/>
            <a:chOff x="0" y="0"/>
            <a:chExt cx="660400" cy="812800"/>
          </a:xfrm>
        </p:grpSpPr>
        <p:sp>
          <p:nvSpPr>
            <p:cNvPr id="52" name="Freeform 52"/>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008EF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3" name="TextBox 53"/>
            <p:cNvSpPr txBox="1"/>
            <p:nvPr/>
          </p:nvSpPr>
          <p:spPr>
            <a:xfrm>
              <a:off x="0" y="-38100"/>
              <a:ext cx="660400" cy="7239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99"/>
                </a:lnSpc>
              </a:pPr>
              <a:endParaRPr sz="800"/>
            </a:p>
          </p:txBody>
        </p:sp>
      </p:grpSp>
      <p:grpSp>
        <p:nvGrpSpPr>
          <p:cNvPr id="54" name="Group 54"/>
          <p:cNvGrpSpPr/>
          <p:nvPr/>
        </p:nvGrpSpPr>
        <p:grpSpPr>
          <a:xfrm>
            <a:off x="8572630" y="3501588"/>
            <a:ext cx="332904" cy="409729"/>
            <a:chOff x="0" y="0"/>
            <a:chExt cx="660400" cy="812800"/>
          </a:xfrm>
        </p:grpSpPr>
        <p:sp>
          <p:nvSpPr>
            <p:cNvPr id="55" name="Freeform 55"/>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D85BC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6" name="TextBox 56"/>
            <p:cNvSpPr txBox="1"/>
            <p:nvPr/>
          </p:nvSpPr>
          <p:spPr>
            <a:xfrm>
              <a:off x="0" y="-38100"/>
              <a:ext cx="660400" cy="7239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99"/>
                </a:lnSpc>
              </a:pPr>
              <a:endParaRPr sz="800"/>
            </a:p>
          </p:txBody>
        </p:sp>
      </p:grpSp>
      <p:grpSp>
        <p:nvGrpSpPr>
          <p:cNvPr id="57" name="Group 57"/>
          <p:cNvGrpSpPr/>
          <p:nvPr/>
        </p:nvGrpSpPr>
        <p:grpSpPr>
          <a:xfrm>
            <a:off x="10334685" y="3501588"/>
            <a:ext cx="332904" cy="409729"/>
            <a:chOff x="0" y="0"/>
            <a:chExt cx="660400" cy="812800"/>
          </a:xfrm>
        </p:grpSpPr>
        <p:sp>
          <p:nvSpPr>
            <p:cNvPr id="58" name="Freeform 58"/>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E0D90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9" name="TextBox 59"/>
            <p:cNvSpPr txBox="1"/>
            <p:nvPr/>
          </p:nvSpPr>
          <p:spPr>
            <a:xfrm>
              <a:off x="0" y="-38100"/>
              <a:ext cx="660400" cy="7239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99"/>
                </a:lnSpc>
              </a:pPr>
              <a:endParaRPr sz="800"/>
            </a:p>
          </p:txBody>
        </p:sp>
      </p:grpSp>
      <p:sp>
        <p:nvSpPr>
          <p:cNvPr id="60" name="Freeform 60"/>
          <p:cNvSpPr/>
          <p:nvPr/>
        </p:nvSpPr>
        <p:spPr>
          <a:xfrm>
            <a:off x="1338400" y="2347228"/>
            <a:ext cx="704927" cy="955833"/>
          </a:xfrm>
          <a:custGeom>
            <a:avLst/>
            <a:gdLst/>
            <a:ahLst/>
            <a:cxnLst/>
            <a:rect l="l" t="t" r="r" b="b"/>
            <a:pathLst>
              <a:path w="1057391" h="1433750">
                <a:moveTo>
                  <a:pt x="0" y="0"/>
                </a:moveTo>
                <a:lnTo>
                  <a:pt x="1057391" y="0"/>
                </a:lnTo>
                <a:lnTo>
                  <a:pt x="1057391" y="1433751"/>
                </a:lnTo>
                <a:lnTo>
                  <a:pt x="0" y="1433751"/>
                </a:lnTo>
                <a:lnTo>
                  <a:pt x="0" y="0"/>
                </a:lnTo>
                <a:close/>
              </a:path>
            </a:pathLst>
          </a:custGeom>
          <a: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1" name="Freeform 61"/>
          <p:cNvSpPr/>
          <p:nvPr/>
        </p:nvSpPr>
        <p:spPr>
          <a:xfrm>
            <a:off x="4671158" y="2297357"/>
            <a:ext cx="1087629" cy="1087629"/>
          </a:xfrm>
          <a:custGeom>
            <a:avLst/>
            <a:gdLst/>
            <a:ahLst/>
            <a:cxnLst/>
            <a:rect l="l" t="t" r="r" b="b"/>
            <a:pathLst>
              <a:path w="1631444" h="1631444">
                <a:moveTo>
                  <a:pt x="0" y="0"/>
                </a:moveTo>
                <a:lnTo>
                  <a:pt x="1631444" y="0"/>
                </a:lnTo>
                <a:lnTo>
                  <a:pt x="1631444" y="1631444"/>
                </a:lnTo>
                <a:lnTo>
                  <a:pt x="0" y="1631444"/>
                </a:lnTo>
                <a:lnTo>
                  <a:pt x="0" y="0"/>
                </a:lnTo>
                <a:close/>
              </a:path>
            </a:pathLst>
          </a:custGeom>
          <a: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2" name="Freeform 62"/>
          <p:cNvSpPr/>
          <p:nvPr/>
        </p:nvSpPr>
        <p:spPr>
          <a:xfrm>
            <a:off x="6397501" y="2245619"/>
            <a:ext cx="1159053" cy="1159053"/>
          </a:xfrm>
          <a:custGeom>
            <a:avLst/>
            <a:gdLst/>
            <a:ahLst/>
            <a:cxnLst/>
            <a:rect l="l" t="t" r="r" b="b"/>
            <a:pathLst>
              <a:path w="1738579" h="1738579">
                <a:moveTo>
                  <a:pt x="0" y="0"/>
                </a:moveTo>
                <a:lnTo>
                  <a:pt x="1738580" y="0"/>
                </a:lnTo>
                <a:lnTo>
                  <a:pt x="1738580" y="1738579"/>
                </a:lnTo>
                <a:lnTo>
                  <a:pt x="0" y="1738579"/>
                </a:lnTo>
                <a:lnTo>
                  <a:pt x="0" y="0"/>
                </a:lnTo>
                <a:close/>
              </a:path>
            </a:pathLst>
          </a:custGeom>
          <a: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3" name="Freeform 63"/>
          <p:cNvSpPr/>
          <p:nvPr/>
        </p:nvSpPr>
        <p:spPr>
          <a:xfrm>
            <a:off x="3013003" y="2407656"/>
            <a:ext cx="879828" cy="867031"/>
          </a:xfrm>
          <a:custGeom>
            <a:avLst/>
            <a:gdLst/>
            <a:ahLst/>
            <a:cxnLst/>
            <a:rect l="l" t="t" r="r" b="b"/>
            <a:pathLst>
              <a:path w="1319742" h="1300546">
                <a:moveTo>
                  <a:pt x="0" y="0"/>
                </a:moveTo>
                <a:lnTo>
                  <a:pt x="1319743" y="0"/>
                </a:lnTo>
                <a:lnTo>
                  <a:pt x="1319743" y="1300546"/>
                </a:lnTo>
                <a:lnTo>
                  <a:pt x="0" y="1300546"/>
                </a:lnTo>
                <a:lnTo>
                  <a:pt x="0" y="0"/>
                </a:lnTo>
                <a:close/>
              </a:path>
            </a:pathLst>
          </a:custGeom>
          <a:blipFill>
            <a:blip r:embed="rId15" cstate="email">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4" name="Freeform 64"/>
          <p:cNvSpPr/>
          <p:nvPr/>
        </p:nvSpPr>
        <p:spPr>
          <a:xfrm>
            <a:off x="8205860" y="2482852"/>
            <a:ext cx="1066444" cy="791835"/>
          </a:xfrm>
          <a:custGeom>
            <a:avLst/>
            <a:gdLst/>
            <a:ahLst/>
            <a:cxnLst/>
            <a:rect l="l" t="t" r="r" b="b"/>
            <a:pathLst>
              <a:path w="1599666" h="1187752">
                <a:moveTo>
                  <a:pt x="0" y="0"/>
                </a:moveTo>
                <a:lnTo>
                  <a:pt x="1599666" y="0"/>
                </a:lnTo>
                <a:lnTo>
                  <a:pt x="1599666" y="1187752"/>
                </a:lnTo>
                <a:lnTo>
                  <a:pt x="0" y="1187752"/>
                </a:lnTo>
                <a:lnTo>
                  <a:pt x="0" y="0"/>
                </a:lnTo>
                <a:close/>
              </a:path>
            </a:pathLst>
          </a:custGeom>
          <a: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5" name="Freeform 65"/>
          <p:cNvSpPr/>
          <p:nvPr/>
        </p:nvSpPr>
        <p:spPr>
          <a:xfrm>
            <a:off x="9994498" y="2388842"/>
            <a:ext cx="1033896" cy="904659"/>
          </a:xfrm>
          <a:custGeom>
            <a:avLst/>
            <a:gdLst/>
            <a:ahLst/>
            <a:cxnLst/>
            <a:rect l="l" t="t" r="r" b="b"/>
            <a:pathLst>
              <a:path w="1550844" h="1356988">
                <a:moveTo>
                  <a:pt x="0" y="0"/>
                </a:moveTo>
                <a:lnTo>
                  <a:pt x="1550844" y="0"/>
                </a:lnTo>
                <a:lnTo>
                  <a:pt x="1550844" y="1356988"/>
                </a:lnTo>
                <a:lnTo>
                  <a:pt x="0" y="1356988"/>
                </a:lnTo>
                <a:lnTo>
                  <a:pt x="0" y="0"/>
                </a:lnTo>
                <a:close/>
              </a:path>
            </a:pathLst>
          </a:custGeom>
          <a:blipFill>
            <a:blip r:embed="rId19" cstate="email">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6" name="TextBox 66"/>
          <p:cNvSpPr txBox="1"/>
          <p:nvPr/>
        </p:nvSpPr>
        <p:spPr>
          <a:xfrm>
            <a:off x="3265994" y="1262316"/>
            <a:ext cx="5570339" cy="56938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667"/>
              </a:lnSpc>
              <a:spcBef>
                <a:spcPct val="0"/>
              </a:spcBef>
            </a:pPr>
            <a:r>
              <a:rPr lang="en-US" sz="3300" b="1">
                <a:solidFill>
                  <a:srgbClr val="000000"/>
                </a:solidFill>
                <a:latin typeface="Inter Bold"/>
              </a:rPr>
              <a:t>Birth Equity Key Strategies</a:t>
            </a:r>
          </a:p>
        </p:txBody>
      </p:sp>
      <p:sp>
        <p:nvSpPr>
          <p:cNvPr id="67" name="TextBox 67"/>
          <p:cNvSpPr txBox="1"/>
          <p:nvPr/>
        </p:nvSpPr>
        <p:spPr>
          <a:xfrm>
            <a:off x="951795" y="4178016"/>
            <a:ext cx="1478135" cy="15206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7"/>
              </a:lnSpc>
              <a:spcBef>
                <a:spcPct val="0"/>
              </a:spcBef>
            </a:pPr>
            <a:r>
              <a:rPr lang="en-US" sz="1700">
                <a:solidFill>
                  <a:srgbClr val="000000"/>
                </a:solidFill>
                <a:latin typeface="Canva Sans"/>
              </a:rPr>
              <a:t>Optimize</a:t>
            </a:r>
            <a:r>
              <a:rPr lang="en-US" sz="1700">
                <a:solidFill>
                  <a:srgbClr val="000000"/>
                </a:solidFill>
                <a:latin typeface="Canva Sans Bold"/>
              </a:rPr>
              <a:t> </a:t>
            </a:r>
            <a:r>
              <a:rPr lang="en-US" sz="1700" b="1">
                <a:solidFill>
                  <a:srgbClr val="000000"/>
                </a:solidFill>
                <a:latin typeface="Canva Sans Bold"/>
              </a:rPr>
              <a:t>race and ethnicity data collection</a:t>
            </a:r>
            <a:r>
              <a:rPr lang="en-US" sz="1700">
                <a:solidFill>
                  <a:srgbClr val="000000"/>
                </a:solidFill>
                <a:latin typeface="Canva Sans"/>
              </a:rPr>
              <a:t> and review stratified data</a:t>
            </a:r>
          </a:p>
        </p:txBody>
      </p:sp>
      <p:sp>
        <p:nvSpPr>
          <p:cNvPr id="68" name="TextBox 68"/>
          <p:cNvSpPr txBox="1"/>
          <p:nvPr/>
        </p:nvSpPr>
        <p:spPr>
          <a:xfrm>
            <a:off x="2588140" y="4178016"/>
            <a:ext cx="1729556" cy="182838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7"/>
              </a:lnSpc>
              <a:spcBef>
                <a:spcPct val="0"/>
              </a:spcBef>
            </a:pPr>
            <a:r>
              <a:rPr lang="en-US" sz="1700">
                <a:solidFill>
                  <a:srgbClr val="000000"/>
                </a:solidFill>
                <a:latin typeface="Canva Sans"/>
              </a:rPr>
              <a:t>Screen all patients for</a:t>
            </a:r>
            <a:r>
              <a:rPr lang="en-US" sz="1700">
                <a:solidFill>
                  <a:srgbClr val="000000"/>
                </a:solidFill>
                <a:latin typeface="Canva Sans Bold"/>
              </a:rPr>
              <a:t> </a:t>
            </a:r>
            <a:r>
              <a:rPr lang="en-US" sz="1700" b="1">
                <a:solidFill>
                  <a:srgbClr val="000000"/>
                </a:solidFill>
                <a:latin typeface="Canva Sans Bold"/>
              </a:rPr>
              <a:t>social determinants of health</a:t>
            </a:r>
            <a:r>
              <a:rPr lang="en-US" sz="1700">
                <a:solidFill>
                  <a:srgbClr val="000000"/>
                </a:solidFill>
                <a:latin typeface="Canva Sans"/>
              </a:rPr>
              <a:t> and link to community resources </a:t>
            </a:r>
            <a:endParaRPr lang="en-US" sz="1733">
              <a:solidFill>
                <a:srgbClr val="000000"/>
              </a:solidFill>
              <a:latin typeface="Canva Sans"/>
            </a:endParaRPr>
          </a:p>
        </p:txBody>
      </p:sp>
      <p:sp>
        <p:nvSpPr>
          <p:cNvPr id="69" name="TextBox 69"/>
          <p:cNvSpPr txBox="1"/>
          <p:nvPr/>
        </p:nvSpPr>
        <p:spPr>
          <a:xfrm>
            <a:off x="4401535" y="4178016"/>
            <a:ext cx="1626876" cy="182838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7"/>
              </a:lnSpc>
              <a:spcBef>
                <a:spcPct val="0"/>
              </a:spcBef>
            </a:pPr>
            <a:r>
              <a:rPr lang="en-US" sz="1700">
                <a:solidFill>
                  <a:srgbClr val="000000"/>
                </a:solidFill>
                <a:latin typeface="Canva Sans"/>
              </a:rPr>
              <a:t>Standardize</a:t>
            </a:r>
            <a:r>
              <a:rPr lang="en-US" sz="1700">
                <a:solidFill>
                  <a:srgbClr val="000000"/>
                </a:solidFill>
                <a:latin typeface="Canva Sans Bold"/>
              </a:rPr>
              <a:t> </a:t>
            </a:r>
            <a:r>
              <a:rPr lang="en-US" sz="1700" b="1">
                <a:solidFill>
                  <a:srgbClr val="000000"/>
                </a:solidFill>
                <a:latin typeface="Canva Sans Bold"/>
              </a:rPr>
              <a:t>postpartum safety education</a:t>
            </a:r>
            <a:r>
              <a:rPr lang="en-US" sz="1700">
                <a:solidFill>
                  <a:srgbClr val="000000"/>
                </a:solidFill>
                <a:latin typeface="Canva Sans Bold"/>
              </a:rPr>
              <a:t> </a:t>
            </a:r>
            <a:r>
              <a:rPr lang="en-US" sz="1700">
                <a:solidFill>
                  <a:srgbClr val="000000"/>
                </a:solidFill>
                <a:latin typeface="Canva Sans"/>
              </a:rPr>
              <a:t>and schedule early postpartum visit</a:t>
            </a:r>
          </a:p>
        </p:txBody>
      </p:sp>
      <p:sp>
        <p:nvSpPr>
          <p:cNvPr id="70" name="TextBox 70"/>
          <p:cNvSpPr txBox="1"/>
          <p:nvPr/>
        </p:nvSpPr>
        <p:spPr>
          <a:xfrm>
            <a:off x="6154435" y="4178016"/>
            <a:ext cx="1645187" cy="182838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7"/>
              </a:lnSpc>
              <a:spcBef>
                <a:spcPct val="0"/>
              </a:spcBef>
            </a:pPr>
            <a:r>
              <a:rPr lang="en-US" sz="1700">
                <a:solidFill>
                  <a:srgbClr val="000000"/>
                </a:solidFill>
                <a:latin typeface="Canva Sans"/>
              </a:rPr>
              <a:t>Engage</a:t>
            </a:r>
            <a:r>
              <a:rPr lang="en-US" sz="1700">
                <a:solidFill>
                  <a:srgbClr val="000000"/>
                </a:solidFill>
                <a:latin typeface="Canva Sans Bold"/>
              </a:rPr>
              <a:t> </a:t>
            </a:r>
            <a:r>
              <a:rPr lang="en-US" sz="1700" b="1">
                <a:solidFill>
                  <a:srgbClr val="000000"/>
                </a:solidFill>
                <a:latin typeface="Canva Sans Bold"/>
              </a:rPr>
              <a:t>patients and community</a:t>
            </a:r>
            <a:r>
              <a:rPr lang="en-US" sz="1700">
                <a:solidFill>
                  <a:srgbClr val="000000"/>
                </a:solidFill>
                <a:latin typeface="Canva Sans Bold"/>
              </a:rPr>
              <a:t> members </a:t>
            </a:r>
            <a:r>
              <a:rPr lang="en-US" sz="1700">
                <a:solidFill>
                  <a:srgbClr val="000000"/>
                </a:solidFill>
                <a:latin typeface="Canva Sans"/>
              </a:rPr>
              <a:t>for quality improvement input</a:t>
            </a:r>
          </a:p>
        </p:txBody>
      </p:sp>
      <p:sp>
        <p:nvSpPr>
          <p:cNvPr id="71" name="TextBox 71"/>
          <p:cNvSpPr txBox="1"/>
          <p:nvPr/>
        </p:nvSpPr>
        <p:spPr>
          <a:xfrm>
            <a:off x="7976877" y="4178016"/>
            <a:ext cx="1524411" cy="213616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7"/>
              </a:lnSpc>
              <a:spcBef>
                <a:spcPct val="0"/>
              </a:spcBef>
            </a:pPr>
            <a:r>
              <a:rPr lang="en-US" sz="1700">
                <a:solidFill>
                  <a:srgbClr val="000000"/>
                </a:solidFill>
                <a:latin typeface="Canva Sans"/>
              </a:rPr>
              <a:t>Implement</a:t>
            </a:r>
            <a:r>
              <a:rPr lang="en-US" sz="1700">
                <a:solidFill>
                  <a:srgbClr val="000000"/>
                </a:solidFill>
                <a:latin typeface="Canva Sans Bold"/>
              </a:rPr>
              <a:t> </a:t>
            </a:r>
            <a:r>
              <a:rPr lang="en-US" sz="1700" b="1">
                <a:solidFill>
                  <a:srgbClr val="000000"/>
                </a:solidFill>
                <a:latin typeface="Canva Sans Bold"/>
              </a:rPr>
              <a:t>implicit bias and respectful care training</a:t>
            </a:r>
            <a:r>
              <a:rPr lang="en-US" sz="1700">
                <a:solidFill>
                  <a:srgbClr val="000000"/>
                </a:solidFill>
                <a:latin typeface="Canva Sans Bold"/>
              </a:rPr>
              <a:t> </a:t>
            </a:r>
            <a:r>
              <a:rPr lang="en-US" sz="1700">
                <a:solidFill>
                  <a:srgbClr val="000000"/>
                </a:solidFill>
                <a:latin typeface="Canva Sans"/>
              </a:rPr>
              <a:t>for providers, nurses, other staff</a:t>
            </a:r>
          </a:p>
        </p:txBody>
      </p:sp>
      <p:sp>
        <p:nvSpPr>
          <p:cNvPr id="72" name="TextBox 72"/>
          <p:cNvSpPr txBox="1"/>
          <p:nvPr/>
        </p:nvSpPr>
        <p:spPr>
          <a:xfrm>
            <a:off x="9660860" y="4178016"/>
            <a:ext cx="1680554" cy="15206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7"/>
              </a:lnSpc>
              <a:spcBef>
                <a:spcPct val="0"/>
              </a:spcBef>
            </a:pPr>
            <a:r>
              <a:rPr lang="en-US" sz="1700">
                <a:solidFill>
                  <a:srgbClr val="000000"/>
                </a:solidFill>
                <a:latin typeface="Canva Sans"/>
              </a:rPr>
              <a:t>Share</a:t>
            </a:r>
            <a:r>
              <a:rPr lang="en-US" sz="1700">
                <a:solidFill>
                  <a:srgbClr val="000000"/>
                </a:solidFill>
                <a:latin typeface="Canva Sans Bold"/>
              </a:rPr>
              <a:t> </a:t>
            </a:r>
            <a:r>
              <a:rPr lang="en-US" sz="1700" b="1">
                <a:solidFill>
                  <a:srgbClr val="000000"/>
                </a:solidFill>
                <a:latin typeface="Canva Sans Bold"/>
              </a:rPr>
              <a:t>respectful care practices and survey patients (PREM)</a:t>
            </a:r>
            <a:r>
              <a:rPr lang="en-US" sz="1700">
                <a:solidFill>
                  <a:srgbClr val="000000"/>
                </a:solidFill>
                <a:latin typeface="Canva Sans Bold"/>
              </a:rPr>
              <a:t> </a:t>
            </a:r>
            <a:r>
              <a:rPr lang="en-US" sz="1700">
                <a:solidFill>
                  <a:srgbClr val="000000"/>
                </a:solidFill>
                <a:latin typeface="Canva Sans"/>
              </a:rPr>
              <a:t>on their care experience</a:t>
            </a:r>
          </a:p>
        </p:txBody>
      </p:sp>
      <p:sp>
        <p:nvSpPr>
          <p:cNvPr id="73" name="TextBox 73"/>
          <p:cNvSpPr txBox="1"/>
          <p:nvPr/>
        </p:nvSpPr>
        <p:spPr>
          <a:xfrm>
            <a:off x="1368233" y="209963"/>
            <a:ext cx="9634716" cy="9138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700"/>
              </a:lnSpc>
              <a:spcBef>
                <a:spcPct val="0"/>
              </a:spcBef>
            </a:pPr>
            <a:r>
              <a:rPr lang="en-US" sz="2466">
                <a:solidFill>
                  <a:srgbClr val="000000"/>
                </a:solidFill>
                <a:latin typeface="Canva Sans Bold"/>
              </a:rPr>
              <a:t>Birth Equity Initiative Aim:</a:t>
            </a:r>
            <a:r>
              <a:rPr lang="en-US" sz="2466">
                <a:solidFill>
                  <a:srgbClr val="000000"/>
                </a:solidFill>
                <a:latin typeface="Canva Sans"/>
              </a:rPr>
              <a:t> By May 2024, &gt; 70% of participating hospitals will have implemented all key strategies</a:t>
            </a:r>
          </a:p>
        </p:txBody>
      </p:sp>
    </p:spTree>
    <p:extLst>
      <p:ext uri="{BB962C8B-B14F-4D97-AF65-F5344CB8AC3E}">
        <p14:creationId xmlns:p14="http://schemas.microsoft.com/office/powerpoint/2010/main" val="3121592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a:xfrm>
            <a:off x="1413310" y="-304668"/>
            <a:ext cx="9841203" cy="2014679"/>
          </a:xfrm>
        </p:spPr>
        <p:txBody>
          <a:bodyPr/>
          <a:lstStyle/>
          <a:p>
            <a:br>
              <a:rPr lang="en-US"/>
            </a:br>
            <a:r>
              <a:rPr lang="en-US" sz="3200">
                <a:solidFill>
                  <a:srgbClr val="1C498B"/>
                </a:solidFill>
                <a:ea typeface="Lato Medium"/>
                <a:cs typeface="Lato Medium"/>
              </a:rPr>
              <a:t>Beth A. Plunkett , MD</a:t>
            </a:r>
          </a:p>
        </p:txBody>
      </p:sp>
      <p:sp>
        <p:nvSpPr>
          <p:cNvPr id="3" name="Content Placeholder 2">
            <a:extLst>
              <a:ext uri="{FF2B5EF4-FFF2-40B4-BE49-F238E27FC236}">
                <a16:creationId xmlns:a16="http://schemas.microsoft.com/office/drawing/2014/main" id="{B3A6EC5C-75A9-6841-A232-CD6FE289C3AE}"/>
              </a:ext>
            </a:extLst>
          </p:cNvPr>
          <p:cNvSpPr>
            <a:spLocks noGrp="1"/>
          </p:cNvSpPr>
          <p:nvPr>
            <p:ph type="subTitle" idx="1"/>
          </p:nvPr>
        </p:nvSpPr>
        <p:spPr>
          <a:xfrm>
            <a:off x="1413310" y="1701412"/>
            <a:ext cx="9365380" cy="986569"/>
          </a:xfrm>
        </p:spPr>
        <p:txBody>
          <a:bodyPr vert="horz" lIns="91440" tIns="45720" rIns="91440" bIns="45720" rtlCol="0" anchor="t">
            <a:noAutofit/>
          </a:bodyPr>
          <a:lstStyle/>
          <a:p>
            <a:pPr>
              <a:spcAft>
                <a:spcPts val="0"/>
              </a:spcAft>
            </a:pPr>
            <a:r>
              <a:rPr lang="en-US">
                <a:ea typeface="Lato"/>
                <a:cs typeface="Lato"/>
              </a:rPr>
              <a:t>Department of Obstetrics and Gynecology</a:t>
            </a:r>
            <a:br>
              <a:rPr lang="en-US">
                <a:ea typeface="Lato"/>
                <a:cs typeface="Lato"/>
              </a:rPr>
            </a:br>
            <a:r>
              <a:rPr lang="en-US">
                <a:ea typeface="Lato"/>
                <a:cs typeface="Lato"/>
              </a:rPr>
              <a:t>Division of Maternal-Fetal Medicine</a:t>
            </a:r>
            <a:br>
              <a:rPr lang="en-US">
                <a:ea typeface="Lato"/>
                <a:cs typeface="Lato"/>
              </a:rPr>
            </a:br>
            <a:r>
              <a:rPr lang="en-US">
                <a:ea typeface="Lato"/>
                <a:cs typeface="Lato"/>
              </a:rPr>
              <a:t>Director of Research</a:t>
            </a:r>
          </a:p>
          <a:p>
            <a:pPr>
              <a:spcBef>
                <a:spcPts val="0"/>
              </a:spcBef>
              <a:spcAft>
                <a:spcPts val="0"/>
              </a:spcAft>
            </a:pPr>
            <a:r>
              <a:rPr lang="en-US">
                <a:ea typeface="Lato"/>
                <a:cs typeface="Lato"/>
              </a:rPr>
              <a:t>Endeavor Health Evanston Hospital</a:t>
            </a:r>
            <a:endParaRPr lang="en-US"/>
          </a:p>
          <a:p>
            <a:pPr>
              <a:spcBef>
                <a:spcPts val="0"/>
              </a:spcBef>
              <a:spcAft>
                <a:spcPts val="0"/>
              </a:spcAft>
            </a:pPr>
            <a:endParaRPr lang="en-US"/>
          </a:p>
        </p:txBody>
      </p:sp>
      <p:sp>
        <p:nvSpPr>
          <p:cNvPr id="4" name="TextBox 3">
            <a:extLst>
              <a:ext uri="{FF2B5EF4-FFF2-40B4-BE49-F238E27FC236}">
                <a16:creationId xmlns:a16="http://schemas.microsoft.com/office/drawing/2014/main" id="{5D23A8A8-FA9F-3764-0491-C44A99DC4596}"/>
              </a:ext>
            </a:extLst>
          </p:cNvPr>
          <p:cNvSpPr txBox="1"/>
          <p:nvPr/>
        </p:nvSpPr>
        <p:spPr>
          <a:xfrm>
            <a:off x="1489495" y="3430437"/>
            <a:ext cx="921301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1C498B"/>
                </a:solidFill>
              </a:rPr>
              <a:t>Constandina (Dina) </a:t>
            </a:r>
            <a:r>
              <a:rPr lang="en-US" sz="3200" b="1" err="1">
                <a:solidFill>
                  <a:srgbClr val="1C498B"/>
                </a:solidFill>
              </a:rPr>
              <a:t>Kapogiannis</a:t>
            </a:r>
            <a:r>
              <a:rPr lang="en-US" sz="3200" b="1">
                <a:solidFill>
                  <a:srgbClr val="1C498B"/>
                </a:solidFill>
              </a:rPr>
              <a:t>, MS, RN, RNC-OB </a:t>
            </a:r>
            <a:endParaRPr lang="en-US"/>
          </a:p>
        </p:txBody>
      </p:sp>
      <p:graphicFrame>
        <p:nvGraphicFramePr>
          <p:cNvPr id="7" name="Table 6">
            <a:extLst>
              <a:ext uri="{FF2B5EF4-FFF2-40B4-BE49-F238E27FC236}">
                <a16:creationId xmlns:a16="http://schemas.microsoft.com/office/drawing/2014/main" id="{1D169CA3-5461-E587-AD59-BB9CCAA3CF03}"/>
              </a:ext>
            </a:extLst>
          </p:cNvPr>
          <p:cNvGraphicFramePr>
            <a:graphicFrameLocks noGrp="1"/>
          </p:cNvGraphicFramePr>
          <p:nvPr>
            <p:extLst>
              <p:ext uri="{D42A27DB-BD31-4B8C-83A1-F6EECF244321}">
                <p14:modId xmlns:p14="http://schemas.microsoft.com/office/powerpoint/2010/main" val="2770920307"/>
              </p:ext>
            </p:extLst>
          </p:nvPr>
        </p:nvGraphicFramePr>
        <p:xfrm>
          <a:off x="1484755" y="4011839"/>
          <a:ext cx="6853458" cy="1499870"/>
        </p:xfrm>
        <a:graphic>
          <a:graphicData uri="http://schemas.openxmlformats.org/drawingml/2006/table">
            <a:tbl>
              <a:tblPr firstRow="1" firstCol="1" bandRow="1">
                <a:tableStyleId>{5C22544A-7EE6-4342-B048-85BDC9FD1C3A}</a:tableStyleId>
              </a:tblPr>
              <a:tblGrid>
                <a:gridCol w="6853458">
                  <a:extLst>
                    <a:ext uri="{9D8B030D-6E8A-4147-A177-3AD203B41FA5}">
                      <a16:colId xmlns:a16="http://schemas.microsoft.com/office/drawing/2014/main" val="2224402955"/>
                    </a:ext>
                  </a:extLst>
                </a:gridCol>
              </a:tblGrid>
              <a:tr h="0">
                <a:tc>
                  <a:txBody>
                    <a:bodyPr/>
                    <a:lstStyle/>
                    <a:p>
                      <a:pPr marL="0" marR="0" lvl="0">
                        <a:spcBef>
                          <a:spcPts val="0"/>
                        </a:spcBef>
                        <a:spcAft>
                          <a:spcPts val="0"/>
                        </a:spcAft>
                        <a:buNone/>
                      </a:pPr>
                      <a:r>
                        <a:rPr lang="en-US" sz="2400" b="0" i="0" kern="1200">
                          <a:solidFill>
                            <a:schemeClr val="tx1"/>
                          </a:solidFill>
                          <a:latin typeface="+mn-lt"/>
                          <a:ea typeface="Lato"/>
                          <a:cs typeface="Lato"/>
                        </a:rPr>
                        <a:t>SAVE MOMS Research Nurse</a:t>
                      </a:r>
                      <a:endParaRPr lang="en-US"/>
                    </a:p>
                    <a:p>
                      <a:pPr marL="0" marR="0" lvl="0">
                        <a:spcBef>
                          <a:spcPts val="0"/>
                        </a:spcBef>
                        <a:spcAft>
                          <a:spcPts val="0"/>
                        </a:spcAft>
                        <a:buNone/>
                      </a:pPr>
                      <a:r>
                        <a:rPr lang="en-US" sz="2400" b="0" i="0" kern="1200">
                          <a:solidFill>
                            <a:schemeClr val="tx1"/>
                          </a:solidFill>
                          <a:latin typeface="+mn-lt"/>
                          <a:ea typeface="Lato"/>
                          <a:cs typeface="Lato"/>
                        </a:rPr>
                        <a:t>Department of Obstetrics and Gynecology</a:t>
                      </a:r>
                      <a:endParaRPr lang="en-US"/>
                    </a:p>
                    <a:p>
                      <a:pPr marL="0" marR="0" lvl="0" indent="0" algn="l">
                        <a:lnSpc>
                          <a:spcPct val="100000"/>
                        </a:lnSpc>
                        <a:spcBef>
                          <a:spcPts val="0"/>
                        </a:spcBef>
                        <a:spcAft>
                          <a:spcPts val="0"/>
                        </a:spcAft>
                        <a:buNone/>
                      </a:pPr>
                      <a:r>
                        <a:rPr lang="en-US" sz="2400" b="0" i="0" kern="1200" noProof="0">
                          <a:solidFill>
                            <a:schemeClr val="tx1"/>
                          </a:solidFill>
                          <a:latin typeface="+mn-lt"/>
                          <a:ea typeface="Lato"/>
                          <a:cs typeface="Lato"/>
                        </a:rPr>
                        <a:t>Endeavor Health Evanston Hospital</a:t>
                      </a:r>
                    </a:p>
                    <a:p>
                      <a:pPr marL="0" marR="0" lvl="0" indent="0" algn="l">
                        <a:lnSpc>
                          <a:spcPct val="100000"/>
                        </a:lnSpc>
                        <a:buNone/>
                      </a:pPr>
                      <a:endParaRPr lang="en-US" sz="2400" b="0" i="0" kern="1200" noProof="0">
                        <a:solidFill>
                          <a:schemeClr val="tx1"/>
                        </a:solidFill>
                        <a:latin typeface="+mn-lt"/>
                        <a:ea typeface="Lato"/>
                        <a:cs typeface="Lato"/>
                      </a:endParaRPr>
                    </a:p>
                  </a:txBody>
                  <a:tcPr marL="0" marR="0" marT="18415" marB="18415">
                    <a:lnL>
                      <a:noFill/>
                    </a:lnL>
                    <a:lnR>
                      <a:noFill/>
                    </a:lnR>
                    <a:lnT>
                      <a:noFill/>
                    </a:lnT>
                    <a:lnB>
                      <a:noFill/>
                    </a:lnB>
                    <a:noFill/>
                  </a:tcPr>
                </a:tc>
                <a:extLst>
                  <a:ext uri="{0D108BD9-81ED-4DB2-BD59-A6C34878D82A}">
                    <a16:rowId xmlns:a16="http://schemas.microsoft.com/office/drawing/2014/main" val="1122376459"/>
                  </a:ext>
                </a:extLst>
              </a:tr>
            </a:tbl>
          </a:graphicData>
        </a:graphic>
      </p:graphicFrame>
    </p:spTree>
    <p:extLst>
      <p:ext uri="{BB962C8B-B14F-4D97-AF65-F5344CB8AC3E}">
        <p14:creationId xmlns:p14="http://schemas.microsoft.com/office/powerpoint/2010/main" val="1400340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a:solidFill>
                  <a:srgbClr val="235FF8"/>
                </a:solidFill>
                <a:latin typeface="+mj-lt"/>
              </a:rPr>
              <a:t>Hospital Demographics</a:t>
            </a:r>
          </a:p>
        </p:txBody>
      </p:sp>
      <p:sp>
        <p:nvSpPr>
          <p:cNvPr id="5" name="Content Placeholder 4"/>
          <p:cNvSpPr>
            <a:spLocks noGrp="1"/>
          </p:cNvSpPr>
          <p:nvPr>
            <p:ph idx="1"/>
          </p:nvPr>
        </p:nvSpPr>
        <p:spPr>
          <a:xfrm>
            <a:off x="838200" y="1493240"/>
            <a:ext cx="10515600" cy="4611836"/>
          </a:xfrm>
        </p:spPr>
        <p:txBody>
          <a:bodyPr vert="horz" lIns="91440" tIns="45720" rIns="91440" bIns="45720" rtlCol="0" anchor="t">
            <a:normAutofit/>
          </a:bodyPr>
          <a:lstStyle/>
          <a:p>
            <a:r>
              <a:rPr lang="en-US" sz="2800">
                <a:latin typeface="Candara"/>
              </a:rPr>
              <a:t>Evanston is a Chicago suburb located on</a:t>
            </a:r>
          </a:p>
          <a:p>
            <a:pPr marL="0" indent="0">
              <a:buNone/>
            </a:pPr>
            <a:r>
              <a:rPr lang="en-US" sz="2800">
                <a:latin typeface="Candara"/>
              </a:rPr>
              <a:t>the North shore of Lake Michigan</a:t>
            </a:r>
          </a:p>
          <a:p>
            <a:r>
              <a:rPr lang="en-US" sz="2800">
                <a:latin typeface="Candara"/>
              </a:rPr>
              <a:t>Perinatal Level: 3</a:t>
            </a:r>
          </a:p>
          <a:p>
            <a:r>
              <a:rPr lang="en-US" sz="2800">
                <a:latin typeface="Candara"/>
              </a:rPr>
              <a:t>Perinatal Network: Northwestern</a:t>
            </a:r>
          </a:p>
          <a:p>
            <a:r>
              <a:rPr lang="en-US" sz="2800">
                <a:latin typeface="Candara"/>
              </a:rPr>
              <a:t>Birth Volume: 3,243 deliveries (CY 2023)</a:t>
            </a:r>
          </a:p>
          <a:p>
            <a:endParaRPr lang="en-US"/>
          </a:p>
        </p:txBody>
      </p:sp>
    </p:spTree>
    <p:extLst>
      <p:ext uri="{BB962C8B-B14F-4D97-AF65-F5344CB8AC3E}">
        <p14:creationId xmlns:p14="http://schemas.microsoft.com/office/powerpoint/2010/main" val="3081237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235FF8"/>
                </a:solidFill>
              </a:rPr>
              <a:t>Delivery Demographics (CY 2023)</a:t>
            </a:r>
            <a:endParaRPr lang="en-US"/>
          </a:p>
        </p:txBody>
      </p:sp>
      <p:sp>
        <p:nvSpPr>
          <p:cNvPr id="5" name="Slide Number Placeholder 4"/>
          <p:cNvSpPr>
            <a:spLocks noGrp="1"/>
          </p:cNvSpPr>
          <p:nvPr>
            <p:ph type="sldNum" sz="quarter" idx="12"/>
          </p:nvPr>
        </p:nvSpPr>
        <p:spPr/>
        <p:txBody>
          <a:bodyPr/>
          <a:lstStyle/>
          <a:p>
            <a:fld id="{9CA323EA-5A1E-44C1-A3C0-11E6DC05FF07}" type="slidenum">
              <a:rPr lang="en-US" smtClean="0"/>
              <a:t>22</a:t>
            </a:fld>
            <a:endParaRPr lang="en-US"/>
          </a:p>
        </p:txBody>
      </p:sp>
      <p:graphicFrame>
        <p:nvGraphicFramePr>
          <p:cNvPr id="8" name="Content Placeholder 7"/>
          <p:cNvGraphicFramePr>
            <a:graphicFrameLocks noGrp="1"/>
          </p:cNvGraphicFramePr>
          <p:nvPr>
            <p:ph idx="1"/>
          </p:nvPr>
        </p:nvGraphicFramePr>
        <p:xfrm>
          <a:off x="670560" y="1515291"/>
          <a:ext cx="5468983" cy="46616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nvGraphicFramePr>
        <p:xfrm>
          <a:off x="6655526" y="487680"/>
          <a:ext cx="4865914" cy="28256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nvGraphicFramePr>
        <p:xfrm>
          <a:off x="6482443" y="3373346"/>
          <a:ext cx="5214257" cy="33481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16518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358539" y="1593402"/>
            <a:ext cx="93791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latin typeface="Candara" panose="020E0502030303020204" pitchFamily="34" charset="0"/>
            </a:endParaRPr>
          </a:p>
          <a:p>
            <a:r>
              <a:rPr lang="en-US" sz="2400">
                <a:latin typeface="Candara" panose="020E0502030303020204" pitchFamily="34" charset="0"/>
              </a:rPr>
              <a:t>Barrett Robinson, MD, OB Chair</a:t>
            </a:r>
          </a:p>
          <a:p>
            <a:r>
              <a:rPr lang="en-US" sz="2400">
                <a:latin typeface="Candara" panose="020E0502030303020204" pitchFamily="34" charset="0"/>
              </a:rPr>
              <a:t>Suzanne Guy, MS, RN, Clinical Lead</a:t>
            </a:r>
          </a:p>
          <a:p>
            <a:r>
              <a:rPr lang="en-US" sz="2400">
                <a:latin typeface="Candara" panose="020E0502030303020204" pitchFamily="34" charset="0"/>
              </a:rPr>
              <a:t>Beth A. Plunkett, MD, MPH, OB Provider</a:t>
            </a:r>
          </a:p>
          <a:p>
            <a:r>
              <a:rPr lang="en-US" sz="2400">
                <a:latin typeface="Candara" panose="020E0502030303020204" pitchFamily="34" charset="0"/>
              </a:rPr>
              <a:t>Lauren Keenan-Devlin, PhD, MPH, Project Team Lead</a:t>
            </a:r>
          </a:p>
          <a:p>
            <a:r>
              <a:rPr lang="en-US" sz="2400">
                <a:latin typeface="Candara" panose="020E0502030303020204" pitchFamily="34" charset="0"/>
              </a:rPr>
              <a:t>Constandina Kapogiannis, MS, RN Champion</a:t>
            </a:r>
          </a:p>
          <a:p>
            <a:r>
              <a:rPr lang="en-US" sz="2400">
                <a:latin typeface="Candara" panose="020E0502030303020204" pitchFamily="34" charset="0"/>
              </a:rPr>
              <a:t>Sara Polonsky, RN, MPH</a:t>
            </a:r>
          </a:p>
          <a:p>
            <a:pPr marR="0" algn="l" rtl="0"/>
            <a:r>
              <a:rPr lang="en-US" sz="2400">
                <a:latin typeface="Candara" panose="020E0502030303020204" pitchFamily="34" charset="0"/>
              </a:rPr>
              <a:t>Shelly Ann Hope, MD, </a:t>
            </a:r>
            <a:r>
              <a:rPr lang="en-US" sz="2400" b="0" i="0" u="none" strike="noStrike" baseline="0">
                <a:latin typeface="Candara" panose="020E0502030303020204" pitchFamily="34" charset="0"/>
              </a:rPr>
              <a:t>Vice Chair Perinatal Safety and Quality, Division Director Obstetrics, Vice Chair Health Equity</a:t>
            </a:r>
            <a:endParaRPr lang="en-US" sz="2400"/>
          </a:p>
          <a:p>
            <a:endParaRPr lang="en-US"/>
          </a:p>
        </p:txBody>
      </p:sp>
      <p:sp>
        <p:nvSpPr>
          <p:cNvPr id="6" name="Title 1"/>
          <p:cNvSpPr txBox="1">
            <a:spLocks/>
          </p:cNvSpPr>
          <p:nvPr/>
        </p:nvSpPr>
        <p:spPr>
          <a:xfrm>
            <a:off x="3366887" y="478336"/>
            <a:ext cx="51860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5FF8"/>
                </a:solidFill>
              </a:rPr>
              <a:t>BE QI Team Members</a:t>
            </a:r>
          </a:p>
        </p:txBody>
      </p:sp>
    </p:spTree>
    <p:extLst>
      <p:ext uri="{BB962C8B-B14F-4D97-AF65-F5344CB8AC3E}">
        <p14:creationId xmlns:p14="http://schemas.microsoft.com/office/powerpoint/2010/main" val="1366563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Candara"/>
                <a:cs typeface="Calibri Light"/>
              </a:rPr>
              <a:t>Birth Equity Journey</a:t>
            </a:r>
            <a:endParaRPr lang="en-US" b="1">
              <a:latin typeface="Candara"/>
            </a:endParaRPr>
          </a:p>
        </p:txBody>
      </p:sp>
      <p:sp>
        <p:nvSpPr>
          <p:cNvPr id="3" name="Content Placeholder 2"/>
          <p:cNvSpPr>
            <a:spLocks noGrp="1"/>
          </p:cNvSpPr>
          <p:nvPr>
            <p:ph idx="1"/>
          </p:nvPr>
        </p:nvSpPr>
        <p:spPr>
          <a:xfrm>
            <a:off x="838200" y="1442906"/>
            <a:ext cx="6250577" cy="4734057"/>
          </a:xfrm>
        </p:spPr>
        <p:txBody>
          <a:bodyPr vert="horz" lIns="91440" tIns="45720" rIns="91440" bIns="45720" rtlCol="0" anchor="t">
            <a:normAutofit fontScale="62500" lnSpcReduction="20000"/>
          </a:bodyPr>
          <a:lstStyle/>
          <a:p>
            <a:r>
              <a:rPr lang="en-US" sz="3000" b="1">
                <a:solidFill>
                  <a:srgbClr val="235FF8"/>
                </a:solidFill>
                <a:latin typeface="Candara"/>
              </a:rPr>
              <a:t>Successes</a:t>
            </a:r>
          </a:p>
          <a:p>
            <a:pPr lvl="1"/>
            <a:r>
              <a:rPr lang="en-US" sz="2800">
                <a:latin typeface="Candara" panose="020E0502030303020204" pitchFamily="34" charset="0"/>
              </a:rPr>
              <a:t>Worked with system-wide task force to improve patient self-identification of race/ethnicity</a:t>
            </a:r>
          </a:p>
          <a:p>
            <a:pPr lvl="1"/>
            <a:r>
              <a:rPr lang="en-US" sz="2800">
                <a:latin typeface="Candara" panose="020E0502030303020204" pitchFamily="34" charset="0"/>
              </a:rPr>
              <a:t>Embedded SDOH screening tool into L&amp;D Nurse admission flowsheet</a:t>
            </a:r>
          </a:p>
          <a:p>
            <a:pPr lvl="1"/>
            <a:r>
              <a:rPr lang="en-US" sz="2800">
                <a:latin typeface="Candara" panose="020E0502030303020204" pitchFamily="34" charset="0"/>
              </a:rPr>
              <a:t>Implemented the PREM survey permanently into discharge checklist</a:t>
            </a:r>
          </a:p>
          <a:p>
            <a:pPr lvl="1"/>
            <a:r>
              <a:rPr lang="en-US" sz="2800">
                <a:latin typeface="Candara" panose="020E0502030303020204" pitchFamily="34" charset="0"/>
              </a:rPr>
              <a:t>Postpartum safety education implemented</a:t>
            </a:r>
          </a:p>
          <a:p>
            <a:pPr lvl="1"/>
            <a:r>
              <a:rPr lang="en-US" sz="2800">
                <a:latin typeface="Candara" panose="020E0502030303020204" pitchFamily="34" charset="0"/>
              </a:rPr>
              <a:t>All RN and MD staff educated on respectful care practices and completed a mandated training module</a:t>
            </a:r>
          </a:p>
          <a:p>
            <a:pPr lvl="1"/>
            <a:r>
              <a:rPr lang="en-US" sz="2800">
                <a:latin typeface="Candara" panose="020E0502030303020204" pitchFamily="34" charset="0"/>
              </a:rPr>
              <a:t>Obstetric and pediatric leadership completed longitudinal workshop-based anti-racism training</a:t>
            </a:r>
          </a:p>
          <a:p>
            <a:pPr lvl="1"/>
            <a:r>
              <a:rPr lang="en-US" sz="2800">
                <a:latin typeface="Candara" panose="020E0502030303020204" pitchFamily="34" charset="0"/>
              </a:rPr>
              <a:t>Grant funding obtained to create a perinatal patient-engagement committee</a:t>
            </a:r>
          </a:p>
          <a:p>
            <a:pPr lvl="1"/>
            <a:r>
              <a:rPr lang="en-US" sz="2800">
                <a:latin typeface="Candara" panose="020E0502030303020204" pitchFamily="34" charset="0"/>
              </a:rPr>
              <a:t>Respectful Care Breakfast held 2/22/2024</a:t>
            </a:r>
            <a:endParaRPr lang="en-US">
              <a:latin typeface="Candara" panose="020E0502030303020204" pitchFamily="34" charset="0"/>
            </a:endParaRPr>
          </a:p>
          <a:p>
            <a:pPr marL="0" indent="0">
              <a:buNone/>
            </a:pPr>
            <a:endParaRPr lang="en-US">
              <a:latin typeface="Candara"/>
            </a:endParaRPr>
          </a:p>
          <a:p>
            <a:pPr marL="0" indent="0">
              <a:buNone/>
            </a:pPr>
            <a:endParaRPr lang="en-US">
              <a:latin typeface="Candar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187" y="347907"/>
            <a:ext cx="3358684" cy="346202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187" y="3639671"/>
            <a:ext cx="4370543" cy="2969863"/>
          </a:xfrm>
          <a:prstGeom prst="rect">
            <a:avLst/>
          </a:prstGeom>
        </p:spPr>
      </p:pic>
    </p:spTree>
    <p:extLst>
      <p:ext uri="{BB962C8B-B14F-4D97-AF65-F5344CB8AC3E}">
        <p14:creationId xmlns:p14="http://schemas.microsoft.com/office/powerpoint/2010/main" val="845587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92A2F-97EE-4AD3-AF6A-3FF6BC1C3A83}"/>
              </a:ext>
            </a:extLst>
          </p:cNvPr>
          <p:cNvSpPr>
            <a:spLocks noGrp="1"/>
          </p:cNvSpPr>
          <p:nvPr>
            <p:ph type="title"/>
          </p:nvPr>
        </p:nvSpPr>
        <p:spPr/>
        <p:txBody>
          <a:bodyPr/>
          <a:lstStyle/>
          <a:p>
            <a:r>
              <a:rPr lang="en-US" b="1" dirty="0">
                <a:solidFill>
                  <a:schemeClr val="accent1">
                    <a:lumMod val="75000"/>
                  </a:schemeClr>
                </a:solidFill>
                <a:latin typeface="Candara" panose="020E0502030303020204" pitchFamily="34" charset="0"/>
              </a:rPr>
              <a:t>Respectful Care Breakfast</a:t>
            </a:r>
            <a:endParaRPr lang="en-US" dirty="0"/>
          </a:p>
        </p:txBody>
      </p:sp>
      <p:sp>
        <p:nvSpPr>
          <p:cNvPr id="3" name="Content Placeholder 2">
            <a:extLst>
              <a:ext uri="{FF2B5EF4-FFF2-40B4-BE49-F238E27FC236}">
                <a16:creationId xmlns:a16="http://schemas.microsoft.com/office/drawing/2014/main" id="{C9D28D18-223C-46D9-BE90-891E023C65C2}"/>
              </a:ext>
            </a:extLst>
          </p:cNvPr>
          <p:cNvSpPr>
            <a:spLocks noGrp="1"/>
          </p:cNvSpPr>
          <p:nvPr>
            <p:ph idx="1"/>
          </p:nvPr>
        </p:nvSpPr>
        <p:spPr>
          <a:xfrm>
            <a:off x="838200" y="1323703"/>
            <a:ext cx="5640977" cy="4853260"/>
          </a:xfrm>
        </p:spPr>
        <p:txBody>
          <a:bodyPr>
            <a:noAutofit/>
          </a:bodyPr>
          <a:lstStyle/>
          <a:p>
            <a:r>
              <a:rPr lang="en-US" sz="2000" b="1" dirty="0"/>
              <a:t>Getting ready</a:t>
            </a:r>
          </a:p>
          <a:p>
            <a:r>
              <a:rPr lang="en-US" sz="2000" dirty="0"/>
              <a:t>Patients were personally invited by a MD or CNM</a:t>
            </a:r>
          </a:p>
          <a:p>
            <a:pPr lvl="1"/>
            <a:r>
              <a:rPr lang="en-US" dirty="0"/>
              <a:t>MFM group identified patients who delivered in the past year to invite, admitted PP patients, and patients who were visiting their infant(s) in ISCU invited</a:t>
            </a:r>
          </a:p>
          <a:p>
            <a:r>
              <a:rPr lang="en-US" sz="2000" dirty="0"/>
              <a:t> Staff (RN, MD/DO, CNM) were invited to attend breakfast via flyers posted on inpatient units (L&amp;D, PP, ISCU) and in MFM office and an email invite was sent</a:t>
            </a:r>
          </a:p>
          <a:p>
            <a:r>
              <a:rPr lang="en-US" sz="2000" dirty="0"/>
              <a:t>Social work (perinatal family support team), Diversity and Inclusion staff were invited to attend via emails</a:t>
            </a:r>
          </a:p>
        </p:txBody>
      </p:sp>
      <p:sp>
        <p:nvSpPr>
          <p:cNvPr id="5" name="Slide Number Placeholder 4">
            <a:extLst>
              <a:ext uri="{FF2B5EF4-FFF2-40B4-BE49-F238E27FC236}">
                <a16:creationId xmlns:a16="http://schemas.microsoft.com/office/drawing/2014/main" id="{67BD250A-0068-4F57-95B4-B5EB40270CF3}"/>
              </a:ext>
            </a:extLst>
          </p:cNvPr>
          <p:cNvSpPr>
            <a:spLocks noGrp="1"/>
          </p:cNvSpPr>
          <p:nvPr>
            <p:ph type="sldNum" sz="quarter" idx="12"/>
          </p:nvPr>
        </p:nvSpPr>
        <p:spPr/>
        <p:txBody>
          <a:bodyPr/>
          <a:lstStyle/>
          <a:p>
            <a:fld id="{9CA323EA-5A1E-44C1-A3C0-11E6DC05FF07}" type="slidenum">
              <a:rPr lang="en-US" smtClean="0"/>
              <a:t>25</a:t>
            </a:fld>
            <a:endParaRPr lang="en-US"/>
          </a:p>
        </p:txBody>
      </p:sp>
      <p:sp>
        <p:nvSpPr>
          <p:cNvPr id="8" name="Content Placeholder 2">
            <a:extLst>
              <a:ext uri="{FF2B5EF4-FFF2-40B4-BE49-F238E27FC236}">
                <a16:creationId xmlns:a16="http://schemas.microsoft.com/office/drawing/2014/main" id="{96B66759-3AD9-438D-9A8E-70FF665ABFDC}"/>
              </a:ext>
            </a:extLst>
          </p:cNvPr>
          <p:cNvSpPr txBox="1">
            <a:spLocks/>
          </p:cNvSpPr>
          <p:nvPr/>
        </p:nvSpPr>
        <p:spPr>
          <a:xfrm>
            <a:off x="6479177" y="1308003"/>
            <a:ext cx="5455920" cy="485326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Day of event</a:t>
            </a:r>
          </a:p>
          <a:p>
            <a:pPr lvl="1"/>
            <a:r>
              <a:rPr lang="en-US" dirty="0"/>
              <a:t>Breakfast set up and decorations</a:t>
            </a:r>
          </a:p>
          <a:p>
            <a:pPr lvl="1"/>
            <a:r>
              <a:rPr lang="en-US" dirty="0"/>
              <a:t>Check in, name tags, small group discussion at each table, panel discussion, patients not on the panel invited to also share their experiences</a:t>
            </a:r>
          </a:p>
          <a:p>
            <a:pPr lvl="1"/>
            <a:r>
              <a:rPr lang="en-US" dirty="0"/>
              <a:t>Respectful care practices placed on each table in a stand</a:t>
            </a:r>
          </a:p>
          <a:p>
            <a:pPr lvl="1"/>
            <a:r>
              <a:rPr lang="en-US" dirty="0"/>
              <a:t>Additional copies of respectful care practices placed on each table for attendees to take</a:t>
            </a:r>
          </a:p>
          <a:p>
            <a:pPr lvl="1"/>
            <a:r>
              <a:rPr lang="en-US" dirty="0"/>
              <a:t>All attendees were thanked for their participation and asked to complete the feedback survey at the conclusion of the event</a:t>
            </a:r>
          </a:p>
        </p:txBody>
      </p:sp>
    </p:spTree>
    <p:extLst>
      <p:ext uri="{BB962C8B-B14F-4D97-AF65-F5344CB8AC3E}">
        <p14:creationId xmlns:p14="http://schemas.microsoft.com/office/powerpoint/2010/main" val="233822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13D4-CE48-4584-B404-055F2487306D}"/>
              </a:ext>
            </a:extLst>
          </p:cNvPr>
          <p:cNvSpPr>
            <a:spLocks noGrp="1"/>
          </p:cNvSpPr>
          <p:nvPr>
            <p:ph type="title"/>
          </p:nvPr>
        </p:nvSpPr>
        <p:spPr>
          <a:xfrm>
            <a:off x="838200" y="365125"/>
            <a:ext cx="10363263" cy="822273"/>
          </a:xfrm>
        </p:spPr>
        <p:txBody>
          <a:bodyPr/>
          <a:lstStyle/>
          <a:p>
            <a:pPr algn="ctr"/>
            <a:r>
              <a:rPr lang="en-US" b="1">
                <a:solidFill>
                  <a:schemeClr val="accent1">
                    <a:lumMod val="75000"/>
                  </a:schemeClr>
                </a:solidFill>
                <a:latin typeface="Candara" panose="020E0502030303020204" pitchFamily="34" charset="0"/>
              </a:rPr>
              <a:t>Respectful Care Breakfast 2/22/2024 @ 0745-0915</a:t>
            </a:r>
          </a:p>
        </p:txBody>
      </p:sp>
      <p:pic>
        <p:nvPicPr>
          <p:cNvPr id="7" name="Content Placeholder 6">
            <a:extLst>
              <a:ext uri="{FF2B5EF4-FFF2-40B4-BE49-F238E27FC236}">
                <a16:creationId xmlns:a16="http://schemas.microsoft.com/office/drawing/2014/main" id="{BEE04C74-8F20-4D33-9421-4A5CE289A0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22718" y="1107923"/>
            <a:ext cx="1238250" cy="1828800"/>
          </a:xfrm>
        </p:spPr>
      </p:pic>
      <p:pic>
        <p:nvPicPr>
          <p:cNvPr id="9" name="Picture 8">
            <a:extLst>
              <a:ext uri="{FF2B5EF4-FFF2-40B4-BE49-F238E27FC236}">
                <a16:creationId xmlns:a16="http://schemas.microsoft.com/office/drawing/2014/main" id="{E9C4B650-7C3E-479F-B343-87E016CC2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119" y="2797247"/>
            <a:ext cx="1905000" cy="1600200"/>
          </a:xfrm>
          <a:prstGeom prst="rect">
            <a:avLst/>
          </a:prstGeom>
        </p:spPr>
      </p:pic>
      <p:pic>
        <p:nvPicPr>
          <p:cNvPr id="11" name="Picture 10">
            <a:extLst>
              <a:ext uri="{FF2B5EF4-FFF2-40B4-BE49-F238E27FC236}">
                <a16:creationId xmlns:a16="http://schemas.microsoft.com/office/drawing/2014/main" id="{03020439-0543-44ED-9CC5-0A440272A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119" y="1107923"/>
            <a:ext cx="2371725" cy="1600200"/>
          </a:xfrm>
          <a:prstGeom prst="rect">
            <a:avLst/>
          </a:prstGeom>
        </p:spPr>
      </p:pic>
      <p:pic>
        <p:nvPicPr>
          <p:cNvPr id="13" name="Picture 12">
            <a:extLst>
              <a:ext uri="{FF2B5EF4-FFF2-40B4-BE49-F238E27FC236}">
                <a16:creationId xmlns:a16="http://schemas.microsoft.com/office/drawing/2014/main" id="{5B110E5A-9216-4B1D-A872-46A9BF36D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1416" y="4378285"/>
            <a:ext cx="3228975" cy="1790700"/>
          </a:xfrm>
          <a:prstGeom prst="rect">
            <a:avLst/>
          </a:prstGeom>
        </p:spPr>
      </p:pic>
      <p:pic>
        <p:nvPicPr>
          <p:cNvPr id="1026" name="Picture 2">
            <a:extLst>
              <a:ext uri="{FF2B5EF4-FFF2-40B4-BE49-F238E27FC236}">
                <a16:creationId xmlns:a16="http://schemas.microsoft.com/office/drawing/2014/main" id="{258A1B79-8BDE-44F1-9340-B7689CF655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6329"/>
          <a:stretch>
            <a:fillRect/>
          </a:stretch>
        </p:blipFill>
        <p:spPr bwMode="auto">
          <a:xfrm>
            <a:off x="525691" y="4729725"/>
            <a:ext cx="3493588" cy="143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26F066F3-F3B6-4CF5-A1B4-F6E046CA1F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17262"/>
          <a:stretch>
            <a:fillRect/>
          </a:stretch>
        </p:blipFill>
        <p:spPr bwMode="auto">
          <a:xfrm>
            <a:off x="7643972" y="4843423"/>
            <a:ext cx="3557491"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D120416B-761E-485C-A01C-FFA6429F39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4859" y="1107923"/>
            <a:ext cx="2677459" cy="1689324"/>
          </a:xfrm>
          <a:prstGeom prst="rect">
            <a:avLst/>
          </a:prstGeom>
        </p:spPr>
      </p:pic>
      <p:sp>
        <p:nvSpPr>
          <p:cNvPr id="19" name="TextBox 18">
            <a:extLst>
              <a:ext uri="{FF2B5EF4-FFF2-40B4-BE49-F238E27FC236}">
                <a16:creationId xmlns:a16="http://schemas.microsoft.com/office/drawing/2014/main" id="{7F30DAE6-B212-412B-92DB-56F146C4691C}"/>
              </a:ext>
            </a:extLst>
          </p:cNvPr>
          <p:cNvSpPr txBox="1"/>
          <p:nvPr/>
        </p:nvSpPr>
        <p:spPr>
          <a:xfrm>
            <a:off x="2895119" y="2983581"/>
            <a:ext cx="6315295" cy="1384995"/>
          </a:xfrm>
          <a:prstGeom prst="rect">
            <a:avLst/>
          </a:prstGeom>
          <a:noFill/>
        </p:spPr>
        <p:txBody>
          <a:bodyPr wrap="square">
            <a:spAutoFit/>
          </a:bodyPr>
          <a:lstStyle/>
          <a:p>
            <a:pPr marR="0" algn="ctr" rtl="0"/>
            <a:r>
              <a:rPr lang="en-US" sz="2800" b="0" i="0" u="none" strike="noStrike" baseline="0">
                <a:latin typeface="Times New Roman" panose="02020603050405020304" pitchFamily="18" charset="0"/>
              </a:rPr>
              <a:t>There were over 70 attendees including patients and care team providers. Patients shared honest feedback about their care. </a:t>
            </a:r>
          </a:p>
        </p:txBody>
      </p:sp>
      <p:pic>
        <p:nvPicPr>
          <p:cNvPr id="18" name="Picture 17">
            <a:extLst>
              <a:ext uri="{FF2B5EF4-FFF2-40B4-BE49-F238E27FC236}">
                <a16:creationId xmlns:a16="http://schemas.microsoft.com/office/drawing/2014/main" id="{71053072-F26A-4311-B983-994D528FCE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85326" y="3128355"/>
            <a:ext cx="1513033" cy="1563806"/>
          </a:xfrm>
          <a:prstGeom prst="rect">
            <a:avLst/>
          </a:prstGeom>
        </p:spPr>
      </p:pic>
      <p:pic>
        <p:nvPicPr>
          <p:cNvPr id="21" name="Picture 20">
            <a:extLst>
              <a:ext uri="{FF2B5EF4-FFF2-40B4-BE49-F238E27FC236}">
                <a16:creationId xmlns:a16="http://schemas.microsoft.com/office/drawing/2014/main" id="{75CEC563-FE6A-4399-AD2F-0C52E80338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90833" y="1107923"/>
            <a:ext cx="2486025" cy="1800225"/>
          </a:xfrm>
          <a:prstGeom prst="rect">
            <a:avLst/>
          </a:prstGeom>
        </p:spPr>
      </p:pic>
    </p:spTree>
    <p:extLst>
      <p:ext uri="{BB962C8B-B14F-4D97-AF65-F5344CB8AC3E}">
        <p14:creationId xmlns:p14="http://schemas.microsoft.com/office/powerpoint/2010/main" val="3372186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chemeClr val="accent1">
                    <a:lumMod val="75000"/>
                  </a:schemeClr>
                </a:solidFill>
                <a:latin typeface="Candara" panose="020E0502030303020204" pitchFamily="34" charset="0"/>
              </a:rPr>
              <a:t>Respectful Care Breakfast Survey Comments</a:t>
            </a:r>
            <a:endParaRPr lang="en-US"/>
          </a:p>
        </p:txBody>
      </p:sp>
      <p:sp>
        <p:nvSpPr>
          <p:cNvPr id="3" name="Content Placeholder 2"/>
          <p:cNvSpPr>
            <a:spLocks noGrp="1"/>
          </p:cNvSpPr>
          <p:nvPr>
            <p:ph idx="1"/>
          </p:nvPr>
        </p:nvSpPr>
        <p:spPr>
          <a:xfrm>
            <a:off x="838200" y="1428206"/>
            <a:ext cx="5353594" cy="4748757"/>
          </a:xfrm>
        </p:spPr>
        <p:txBody>
          <a:bodyPr>
            <a:normAutofit/>
          </a:bodyPr>
          <a:lstStyle/>
          <a:p>
            <a:r>
              <a:rPr lang="en-US" sz="2200"/>
              <a:t>Using translators to making sure we’re giving respectful care to our non-English speaking patients</a:t>
            </a:r>
          </a:p>
          <a:p>
            <a:r>
              <a:rPr lang="en-US" sz="2200"/>
              <a:t>Find a way in EPIC to identify what is the top priority to the patient so that all team members have access to that information easily</a:t>
            </a:r>
          </a:p>
          <a:p>
            <a:r>
              <a:rPr lang="en-US" sz="2200"/>
              <a:t>Listening to patients wishes more closely and finding ways to respect those wishes.</a:t>
            </a:r>
          </a:p>
        </p:txBody>
      </p:sp>
      <p:sp>
        <p:nvSpPr>
          <p:cNvPr id="5" name="Slide Number Placeholder 4"/>
          <p:cNvSpPr>
            <a:spLocks noGrp="1"/>
          </p:cNvSpPr>
          <p:nvPr>
            <p:ph type="sldNum" sz="quarter" idx="12"/>
          </p:nvPr>
        </p:nvSpPr>
        <p:spPr/>
        <p:txBody>
          <a:bodyPr/>
          <a:lstStyle/>
          <a:p>
            <a:fld id="{9CA323EA-5A1E-44C1-A3C0-11E6DC05FF07}" type="slidenum">
              <a:rPr lang="en-US" smtClean="0"/>
              <a:t>27</a:t>
            </a:fld>
            <a:endParaRPr lang="en-US"/>
          </a:p>
        </p:txBody>
      </p:sp>
      <p:sp>
        <p:nvSpPr>
          <p:cNvPr id="6" name="Content Placeholder 2"/>
          <p:cNvSpPr txBox="1">
            <a:spLocks/>
          </p:cNvSpPr>
          <p:nvPr/>
        </p:nvSpPr>
        <p:spPr>
          <a:xfrm>
            <a:off x="6096000" y="1436915"/>
            <a:ext cx="4909457" cy="474875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I felt terrible that a patient stated we didn’t listen and we didn’t follow through with her wishes. I never want that to happen again!</a:t>
            </a:r>
          </a:p>
          <a:p>
            <a:r>
              <a:rPr lang="en-US" sz="2200"/>
              <a:t>We can never listen too much, but we can listen too little if we don't actively listen and in the process, we may fail to accommodate for or validate patient experiences.</a:t>
            </a:r>
          </a:p>
        </p:txBody>
      </p:sp>
    </p:spTree>
    <p:extLst>
      <p:ext uri="{BB962C8B-B14F-4D97-AF65-F5344CB8AC3E}">
        <p14:creationId xmlns:p14="http://schemas.microsoft.com/office/powerpoint/2010/main" val="51962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2D34B-039F-4BA1-A5AA-B7B0FE526C58}"/>
              </a:ext>
            </a:extLst>
          </p:cNvPr>
          <p:cNvSpPr>
            <a:spLocks noGrp="1"/>
          </p:cNvSpPr>
          <p:nvPr>
            <p:ph type="title"/>
          </p:nvPr>
        </p:nvSpPr>
        <p:spPr>
          <a:xfrm>
            <a:off x="838200" y="88900"/>
            <a:ext cx="10515600" cy="1325563"/>
          </a:xfrm>
        </p:spPr>
        <p:txBody>
          <a:bodyPr/>
          <a:lstStyle/>
          <a:p>
            <a:r>
              <a:rPr lang="en-US" b="1">
                <a:solidFill>
                  <a:schemeClr val="accent1">
                    <a:lumMod val="75000"/>
                  </a:schemeClr>
                </a:solidFill>
                <a:latin typeface="Candara" panose="020E0502030303020204" pitchFamily="34" charset="0"/>
              </a:rPr>
              <a:t>Respectful Care Breakfast Debrief</a:t>
            </a:r>
            <a:endParaRPr lang="en-US"/>
          </a:p>
        </p:txBody>
      </p:sp>
      <p:sp>
        <p:nvSpPr>
          <p:cNvPr id="3" name="Content Placeholder 2">
            <a:extLst>
              <a:ext uri="{FF2B5EF4-FFF2-40B4-BE49-F238E27FC236}">
                <a16:creationId xmlns:a16="http://schemas.microsoft.com/office/drawing/2014/main" id="{8ADBEA3B-050F-4B12-B9F1-C2225063365F}"/>
              </a:ext>
            </a:extLst>
          </p:cNvPr>
          <p:cNvSpPr>
            <a:spLocks noGrp="1"/>
          </p:cNvSpPr>
          <p:nvPr>
            <p:ph idx="1"/>
          </p:nvPr>
        </p:nvSpPr>
        <p:spPr>
          <a:xfrm>
            <a:off x="838200" y="1214574"/>
            <a:ext cx="10515600" cy="4705214"/>
          </a:xfrm>
        </p:spPr>
        <p:txBody>
          <a:bodyPr>
            <a:normAutofit lnSpcReduction="10000"/>
          </a:bodyPr>
          <a:lstStyle/>
          <a:p>
            <a:r>
              <a:rPr lang="en-US" dirty="0"/>
              <a:t>All feedback survey responses were compiled and sent via email to BE team for review</a:t>
            </a:r>
          </a:p>
          <a:p>
            <a:r>
              <a:rPr lang="en-US" dirty="0"/>
              <a:t>Team reviewed the responses and highlighted areas where improvements in respectful care could be made</a:t>
            </a:r>
          </a:p>
          <a:p>
            <a:r>
              <a:rPr lang="en-US" dirty="0"/>
              <a:t>All patient attendees were thanked for their participation via email follow-up, key takeaways from feedback and next steps were shared</a:t>
            </a:r>
          </a:p>
          <a:p>
            <a:r>
              <a:rPr lang="en-US" dirty="0"/>
              <a:t>Respectful care patient feedback and survey responses shared with all clinical staff</a:t>
            </a:r>
          </a:p>
          <a:p>
            <a:pPr algn="ctr"/>
            <a:r>
              <a:rPr lang="en-US" b="1" dirty="0"/>
              <a:t>Staff reinvigorated to continue to strive for respectful care in every patient interaction!</a:t>
            </a:r>
          </a:p>
          <a:p>
            <a:pPr lvl="1" algn="ctr"/>
            <a:r>
              <a:rPr lang="en-US" b="1" dirty="0"/>
              <a:t>Respectful care practices reviewed at staff meetings </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B3A4B39B-6DD8-471B-9046-61762DC5B732}"/>
              </a:ext>
            </a:extLst>
          </p:cNvPr>
          <p:cNvSpPr>
            <a:spLocks noGrp="1"/>
          </p:cNvSpPr>
          <p:nvPr>
            <p:ph type="sldNum" sz="quarter" idx="12"/>
          </p:nvPr>
        </p:nvSpPr>
        <p:spPr/>
        <p:txBody>
          <a:bodyPr/>
          <a:lstStyle/>
          <a:p>
            <a:fld id="{9CA323EA-5A1E-44C1-A3C0-11E6DC05FF07}" type="slidenum">
              <a:rPr lang="en-US" smtClean="0"/>
              <a:t>28</a:t>
            </a:fld>
            <a:endParaRPr lang="en-US"/>
          </a:p>
        </p:txBody>
      </p:sp>
    </p:spTree>
    <p:extLst>
      <p:ext uri="{BB962C8B-B14F-4D97-AF65-F5344CB8AC3E}">
        <p14:creationId xmlns:p14="http://schemas.microsoft.com/office/powerpoint/2010/main" val="2790618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Candara"/>
                <a:cs typeface="Calibri Light"/>
              </a:rPr>
              <a:t>Birth Equity Journey</a:t>
            </a:r>
            <a:endParaRPr lang="en-US"/>
          </a:p>
        </p:txBody>
      </p:sp>
      <p:sp>
        <p:nvSpPr>
          <p:cNvPr id="3" name="Content Placeholder 2"/>
          <p:cNvSpPr>
            <a:spLocks noGrp="1"/>
          </p:cNvSpPr>
          <p:nvPr>
            <p:ph idx="1"/>
          </p:nvPr>
        </p:nvSpPr>
        <p:spPr/>
        <p:txBody>
          <a:bodyPr/>
          <a:lstStyle/>
          <a:p>
            <a:r>
              <a:rPr lang="en-US" sz="3000" b="1">
                <a:solidFill>
                  <a:srgbClr val="235FF8"/>
                </a:solidFill>
                <a:latin typeface="Candara"/>
              </a:rPr>
              <a:t>Challenges</a:t>
            </a:r>
            <a:endParaRPr lang="en-US" sz="3000" b="1">
              <a:solidFill>
                <a:srgbClr val="235FF8"/>
              </a:solidFill>
              <a:latin typeface="Candara" panose="020E0502030303020204" pitchFamily="34" charset="0"/>
            </a:endParaRPr>
          </a:p>
          <a:p>
            <a:pPr lvl="1"/>
            <a:r>
              <a:rPr lang="en-US" sz="2800">
                <a:latin typeface="Candara" panose="020E0502030303020204" pitchFamily="34" charset="0"/>
              </a:rPr>
              <a:t>Completion of monthly audit data has been a challenge</a:t>
            </a:r>
          </a:p>
          <a:p>
            <a:pPr lvl="1"/>
            <a:r>
              <a:rPr lang="en-US" sz="2800">
                <a:latin typeface="Candara" panose="020E0502030303020204" pitchFamily="34" charset="0"/>
              </a:rPr>
              <a:t>Low rates of patient completion of PREM surveys </a:t>
            </a:r>
            <a:endParaRPr lang="en-US" sz="2800">
              <a:latin typeface="Candara"/>
            </a:endParaRPr>
          </a:p>
          <a:p>
            <a:endParaRPr lang="en-US"/>
          </a:p>
        </p:txBody>
      </p:sp>
      <p:sp>
        <p:nvSpPr>
          <p:cNvPr id="5" name="Slide Number Placeholder 4"/>
          <p:cNvSpPr>
            <a:spLocks noGrp="1"/>
          </p:cNvSpPr>
          <p:nvPr>
            <p:ph type="sldNum" sz="quarter" idx="12"/>
          </p:nvPr>
        </p:nvSpPr>
        <p:spPr/>
        <p:txBody>
          <a:bodyPr/>
          <a:lstStyle/>
          <a:p>
            <a:fld id="{9CA323EA-5A1E-44C1-A3C0-11E6DC05FF07}" type="slidenum">
              <a:rPr lang="en-US" smtClean="0"/>
              <a:t>29</a:t>
            </a:fld>
            <a:endParaRPr lang="en-US"/>
          </a:p>
        </p:txBody>
      </p:sp>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5811" y="3671276"/>
            <a:ext cx="11277601" cy="1615379"/>
          </a:xfrm>
          <a:prstGeom prst="rect">
            <a:avLst/>
          </a:prstGeom>
        </p:spPr>
      </p:pic>
    </p:spTree>
    <p:extLst>
      <p:ext uri="{BB962C8B-B14F-4D97-AF65-F5344CB8AC3E}">
        <p14:creationId xmlns:p14="http://schemas.microsoft.com/office/powerpoint/2010/main" val="1771913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F9CBB-62B0-7E65-6206-932526BDFB3A}"/>
              </a:ext>
            </a:extLst>
          </p:cNvPr>
          <p:cNvSpPr>
            <a:spLocks noGrp="1"/>
          </p:cNvSpPr>
          <p:nvPr>
            <p:ph type="title"/>
          </p:nvPr>
        </p:nvSpPr>
        <p:spPr/>
        <p:txBody>
          <a:bodyPr/>
          <a:lstStyle/>
          <a:p>
            <a:r>
              <a:rPr lang="en-US"/>
              <a:t>Integrating Focused Birth Equity </a:t>
            </a:r>
            <a:br>
              <a:rPr lang="en-US"/>
            </a:br>
            <a:r>
              <a:rPr lang="en-US"/>
              <a:t>Patient &amp; Community Engagement Strategies</a:t>
            </a:r>
          </a:p>
        </p:txBody>
      </p:sp>
      <p:sp>
        <p:nvSpPr>
          <p:cNvPr id="5" name="Slide Number Placeholder 4">
            <a:extLst>
              <a:ext uri="{FF2B5EF4-FFF2-40B4-BE49-F238E27FC236}">
                <a16:creationId xmlns:a16="http://schemas.microsoft.com/office/drawing/2014/main" id="{8A3C642B-B4BE-1208-A88F-0657A57186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3</a:t>
            </a:fld>
            <a:endParaRPr lang="en-US"/>
          </a:p>
        </p:txBody>
      </p:sp>
      <p:graphicFrame>
        <p:nvGraphicFramePr>
          <p:cNvPr id="6" name="Diagram 5">
            <a:extLst>
              <a:ext uri="{FF2B5EF4-FFF2-40B4-BE49-F238E27FC236}">
                <a16:creationId xmlns:a16="http://schemas.microsoft.com/office/drawing/2014/main" id="{E515D474-3AE1-1E62-01E2-FECB8BF36650}"/>
              </a:ext>
            </a:extLst>
          </p:cNvPr>
          <p:cNvGraphicFramePr/>
          <p:nvPr>
            <p:extLst>
              <p:ext uri="{D42A27DB-BD31-4B8C-83A1-F6EECF244321}">
                <p14:modId xmlns:p14="http://schemas.microsoft.com/office/powerpoint/2010/main" val="1578329875"/>
              </p:ext>
            </p:extLst>
          </p:nvPr>
        </p:nvGraphicFramePr>
        <p:xfrm>
          <a:off x="618228" y="1700840"/>
          <a:ext cx="10984300" cy="4822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9619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B240-3CA0-FDA5-2C79-9CB74058B904}"/>
              </a:ext>
            </a:extLst>
          </p:cNvPr>
          <p:cNvSpPr>
            <a:spLocks noGrp="1"/>
          </p:cNvSpPr>
          <p:nvPr>
            <p:ph type="title"/>
          </p:nvPr>
        </p:nvSpPr>
        <p:spPr/>
        <p:txBody>
          <a:bodyPr/>
          <a:lstStyle/>
          <a:p>
            <a:r>
              <a:rPr lang="en-US" b="1">
                <a:latin typeface="Candara"/>
              </a:rPr>
              <a:t>Birth Equity Sustainability</a:t>
            </a:r>
            <a:r>
              <a:rPr lang="en-US">
                <a:latin typeface="Candara"/>
              </a:rPr>
              <a:t> </a:t>
            </a:r>
            <a:endParaRPr lang="en-US"/>
          </a:p>
        </p:txBody>
      </p:sp>
      <p:sp>
        <p:nvSpPr>
          <p:cNvPr id="3" name="Content Placeholder 2">
            <a:extLst>
              <a:ext uri="{FF2B5EF4-FFF2-40B4-BE49-F238E27FC236}">
                <a16:creationId xmlns:a16="http://schemas.microsoft.com/office/drawing/2014/main" id="{A3714C2A-FE8C-66A7-E1ED-368B37DAED43}"/>
              </a:ext>
            </a:extLst>
          </p:cNvPr>
          <p:cNvSpPr>
            <a:spLocks noGrp="1"/>
          </p:cNvSpPr>
          <p:nvPr>
            <p:ph idx="1"/>
          </p:nvPr>
        </p:nvSpPr>
        <p:spPr>
          <a:xfrm>
            <a:off x="838199" y="1400961"/>
            <a:ext cx="11194279" cy="4776002"/>
          </a:xfrm>
        </p:spPr>
        <p:txBody>
          <a:bodyPr vert="horz" lIns="91440" tIns="45720" rIns="91440" bIns="45720" rtlCol="0" anchor="t">
            <a:normAutofit/>
          </a:bodyPr>
          <a:lstStyle/>
          <a:p>
            <a:r>
              <a:rPr lang="en-US" b="1">
                <a:solidFill>
                  <a:srgbClr val="235FF8"/>
                </a:solidFill>
                <a:latin typeface="Candara" panose="020E0502030303020204" pitchFamily="34" charset="0"/>
                <a:cs typeface="Calibri"/>
              </a:rPr>
              <a:t>Patient Partners</a:t>
            </a:r>
          </a:p>
          <a:p>
            <a:pPr lvl="1"/>
            <a:r>
              <a:rPr lang="en-US" sz="2600">
                <a:latin typeface="Candara" panose="020E0502030303020204" pitchFamily="34" charset="0"/>
                <a:cs typeface="Calibri"/>
              </a:rPr>
              <a:t>Patient Partner identified in April 2024</a:t>
            </a:r>
          </a:p>
          <a:p>
            <a:pPr lvl="1"/>
            <a:r>
              <a:rPr lang="en-US" sz="2600">
                <a:latin typeface="Candara" panose="020E0502030303020204" pitchFamily="34" charset="0"/>
                <a:cs typeface="Calibri"/>
              </a:rPr>
              <a:t>She will be invited to the Perinatal Advisory Council meetings moving forward.</a:t>
            </a:r>
          </a:p>
          <a:p>
            <a:pPr lvl="1"/>
            <a:r>
              <a:rPr lang="en-US" sz="2600">
                <a:latin typeface="Candara" panose="020E0502030303020204" pitchFamily="34" charset="0"/>
                <a:cs typeface="Calibri"/>
              </a:rPr>
              <a:t>Innovation Grant funding obtained to compensate patient partners for their time.</a:t>
            </a:r>
          </a:p>
          <a:p>
            <a:pPr lvl="1"/>
            <a:r>
              <a:rPr lang="en-US" sz="2600">
                <a:latin typeface="Candara" panose="020E0502030303020204" pitchFamily="34" charset="0"/>
                <a:cs typeface="Calibri"/>
              </a:rPr>
              <a:t>Initially challenging to find patients partners</a:t>
            </a:r>
          </a:p>
          <a:p>
            <a:pPr lvl="1">
              <a:buFont typeface="Courier New,monospace" panose="020B0604020202020204" pitchFamily="34" charset="0"/>
              <a:buChar char="o"/>
            </a:pPr>
            <a:endParaRPr lang="en-US" sz="1500">
              <a:latin typeface="Calibri"/>
              <a:cs typeface="Calibri"/>
            </a:endParaRPr>
          </a:p>
          <a:p>
            <a:r>
              <a:rPr lang="en-US" b="1">
                <a:solidFill>
                  <a:srgbClr val="235FF8"/>
                </a:solidFill>
                <a:latin typeface="Calibri"/>
                <a:cs typeface="Calibri"/>
              </a:rPr>
              <a:t>Respectful Care Breakfast</a:t>
            </a:r>
          </a:p>
          <a:p>
            <a:pPr lvl="1"/>
            <a:r>
              <a:rPr lang="en-US" sz="2600">
                <a:latin typeface="Candara"/>
              </a:rPr>
              <a:t>Events will be held twice yearly</a:t>
            </a:r>
          </a:p>
        </p:txBody>
      </p:sp>
    </p:spTree>
    <p:extLst>
      <p:ext uri="{BB962C8B-B14F-4D97-AF65-F5344CB8AC3E}">
        <p14:creationId xmlns:p14="http://schemas.microsoft.com/office/powerpoint/2010/main" val="143602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a:xfrm>
            <a:off x="1413310" y="1535634"/>
            <a:ext cx="9841203" cy="2014679"/>
          </a:xfrm>
        </p:spPr>
        <p:txBody>
          <a:bodyPr/>
          <a:lstStyle/>
          <a:p>
            <a:br>
              <a:rPr lang="en-US"/>
            </a:br>
            <a:r>
              <a:rPr lang="en-US" sz="3200">
                <a:solidFill>
                  <a:srgbClr val="1C498B"/>
                </a:solidFill>
                <a:ea typeface="Lato Medium"/>
                <a:cs typeface="Lato Medium"/>
              </a:rPr>
              <a:t>Kyeshia Lewis</a:t>
            </a:r>
            <a:r>
              <a:rPr lang="en-US" sz="3200">
                <a:ea typeface="Lato Medium"/>
                <a:cs typeface="Lato Medium"/>
              </a:rPr>
              <a:t> </a:t>
            </a:r>
            <a:endParaRPr lang="en-US" sz="3200">
              <a:solidFill>
                <a:srgbClr val="1C498B"/>
              </a:solidFill>
              <a:ea typeface="Lato Medium"/>
              <a:cs typeface="Lato Medium"/>
            </a:endParaRPr>
          </a:p>
        </p:txBody>
      </p:sp>
      <p:sp>
        <p:nvSpPr>
          <p:cNvPr id="3" name="Content Placeholder 2">
            <a:extLst>
              <a:ext uri="{FF2B5EF4-FFF2-40B4-BE49-F238E27FC236}">
                <a16:creationId xmlns:a16="http://schemas.microsoft.com/office/drawing/2014/main" id="{B3A6EC5C-75A9-6841-A232-CD6FE289C3AE}"/>
              </a:ext>
            </a:extLst>
          </p:cNvPr>
          <p:cNvSpPr>
            <a:spLocks noGrp="1"/>
          </p:cNvSpPr>
          <p:nvPr>
            <p:ph type="subTitle" idx="1"/>
          </p:nvPr>
        </p:nvSpPr>
        <p:spPr>
          <a:xfrm>
            <a:off x="1413310" y="3541714"/>
            <a:ext cx="9365380" cy="986569"/>
          </a:xfrm>
        </p:spPr>
        <p:txBody>
          <a:bodyPr vert="horz" lIns="91440" tIns="45720" rIns="91440" bIns="45720" rtlCol="0" anchor="t">
            <a:noAutofit/>
          </a:bodyPr>
          <a:lstStyle/>
          <a:p>
            <a:pPr>
              <a:spcAft>
                <a:spcPts val="0"/>
              </a:spcAft>
            </a:pPr>
            <a:r>
              <a:rPr lang="en-US">
                <a:ea typeface="Lato"/>
                <a:cs typeface="Lato"/>
              </a:rPr>
              <a:t>Patient Partner </a:t>
            </a:r>
            <a:endParaRPr lang="en-US"/>
          </a:p>
          <a:p>
            <a:pPr>
              <a:spcBef>
                <a:spcPts val="0"/>
              </a:spcBef>
              <a:spcAft>
                <a:spcPts val="0"/>
              </a:spcAft>
            </a:pPr>
            <a:r>
              <a:rPr lang="en-US">
                <a:ea typeface="Lato"/>
                <a:cs typeface="Lato"/>
              </a:rPr>
              <a:t>Carle Health, Urbana, IL</a:t>
            </a:r>
            <a:endParaRPr lang="en-US"/>
          </a:p>
          <a:p>
            <a:pPr>
              <a:spcBef>
                <a:spcPts val="0"/>
              </a:spcBef>
              <a:spcAft>
                <a:spcPts val="0"/>
              </a:spcAft>
            </a:pPr>
            <a:endParaRPr lang="en-US" sz="3600" b="1">
              <a:solidFill>
                <a:srgbClr val="1C498B"/>
              </a:solidFill>
              <a:ea typeface="Calibri"/>
              <a:cs typeface="Calibri"/>
            </a:endParaRPr>
          </a:p>
        </p:txBody>
      </p:sp>
      <p:sp>
        <p:nvSpPr>
          <p:cNvPr id="7" name="TextBox 6">
            <a:extLst>
              <a:ext uri="{FF2B5EF4-FFF2-40B4-BE49-F238E27FC236}">
                <a16:creationId xmlns:a16="http://schemas.microsoft.com/office/drawing/2014/main" id="{7F62867D-9D6C-EDA6-AB8E-D7722E215FD3}"/>
              </a:ext>
            </a:extLst>
          </p:cNvPr>
          <p:cNvSpPr txBox="1"/>
          <p:nvPr/>
        </p:nvSpPr>
        <p:spPr>
          <a:xfrm>
            <a:off x="1417608" y="2136475"/>
            <a:ext cx="93711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2"/>
              </a:buClr>
            </a:pPr>
            <a:r>
              <a:rPr lang="en-US" sz="2400">
                <a:ea typeface="Lato"/>
                <a:cs typeface="Lato"/>
              </a:rPr>
              <a:t>Nurse Supervisor, Carle Community Health Initiatives​</a:t>
            </a:r>
            <a:endParaRPr lang="en-US" sz="2400">
              <a:ea typeface="Calibri"/>
              <a:cs typeface="Calibri"/>
            </a:endParaRPr>
          </a:p>
          <a:p>
            <a:pPr>
              <a:buClr>
                <a:schemeClr val="accent2"/>
              </a:buClr>
            </a:pPr>
            <a:r>
              <a:rPr lang="en-US" sz="2400">
                <a:ea typeface="Lato"/>
                <a:cs typeface="Lato"/>
              </a:rPr>
              <a:t>Carle Health, Urbana IL</a:t>
            </a:r>
          </a:p>
        </p:txBody>
      </p:sp>
      <p:sp>
        <p:nvSpPr>
          <p:cNvPr id="8" name="TextBox 7">
            <a:extLst>
              <a:ext uri="{FF2B5EF4-FFF2-40B4-BE49-F238E27FC236}">
                <a16:creationId xmlns:a16="http://schemas.microsoft.com/office/drawing/2014/main" id="{60D88B1E-9976-73D4-ED6F-894A0A6ECD9F}"/>
              </a:ext>
            </a:extLst>
          </p:cNvPr>
          <p:cNvSpPr txBox="1"/>
          <p:nvPr/>
        </p:nvSpPr>
        <p:spPr>
          <a:xfrm>
            <a:off x="1417608" y="1532627"/>
            <a:ext cx="85085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1C498B"/>
                </a:solidFill>
                <a:latin typeface="+mj-lt"/>
                <a:ea typeface="Lato Medium"/>
                <a:cs typeface="Lato Medium"/>
              </a:rPr>
              <a:t>Ashley Polnitz, MSN, NE-BC, CLC</a:t>
            </a:r>
          </a:p>
        </p:txBody>
      </p:sp>
    </p:spTree>
    <p:extLst>
      <p:ext uri="{BB962C8B-B14F-4D97-AF65-F5344CB8AC3E}">
        <p14:creationId xmlns:p14="http://schemas.microsoft.com/office/powerpoint/2010/main" val="261876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6279CF-3649-3B4C-A4FC-4EBB58BE0F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3726631-D2B2-3D40-8F53-2CE6DE3AAECB}"/>
              </a:ext>
            </a:extLst>
          </p:cNvPr>
          <p:cNvSpPr txBox="1">
            <a:spLocks/>
          </p:cNvSpPr>
          <p:nvPr/>
        </p:nvSpPr>
        <p:spPr>
          <a:xfrm>
            <a:off x="1" y="1361875"/>
            <a:ext cx="12191999" cy="1430136"/>
          </a:xfrm>
          <a:prstGeom prst="rect">
            <a:avLst/>
          </a:prstGeom>
        </p:spPr>
        <p:txBody>
          <a:bodyPr anchor="b" anchorCtr="0"/>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733">
                <a:cs typeface="Calibri Light" panose="020F0302020204030204" pitchFamily="34" charset="0"/>
              </a:rPr>
              <a:t>Birth Equities: Bridging the Gap</a:t>
            </a:r>
          </a:p>
        </p:txBody>
      </p:sp>
      <p:sp>
        <p:nvSpPr>
          <p:cNvPr id="10" name="Text Placeholder 2">
            <a:extLst>
              <a:ext uri="{FF2B5EF4-FFF2-40B4-BE49-F238E27FC236}">
                <a16:creationId xmlns:a16="http://schemas.microsoft.com/office/drawing/2014/main" id="{3F2BE2D2-8675-4644-A9B5-E8DD1B012C12}"/>
              </a:ext>
            </a:extLst>
          </p:cNvPr>
          <p:cNvSpPr txBox="1">
            <a:spLocks/>
          </p:cNvSpPr>
          <p:nvPr/>
        </p:nvSpPr>
        <p:spPr>
          <a:xfrm>
            <a:off x="1" y="2792009"/>
            <a:ext cx="12191999" cy="1430136"/>
          </a:xfrm>
          <a:prstGeom prst="rect">
            <a:avLst/>
          </a:prstGeo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2400" b="1" i="1">
                <a:solidFill>
                  <a:schemeClr val="accent1"/>
                </a:solidFill>
              </a:rPr>
              <a:t>Innovative Approaches through Patient Advocacy </a:t>
            </a:r>
          </a:p>
          <a:p>
            <a:pPr marL="0" indent="0" algn="ctr">
              <a:buNone/>
            </a:pPr>
            <a:r>
              <a:rPr lang="en-US" sz="2400" b="1" i="1">
                <a:solidFill>
                  <a:schemeClr val="accent1"/>
                </a:solidFill>
              </a:rPr>
              <a:t>and Home Visiting Services</a:t>
            </a:r>
            <a:endParaRPr lang="en-US" sz="3200" i="1"/>
          </a:p>
        </p:txBody>
      </p:sp>
      <p:pic>
        <p:nvPicPr>
          <p:cNvPr id="3" name="Picture 2" descr="Logo&#10;&#10;Description automatically generated">
            <a:extLst>
              <a:ext uri="{FF2B5EF4-FFF2-40B4-BE49-F238E27FC236}">
                <a16:creationId xmlns:a16="http://schemas.microsoft.com/office/drawing/2014/main" id="{53A9E84B-8D04-EA42-87B7-98479389E4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511" y="5496126"/>
            <a:ext cx="3298843" cy="466717"/>
          </a:xfrm>
          <a:prstGeom prst="rect">
            <a:avLst/>
          </a:prstGeom>
        </p:spPr>
      </p:pic>
      <p:sp>
        <p:nvSpPr>
          <p:cNvPr id="2" name="TextBox 1">
            <a:extLst>
              <a:ext uri="{FF2B5EF4-FFF2-40B4-BE49-F238E27FC236}">
                <a16:creationId xmlns:a16="http://schemas.microsoft.com/office/drawing/2014/main" id="{E5020DFA-86BF-3D16-5FB6-20F22D15D7D6}"/>
              </a:ext>
            </a:extLst>
          </p:cNvPr>
          <p:cNvSpPr txBox="1"/>
          <p:nvPr/>
        </p:nvSpPr>
        <p:spPr>
          <a:xfrm>
            <a:off x="7731514" y="5956443"/>
            <a:ext cx="3841981" cy="98488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lgn="ctr">
              <a:buNone/>
            </a:pPr>
            <a:r>
              <a:rPr lang="en-US" sz="1867" b="1">
                <a:solidFill>
                  <a:schemeClr val="accent1"/>
                </a:solidFill>
              </a:rPr>
              <a:t>Ashley Polnitz</a:t>
            </a:r>
          </a:p>
          <a:p>
            <a:pPr marL="0" indent="0" algn="ctr">
              <a:buNone/>
            </a:pPr>
            <a:r>
              <a:rPr lang="en-US" sz="1867" i="1"/>
              <a:t>RN Nurse Supervisor, Co-Chair, Birth Equity Initiative</a:t>
            </a:r>
          </a:p>
        </p:txBody>
      </p:sp>
    </p:spTree>
    <p:extLst>
      <p:ext uri="{BB962C8B-B14F-4D97-AF65-F5344CB8AC3E}">
        <p14:creationId xmlns:p14="http://schemas.microsoft.com/office/powerpoint/2010/main" val="1339047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00BE038-0EC9-A84C-A0EE-9C98413D8965}"/>
              </a:ext>
            </a:extLst>
          </p:cNvPr>
          <p:cNvSpPr>
            <a:spLocks noChangeAspect="1"/>
          </p:cNvSpPr>
          <p:nvPr/>
        </p:nvSpPr>
        <p:spPr>
          <a:xfrm>
            <a:off x="-16256" y="1"/>
            <a:ext cx="12224512" cy="6876287"/>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a:p>
            <a:pPr algn="ctr"/>
            <a:endParaRPr lang="en-US" sz="3200"/>
          </a:p>
        </p:txBody>
      </p:sp>
      <p:sp>
        <p:nvSpPr>
          <p:cNvPr id="9" name="TextBox 8">
            <a:extLst>
              <a:ext uri="{FF2B5EF4-FFF2-40B4-BE49-F238E27FC236}">
                <a16:creationId xmlns:a16="http://schemas.microsoft.com/office/drawing/2014/main" id="{73A026F6-01C7-8F42-9048-037648152ECD}"/>
              </a:ext>
            </a:extLst>
          </p:cNvPr>
          <p:cNvSpPr txBox="1"/>
          <p:nvPr/>
        </p:nvSpPr>
        <p:spPr>
          <a:xfrm>
            <a:off x="0" y="2804160"/>
            <a:ext cx="12192000" cy="1219200"/>
          </a:xfrm>
          <a:prstGeom prst="rect">
            <a:avLst/>
          </a:prstGeom>
          <a:noFill/>
        </p:spPr>
        <p:txBody>
          <a:bodyPr wrap="square" bIns="121920" rtlCol="0" anchor="ctr"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733">
                <a:solidFill>
                  <a:srgbClr val="FFFFFF"/>
                </a:solidFill>
                <a:latin typeface="Calibri Light" panose="020F0302020204030204" pitchFamily="34" charset="0"/>
                <a:cs typeface="Calibri Light" panose="020F0302020204030204" pitchFamily="34" charset="0"/>
              </a:rPr>
              <a:t>Carle Foundation Hospital</a:t>
            </a:r>
          </a:p>
          <a:p>
            <a:pPr algn="ctr"/>
            <a:r>
              <a:rPr lang="en-US" sz="3733">
                <a:solidFill>
                  <a:srgbClr val="FFFFFF"/>
                </a:solidFill>
                <a:latin typeface="Calibri Light" panose="020F0302020204030204" pitchFamily="34" charset="0"/>
                <a:cs typeface="Calibri Light" panose="020F0302020204030204" pitchFamily="34" charset="0"/>
              </a:rPr>
              <a:t>Urbana, IL</a:t>
            </a:r>
          </a:p>
        </p:txBody>
      </p:sp>
      <p:pic>
        <p:nvPicPr>
          <p:cNvPr id="10" name="Picture 9" descr="A picture containing text, clipart&#10;&#10;Description automatically generated">
            <a:extLst>
              <a:ext uri="{FF2B5EF4-FFF2-40B4-BE49-F238E27FC236}">
                <a16:creationId xmlns:a16="http://schemas.microsoft.com/office/drawing/2014/main" id="{6ACDC81C-6C4F-5F4A-A7B6-BCC4DD6022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0508" y="6141376"/>
            <a:ext cx="2774301" cy="392507"/>
          </a:xfrm>
          <a:prstGeom prst="rect">
            <a:avLst/>
          </a:prstGeom>
        </p:spPr>
      </p:pic>
    </p:spTree>
    <p:extLst>
      <p:ext uri="{BB962C8B-B14F-4D97-AF65-F5344CB8AC3E}">
        <p14:creationId xmlns:p14="http://schemas.microsoft.com/office/powerpoint/2010/main" val="1579970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800" b="1" dirty="0"/>
              <a:t>About Us</a:t>
            </a:r>
          </a:p>
        </p:txBody>
      </p:sp>
      <p:sp>
        <p:nvSpPr>
          <p:cNvPr id="5" name="Content Placeholder 4"/>
          <p:cNvSpPr>
            <a:spLocks noGrp="1"/>
          </p:cNvSpPr>
          <p:nvPr>
            <p:ph idx="1"/>
          </p:nvPr>
        </p:nvSpPr>
        <p:spPr/>
        <p:txBody>
          <a:bodyPr vert="horz" lIns="91440" tIns="45720" rIns="91440" bIns="45720" rtlCol="0" anchor="t">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indent="-233045"/>
            <a:r>
              <a:rPr lang="en-US"/>
              <a:t>Level III Perinatal Center in Urbana, IL</a:t>
            </a:r>
          </a:p>
          <a:p>
            <a:pPr marL="608965" lvl="1" indent="-233045"/>
            <a:r>
              <a:rPr lang="en-US"/>
              <a:t>Antepartum, Labor/Delivery, LDRP, Postpartum, NICU Units</a:t>
            </a:r>
            <a:endParaRPr lang="en-US">
              <a:ea typeface="Calibri"/>
              <a:cs typeface="Calibri"/>
            </a:endParaRPr>
          </a:p>
          <a:p>
            <a:pPr marL="608965" lvl="1" indent="-233045"/>
            <a:r>
              <a:rPr lang="en-US"/>
              <a:t>2900 deliveries per year</a:t>
            </a:r>
            <a:endParaRPr lang="en-US">
              <a:ea typeface="Calibri"/>
              <a:cs typeface="Calibri"/>
            </a:endParaRPr>
          </a:p>
          <a:p>
            <a:pPr indent="-233045"/>
            <a:r>
              <a:rPr lang="en-US"/>
              <a:t>Patient Demographics</a:t>
            </a:r>
            <a:endParaRPr lang="en-US">
              <a:ea typeface="Calibri"/>
              <a:cs typeface="Calibri"/>
            </a:endParaRPr>
          </a:p>
          <a:p>
            <a:pPr marL="608965" lvl="1" indent="0">
              <a:buNone/>
            </a:pPr>
            <a:endParaRPr lang="en-US">
              <a:ea typeface="Calibri"/>
              <a:cs typeface="Calibri"/>
            </a:endParaRPr>
          </a:p>
          <a:p>
            <a:pPr marL="608965" lvl="1" indent="-233045"/>
            <a:endParaRPr lang="en-US">
              <a:ea typeface="Calibri"/>
              <a:cs typeface="Calibri"/>
            </a:endParaRPr>
          </a:p>
        </p:txBody>
      </p:sp>
      <p:graphicFrame>
        <p:nvGraphicFramePr>
          <p:cNvPr id="8" name="Chart 7">
            <a:extLst>
              <a:ext uri="{FF2B5EF4-FFF2-40B4-BE49-F238E27FC236}">
                <a16:creationId xmlns:a16="http://schemas.microsoft.com/office/drawing/2014/main" id="{585F5708-F18B-08C6-D9CF-2741CA8ED6DC}"/>
              </a:ext>
            </a:extLst>
          </p:cNvPr>
          <p:cNvGraphicFramePr/>
          <p:nvPr>
            <p:extLst>
              <p:ext uri="{D42A27DB-BD31-4B8C-83A1-F6EECF244321}">
                <p14:modId xmlns:p14="http://schemas.microsoft.com/office/powerpoint/2010/main" val="3699910463"/>
              </p:ext>
            </p:extLst>
          </p:nvPr>
        </p:nvGraphicFramePr>
        <p:xfrm>
          <a:off x="792481" y="3524250"/>
          <a:ext cx="4289385" cy="3083312"/>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3330E4D0-F413-8CA6-AE0F-F2C5C656E1D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26481" y="3524554"/>
            <a:ext cx="3845932" cy="2835607"/>
          </a:xfrm>
          <a:prstGeom prst="rect">
            <a:avLst/>
          </a:prstGeom>
        </p:spPr>
      </p:pic>
    </p:spTree>
    <p:extLst>
      <p:ext uri="{BB962C8B-B14F-4D97-AF65-F5344CB8AC3E}">
        <p14:creationId xmlns:p14="http://schemas.microsoft.com/office/powerpoint/2010/main" val="1043498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A9358-E768-F769-13BD-1DD96261149A}"/>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800" b="1" dirty="0"/>
              <a:t>Our BE Team!</a:t>
            </a:r>
          </a:p>
        </p:txBody>
      </p:sp>
      <p:pic>
        <p:nvPicPr>
          <p:cNvPr id="4" name="Picture 3" descr="A group of people posing for a photo&#10;&#10;Description automatically generated">
            <a:extLst>
              <a:ext uri="{FF2B5EF4-FFF2-40B4-BE49-F238E27FC236}">
                <a16:creationId xmlns:a16="http://schemas.microsoft.com/office/drawing/2014/main" id="{754A316E-7E66-CD1B-45FB-322BD00DF8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676" y="1588941"/>
            <a:ext cx="6624235" cy="4968176"/>
          </a:xfrm>
          <a:prstGeom prst="rect">
            <a:avLst/>
          </a:prstGeom>
        </p:spPr>
      </p:pic>
      <p:sp>
        <p:nvSpPr>
          <p:cNvPr id="5" name="TextBox 4">
            <a:extLst>
              <a:ext uri="{FF2B5EF4-FFF2-40B4-BE49-F238E27FC236}">
                <a16:creationId xmlns:a16="http://schemas.microsoft.com/office/drawing/2014/main" id="{350BA2CE-860D-F14E-76C4-ADCC46CDC89A}"/>
              </a:ext>
            </a:extLst>
          </p:cNvPr>
          <p:cNvSpPr txBox="1"/>
          <p:nvPr/>
        </p:nvSpPr>
        <p:spPr>
          <a:xfrm>
            <a:off x="7024920" y="1346262"/>
            <a:ext cx="4368901" cy="5262979"/>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800" b="1"/>
              <a:t>Interdisciplinary team members with a passion for improved experience and better outcomes: </a:t>
            </a:r>
            <a:r>
              <a:rPr lang="en-US" sz="2800"/>
              <a:t>nursing staff and leaders in the inpatient, ambulatory, and community health setting for maternal-child health; social workers; midwives; MFM/OB providers; QI and outreach staff; educators; and more</a:t>
            </a:r>
          </a:p>
        </p:txBody>
      </p:sp>
    </p:spTree>
    <p:extLst>
      <p:ext uri="{BB962C8B-B14F-4D97-AF65-F5344CB8AC3E}">
        <p14:creationId xmlns:p14="http://schemas.microsoft.com/office/powerpoint/2010/main" val="1116523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5B36F-5BDB-5EE7-D14E-1A434A5CCBF5}"/>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800" b="1" dirty="0"/>
              <a:t>What do we have?</a:t>
            </a:r>
          </a:p>
        </p:txBody>
      </p:sp>
      <p:graphicFrame>
        <p:nvGraphicFramePr>
          <p:cNvPr id="8" name="Diagram 7">
            <a:extLst>
              <a:ext uri="{FF2B5EF4-FFF2-40B4-BE49-F238E27FC236}">
                <a16:creationId xmlns:a16="http://schemas.microsoft.com/office/drawing/2014/main" id="{96532F53-B241-3948-2A2F-69AA4A4F5AE8}"/>
              </a:ext>
            </a:extLst>
          </p:cNvPr>
          <p:cNvGraphicFramePr/>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8229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5B36F-5BDB-5EE7-D14E-1A434A5CCBF5}"/>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800" b="1" dirty="0"/>
              <a:t>How Do We Use It?</a:t>
            </a:r>
          </a:p>
        </p:txBody>
      </p:sp>
      <p:graphicFrame>
        <p:nvGraphicFramePr>
          <p:cNvPr id="3" name="Diagram 2">
            <a:extLst>
              <a:ext uri="{FF2B5EF4-FFF2-40B4-BE49-F238E27FC236}">
                <a16:creationId xmlns:a16="http://schemas.microsoft.com/office/drawing/2014/main" id="{B440B849-E7B5-9213-3410-BC6D75D3F60C}"/>
              </a:ext>
            </a:extLst>
          </p:cNvPr>
          <p:cNvGraphicFramePr/>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656F3D39-0521-573D-409F-047F7C320E26}"/>
              </a:ext>
            </a:extLst>
          </p:cNvPr>
          <p:cNvSpPr/>
          <p:nvPr/>
        </p:nvSpPr>
        <p:spPr>
          <a:xfrm rot="20292221">
            <a:off x="2369015" y="2497874"/>
            <a:ext cx="2979855" cy="998159"/>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US" sz="3200"/>
          </a:p>
        </p:txBody>
      </p:sp>
      <p:sp>
        <p:nvSpPr>
          <p:cNvPr id="5" name="TextBox 4">
            <a:extLst>
              <a:ext uri="{FF2B5EF4-FFF2-40B4-BE49-F238E27FC236}">
                <a16:creationId xmlns:a16="http://schemas.microsoft.com/office/drawing/2014/main" id="{29CAAA66-CF5C-3045-94FD-EC027743664E}"/>
              </a:ext>
            </a:extLst>
          </p:cNvPr>
          <p:cNvSpPr txBox="1"/>
          <p:nvPr/>
        </p:nvSpPr>
        <p:spPr>
          <a:xfrm>
            <a:off x="914400" y="5233141"/>
            <a:ext cx="2235201"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990" indent="-380990">
              <a:buFont typeface="Arial" panose="020B0604020202020204" pitchFamily="34" charset="0"/>
              <a:buChar char="•"/>
            </a:pPr>
            <a:r>
              <a:rPr lang="en-US" sz="1600"/>
              <a:t>605 clients served</a:t>
            </a:r>
          </a:p>
          <a:p>
            <a:pPr marL="380990" indent="-380990">
              <a:buFont typeface="Arial" panose="020B0604020202020204" pitchFamily="34" charset="0"/>
              <a:buChar char="•"/>
            </a:pPr>
            <a:r>
              <a:rPr lang="en-US" sz="1600"/>
              <a:t>6,507 referrals</a:t>
            </a:r>
          </a:p>
        </p:txBody>
      </p:sp>
      <p:cxnSp>
        <p:nvCxnSpPr>
          <p:cNvPr id="7" name="Straight Arrow Connector 6">
            <a:extLst>
              <a:ext uri="{FF2B5EF4-FFF2-40B4-BE49-F238E27FC236}">
                <a16:creationId xmlns:a16="http://schemas.microsoft.com/office/drawing/2014/main" id="{6834EECE-64C4-C47C-3701-B4AE16B425F8}"/>
              </a:ext>
            </a:extLst>
          </p:cNvPr>
          <p:cNvCxnSpPr/>
          <p:nvPr/>
        </p:nvCxnSpPr>
        <p:spPr>
          <a:xfrm flipH="1" flipV="1">
            <a:off x="2765503" y="5540918"/>
            <a:ext cx="624468" cy="336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7728DC7-1782-E7B1-A94A-323478221F7C}"/>
              </a:ext>
            </a:extLst>
          </p:cNvPr>
          <p:cNvSpPr txBox="1"/>
          <p:nvPr/>
        </p:nvSpPr>
        <p:spPr>
          <a:xfrm>
            <a:off x="8236909" y="455310"/>
            <a:ext cx="2540001" cy="861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990" indent="-380990">
              <a:buFont typeface="Arial" panose="020B0604020202020204" pitchFamily="34" charset="0"/>
              <a:buChar char="•"/>
            </a:pPr>
            <a:r>
              <a:rPr lang="en-US" sz="1600"/>
              <a:t>Prenatal care</a:t>
            </a:r>
          </a:p>
          <a:p>
            <a:pPr marL="380990" indent="-380990">
              <a:buFont typeface="Arial" panose="020B0604020202020204" pitchFamily="34" charset="0"/>
              <a:buChar char="•"/>
            </a:pPr>
            <a:r>
              <a:rPr lang="en-US" sz="1600"/>
              <a:t>Home visiting services</a:t>
            </a:r>
          </a:p>
          <a:p>
            <a:pPr marL="380990" indent="-380990">
              <a:buFont typeface="Arial" panose="020B0604020202020204" pitchFamily="34" charset="0"/>
              <a:buChar char="•"/>
            </a:pPr>
            <a:r>
              <a:rPr lang="en-US" sz="1600"/>
              <a:t>Social work consults</a:t>
            </a:r>
          </a:p>
        </p:txBody>
      </p:sp>
      <p:cxnSp>
        <p:nvCxnSpPr>
          <p:cNvPr id="13" name="Straight Arrow Connector 12">
            <a:extLst>
              <a:ext uri="{FF2B5EF4-FFF2-40B4-BE49-F238E27FC236}">
                <a16:creationId xmlns:a16="http://schemas.microsoft.com/office/drawing/2014/main" id="{4C8736EF-B817-5814-B070-D5912858C614}"/>
              </a:ext>
            </a:extLst>
          </p:cNvPr>
          <p:cNvCxnSpPr/>
          <p:nvPr/>
        </p:nvCxnSpPr>
        <p:spPr>
          <a:xfrm flipV="1">
            <a:off x="7473795" y="971395"/>
            <a:ext cx="743415" cy="1585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901EA0E-83AE-10CF-D9FE-B1D847924825}"/>
              </a:ext>
            </a:extLst>
          </p:cNvPr>
          <p:cNvSpPr txBox="1"/>
          <p:nvPr/>
        </p:nvSpPr>
        <p:spPr>
          <a:xfrm>
            <a:off x="9327933" y="4599545"/>
            <a:ext cx="2235201" cy="861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990" indent="-380990">
              <a:buFont typeface="Arial" panose="020B0604020202020204" pitchFamily="34" charset="0"/>
              <a:buChar char="•"/>
            </a:pPr>
            <a:r>
              <a:rPr lang="en-US" sz="1600"/>
              <a:t>Data collection</a:t>
            </a:r>
          </a:p>
          <a:p>
            <a:pPr marL="380990" indent="-380990">
              <a:buFont typeface="Arial" panose="020B0604020202020204" pitchFamily="34" charset="0"/>
              <a:buChar char="•"/>
            </a:pPr>
            <a:r>
              <a:rPr lang="en-US" sz="1600"/>
              <a:t>PREM Survey</a:t>
            </a:r>
          </a:p>
          <a:p>
            <a:pPr marL="380990" indent="-380990">
              <a:buFont typeface="Arial" panose="020B0604020202020204" pitchFamily="34" charset="0"/>
              <a:buChar char="•"/>
            </a:pPr>
            <a:r>
              <a:rPr lang="en-US" sz="1600"/>
              <a:t>Client report</a:t>
            </a:r>
          </a:p>
        </p:txBody>
      </p:sp>
      <p:cxnSp>
        <p:nvCxnSpPr>
          <p:cNvPr id="16" name="Straight Arrow Connector 15">
            <a:extLst>
              <a:ext uri="{FF2B5EF4-FFF2-40B4-BE49-F238E27FC236}">
                <a16:creationId xmlns:a16="http://schemas.microsoft.com/office/drawing/2014/main" id="{72814333-B93F-3463-71D9-1C192F931349}"/>
              </a:ext>
            </a:extLst>
          </p:cNvPr>
          <p:cNvCxnSpPr/>
          <p:nvPr/>
        </p:nvCxnSpPr>
        <p:spPr>
          <a:xfrm flipV="1">
            <a:off x="8674411" y="5128744"/>
            <a:ext cx="752087" cy="436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22CDADE-DABE-99DD-BB5C-97ACFF01874C}"/>
              </a:ext>
            </a:extLst>
          </p:cNvPr>
          <p:cNvSpPr txBox="1"/>
          <p:nvPr/>
        </p:nvSpPr>
        <p:spPr>
          <a:xfrm>
            <a:off x="9732537" y="2091733"/>
            <a:ext cx="2934009" cy="943848"/>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990" indent="-380990">
              <a:buFont typeface="Arial" panose="020B0604020202020204" pitchFamily="34" charset="0"/>
              <a:buChar char="•"/>
            </a:pPr>
            <a:r>
              <a:rPr lang="en-US" sz="1333"/>
              <a:t>Appointments/Admissions</a:t>
            </a:r>
          </a:p>
          <a:p>
            <a:pPr marL="380990" indent="-380990">
              <a:buFont typeface="Arial" panose="020B0604020202020204" pitchFamily="34" charset="0"/>
              <a:buChar char="•"/>
            </a:pPr>
            <a:r>
              <a:rPr lang="en-US" sz="1333"/>
              <a:t>Home Visits</a:t>
            </a:r>
          </a:p>
          <a:p>
            <a:pPr marL="380990" indent="-380990">
              <a:buFont typeface="Arial" panose="020B0604020202020204" pitchFamily="34" charset="0"/>
              <a:buChar char="•"/>
            </a:pPr>
            <a:r>
              <a:rPr lang="en-US" sz="1333"/>
              <a:t>Classes</a:t>
            </a:r>
          </a:p>
          <a:p>
            <a:pPr marL="380990" indent="-380990">
              <a:buFont typeface="Arial" panose="020B0604020202020204" pitchFamily="34" charset="0"/>
              <a:buChar char="•"/>
            </a:pPr>
            <a:r>
              <a:rPr lang="en-US" sz="1333"/>
              <a:t>Linkage to services</a:t>
            </a:r>
          </a:p>
        </p:txBody>
      </p:sp>
      <p:cxnSp>
        <p:nvCxnSpPr>
          <p:cNvPr id="19" name="Straight Arrow Connector 18">
            <a:extLst>
              <a:ext uri="{FF2B5EF4-FFF2-40B4-BE49-F238E27FC236}">
                <a16:creationId xmlns:a16="http://schemas.microsoft.com/office/drawing/2014/main" id="{F3B38904-B3DB-69E4-2414-4F40CAC63723}"/>
              </a:ext>
            </a:extLst>
          </p:cNvPr>
          <p:cNvCxnSpPr>
            <a:cxnSpLocks/>
          </p:cNvCxnSpPr>
          <p:nvPr/>
        </p:nvCxnSpPr>
        <p:spPr>
          <a:xfrm flipV="1">
            <a:off x="9494643" y="2819670"/>
            <a:ext cx="641133" cy="295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48A10D1-18A4-C717-314E-58E977028264}"/>
              </a:ext>
            </a:extLst>
          </p:cNvPr>
          <p:cNvSpPr txBox="1"/>
          <p:nvPr/>
        </p:nvSpPr>
        <p:spPr>
          <a:xfrm>
            <a:off x="297490" y="2095722"/>
            <a:ext cx="2235201"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600"/>
              <a:t>Streamlined information sharing</a:t>
            </a:r>
          </a:p>
        </p:txBody>
      </p:sp>
      <p:cxnSp>
        <p:nvCxnSpPr>
          <p:cNvPr id="23" name="Straight Arrow Connector 22">
            <a:extLst>
              <a:ext uri="{FF2B5EF4-FFF2-40B4-BE49-F238E27FC236}">
                <a16:creationId xmlns:a16="http://schemas.microsoft.com/office/drawing/2014/main" id="{AAC4DB6F-62C5-FB43-7C92-76FA063CAB9D}"/>
              </a:ext>
            </a:extLst>
          </p:cNvPr>
          <p:cNvCxnSpPr>
            <a:cxnSpLocks/>
          </p:cNvCxnSpPr>
          <p:nvPr/>
        </p:nvCxnSpPr>
        <p:spPr>
          <a:xfrm flipH="1" flipV="1">
            <a:off x="1754459" y="2643803"/>
            <a:ext cx="932519" cy="224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300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800" b="1" dirty="0"/>
              <a:t>Respectful Care Event</a:t>
            </a:r>
          </a:p>
        </p:txBody>
      </p:sp>
      <p:sp>
        <p:nvSpPr>
          <p:cNvPr id="5" name="Content Placeholder 4"/>
          <p:cNvSpPr>
            <a:spLocks noGrp="1"/>
          </p:cNvSpPr>
          <p:nvPr>
            <p:ph idx="1"/>
          </p:nvPr>
        </p:nvSpPr>
        <p:spPr/>
        <p:txBody>
          <a:bodyPr vert="horz" lIns="91440" tIns="45720" rIns="91440" bIns="45720" rtlCol="0" anchor="t">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indent="-233045"/>
            <a:r>
              <a:rPr lang="en-US" sz="2200" dirty="0">
                <a:ea typeface="Calibri"/>
                <a:cs typeface="Calibri"/>
              </a:rPr>
              <a:t>Fall Family Engagement Event</a:t>
            </a:r>
          </a:p>
          <a:p>
            <a:pPr marL="608965" lvl="1" indent="-233045"/>
            <a:r>
              <a:rPr lang="en-US" sz="2200" dirty="0">
                <a:ea typeface="Calibri"/>
                <a:cs typeface="Calibri"/>
              </a:rPr>
              <a:t>10/7/23 @ Curtis Orchard</a:t>
            </a:r>
          </a:p>
          <a:p>
            <a:pPr indent="-233045"/>
            <a:r>
              <a:rPr lang="en-US" sz="2200" dirty="0">
                <a:ea typeface="Calibri"/>
                <a:cs typeface="Calibri"/>
              </a:rPr>
              <a:t>Staff / Team Representation:</a:t>
            </a:r>
          </a:p>
          <a:p>
            <a:pPr marL="608965" lvl="1" indent="-233045"/>
            <a:r>
              <a:rPr lang="en-US" sz="2200" dirty="0">
                <a:ea typeface="Calibri"/>
                <a:cs typeface="Calibri"/>
              </a:rPr>
              <a:t>Home Visiting Team</a:t>
            </a:r>
          </a:p>
          <a:p>
            <a:pPr marL="608965" lvl="1" indent="-233045"/>
            <a:r>
              <a:rPr lang="en-US" sz="2200" dirty="0">
                <a:ea typeface="Calibri"/>
                <a:cs typeface="Calibri"/>
              </a:rPr>
              <a:t>Early Childhood Team</a:t>
            </a:r>
          </a:p>
          <a:p>
            <a:pPr marL="608965" lvl="1" indent="-233045"/>
            <a:r>
              <a:rPr lang="en-US" sz="2200" dirty="0">
                <a:ea typeface="Calibri"/>
                <a:cs typeface="Calibri"/>
              </a:rPr>
              <a:t>Carle CNMs</a:t>
            </a:r>
          </a:p>
          <a:p>
            <a:pPr marL="608965" lvl="1" indent="-233045"/>
            <a:r>
              <a:rPr lang="en-US" sz="2200" dirty="0">
                <a:ea typeface="Calibri"/>
                <a:cs typeface="Calibri"/>
              </a:rPr>
              <a:t>Carle Ambulatory Nurse</a:t>
            </a:r>
          </a:p>
          <a:p>
            <a:pPr marL="608965" lvl="1" indent="-233045"/>
            <a:r>
              <a:rPr lang="en-US" sz="2200" dirty="0">
                <a:ea typeface="Calibri"/>
                <a:cs typeface="Calibri"/>
              </a:rPr>
              <a:t>Carle Inpatient L&amp;D Educator</a:t>
            </a:r>
          </a:p>
          <a:p>
            <a:pPr indent="-233045"/>
            <a:r>
              <a:rPr lang="en-US" sz="2200" dirty="0">
                <a:ea typeface="Calibri"/>
                <a:cs typeface="Calibri"/>
              </a:rPr>
              <a:t>Families attended: 23 (87 total)</a:t>
            </a:r>
          </a:p>
          <a:p>
            <a:pPr indent="-233045"/>
            <a:r>
              <a:rPr lang="en-US" sz="2200" dirty="0">
                <a:ea typeface="Calibri"/>
                <a:cs typeface="Calibri"/>
              </a:rPr>
              <a:t>Feedback:</a:t>
            </a:r>
          </a:p>
          <a:p>
            <a:pPr marL="608965" lvl="1" indent="-233045"/>
            <a:r>
              <a:rPr lang="en-US" sz="2200" dirty="0">
                <a:ea typeface="Calibri"/>
                <a:cs typeface="Calibri"/>
              </a:rPr>
              <a:t>3 electronic survey responses</a:t>
            </a:r>
          </a:p>
          <a:p>
            <a:pPr marL="608965" lvl="1" indent="-233045"/>
            <a:r>
              <a:rPr lang="en-US" sz="2200" dirty="0">
                <a:ea typeface="Calibri"/>
                <a:cs typeface="Calibri"/>
              </a:rPr>
              <a:t>0 paper responses</a:t>
            </a:r>
          </a:p>
          <a:p>
            <a:pPr indent="-233045"/>
            <a:r>
              <a:rPr lang="en-US" sz="2200" dirty="0">
                <a:ea typeface="Calibri"/>
                <a:cs typeface="Calibri"/>
              </a:rPr>
              <a:t>2</a:t>
            </a:r>
            <a:r>
              <a:rPr lang="en-US" sz="2200" baseline="30000" dirty="0">
                <a:ea typeface="Calibri"/>
                <a:cs typeface="Calibri"/>
              </a:rPr>
              <a:t>nd</a:t>
            </a:r>
            <a:r>
              <a:rPr lang="en-US" sz="2200" dirty="0">
                <a:ea typeface="Calibri"/>
                <a:cs typeface="Calibri"/>
              </a:rPr>
              <a:t> Attempt: 4/6/2024 @ Crystal Lake Park</a:t>
            </a:r>
          </a:p>
          <a:p>
            <a:pPr marL="375920" lvl="1" indent="0">
              <a:buNone/>
            </a:pPr>
            <a:endParaRPr lang="en-US" dirty="0">
              <a:ea typeface="Calibri"/>
              <a:cs typeface="Calibri"/>
            </a:endParaRPr>
          </a:p>
        </p:txBody>
      </p:sp>
      <p:pic>
        <p:nvPicPr>
          <p:cNvPr id="2" name="Picture 1">
            <a:extLst>
              <a:ext uri="{FF2B5EF4-FFF2-40B4-BE49-F238E27FC236}">
                <a16:creationId xmlns:a16="http://schemas.microsoft.com/office/drawing/2014/main" id="{39A19CC0-6043-33FB-492B-4F65F1057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6727" y="1484199"/>
            <a:ext cx="2936367" cy="2203420"/>
          </a:xfrm>
          <a:prstGeom prst="rect">
            <a:avLst/>
          </a:prstGeom>
        </p:spPr>
      </p:pic>
      <p:pic>
        <p:nvPicPr>
          <p:cNvPr id="3" name="Picture 2">
            <a:extLst>
              <a:ext uri="{FF2B5EF4-FFF2-40B4-BE49-F238E27FC236}">
                <a16:creationId xmlns:a16="http://schemas.microsoft.com/office/drawing/2014/main" id="{D975B4A6-D562-934C-DD1C-89E69F6933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6602" y="110551"/>
            <a:ext cx="2492477" cy="3323303"/>
          </a:xfrm>
          <a:prstGeom prst="rect">
            <a:avLst/>
          </a:prstGeom>
        </p:spPr>
      </p:pic>
      <p:pic>
        <p:nvPicPr>
          <p:cNvPr id="6" name="Picture 5">
            <a:extLst>
              <a:ext uri="{FF2B5EF4-FFF2-40B4-BE49-F238E27FC236}">
                <a16:creationId xmlns:a16="http://schemas.microsoft.com/office/drawing/2014/main" id="{764C8BF4-2D97-8338-F257-948FB5D4D4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4125" y="3281536"/>
            <a:ext cx="2308969" cy="3078625"/>
          </a:xfrm>
          <a:prstGeom prst="rect">
            <a:avLst/>
          </a:prstGeom>
        </p:spPr>
      </p:pic>
      <p:pic>
        <p:nvPicPr>
          <p:cNvPr id="7" name="Picture 6">
            <a:extLst>
              <a:ext uri="{FF2B5EF4-FFF2-40B4-BE49-F238E27FC236}">
                <a16:creationId xmlns:a16="http://schemas.microsoft.com/office/drawing/2014/main" id="{DBAB43BE-94D9-A3BC-CBE8-2B747C2053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2953" y="2585909"/>
            <a:ext cx="2336791" cy="3027303"/>
          </a:xfrm>
          <a:prstGeom prst="rect">
            <a:avLst/>
          </a:prstGeom>
        </p:spPr>
      </p:pic>
    </p:spTree>
    <p:extLst>
      <p:ext uri="{BB962C8B-B14F-4D97-AF65-F5344CB8AC3E}">
        <p14:creationId xmlns:p14="http://schemas.microsoft.com/office/powerpoint/2010/main" val="1904195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4C40D-A99B-0D02-FF8B-A8CBBABA6F47}"/>
              </a:ext>
            </a:extLst>
          </p:cNvPr>
          <p:cNvSpPr>
            <a:spLocks noGrp="1"/>
          </p:cNvSpPr>
          <p:nvPr>
            <p:ph type="title"/>
          </p:nvPr>
        </p:nvSpPr>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800" b="1" dirty="0"/>
              <a:t>What Have We Seen?</a:t>
            </a:r>
          </a:p>
        </p:txBody>
      </p:sp>
      <p:sp>
        <p:nvSpPr>
          <p:cNvPr id="5" name="Content Placeholder 4">
            <a:extLst>
              <a:ext uri="{FF2B5EF4-FFF2-40B4-BE49-F238E27FC236}">
                <a16:creationId xmlns:a16="http://schemas.microsoft.com/office/drawing/2014/main" id="{9BB5F6CC-1000-B90B-9CB8-DDD5858EC00E}"/>
              </a:ext>
            </a:extLst>
          </p:cNvPr>
          <p:cNvSpPr>
            <a:spLocks noGrp="1"/>
          </p:cNvSpPr>
          <p:nvPr>
            <p:ph idx="1"/>
          </p:nvPr>
        </p:nvSpPr>
        <p:spPr>
          <a:xfrm>
            <a:off x="792480" y="1584960"/>
            <a:ext cx="10869252" cy="4775200"/>
          </a:xfrm>
        </p:spPr>
        <p:txBody>
          <a:bodyPr vert="horz" lIns="91440" tIns="45720" rIns="91440" bIns="45720" rtlCol="0" anchor="t">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indent="-233045"/>
            <a:r>
              <a:rPr lang="en-US" sz="2800" dirty="0"/>
              <a:t>Improved communication across settings</a:t>
            </a:r>
          </a:p>
          <a:p>
            <a:pPr marL="608965" lvl="1" indent="-233045"/>
            <a:r>
              <a:rPr lang="en-US" sz="2800" dirty="0" err="1"/>
              <a:t>SDoH</a:t>
            </a:r>
            <a:r>
              <a:rPr lang="en-US" sz="2800" dirty="0"/>
              <a:t> Screening</a:t>
            </a:r>
            <a:endParaRPr lang="en-US" sz="2800" dirty="0">
              <a:ea typeface="Calibri"/>
              <a:cs typeface="Calibri"/>
            </a:endParaRPr>
          </a:p>
          <a:p>
            <a:pPr marL="608965" lvl="1" indent="-233045"/>
            <a:r>
              <a:rPr lang="en-US" sz="2800" dirty="0"/>
              <a:t>EMR Access</a:t>
            </a:r>
            <a:endParaRPr lang="en-US" sz="2800" dirty="0">
              <a:ea typeface="Calibri"/>
              <a:cs typeface="Calibri"/>
            </a:endParaRPr>
          </a:p>
          <a:p>
            <a:pPr indent="-233045"/>
            <a:endParaRPr lang="en-US" dirty="0">
              <a:ea typeface="Calibri"/>
              <a:cs typeface="Calibri"/>
            </a:endParaRPr>
          </a:p>
          <a:p>
            <a:pPr indent="-233045"/>
            <a:r>
              <a:rPr lang="en-US" sz="2800" dirty="0"/>
              <a:t>Increased linkage to services</a:t>
            </a:r>
            <a:endParaRPr lang="en-US" sz="2800" dirty="0">
              <a:ea typeface="Calibri"/>
              <a:cs typeface="Calibri"/>
            </a:endParaRPr>
          </a:p>
          <a:p>
            <a:pPr marL="608965" lvl="1" indent="-233045"/>
            <a:r>
              <a:rPr lang="en-US" sz="2800" dirty="0"/>
              <a:t>Nursing and social work staff with strong community-based partnerships</a:t>
            </a:r>
            <a:endParaRPr lang="en-US" sz="2800" dirty="0">
              <a:ea typeface="Calibri"/>
              <a:cs typeface="Calibri"/>
            </a:endParaRPr>
          </a:p>
          <a:p>
            <a:pPr indent="-233045"/>
            <a:endParaRPr lang="en-US" dirty="0">
              <a:ea typeface="Calibri"/>
              <a:cs typeface="Calibri"/>
            </a:endParaRPr>
          </a:p>
          <a:p>
            <a:pPr indent="-233045"/>
            <a:r>
              <a:rPr lang="en-US" sz="2800" b="1" u="sng" dirty="0"/>
              <a:t>Opportunity for a unique use of a Patient Advocate (Patient Partner)….</a:t>
            </a:r>
            <a:endParaRPr lang="en-US" sz="2800" b="1" u="sng" dirty="0">
              <a:ea typeface="Calibri"/>
              <a:cs typeface="Calibri"/>
            </a:endParaRPr>
          </a:p>
        </p:txBody>
      </p:sp>
    </p:spTree>
    <p:extLst>
      <p:ext uri="{BB962C8B-B14F-4D97-AF65-F5344CB8AC3E}">
        <p14:creationId xmlns:p14="http://schemas.microsoft.com/office/powerpoint/2010/main" val="1661086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178"/>
          <p:cNvSpPr txBox="1">
            <a:spLocks noGrp="1"/>
          </p:cNvSpPr>
          <p:nvPr>
            <p:ph type="title"/>
          </p:nvPr>
        </p:nvSpPr>
        <p:spPr>
          <a:xfrm>
            <a:off x="508958" y="379502"/>
            <a:ext cx="10972800" cy="1325563"/>
          </a:xfrm>
          <a:prstGeom prst="rect">
            <a:avLst/>
          </a:prstGeom>
          <a:noFill/>
          <a:ln>
            <a:noFill/>
          </a:ln>
        </p:spPr>
        <p:txBody>
          <a:bodyPr spcFirstLastPara="1" wrap="square" lIns="91425" tIns="45700" rIns="91425" bIns="45700" anchor="ctr" anchorCtr="0">
            <a:noAutofit/>
          </a:bodyPr>
          <a:lstStyle/>
          <a:p>
            <a:pPr>
              <a:buSzPts val="3600"/>
            </a:pPr>
            <a:r>
              <a:rPr lang="en-US">
                <a:solidFill>
                  <a:srgbClr val="1C498B"/>
                </a:solidFill>
              </a:rPr>
              <a:t>BE Teams Panel:</a:t>
            </a:r>
            <a:br>
              <a:rPr lang="en-US">
                <a:solidFill>
                  <a:schemeClr val="accent3"/>
                </a:solidFill>
              </a:rPr>
            </a:br>
            <a:r>
              <a:rPr lang="en-US">
                <a:solidFill>
                  <a:srgbClr val="1C498B"/>
                </a:solidFill>
              </a:rPr>
              <a:t>Patient and Community Engagement in QI</a:t>
            </a:r>
          </a:p>
        </p:txBody>
      </p:sp>
      <p:sp>
        <p:nvSpPr>
          <p:cNvPr id="1560" name="Google Shape;1560;p178"/>
          <p:cNvSpPr txBox="1">
            <a:spLocks noGrp="1"/>
          </p:cNvSpPr>
          <p:nvPr>
            <p:ph type="body" idx="1"/>
          </p:nvPr>
        </p:nvSpPr>
        <p:spPr>
          <a:xfrm>
            <a:off x="487362" y="1891506"/>
            <a:ext cx="11515927" cy="4829969"/>
          </a:xfrm>
          <a:prstGeom prst="rect">
            <a:avLst/>
          </a:prstGeom>
          <a:noFill/>
          <a:ln>
            <a:noFill/>
          </a:ln>
        </p:spPr>
        <p:txBody>
          <a:bodyPr spcFirstLastPara="1" wrap="square" lIns="91425" tIns="45700" rIns="91425" bIns="45700" anchor="t" anchorCtr="0">
            <a:noAutofit/>
          </a:bodyPr>
          <a:lstStyle/>
          <a:p>
            <a:pPr marL="692150" indent="-514350">
              <a:buAutoNum type="arabicPeriod"/>
            </a:pPr>
            <a:r>
              <a:rPr lang="en-US" sz="2800">
                <a:solidFill>
                  <a:srgbClr val="444C55"/>
                </a:solidFill>
              </a:rPr>
              <a:t>Lori Stevenson, Barnes Jewish Hospital Women &amp; Infants Center</a:t>
            </a:r>
            <a:endParaRPr lang="en-US"/>
          </a:p>
          <a:p>
            <a:pPr marL="1149350" lvl="1" indent="-514350">
              <a:buClr>
                <a:srgbClr val="1C498B"/>
              </a:buClr>
              <a:buFont typeface="Courier New"/>
              <a:buChar char="o"/>
            </a:pPr>
            <a:r>
              <a:rPr lang="en-US" sz="2400" b="1">
                <a:solidFill>
                  <a:schemeClr val="accent3"/>
                </a:solidFill>
              </a:rPr>
              <a:t>Connecting with Community-based Doulas</a:t>
            </a:r>
            <a:endParaRPr lang="en-US">
              <a:solidFill>
                <a:schemeClr val="accent3"/>
              </a:solidFill>
            </a:endParaRPr>
          </a:p>
          <a:p>
            <a:pPr marL="692150" indent="-514350">
              <a:buAutoNum type="arabicPeriod"/>
            </a:pPr>
            <a:r>
              <a:rPr lang="en-US" sz="2800">
                <a:solidFill>
                  <a:srgbClr val="444C55"/>
                </a:solidFill>
              </a:rPr>
              <a:t>Ashley </a:t>
            </a:r>
            <a:r>
              <a:rPr lang="en-US" sz="2800" err="1">
                <a:solidFill>
                  <a:srgbClr val="444C55"/>
                </a:solidFill>
              </a:rPr>
              <a:t>Polnitz</a:t>
            </a:r>
            <a:r>
              <a:rPr lang="en-US" sz="2800">
                <a:solidFill>
                  <a:srgbClr val="444C55"/>
                </a:solidFill>
              </a:rPr>
              <a:t> &amp; </a:t>
            </a:r>
            <a:r>
              <a:rPr lang="en-US" sz="2800" err="1">
                <a:solidFill>
                  <a:srgbClr val="444C55"/>
                </a:solidFill>
              </a:rPr>
              <a:t>Kyeshia</a:t>
            </a:r>
            <a:r>
              <a:rPr lang="en-US" sz="2800">
                <a:solidFill>
                  <a:srgbClr val="444C55"/>
                </a:solidFill>
              </a:rPr>
              <a:t> Lewis, Carle Foundation Hospital</a:t>
            </a:r>
          </a:p>
          <a:p>
            <a:pPr marL="1149350" lvl="1" indent="-514350">
              <a:buClr>
                <a:srgbClr val="1C498B"/>
              </a:buClr>
              <a:buFont typeface="Courier New"/>
              <a:buChar char="o"/>
            </a:pPr>
            <a:r>
              <a:rPr lang="en-US" sz="2400" b="1">
                <a:solidFill>
                  <a:schemeClr val="accent3"/>
                </a:solidFill>
              </a:rPr>
              <a:t>Engaging a Patient Partner in QI Work</a:t>
            </a:r>
          </a:p>
          <a:p>
            <a:pPr marL="692150" indent="-514350">
              <a:buAutoNum type="arabicPeriod"/>
            </a:pPr>
            <a:r>
              <a:rPr lang="en-US" sz="2800">
                <a:solidFill>
                  <a:srgbClr val="444C55"/>
                </a:solidFill>
              </a:rPr>
              <a:t>Beth Plunkett &amp; Dina </a:t>
            </a:r>
            <a:r>
              <a:rPr lang="en-US" sz="2800" err="1">
                <a:solidFill>
                  <a:srgbClr val="444C55"/>
                </a:solidFill>
              </a:rPr>
              <a:t>Kapogiannis</a:t>
            </a:r>
            <a:r>
              <a:rPr lang="en-US" sz="2800">
                <a:solidFill>
                  <a:srgbClr val="444C55"/>
                </a:solidFill>
              </a:rPr>
              <a:t>, Endeavor Health Evanston Hospital</a:t>
            </a:r>
          </a:p>
          <a:p>
            <a:pPr marL="1149350" lvl="1" indent="-514350">
              <a:buClr>
                <a:srgbClr val="1C498B"/>
              </a:buClr>
              <a:buFont typeface="Courier New"/>
              <a:buChar char="o"/>
            </a:pPr>
            <a:r>
              <a:rPr lang="en-US" sz="2400" b="1">
                <a:solidFill>
                  <a:schemeClr val="accent3"/>
                </a:solidFill>
              </a:rPr>
              <a:t>Sharing Lessons Learned from Hosting a Respectful Care Breakfast</a:t>
            </a:r>
            <a:endParaRPr lang="en-US" sz="2400">
              <a:solidFill>
                <a:schemeClr val="accent3"/>
              </a:solidFill>
            </a:endParaRPr>
          </a:p>
          <a:p>
            <a:pPr marL="692150" indent="-514350">
              <a:buAutoNum type="arabicPeriod"/>
            </a:pPr>
            <a:r>
              <a:rPr lang="en-US" sz="2800">
                <a:solidFill>
                  <a:srgbClr val="444C55"/>
                </a:solidFill>
              </a:rPr>
              <a:t>Shelly Shallat &amp; Erin Miller, OSF Saint Francis Medical Center</a:t>
            </a:r>
          </a:p>
          <a:p>
            <a:pPr marL="1149350" lvl="1" indent="-514350">
              <a:buClr>
                <a:srgbClr val="1C498B"/>
              </a:buClr>
              <a:buFont typeface="Courier New"/>
              <a:buChar char="o"/>
            </a:pPr>
            <a:r>
              <a:rPr lang="en-US" sz="2400" b="1">
                <a:solidFill>
                  <a:schemeClr val="accent3"/>
                </a:solidFill>
              </a:rPr>
              <a:t>Collaborating with Local Home Visting Programs</a:t>
            </a:r>
            <a:endParaRPr lang="en-US">
              <a:solidFill>
                <a:schemeClr val="accent3"/>
              </a:solidFill>
            </a:endParaRPr>
          </a:p>
          <a:p>
            <a:pPr marL="228600" lvl="0" indent="-50800" algn="l">
              <a:lnSpc>
                <a:spcPct val="100000"/>
              </a:lnSpc>
              <a:spcBef>
                <a:spcPts val="0"/>
              </a:spcBef>
              <a:spcAft>
                <a:spcPts val="0"/>
              </a:spcAft>
              <a:buSzPts val="2800"/>
              <a:buNone/>
            </a:pPr>
            <a:endParaRPr sz="2800" b="1">
              <a:solidFill>
                <a:srgbClr val="444C55"/>
              </a:solidFill>
            </a:endParaRPr>
          </a:p>
          <a:p>
            <a:pPr marL="0" lvl="0" indent="0" algn="l" rtl="0">
              <a:lnSpc>
                <a:spcPct val="100000"/>
              </a:lnSpc>
              <a:spcBef>
                <a:spcPts val="0"/>
              </a:spcBef>
              <a:spcAft>
                <a:spcPts val="0"/>
              </a:spcAft>
              <a:buSzPts val="2800"/>
              <a:buNone/>
            </a:pPr>
            <a:endParaRPr sz="2800"/>
          </a:p>
        </p:txBody>
      </p:sp>
      <p:sp>
        <p:nvSpPr>
          <p:cNvPr id="1561" name="Google Shape;1561;p17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562" name="Google Shape;1562;p17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Illinois Perinatal Quality Collaborative</a:t>
            </a:r>
            <a:endParaRPr/>
          </a:p>
        </p:txBody>
      </p:sp>
      <p:sp>
        <p:nvSpPr>
          <p:cNvPr id="1563" name="Google Shape;1563;p178" descr="data:image/jpg;base64,%20/9j/4AAQSkZJRgABAQEAYABgAAD/2wBDAAUDBAQEAwUEBAQFBQUGBwwIBwcHBw8LCwkMEQ8SEhEPERETFhwXExQaFRERGCEYGh0dHx8fExciJCIeJBweHx7/2wBDAQUFBQcGBw4ICA4eFBEUHh4eHh4eHh4eHh4eHh4eHh4eHh4eHh4eHh4eHh4eHh4eHh4eHh4eHh4eHh4eHh4eHh7/wAARCAFqAM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rkfjH42t/h38N9Y8XTwfaDYw5hhJIEsrEKikjoCSMn0rrqqazpthrGl3Ol6paRXdldRmOaGVdyupHIIoA+J1/ba8XTSBLfwJo7Nj7ouJWJ/KpP+Gz/Hf/RPdL/77nrM/aT/AGfbn4Sxv8SfAOsyQ6Xa3CFreRv31mzsFUo3R1yQMHkZ719Ofs0eKI/iL8HtI8R6pptl/aB3290ywKBJJG20vjHGeDQB87j9tTxkBh/h7pm7vieUf0pp/bT8as37r4faX9DLMa+0TpGkk5Ol2JP/AF7p/hSrpOlKcrplkD7QL/hQB8Xf8Nn+O/8Aonul/wDfc9H/AA2f47/6J7pf/fc9faf9mab/ANA+0/78r/hR/Zmm/wDQPtP+/K/4UAfFn/DZ/jv/AKJ7pf8A33PSN+2j46UZb4faWB7vNX2p/Zmm/wDQPtP+/K/4UjaXpjDDabZke8C/4UAfFy/tq+MNo3fD7TCfUTyj+lL/AMNreLv+ie6b/wCBEv8AhX2d/Y+k/wDQLsf/AAHT/Cj+x9J/6Bdj/wCA6f4UAfF5/bS8bMf3Xw+0zHvLMaT/AIbQ8df9E+0v/vuavtJdK0tfu6bZL9IF/wAKd/Zum/8AQPtP+/K/4UAfFf8Aw2h46/6J9pf/AH3NSj9tHxwpy/w90vb3/eTCvtP+zdN/6B9p/wB+V/wpDpemsMNp1mR6GBf8KAPi7/htXxh2+Hum5/6+Jf8ACuo+D37WuueKviPpXhPxF4PsrOPU7hbeOa2ldWiZuhZXzkflX1P/AGPpP/QLsf8AwHT/AAr4h+I6R3n/AAUE0y2tY0hWLUrFMIuB8sKE8CgD7tooooAKKKKACiiigAooooAKKKKAOL+N/gZfiR8MNY8Hm7FnJexqYZiuQkiOHQkdxlRn2r4x+H3xG+Jf7MniB/B/jDQ3u9AeYuICcA5PMtvL0OeuD+hr9AqxfGfhTw74x0WTR/E2k22pWUg+5MmSp9VPVT7igDF+FfxO8G/EzRzqHhXVFuGjANxayDZPAT2dD/MZB9a7Ovgj4T6fH8L/ANuL/hFNEmmi0uS7lshHK5O+F4iyqT3w23B9q+96ACiiigAooooAKKKKACiiigAooooAK+EvjQ48Kft56VrF1mO2nvbC4DHoVZFjJ/MGvu2vlT/goL8PbrVPDmmfEPSYma60U+Te7B8wgY5V/wDgLf8AoXtQB9WA5GR0oryL9lb4qWfxN+GtrJJOg13TI0ttSgJ+bcBhZQP7rAZz65Feu0AFFFFABRRRQAUUUUAFFFFABRRXGfGL4j+H/hh4Nn8R69KTg+Xa2yH95cy44RR/M9AKAPkXxfnXP+ChNjBF/oxg1W3UsOC3lRBifxxivuyvhn9lbRfEnxW/aLvPjBq1gbfTLWeW4MgBEZmZCqRIT12g5J9vevuagAooooAKKKKACiiigAooooAKKKKACq+o2drqNhPYX1vHcWtxG0U0UgyrqRggj6VYooA+BPD8MvwB/bHTR7aV49Dv7hYQrHhrW4PyZ9djY/75r78r4x/4KNeH5bXVfCPji1Qqyh7KWQDoyt5kf83/ACr6q+F/iGHxX8PNB8RQOHW+sYpSQejbfmH5g0AdJRRRQAUUUUAFFFFABRRTZpY4YmlmkSONBlnc4AHqSaAHV8N/t6663i74teGfh7o7fabizwkiJz+/nZQF47hQv516x8f/ANqPwr4NsbnR/BtzBr3iEqUDxHdbWrf3mYcMR/dH4muH/Y4+D+uar4qf4yfEFJnupnafTY7kfvJZW63DA9AAfl/PsKAPqnwN4d0/wn4R0zw9pltFb29jbJEFjUAFgBuY+pJySfetqiigAooooAKKKKACiiigAooooAKKKKACiiigDyj9rXw3Y+JPgJ4jivXSNrGD7dbyOcBJI+Rz7jI/GvN/+CdXiW41P4Yax4euHdxo98DDnJxHMC2B/wACVuPevT/2rbOa+/Z78XwwMVZbHzTz1CsGI/IV5r/wTpu7eb4P6raxwKk1vq7+a4HL7o0Iz9KAPpuiiigAooooAK+af2hv2o7XwP4hl8I+DNLi1vW4W8u5lkYmGB/7gC8u3qOAK9p+Mfir/hCvhh4g8ThWeSxs3eIKM/vD8q/+PEV8qf8ABPzwVZeIte8Q/EfXliv761nEFr52HKyv88kpB/iwQAfdqAM4ftLftCWo8288DwmOQfu92jTqMnpg55qgvg/9pL4+Xgn8RXF3o+jMeFu82lso/wBmEfM/1IP1r72IB6gH8KWgD57+DP7KvgfwTcwatr7HxNq8RDIbhNttE3qsf8R92z9K+gwAoCqAAOAB2paKACiiigAooooAKKKKACiiigAooooAKKKKACiiigDgf2iv+SFeM/8AsETf+g14p/wTb/5Jv4m/7C6/+iVr2f8AaTJHwG8ZkHH/ABKpf5V45/wTeA/4Vj4iOOTq4z/36WgD6mooooAKKKKAKHiHSNP1/Q73RdWtkubG9haGeJujKwwa+CdXsvGf7J/xjivbGSW+8L6k/Gf9XdwA8xt6SoDwfx6E1+gtfOX/AAUJuNLi+BkMF4IzezarCLHP3gwDFyPbbkH6igD3nwtrmn+JfDmn6/pMwmsb+BZ4X9VYZ59x0rTrx39jO3vLf9nTwyt7uDOsskQb/nmZWK/pXsVABRRRQAUUUUAFFFFABRRRQAUUUUAFFFFABRRRQAUUUUAeeftKf8kF8Z/9gqX+VeO/8E3/APkmHiH/ALC4/wDRS17F+0p/yQXxn/2Cpf5V47/wTf8A+SYeIf8AsLj/ANFLQB9TUUUUAFFFFACMyqpZiAoGST2FfAHxm8Ran+0d+0DpnhDw1DcDRdOma2jYjICB/wB9cNjoMDj2A9a+tf2mvHEPgL4N65q3nLHe3EJtLFc8tNINox9Blvwrxz/gnX4New8Ha142vIiJ9WnFtbMw5MMfLH6Fz/47QB9P+H9Ks9C0Ox0bT4xHaWVukEKjsqjA/lV6iigAooooAKKKKACiiigAooooAKKKKACiiigAooooAKKKKAPPP2lP+SC+M/8AsFS/yrx3/gm//wAkw8Q/9hcf+ilr2L9pT/kgvjP/ALBUv8q8d/4Jv/8AJMPEP/YXH/opaAPqaiiigAr58+Mn7VXgvwFrd74e0/T73XdYs5DFOseIoInHUFzySD1wPxr6Dr4B8V6Lpvhv9vBLLUbC11Kw1HVo5mguIxImLhc8g8ZDNn8KAIEt/ip+1Z48tJr61fTPDFm/31RltbVD97aT/rJSB/8AqFfd/hHw/pvhbwzp/h7R4RDY2ECwwr7AdT7nqfrWhaW9vZ26W1pBFbwIMJHEgVVHoAOBUtABRRRQAUUUUAFFFFABRRRQAUUUUAFFFFABRRRQAUUUUAFFFFAHnn7Sn/JBfGf/AGCpf5V47/wTf/5Jh4h/7C4/9FLXsX7Sn/JBfGf/AGCpf5V47/wTf/5Jh4h/7C4/9FLQB9TUUUUAeV/tS/EXUfhl8J7rxBoy251OSeO1tfOG5VZ85bHfABOK+fP2Vfhh4u+IXxDg+Nvj25Mtt5xubQyEb7uVflVgo4WNSOPpxVr/AIKQavdzan4N8Ko5W2kEt247M5YRqT9Bu/Ovqr4Z6Ha+Gfh5oOg2YAhsrCKMe52gk/iSTQB0VFFFABRRRQAUUUUAFFFFABRRRQAUUUUAFFFFABRRRQAUUUUAFFFFAHnn7Sn/ACQXxn/2Cpf5V47/AME3/wDkmHiH/sLj/wBFLXsX7Sn/ACQXxn/2Cpf5V47/AME3/wDkmHiH/sLj/wBFLQB9TUUUUAfKP/BRrwul14L0DxjG4S4027No47skoyMfRk/U17X+zh4kuvFnwR8L61fY+0yWQilI/iaMlM/jtzWT+1z4Vj8WfAbxDbkuJrCL+0INvd4ucH2IzXn/APwTw8Rz6p8JNS0O4maQ6PqJWEE/dilUMB9NwegD6YooooAKKKKACiiigAooooAKKKKACiiigAooooAKKKKACiiigAooooA88/aU/wCSC+M/+wVL/KvHf+Cb/wDyTDxD/wBhcf8Aopa9i/aU/wCSC+M/+wVL/KvHf+Cb/wDyTDxD/wBhcf8AopaAPqaiiigCnrmnw6tot9pdwMxXlvJA/wBGUqf518DfBPXPEf7Pn7Q03gnW0jbT9TuI7a7jjYPlWJ8mZSOhG7kehIr9Ba+Qf2uvgx46vvijY/Ev4d6e9/cFYjPFDtMsM8X3ZAp4YEBfxFAH17RXxd8K/wBp7xr4Q8W/8Ij8a9OmVDIEa8ktvJuLUnoXUAB09wMj3r7KsLu1v7KG+sriO4tp0EkUsbbldSMgg9xQBPRRRQAUUUUAFFFFABRRRQAUUUUAFFFFABRRRQAUUUUAFFFFAHnP7TTmP4BeM2Az/wASyQfnivI/+CcKbfhXrz5+9q/8okr1n9qAgfs/+M8nH/Etf+Yryn/gnIpHwm1tiODq5x/37SgD6gooooAKKKKAPJv2l/g7pXxV8FzolvFD4is42fTbwLhtw58tj3Runt1rxf8AYQ+Jt9a6hffCHxRI8dzaF30wTH5kKHEkHPp94D2avsGvkD9rP4G+IrXxZ/wtr4ZJP9vjkFxfWtr/AK5JV58+MD73T5l69+eaAPr6ivlj9n79qyz8Qaha+E/iNappOrsRDHqA+WGaTptkU/6tj69M+lfUw6Z7UALRRRQAUUUUAFFFFABRRRQAUUUUAFFFFABRRRQAUUUUAeY/tUsF/Z68Zk8f8S8/+hCvNP8AgnSpHwd1VscHWHx/37Suo/bY8XaP4c+Buq6Vfyn7bri/ZLKFfvM2QzMfRQByfcVif8E+LG7s/gjcTXVvLCl1qkssJdCu9NqDcM9RkHn2oA+jaKKKACiiigAooooA+Yf22vgtpmu+D7v4geHbCO213S1868ECbftcA+8SB1deoPcA11H7FXxIm8e/ClLHU7gzavoTi0nZjlpI8Zjc/hx9Vr3C/tobyxns7iNZIZ42jkRhwykYI/Kvh/8AYOb+y/2g/GGiW7tFaiyuEWHPB8u5QL+IBP5mgD7looooAKKKKACiiigAooooAKKKKACiiigAooooAKKKKAPhv/goBLJqHxu8H6JOxNn9gi+TPGZLhlY/ko/KvtrRrK103SbTT7KFIba3hSOKNBgKoGAAK+Gvj75njf8Abd0jw5fSrbW1rc2dnGx/uD96fxJY194AYAA6UAFFFFABRRRQAUUUUAFfAPh7WLL4Nftr6xca/L9j0mW5uVllKnCwzrvRsDkjO2vv6vA/2kv2c7P4s+JtL8QWmsLpF7Eot75jDv8AOhBJBH+2M4GeMfSgDhPEX7bOgW+rPDofg69vrJGIFxPcCJnHqFwcfia6rwz+2F8LdQ0159Xi1fR7pAM27W/nb/8AdZeD+OK9G+H3wS+G/gzw2mi2nhnTr/K4uLq+tkmmnPcsWB49hwK5/wAR/sw/BvWtU/tB/DTWLE5eKyuGhib/AICOB+GKAO3+GvxK8F/EXT3vPCeuQX3lgedAfkmi/wB5DyPr0rr6/PP42+ELr9mr4xaJr3gjWpjbXINxBBI+ZFRWAeKTH3kI4z/UV9/6Dfrquh2GqLG0S3ltHOEbqodQ2D+dAF2iiigAooooAKKKKACiiigAooooAKKKKAPi/wDb78G32h+LtB+K+gpLG+5IbuWNTiKaM7onJHTI4/4CK+m/gf4+s/iV8NtM8VWkbxNMpiuI36pMnDj6Z5Hsa5L9swgfs5+J8qD8kXXt+9Wuc/4J+gj4AIck51W549Pu0AfQ1FFFABRRRQAUUUUAFFFFABQaK5j4reKLXwX8ONe8UXiGSLT7N5BGDgux+VVz7sQPxoA+K/2ndYb42ftIaP4H8KCK4ismGnrdRjIZi26Zy391AD+Rr7w0mzXTtKtNPR2dLWBIVZurBVAyfyr42/4J2eFZrrxB4k8e3dinkhPslpMwyRIzbpNp+mAT719p0AFFFFABRRRQAUUUUAFFFFABRRRQAUUUhIAJJAA6k0AeRftiXem2v7PHiddSmWPz4UitwTy8xcFQPXp+QNcZ/wAE8V1Bfgldm5QLaNq0ptT3YbV3f+PA1418b9f1r9ob9oOy+H3hq4b+wtOnaCNl5T5T++uW9emB7AetfbPw/wDCekeB/CGn+F9DhMVjYxbEycs56szHuSSSfrQBvUUUUAFFFFABRRRQAUUUUAFfKH/BQD4maPbeEW+GdpJPJrN3LBc3IThIoQSwDHuSQOPxr6j1y+XS9FvtSaN5VtLeScogyzBVJwPfivgn4E2up/H79puTxp4iaxS306RL+e0OPmjTiKJUP3gCF3E/1FAH1N+yJ4XufCnwE0GzvbU213dK97MjDDAyNlc++3bXrdIOBgcD0paACiiigAooooAKKKKACiiigAooooAK8P8A2w/irB8O/hrcadY3KjxBrUbW9min5ooyMPKfQAHA9zXX/Gz4teFfhRoKX+vzPLd3Ab7FYw8y3DD+S9Msa+RvhD4R8SftJ/Gi58e+MraRPDdtKGmAyI2VfuW0Z7j+8fr3NAHr/wCwR8Mm8N+Crjx1q9uV1TXQBbbx80dqDkH6u3P0C19OVHbQQ21tHb28axQxIEjRRgKoGAAKkoAKKKKACiiigAooooAKKKKAEdVdCjKGVhggjgivgn4/+DNa/Z7+M2n/ABI8Eo8WiXdwZI0XPlxueZLZ/wDYYZx/9avvesXxv4W0Txn4YvPDniGyS70+7TbIh6qezKezA8g0AZvwq8eaD8RvB1p4k0G4V4plAmhLDfbyY+aNh2IP59a6uvz11vTfiD+yj8Uo9S0+Q3vh2/lYRZYmG9hB/wBXJx8soGDkfUcV9j/D/wCNHw28bS2lnovimwbUrmJXFjJJslDEZKAMBuI6cUAeh0UUUAFFFFABRRRQAUUUUAFFFNlkWKJ5HOFRSzH0AoA+E/2y4l1D9qzw5p2vF30d4LKMITgeU0pDgfU5r7h0LSdL0LSYNK0axt7Cxt12xQQIFRR7AV8HeALC9/aE/avvtY1a5lGk6ZOboKD9y3hfEMS+mTgn/gRr7/FABRRRQAUUUUAFFFFABRRRQAUUUUAFFFFAHF/GP4b+H/ij4Ol8Oa+siLvEttcxYElvKAQGXP1wR3FfE37T/wADdP8AgzovhjWPDmrard3sszrc3DLtVJECsrqV+5yemT0r9DahvbS1vrZra9tobmBxho5UDq31B4oA+avg7+1t4I1q303RPFy3mi6n5McMl7OA9tLIFALFhymTzyMDPWvpeGSOaFJoZEkjdQyOhyGB6EEdRXzr+09+zv4W8QeBdR1rwZ4ettO8SWMZuI0s02LdKvLRlBxuIzjHORjvWB+w58ZtPv8AwvF8OvFGpx22rae3l6Ybl9puIe0YJ/iU8AdcY9KAPqyiiigAooooAKKKKACuM+N/ii18HfCjxFr125UQ2MiRAdWkcbUA/EiuzrxP9tlNJl/Z91mLVNTjsGMkTWm7JM0ytkRgD1Gfp1oA8r/4Ju6BcLYeLPFc8LLHcyxWcEhH3yuXfH03LX2DXy5/wTr8S6jqXw41fw7c2qLZaPdqbadVIL+buZlJ6EgjP/Aq+o6ACiiigAooooAKKKKACiiigAooooAKKKKACiiigAr48/bO+Avh7TfDuqfFLwuzaZeW8yTX1qhxFJvcKZEH8LbmB4469K+w684/ab8P3/if4EeK9H0xN93JZiWNP7/lushUe5CEUAYf7HnjPU/G/wAD9Mv9Zma4v7KWSxlmc5aUR42sT67SAfpXsVfKX/BOfxVa3XgfWvB7KEu7C7+2L83MkcgAPHsV/Wvq2gAooooAKKKKACvij/gofqt3qXjvwd4MjlKWxh+0EdjJLJ5YP4BT+Zr6j+JfxR8D/DmOA+LNaSykuAWihWNpJGUHBbaoJAzxk8V8Y/tn/EX4d/Ea48P674N1mefVtPL28yNavHmIncrAkdQwP50AfcHw28JaN4I8G6f4e0Ozitba3iXdsGDJJgbnY9yTzmujrjfghrt94m+EXhfXtSjKXl5psUkwIxlsYLfjjP412VABRRRQAUUUUAFFFFABRRRQAUUUUAFFFFABRRRQAUjAMpVgCCMEHvS1ynxf1bXNB+GHiLWPDVobvV7SxkktIgm4lwOu3vgZOO+KAPjf4N2kPgn9uu+8O+Hg4003l1aGNWyFiKF9p9lYD8q+8q+DP2B20LVPjFq2ueI9YeXxS8MjWUU45nZzmWTcer47ehNfeZ60AFFeafFX45fDn4b3BsvEGs+ZqIGTY2iebMvpuA4X8SK80tf2zPhlLdrFNpXiCCItgytAhCj1wGzQB9LV81ftO/tH6p8OfGkXgvwpodvqGqeQktxLcBmClxlERV5Y4wfxr6A8LeItD8UaNBrHh/U7bUbKdQySwSBsZ7Edj7HmvjL9vKxm8M/HDwn46t42VZIImaRR1kt5c9fXaV/KgCn8Hvg/8RvjL47ufG/xOk1ax0e9VhcO58mS6XjEKIeVj98duPWvftK/ZU+DNhfQ3X9g3d0YmDCO4vXdGI/vDv8ASvZNB1K21jRLHVrORZba8t0nicdGVlBB/WrtAEdrbw2ttFa20KQwRIEjjRcKigYAA7CpKKKACiiigAooooAKKKKACiiigAooooAKKKKACiiigAooooA+D/2tPDMnwl+Pmg/Enw3pgtdOuZ47srANkZuI2zKnH3d69vc16l8Vv2tPBlv8OGufA95Jd+Ir6LZDC8RU2TEcu+RglewGcn2r6E8a+FfD/jPw/PoPibTIdR0+cfNFJ2PZlI5Uj1HNePaN+yV8IdM16DVVtdXuRBKJUtbi8DwEg5AI2gkexP1oA8Z/ZV/Z7sviJpknxG+JUt5fwXs7tbWrTMrXJDENLK4O4gtkAAjOCa+gPE/7NXwf1nQJ9Lt/CdtpMsi4jvLMss0TDoQSTn6HOa9ehijhiWKGNI41GFVFAAHsBT6APgzxR8DvjN8D9TfxL8N9bu9U0+I7nayGJNo7SwHIcfTP4Vx/xu+PV38V/h3pnhrX/DSW/iGwvhJ9rtzhHG0qRsPzKxJHGSOK/SOudn8C+C5teXXpvCujPqincLs2aeZn1zjr70AYX7Oml6po3wO8IaZrMbxX0GmoJI3+8gOSqn3CkD8K7+iigAooooAKKKKACiiigAooooAKKKKACiiigAooooAKKKKACiiigAooooAKKKKACiiigAooooAKKKKACiiigAooooA//9k="/>
          <p:cNvSpPr/>
          <p:nvPr/>
        </p:nvSpPr>
        <p:spPr>
          <a:xfrm>
            <a:off x="21272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4" name="Google Shape;1564;p178" descr="data:image/jpg;base64,%20/9j/4AAQSkZJRgABAQEAYABgAAD/2wBDAAUDBAQEAwUEBAQFBQUGBwwIBwcHBw8LCwkMEQ8SEhEPERETFhwXExQaFRERGCEYGh0dHx8fExciJCIeJBweHx7/2wBDAQUFBQcGBw4ICA4eFBEUHh4eHh4eHh4eHh4eHh4eHh4eHh4eHh4eHh4eHh4eHh4eHh4eHh4eHh4eHh4eHh4eHh7/wAARCAFqAM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rkfjH42t/h38N9Y8XTwfaDYw5hhJIEsrEKikjoCSMn0rrqqazpthrGl3Ol6paRXdldRmOaGVdyupHIIoA+J1/ba8XTSBLfwJo7Nj7ouJWJ/KpP+Gz/Hf/RPdL/77nrM/aT/AGfbn4Sxv8SfAOsyQ6Xa3CFreRv31mzsFUo3R1yQMHkZ719Ofs0eKI/iL8HtI8R6pptl/aB3290ywKBJJG20vjHGeDQB87j9tTxkBh/h7pm7vieUf0pp/bT8as37r4faX9DLMa+0TpGkk5Ol2JP/AF7p/hSrpOlKcrplkD7QL/hQB8Xf8Nn+O/8Aonul/wDfc9H/AA2f47/6J7pf/fc9faf9mab/ANA+0/78r/hR/Zmm/wDQPtP+/K/4UAfFn/DZ/jv/AKJ7pf8A33PSN+2j46UZb4faWB7vNX2p/Zmm/wDQPtP+/K/4UjaXpjDDabZke8C/4UAfFy/tq+MNo3fD7TCfUTyj+lL/AMNreLv+ie6b/wCBEv8AhX2d/Y+k/wDQLsf/AAHT/Cj+x9J/6Bdj/wCA6f4UAfF5/bS8bMf3Xw+0zHvLMaT/AIbQ8df9E+0v/vuavtJdK0tfu6bZL9IF/wAKd/Zum/8AQPtP+/K/4UAfFf8Aw2h46/6J9pf/AH3NSj9tHxwpy/w90vb3/eTCvtP+zdN/6B9p/wB+V/wpDpemsMNp1mR6GBf8KAPi7/htXxh2+Hum5/6+Jf8ACuo+D37WuueKviPpXhPxF4PsrOPU7hbeOa2ldWiZuhZXzkflX1P/AGPpP/QLsf8AwHT/AAr4h+I6R3n/AAUE0y2tY0hWLUrFMIuB8sKE8CgD7tooooAKKKKACiiigAooooAKKKKAOL+N/gZfiR8MNY8Hm7FnJexqYZiuQkiOHQkdxlRn2r4x+H3xG+Jf7MniB/B/jDQ3u9AeYuICcA5PMtvL0OeuD+hr9AqxfGfhTw74x0WTR/E2k22pWUg+5MmSp9VPVT7igDF+FfxO8G/EzRzqHhXVFuGjANxayDZPAT2dD/MZB9a7Ovgj4T6fH8L/ANuL/hFNEmmi0uS7lshHK5O+F4iyqT3w23B9q+96ACiiigAooooAKKKKACiiigAooooAK+EvjQ48Kft56VrF1mO2nvbC4DHoVZFjJ/MGvu2vlT/goL8PbrVPDmmfEPSYma60U+Te7B8wgY5V/wDgLf8AoXtQB9WA5GR0oryL9lb4qWfxN+GtrJJOg13TI0ttSgJ+bcBhZQP7rAZz65Feu0AFFFFABRRRQAUUUUAFFFFABRRXGfGL4j+H/hh4Nn8R69KTg+Xa2yH95cy44RR/M9AKAPkXxfnXP+ChNjBF/oxg1W3UsOC3lRBifxxivuyvhn9lbRfEnxW/aLvPjBq1gbfTLWeW4MgBEZmZCqRIT12g5J9vevuagAooooAKKKKACiiigAooooAKKKKACq+o2drqNhPYX1vHcWtxG0U0UgyrqRggj6VYooA+BPD8MvwB/bHTR7aV49Dv7hYQrHhrW4PyZ9djY/75r78r4x/4KNeH5bXVfCPji1Qqyh7KWQDoyt5kf83/ACr6q+F/iGHxX8PNB8RQOHW+sYpSQejbfmH5g0AdJRRRQAUUUUAFFFFABRRTZpY4YmlmkSONBlnc4AHqSaAHV8N/t6663i74teGfh7o7fabizwkiJz+/nZQF47hQv516x8f/ANqPwr4NsbnR/BtzBr3iEqUDxHdbWrf3mYcMR/dH4muH/Y4+D+uar4qf4yfEFJnupnafTY7kfvJZW63DA9AAfl/PsKAPqnwN4d0/wn4R0zw9pltFb29jbJEFjUAFgBuY+pJySfetqiigAooooAKKKKACiiigAooooAKKKKACiiigDyj9rXw3Y+JPgJ4jivXSNrGD7dbyOcBJI+Rz7jI/GvN/+CdXiW41P4Yax4euHdxo98DDnJxHMC2B/wACVuPevT/2rbOa+/Z78XwwMVZbHzTz1CsGI/IV5r/wTpu7eb4P6raxwKk1vq7+a4HL7o0Iz9KAPpuiiigAooooAK+af2hv2o7XwP4hl8I+DNLi1vW4W8u5lkYmGB/7gC8u3qOAK9p+Mfir/hCvhh4g8ThWeSxs3eIKM/vD8q/+PEV8qf8ABPzwVZeIte8Q/EfXliv761nEFr52HKyv88kpB/iwQAfdqAM4ftLftCWo8288DwmOQfu92jTqMnpg55qgvg/9pL4+Xgn8RXF3o+jMeFu82lso/wBmEfM/1IP1r72IB6gH8KWgD57+DP7KvgfwTcwatr7HxNq8RDIbhNttE3qsf8R92z9K+gwAoCqAAOAB2paKACiiigAooooAKKKKACiiigAooooAKKKKACiiigDgf2iv+SFeM/8AsETf+g14p/wTb/5Jv4m/7C6/+iVr2f8AaTJHwG8ZkHH/ABKpf5V45/wTeA/4Vj4iOOTq4z/36WgD6mooooAKKKKAKHiHSNP1/Q73RdWtkubG9haGeJujKwwa+CdXsvGf7J/xjivbGSW+8L6k/Gf9XdwA8xt6SoDwfx6E1+gtfOX/AAUJuNLi+BkMF4IzezarCLHP3gwDFyPbbkH6igD3nwtrmn+JfDmn6/pMwmsb+BZ4X9VYZ59x0rTrx39jO3vLf9nTwyt7uDOsskQb/nmZWK/pXsVABRRRQAUUUUAFFFFABRRRQAUUUUAFFFFABRRRQAUUUUAeeftKf8kF8Z/9gqX+VeO/8E3/APkmHiH/ALC4/wDRS17F+0p/yQXxn/2Cpf5V47/wTf8A+SYeIf8AsLj/ANFLQB9TUUUUAFFFFACMyqpZiAoGST2FfAHxm8Ran+0d+0DpnhDw1DcDRdOma2jYjICB/wB9cNjoMDj2A9a+tf2mvHEPgL4N65q3nLHe3EJtLFc8tNINox9Blvwrxz/gnX4New8Ha142vIiJ9WnFtbMw5MMfLH6Fz/47QB9P+H9Ks9C0Ox0bT4xHaWVukEKjsqjA/lV6iigAooooAKKKKACiiigAooooAKKKKACiiigAooooAKKKKAPPP2lP+SC+M/8AsFS/yrx3/gm//wAkw8Q/9hcf+ilr2L9pT/kgvjP/ALBUv8q8d/4Jv/8AJMPEP/YXH/opaAPqaiiigAr58+Mn7VXgvwFrd74e0/T73XdYs5DFOseIoInHUFzySD1wPxr6Dr4B8V6Lpvhv9vBLLUbC11Kw1HVo5mguIxImLhc8g8ZDNn8KAIEt/ip+1Z48tJr61fTPDFm/31RltbVD97aT/rJSB/8AqFfd/hHw/pvhbwzp/h7R4RDY2ECwwr7AdT7nqfrWhaW9vZ26W1pBFbwIMJHEgVVHoAOBUtABRRRQAUUUUAFFFFABRRRQAUUUUAFFFFABRRRQAUUUUAFFFFAHnn7Sn/JBfGf/AGCpf5V47/wTf/5Jh4h/7C4/9FLXsX7Sn/JBfGf/AGCpf5V47/wTf/5Jh4h/7C4/9FLQB9TUUUUAeV/tS/EXUfhl8J7rxBoy251OSeO1tfOG5VZ85bHfABOK+fP2Vfhh4u+IXxDg+Nvj25Mtt5xubQyEb7uVflVgo4WNSOPpxVr/AIKQavdzan4N8Ko5W2kEt247M5YRqT9Bu/Ovqr4Z6Ha+Gfh5oOg2YAhsrCKMe52gk/iSTQB0VFFFABRRRQAUUUUAFFFFABRRRQAUUUUAFFFFABRRRQAUUUUAFFFFAHnn7Sn/ACQXxn/2Cpf5V47/AME3/wDkmHiH/sLj/wBFLXsX7Sn/ACQXxn/2Cpf5V47/AME3/wDkmHiH/sLj/wBFLQB9TUUUUAfKP/BRrwul14L0DxjG4S4027No47skoyMfRk/U17X+zh4kuvFnwR8L61fY+0yWQilI/iaMlM/jtzWT+1z4Vj8WfAbxDbkuJrCL+0INvd4ucH2IzXn/APwTw8Rz6p8JNS0O4maQ6PqJWEE/dilUMB9NwegD6YooooAKKKKACiiigAooooAKKKKACiiigAooooAKKKKACiiigAooooA88/aU/wCSC+M/+wVL/KvHf+Cb/wDyTDxD/wBhcf8Aopa9i/aU/wCSC+M/+wVL/KvHf+Cb/wDyTDxD/wBhcf8AopaAPqaiiigCnrmnw6tot9pdwMxXlvJA/wBGUqf518DfBPXPEf7Pn7Q03gnW0jbT9TuI7a7jjYPlWJ8mZSOhG7kehIr9Ba+Qf2uvgx46vvijY/Ev4d6e9/cFYjPFDtMsM8X3ZAp4YEBfxFAH17RXxd8K/wBp7xr4Q8W/8Ij8a9OmVDIEa8ktvJuLUnoXUAB09wMj3r7KsLu1v7KG+sriO4tp0EkUsbbldSMgg9xQBPRRRQAUUUUAFFFFABRRRQAUUUUAFFFFABRRRQAUUUUAFFFFAHnP7TTmP4BeM2Az/wASyQfnivI/+CcKbfhXrz5+9q/8okr1n9qAgfs/+M8nH/Etf+Yryn/gnIpHwm1tiODq5x/37SgD6gooooAKKKKAPJv2l/g7pXxV8FzolvFD4is42fTbwLhtw58tj3Runt1rxf8AYQ+Jt9a6hffCHxRI8dzaF30wTH5kKHEkHPp94D2avsGvkD9rP4G+IrXxZ/wtr4ZJP9vjkFxfWtr/AK5JV58+MD73T5l69+eaAPr6ivlj9n79qyz8Qaha+E/iNappOrsRDHqA+WGaTptkU/6tj69M+lfUw6Z7UALRRRQAUUUUAFFFFABRRRQAUUUUAFFFFABRRRQAUUUUAeY/tUsF/Z68Zk8f8S8/+hCvNP8AgnSpHwd1VscHWHx/37Suo/bY8XaP4c+Buq6Vfyn7bri/ZLKFfvM2QzMfRQByfcVif8E+LG7s/gjcTXVvLCl1qkssJdCu9NqDcM9RkHn2oA+jaKKKACiiigAooooA+Yf22vgtpmu+D7v4geHbCO213S1868ECbftcA+8SB1deoPcA11H7FXxIm8e/ClLHU7gzavoTi0nZjlpI8Zjc/hx9Vr3C/tobyxns7iNZIZ42jkRhwykYI/Kvh/8AYOb+y/2g/GGiW7tFaiyuEWHPB8u5QL+IBP5mgD7looooAKKKKACiiigAooooAKKKKACiiigAooooAKKKKAPhv/goBLJqHxu8H6JOxNn9gi+TPGZLhlY/ko/KvtrRrK103SbTT7KFIba3hSOKNBgKoGAAK+Gvj75njf8Abd0jw5fSrbW1rc2dnGx/uD96fxJY194AYAA6UAFFFFABRRRQAUUUUAFfAPh7WLL4Nftr6xca/L9j0mW5uVllKnCwzrvRsDkjO2vv6vA/2kv2c7P4s+JtL8QWmsLpF7Eot75jDv8AOhBJBH+2M4GeMfSgDhPEX7bOgW+rPDofg69vrJGIFxPcCJnHqFwcfia6rwz+2F8LdQ0159Xi1fR7pAM27W/nb/8AdZeD+OK9G+H3wS+G/gzw2mi2nhnTr/K4uLq+tkmmnPcsWB49hwK5/wAR/sw/BvWtU/tB/DTWLE5eKyuGhib/AICOB+GKAO3+GvxK8F/EXT3vPCeuQX3lgedAfkmi/wB5DyPr0rr6/PP42+ELr9mr4xaJr3gjWpjbXINxBBI+ZFRWAeKTH3kI4z/UV9/6Dfrquh2GqLG0S3ltHOEbqodQ2D+dAF2iiigAooooAKKKKACiiigAooooAKKKKAPi/wDb78G32h+LtB+K+gpLG+5IbuWNTiKaM7onJHTI4/4CK+m/gf4+s/iV8NtM8VWkbxNMpiuI36pMnDj6Z5Hsa5L9swgfs5+J8qD8kXXt+9Wuc/4J+gj4AIck51W549Pu0AfQ1FFFABRRRQAUUUUAFFFFABQaK5j4reKLXwX8ONe8UXiGSLT7N5BGDgux+VVz7sQPxoA+K/2ndYb42ftIaP4H8KCK4ismGnrdRjIZi26Zy391AD+Rr7w0mzXTtKtNPR2dLWBIVZurBVAyfyr42/4J2eFZrrxB4k8e3dinkhPslpMwyRIzbpNp+mAT719p0AFFFFABRRRQAUUUUAFFFFABRRRQAUUUhIAJJAA6k0AeRftiXem2v7PHiddSmWPz4UitwTy8xcFQPXp+QNcZ/wAE8V1Bfgldm5QLaNq0ptT3YbV3f+PA1418b9f1r9ob9oOy+H3hq4b+wtOnaCNl5T5T++uW9emB7AetfbPw/wDCekeB/CGn+F9DhMVjYxbEycs56szHuSSSfrQBvUUUUAFFFFABRRRQAUUUUAFfKH/BQD4maPbeEW+GdpJPJrN3LBc3IThIoQSwDHuSQOPxr6j1y+XS9FvtSaN5VtLeScogyzBVJwPfivgn4E2up/H79puTxp4iaxS306RL+e0OPmjTiKJUP3gCF3E/1FAH1N+yJ4XufCnwE0GzvbU213dK97MjDDAyNlc++3bXrdIOBgcD0paACiiigAooooAKKKKACiiigAooooAK8P8A2w/irB8O/hrcadY3KjxBrUbW9min5ooyMPKfQAHA9zXX/Gz4teFfhRoKX+vzPLd3Ab7FYw8y3DD+S9Msa+RvhD4R8SftJ/Gi58e+MraRPDdtKGmAyI2VfuW0Z7j+8fr3NAHr/wCwR8Mm8N+Crjx1q9uV1TXQBbbx80dqDkH6u3P0C19OVHbQQ21tHb28axQxIEjRRgKoGAAKkoAKKKKACiiigAooooAKKKKAEdVdCjKGVhggjgivgn4/+DNa/Z7+M2n/ABI8Eo8WiXdwZI0XPlxueZLZ/wDYYZx/9avvesXxv4W0Txn4YvPDniGyS70+7TbIh6qezKezA8g0AZvwq8eaD8RvB1p4k0G4V4plAmhLDfbyY+aNh2IP59a6uvz11vTfiD+yj8Uo9S0+Q3vh2/lYRZYmG9hB/wBXJx8soGDkfUcV9j/D/wCNHw28bS2lnovimwbUrmJXFjJJslDEZKAMBuI6cUAeh0UUUAFFFFABRRRQAUUUUAFFFNlkWKJ5HOFRSzH0AoA+E/2y4l1D9qzw5p2vF30d4LKMITgeU0pDgfU5r7h0LSdL0LSYNK0axt7Cxt12xQQIFRR7AV8HeALC9/aE/avvtY1a5lGk6ZOboKD9y3hfEMS+mTgn/gRr7/FABRRRQAUUUUAFFFFABRRRQAUUUUAFFFFAHF/GP4b+H/ij4Ol8Oa+siLvEttcxYElvKAQGXP1wR3FfE37T/wADdP8AgzovhjWPDmrard3sszrc3DLtVJECsrqV+5yemT0r9DahvbS1vrZra9tobmBxho5UDq31B4oA+avg7+1t4I1q303RPFy3mi6n5McMl7OA9tLIFALFhymTzyMDPWvpeGSOaFJoZEkjdQyOhyGB6EEdRXzr+09+zv4W8QeBdR1rwZ4ettO8SWMZuI0s02LdKvLRlBxuIzjHORjvWB+w58ZtPv8AwvF8OvFGpx22rae3l6Ybl9puIe0YJ/iU8AdcY9KAPqyiiigAooooAKKKKACuM+N/ii18HfCjxFr125UQ2MiRAdWkcbUA/EiuzrxP9tlNJl/Z91mLVNTjsGMkTWm7JM0ytkRgD1Gfp1oA8r/4Ju6BcLYeLPFc8LLHcyxWcEhH3yuXfH03LX2DXy5/wTr8S6jqXw41fw7c2qLZaPdqbadVIL+buZlJ6EgjP/Aq+o6ACiiigAooooAKKKKACiiigAooooAKKKKACiiigAr48/bO+Avh7TfDuqfFLwuzaZeW8yTX1qhxFJvcKZEH8LbmB4469K+w684/ab8P3/if4EeK9H0xN93JZiWNP7/lushUe5CEUAYf7HnjPU/G/wAD9Mv9Zma4v7KWSxlmc5aUR42sT67SAfpXsVfKX/BOfxVa3XgfWvB7KEu7C7+2L83MkcgAPHsV/Wvq2gAooooAKKKKACvij/gofqt3qXjvwd4MjlKWxh+0EdjJLJ5YP4BT+Zr6j+JfxR8D/DmOA+LNaSykuAWihWNpJGUHBbaoJAzxk8V8Y/tn/EX4d/Ea48P674N1mefVtPL28yNavHmIncrAkdQwP50AfcHw28JaN4I8G6f4e0Ozitba3iXdsGDJJgbnY9yTzmujrjfghrt94m+EXhfXtSjKXl5psUkwIxlsYLfjjP412VABRRRQAUUUUAFFFFABRRRQAUUUUAFFFFABRRRQAUjAMpVgCCMEHvS1ynxf1bXNB+GHiLWPDVobvV7SxkktIgm4lwOu3vgZOO+KAPjf4N2kPgn9uu+8O+Hg4003l1aGNWyFiKF9p9lYD8q+8q+DP2B20LVPjFq2ueI9YeXxS8MjWUU45nZzmWTcer47ehNfeZ60AFFeafFX45fDn4b3BsvEGs+ZqIGTY2iebMvpuA4X8SK80tf2zPhlLdrFNpXiCCItgytAhCj1wGzQB9LV81ftO/tH6p8OfGkXgvwpodvqGqeQktxLcBmClxlERV5Y4wfxr6A8LeItD8UaNBrHh/U7bUbKdQySwSBsZ7Edj7HmvjL9vKxm8M/HDwn46t42VZIImaRR1kt5c9fXaV/KgCn8Hvg/8RvjL47ufG/xOk1ax0e9VhcO58mS6XjEKIeVj98duPWvftK/ZU+DNhfQ3X9g3d0YmDCO4vXdGI/vDv8ASvZNB1K21jRLHVrORZba8t0nicdGVlBB/WrtAEdrbw2ttFa20KQwRIEjjRcKigYAA7CpKKKACiiigAooooAKKKKACiiigAooooAKKKKACiiigAooooA+D/2tPDMnwl+Pmg/Enw3pgtdOuZ47srANkZuI2zKnH3d69vc16l8Vv2tPBlv8OGufA95Jd+Ir6LZDC8RU2TEcu+RglewGcn2r6E8a+FfD/jPw/PoPibTIdR0+cfNFJ2PZlI5Uj1HNePaN+yV8IdM16DVVtdXuRBKJUtbi8DwEg5AI2gkexP1oA8Z/ZV/Z7sviJpknxG+JUt5fwXs7tbWrTMrXJDENLK4O4gtkAAjOCa+gPE/7NXwf1nQJ9Lt/CdtpMsi4jvLMss0TDoQSTn6HOa9ehijhiWKGNI41GFVFAAHsBT6APgzxR8DvjN8D9TfxL8N9bu9U0+I7nayGJNo7SwHIcfTP4Vx/xu+PV38V/h3pnhrX/DSW/iGwvhJ9rtzhHG0qRsPzKxJHGSOK/SOudn8C+C5teXXpvCujPqincLs2aeZn1zjr70AYX7Oml6po3wO8IaZrMbxX0GmoJI3+8gOSqn3CkD8K7+iigAooooAKKKKACiiigAooooAKKKKACiiigAooooAKKKKACiiigAooooAKKKKACiiigAooooAKKKKACiiigAooooA//9k="/>
          <p:cNvSpPr/>
          <p:nvPr/>
        </p:nvSpPr>
        <p:spPr>
          <a:xfrm>
            <a:off x="365125" y="7937"/>
            <a:ext cx="244474"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5" name="Google Shape;1565;p178" descr="data:image/jpg;base64,%20/9j/4AAQSkZJRgABAQEAYABgAAD/2wBDAAUDBAQEAwUEBAQFBQUGBwwIBwcHBw8LCwkMEQ8SEhEPERETFhwXExQaFRERGCEYGh0dHx8fExciJCIeJBweHx7/2wBDAQUFBQcGBw4ICA4eFBEUHh4eHh4eHh4eHh4eHh4eHh4eHh4eHh4eHh4eHh4eHh4eHh4eHh4eHh4eHh4eHh4eHh7/wAARCAFqAM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rkfjH42t/h38N9Y8XTwfaDYw5hhJIEsrEKikjoCSMn0rrqqazpthrGl3Ol6paRXdldRmOaGVdyupHIIoA+J1/ba8XTSBLfwJo7Nj7ouJWJ/KpP+Gz/Hf/RPdL/77nrM/aT/AGfbn4Sxv8SfAOsyQ6Xa3CFreRv31mzsFUo3R1yQMHkZ719Ofs0eKI/iL8HtI8R6pptl/aB3290ywKBJJG20vjHGeDQB87j9tTxkBh/h7pm7vieUf0pp/bT8as37r4faX9DLMa+0TpGkk5Ol2JP/AF7p/hSrpOlKcrplkD7QL/hQB8Xf8Nn+O/8Aonul/wDfc9H/AA2f47/6J7pf/fc9faf9mab/ANA+0/78r/hR/Zmm/wDQPtP+/K/4UAfFn/DZ/jv/AKJ7pf8A33PSN+2j46UZb4faWB7vNX2p/Zmm/wDQPtP+/K/4UjaXpjDDabZke8C/4UAfFy/tq+MNo3fD7TCfUTyj+lL/AMNreLv+ie6b/wCBEv8AhX2d/Y+k/wDQLsf/AAHT/Cj+x9J/6Bdj/wCA6f4UAfF5/bS8bMf3Xw+0zHvLMaT/AIbQ8df9E+0v/vuavtJdK0tfu6bZL9IF/wAKd/Zum/8AQPtP+/K/4UAfFf8Aw2h46/6J9pf/AH3NSj9tHxwpy/w90vb3/eTCvtP+zdN/6B9p/wB+V/wpDpemsMNp1mR6GBf8KAPi7/htXxh2+Hum5/6+Jf8ACuo+D37WuueKviPpXhPxF4PsrOPU7hbeOa2ldWiZuhZXzkflX1P/AGPpP/QLsf8AwHT/AAr4h+I6R3n/AAUE0y2tY0hWLUrFMIuB8sKE8CgD7tooooAKKKKACiiigAooooAKKKKAOL+N/gZfiR8MNY8Hm7FnJexqYZiuQkiOHQkdxlRn2r4x+H3xG+Jf7MniB/B/jDQ3u9AeYuICcA5PMtvL0OeuD+hr9AqxfGfhTw74x0WTR/E2k22pWUg+5MmSp9VPVT7igDF+FfxO8G/EzRzqHhXVFuGjANxayDZPAT2dD/MZB9a7Ovgj4T6fH8L/ANuL/hFNEmmi0uS7lshHK5O+F4iyqT3w23B9q+96ACiiigAooooAKKKKACiiigAooooAK+EvjQ48Kft56VrF1mO2nvbC4DHoVZFjJ/MGvu2vlT/goL8PbrVPDmmfEPSYma60U+Te7B8wgY5V/wDgLf8AoXtQB9WA5GR0oryL9lb4qWfxN+GtrJJOg13TI0ttSgJ+bcBhZQP7rAZz65Feu0AFFFFABRRRQAUUUUAFFFFABRRXGfGL4j+H/hh4Nn8R69KTg+Xa2yH95cy44RR/M9AKAPkXxfnXP+ChNjBF/oxg1W3UsOC3lRBifxxivuyvhn9lbRfEnxW/aLvPjBq1gbfTLWeW4MgBEZmZCqRIT12g5J9vevuagAooooAKKKKACiiigAooooAKKKKACq+o2drqNhPYX1vHcWtxG0U0UgyrqRggj6VYooA+BPD8MvwB/bHTR7aV49Dv7hYQrHhrW4PyZ9djY/75r78r4x/4KNeH5bXVfCPji1Qqyh7KWQDoyt5kf83/ACr6q+F/iGHxX8PNB8RQOHW+sYpSQejbfmH5g0AdJRRRQAUUUUAFFFFABRRTZpY4YmlmkSONBlnc4AHqSaAHV8N/t6663i74teGfh7o7fabizwkiJz+/nZQF47hQv516x8f/ANqPwr4NsbnR/BtzBr3iEqUDxHdbWrf3mYcMR/dH4muH/Y4+D+uar4qf4yfEFJnupnafTY7kfvJZW63DA9AAfl/PsKAPqnwN4d0/wn4R0zw9pltFb29jbJEFjUAFgBuY+pJySfetqiigAooooAKKKKACiiigAooooAKKKKACiiigDyj9rXw3Y+JPgJ4jivXSNrGD7dbyOcBJI+Rz7jI/GvN/+CdXiW41P4Yax4euHdxo98DDnJxHMC2B/wACVuPevT/2rbOa+/Z78XwwMVZbHzTz1CsGI/IV5r/wTpu7eb4P6raxwKk1vq7+a4HL7o0Iz9KAPpuiiigAooooAK+af2hv2o7XwP4hl8I+DNLi1vW4W8u5lkYmGB/7gC8u3qOAK9p+Mfir/hCvhh4g8ThWeSxs3eIKM/vD8q/+PEV8qf8ABPzwVZeIte8Q/EfXliv761nEFr52HKyv88kpB/iwQAfdqAM4ftLftCWo8288DwmOQfu92jTqMnpg55qgvg/9pL4+Xgn8RXF3o+jMeFu82lso/wBmEfM/1IP1r72IB6gH8KWgD57+DP7KvgfwTcwatr7HxNq8RDIbhNttE3qsf8R92z9K+gwAoCqAAOAB2paKACiiigAooooAKKKKACiiigAooooAKKKKACiiigDgf2iv+SFeM/8AsETf+g14p/wTb/5Jv4m/7C6/+iVr2f8AaTJHwG8ZkHH/ABKpf5V45/wTeA/4Vj4iOOTq4z/36WgD6mooooAKKKKAKHiHSNP1/Q73RdWtkubG9haGeJujKwwa+CdXsvGf7J/xjivbGSW+8L6k/Gf9XdwA8xt6SoDwfx6E1+gtfOX/AAUJuNLi+BkMF4IzezarCLHP3gwDFyPbbkH6igD3nwtrmn+JfDmn6/pMwmsb+BZ4X9VYZ59x0rTrx39jO3vLf9nTwyt7uDOsskQb/nmZWK/pXsVABRRRQAUUUUAFFFFABRRRQAUUUUAFFFFABRRRQAUUUUAeeftKf8kF8Z/9gqX+VeO/8E3/APkmHiH/ALC4/wDRS17F+0p/yQXxn/2Cpf5V47/wTf8A+SYeIf8AsLj/ANFLQB9TUUUUAFFFFACMyqpZiAoGST2FfAHxm8Ran+0d+0DpnhDw1DcDRdOma2jYjICB/wB9cNjoMDj2A9a+tf2mvHEPgL4N65q3nLHe3EJtLFc8tNINox9Blvwrxz/gnX4New8Ha142vIiJ9WnFtbMw5MMfLH6Fz/47QB9P+H9Ks9C0Ox0bT4xHaWVukEKjsqjA/lV6iigAooooAKKKKACiiigAooooAKKKKACiiigAooooAKKKKAPPP2lP+SC+M/8AsFS/yrx3/gm//wAkw8Q/9hcf+ilr2L9pT/kgvjP/ALBUv8q8d/4Jv/8AJMPEP/YXH/opaAPqaiiigAr58+Mn7VXgvwFrd74e0/T73XdYs5DFOseIoInHUFzySD1wPxr6Dr4B8V6Lpvhv9vBLLUbC11Kw1HVo5mguIxImLhc8g8ZDNn8KAIEt/ip+1Z48tJr61fTPDFm/31RltbVD97aT/rJSB/8AqFfd/hHw/pvhbwzp/h7R4RDY2ECwwr7AdT7nqfrWhaW9vZ26W1pBFbwIMJHEgVVHoAOBUtABRRRQAUUUUAFFFFABRRRQAUUUUAFFFFABRRRQAUUUUAFFFFAHnn7Sn/JBfGf/AGCpf5V47/wTf/5Jh4h/7C4/9FLXsX7Sn/JBfGf/AGCpf5V47/wTf/5Jh4h/7C4/9FLQB9TUUUUAeV/tS/EXUfhl8J7rxBoy251OSeO1tfOG5VZ85bHfABOK+fP2Vfhh4u+IXxDg+Nvj25Mtt5xubQyEb7uVflVgo4WNSOPpxVr/AIKQavdzan4N8Ko5W2kEt247M5YRqT9Bu/Ovqr4Z6Ha+Gfh5oOg2YAhsrCKMe52gk/iSTQB0VFFFABRRRQAUUUUAFFFFABRRRQAUUUUAFFFFABRRRQAUUUUAFFFFAHnn7Sn/ACQXxn/2Cpf5V47/AME3/wDkmHiH/sLj/wBFLXsX7Sn/ACQXxn/2Cpf5V47/AME3/wDkmHiH/sLj/wBFLQB9TUUUUAfKP/BRrwul14L0DxjG4S4027No47skoyMfRk/U17X+zh4kuvFnwR8L61fY+0yWQilI/iaMlM/jtzWT+1z4Vj8WfAbxDbkuJrCL+0INvd4ucH2IzXn/APwTw8Rz6p8JNS0O4maQ6PqJWEE/dilUMB9NwegD6YooooAKKKKACiiigAooooAKKKKACiiigAooooAKKKKACiiigAooooA88/aU/wCSC+M/+wVL/KvHf+Cb/wDyTDxD/wBhcf8Aopa9i/aU/wCSC+M/+wVL/KvHf+Cb/wDyTDxD/wBhcf8AopaAPqaiiigCnrmnw6tot9pdwMxXlvJA/wBGUqf518DfBPXPEf7Pn7Q03gnW0jbT9TuI7a7jjYPlWJ8mZSOhG7kehIr9Ba+Qf2uvgx46vvijY/Ev4d6e9/cFYjPFDtMsM8X3ZAp4YEBfxFAH17RXxd8K/wBp7xr4Q8W/8Ij8a9OmVDIEa8ktvJuLUnoXUAB09wMj3r7KsLu1v7KG+sriO4tp0EkUsbbldSMgg9xQBPRRRQAUUUUAFFFFABRRRQAUUUUAFFFFABRRRQAUUUUAFFFFAHnP7TTmP4BeM2Az/wASyQfnivI/+CcKbfhXrz5+9q/8okr1n9qAgfs/+M8nH/Etf+Yryn/gnIpHwm1tiODq5x/37SgD6gooooAKKKKAPJv2l/g7pXxV8FzolvFD4is42fTbwLhtw58tj3Runt1rxf8AYQ+Jt9a6hffCHxRI8dzaF30wTH5kKHEkHPp94D2avsGvkD9rP4G+IrXxZ/wtr4ZJP9vjkFxfWtr/AK5JV58+MD73T5l69+eaAPr6ivlj9n79qyz8Qaha+E/iNappOrsRDHqA+WGaTptkU/6tj69M+lfUw6Z7UALRRRQAUUUUAFFFFABRRRQAUUUUAFFFFABRRRQAUUUUAeY/tUsF/Z68Zk8f8S8/+hCvNP8AgnSpHwd1VscHWHx/37Suo/bY8XaP4c+Buq6Vfyn7bri/ZLKFfvM2QzMfRQByfcVif8E+LG7s/gjcTXVvLCl1qkssJdCu9NqDcM9RkHn2oA+jaKKKACiiigAooooA+Yf22vgtpmu+D7v4geHbCO213S1868ECbftcA+8SB1deoPcA11H7FXxIm8e/ClLHU7gzavoTi0nZjlpI8Zjc/hx9Vr3C/tobyxns7iNZIZ42jkRhwykYI/Kvh/8AYOb+y/2g/GGiW7tFaiyuEWHPB8u5QL+IBP5mgD7looooAKKKKACiiigAooooAKKKKACiiigAooooAKKKKAPhv/goBLJqHxu8H6JOxNn9gi+TPGZLhlY/ko/KvtrRrK103SbTT7KFIba3hSOKNBgKoGAAK+Gvj75njf8Abd0jw5fSrbW1rc2dnGx/uD96fxJY194AYAA6UAFFFFABRRRQAUUUUAFfAPh7WLL4Nftr6xca/L9j0mW5uVllKnCwzrvRsDkjO2vv6vA/2kv2c7P4s+JtL8QWmsLpF7Eot75jDv8AOhBJBH+2M4GeMfSgDhPEX7bOgW+rPDofg69vrJGIFxPcCJnHqFwcfia6rwz+2F8LdQ0159Xi1fR7pAM27W/nb/8AdZeD+OK9G+H3wS+G/gzw2mi2nhnTr/K4uLq+tkmmnPcsWB49hwK5/wAR/sw/BvWtU/tB/DTWLE5eKyuGhib/AICOB+GKAO3+GvxK8F/EXT3vPCeuQX3lgedAfkmi/wB5DyPr0rr6/PP42+ELr9mr4xaJr3gjWpjbXINxBBI+ZFRWAeKTH3kI4z/UV9/6Dfrquh2GqLG0S3ltHOEbqodQ2D+dAF2iiigAooooAKKKKACiiigAooooAKKKKAPi/wDb78G32h+LtB+K+gpLG+5IbuWNTiKaM7onJHTI4/4CK+m/gf4+s/iV8NtM8VWkbxNMpiuI36pMnDj6Z5Hsa5L9swgfs5+J8qD8kXXt+9Wuc/4J+gj4AIck51W549Pu0AfQ1FFFABRRRQAUUUUAFFFFABQaK5j4reKLXwX8ONe8UXiGSLT7N5BGDgux+VVz7sQPxoA+K/2ndYb42ftIaP4H8KCK4ismGnrdRjIZi26Zy391AD+Rr7w0mzXTtKtNPR2dLWBIVZurBVAyfyr42/4J2eFZrrxB4k8e3dinkhPslpMwyRIzbpNp+mAT719p0AFFFFABRRRQAUUUUAFFFFABRRRQAUUUhIAJJAA6k0AeRftiXem2v7PHiddSmWPz4UitwTy8xcFQPXp+QNcZ/wAE8V1Bfgldm5QLaNq0ptT3YbV3f+PA1418b9f1r9ob9oOy+H3hq4b+wtOnaCNl5T5T++uW9emB7AetfbPw/wDCekeB/CGn+F9DhMVjYxbEycs56szHuSSSfrQBvUUUUAFFFFABRRRQAUUUUAFfKH/BQD4maPbeEW+GdpJPJrN3LBc3IThIoQSwDHuSQOPxr6j1y+XS9FvtSaN5VtLeScogyzBVJwPfivgn4E2up/H79puTxp4iaxS306RL+e0OPmjTiKJUP3gCF3E/1FAH1N+yJ4XufCnwE0GzvbU213dK97MjDDAyNlc++3bXrdIOBgcD0paACiiigAooooAKKKKACiiigAooooAK8P8A2w/irB8O/hrcadY3KjxBrUbW9min5ooyMPKfQAHA9zXX/Gz4teFfhRoKX+vzPLd3Ab7FYw8y3DD+S9Msa+RvhD4R8SftJ/Gi58e+MraRPDdtKGmAyI2VfuW0Z7j+8fr3NAHr/wCwR8Mm8N+Crjx1q9uV1TXQBbbx80dqDkH6u3P0C19OVHbQQ21tHb28axQxIEjRRgKoGAAKkoAKKKKACiiigAooooAKKKKAEdVdCjKGVhggjgivgn4/+DNa/Z7+M2n/ABI8Eo8WiXdwZI0XPlxueZLZ/wDYYZx/9avvesXxv4W0Txn4YvPDniGyS70+7TbIh6qezKezA8g0AZvwq8eaD8RvB1p4k0G4V4plAmhLDfbyY+aNh2IP59a6uvz11vTfiD+yj8Uo9S0+Q3vh2/lYRZYmG9hB/wBXJx8soGDkfUcV9j/D/wCNHw28bS2lnovimwbUrmJXFjJJslDEZKAMBuI6cUAeh0UUUAFFFFABRRRQAUUUUAFFFNlkWKJ5HOFRSzH0AoA+E/2y4l1D9qzw5p2vF30d4LKMITgeU0pDgfU5r7h0LSdL0LSYNK0axt7Cxt12xQQIFRR7AV8HeALC9/aE/avvtY1a5lGk6ZOboKD9y3hfEMS+mTgn/gRr7/FABRRRQAUUUUAFFFFABRRRQAUUUUAFFFFAHF/GP4b+H/ij4Ol8Oa+siLvEttcxYElvKAQGXP1wR3FfE37T/wADdP8AgzovhjWPDmrard3sszrc3DLtVJECsrqV+5yemT0r9DahvbS1vrZra9tobmBxho5UDq31B4oA+avg7+1t4I1q303RPFy3mi6n5McMl7OA9tLIFALFhymTzyMDPWvpeGSOaFJoZEkjdQyOhyGB6EEdRXzr+09+zv4W8QeBdR1rwZ4ettO8SWMZuI0s02LdKvLRlBxuIzjHORjvWB+w58ZtPv8AwvF8OvFGpx22rae3l6Ybl9puIe0YJ/iU8AdcY9KAPqyiiigAooooAKKKKACuM+N/ii18HfCjxFr125UQ2MiRAdWkcbUA/EiuzrxP9tlNJl/Z91mLVNTjsGMkTWm7JM0ytkRgD1Gfp1oA8r/4Ju6BcLYeLPFc8LLHcyxWcEhH3yuXfH03LX2DXy5/wTr8S6jqXw41fw7c2qLZaPdqbadVIL+buZlJ6EgjP/Aq+o6ACiiigAooooAKKKKACiiigAooooAKKKKACiiigAr48/bO+Avh7TfDuqfFLwuzaZeW8yTX1qhxFJvcKZEH8LbmB4469K+w684/ab8P3/if4EeK9H0xN93JZiWNP7/lushUe5CEUAYf7HnjPU/G/wAD9Mv9Zma4v7KWSxlmc5aUR42sT67SAfpXsVfKX/BOfxVa3XgfWvB7KEu7C7+2L83MkcgAPHsV/Wvq2gAooooAKKKKACvij/gofqt3qXjvwd4MjlKWxh+0EdjJLJ5YP4BT+Zr6j+JfxR8D/DmOA+LNaSykuAWihWNpJGUHBbaoJAzxk8V8Y/tn/EX4d/Ea48P674N1mefVtPL28yNavHmIncrAkdQwP50AfcHw28JaN4I8G6f4e0Ozitba3iXdsGDJJgbnY9yTzmujrjfghrt94m+EXhfXtSjKXl5psUkwIxlsYLfjjP412VABRRRQAUUUUAFFFFABRRRQAUUUUAFFFFABRRRQAUjAMpVgCCMEHvS1ynxf1bXNB+GHiLWPDVobvV7SxkktIgm4lwOu3vgZOO+KAPjf4N2kPgn9uu+8O+Hg4003l1aGNWyFiKF9p9lYD8q+8q+DP2B20LVPjFq2ueI9YeXxS8MjWUU45nZzmWTcer47ehNfeZ60AFFeafFX45fDn4b3BsvEGs+ZqIGTY2iebMvpuA4X8SK80tf2zPhlLdrFNpXiCCItgytAhCj1wGzQB9LV81ftO/tH6p8OfGkXgvwpodvqGqeQktxLcBmClxlERV5Y4wfxr6A8LeItD8UaNBrHh/U7bUbKdQySwSBsZ7Edj7HmvjL9vKxm8M/HDwn46t42VZIImaRR1kt5c9fXaV/KgCn8Hvg/8RvjL47ufG/xOk1ax0e9VhcO58mS6XjEKIeVj98duPWvftK/ZU+DNhfQ3X9g3d0YmDCO4vXdGI/vDv8ASvZNB1K21jRLHVrORZba8t0nicdGVlBB/WrtAEdrbw2ttFa20KQwRIEjjRcKigYAA7CpKKKACiiigAooooAKKKKACiiigAooooAKKKKACiiigAooooA+D/2tPDMnwl+Pmg/Enw3pgtdOuZ47srANkZuI2zKnH3d69vc16l8Vv2tPBlv8OGufA95Jd+Ir6LZDC8RU2TEcu+RglewGcn2r6E8a+FfD/jPw/PoPibTIdR0+cfNFJ2PZlI5Uj1HNePaN+yV8IdM16DVVtdXuRBKJUtbi8DwEg5AI2gkexP1oA8Z/ZV/Z7sviJpknxG+JUt5fwXs7tbWrTMrXJDENLK4O4gtkAAjOCa+gPE/7NXwf1nQJ9Lt/CdtpMsi4jvLMss0TDoQSTn6HOa9ehijhiWKGNI41GFVFAAHsBT6APgzxR8DvjN8D9TfxL8N9bu9U0+I7nayGJNo7SwHIcfTP4Vx/xu+PV38V/h3pnhrX/DSW/iGwvhJ9rtzhHG0qRsPzKxJHGSOK/SOudn8C+C5teXXpvCujPqincLs2aeZn1zjr70AYX7Oml6po3wO8IaZrMbxX0GmoJI3+8gOSqn3CkD8K7+iigAooooAKKKKACiiigAooooAKKKKACiiigAooooAKKKKACiiigAooooAKKKKACiiigAooooAKKKKACiiigAooooA//9k="/>
          <p:cNvSpPr/>
          <p:nvPr/>
        </p:nvSpPr>
        <p:spPr>
          <a:xfrm>
            <a:off x="36512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6896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EEFFC4E-72D0-854C-2018-33422580FC08}"/>
              </a:ext>
            </a:extLst>
          </p:cNvPr>
          <p:cNvSpPr>
            <a:spLocks noGrp="1"/>
          </p:cNvSpPr>
          <p:nvPr>
            <p:ph type="title"/>
          </p:nvPr>
        </p:nvSpPr>
        <p:spPr>
          <a:xfrm>
            <a:off x="786780" y="0"/>
            <a:ext cx="10607040" cy="134112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b="1"/>
              <a:t>Where Do We Go?</a:t>
            </a:r>
          </a:p>
        </p:txBody>
      </p:sp>
      <p:pic>
        <p:nvPicPr>
          <p:cNvPr id="10" name="Content Placeholder 9" descr="A person and a child sitting on a couch&#10;&#10;Description automatically generated">
            <a:extLst>
              <a:ext uri="{FF2B5EF4-FFF2-40B4-BE49-F238E27FC236}">
                <a16:creationId xmlns:a16="http://schemas.microsoft.com/office/drawing/2014/main" id="{22EAE506-0323-10F6-F034-75A8F43FFFE3}"/>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42436" y="1306111"/>
            <a:ext cx="2056520" cy="2741341"/>
          </a:xfrm>
        </p:spPr>
      </p:pic>
      <p:graphicFrame>
        <p:nvGraphicFramePr>
          <p:cNvPr id="9" name="TextBox 3">
            <a:extLst>
              <a:ext uri="{FF2B5EF4-FFF2-40B4-BE49-F238E27FC236}">
                <a16:creationId xmlns:a16="http://schemas.microsoft.com/office/drawing/2014/main" id="{CAD640E9-B501-CEA3-4036-4B959FF6726D}"/>
              </a:ext>
            </a:extLst>
          </p:cNvPr>
          <p:cNvGraphicFramePr/>
          <p:nvPr/>
        </p:nvGraphicFramePr>
        <p:xfrm>
          <a:off x="6299200" y="1600201"/>
          <a:ext cx="53848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descr="A person and a child at a park&#10;&#10;Description automatically generated">
            <a:extLst>
              <a:ext uri="{FF2B5EF4-FFF2-40B4-BE49-F238E27FC236}">
                <a16:creationId xmlns:a16="http://schemas.microsoft.com/office/drawing/2014/main" id="{92F83EAC-4AB4-9418-5701-589B71BD6D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98957" y="1629940"/>
            <a:ext cx="2749705" cy="3666273"/>
          </a:xfrm>
          <a:prstGeom prst="rect">
            <a:avLst/>
          </a:prstGeom>
        </p:spPr>
      </p:pic>
      <p:pic>
        <p:nvPicPr>
          <p:cNvPr id="16" name="Picture 15" descr="A group of people sitting on a couch&#10;&#10;Description automatically generated">
            <a:extLst>
              <a:ext uri="{FF2B5EF4-FFF2-40B4-BE49-F238E27FC236}">
                <a16:creationId xmlns:a16="http://schemas.microsoft.com/office/drawing/2014/main" id="{A1680347-9F5E-64B3-0C18-37707C58C6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67730" y="3635761"/>
            <a:ext cx="3160747" cy="2370560"/>
          </a:xfrm>
          <a:prstGeom prst="rect">
            <a:avLst/>
          </a:prstGeom>
        </p:spPr>
      </p:pic>
      <p:pic>
        <p:nvPicPr>
          <p:cNvPr id="18" name="Picture 17" descr="A group of kids on a trampoline&#10;&#10;Description automatically generated">
            <a:extLst>
              <a:ext uri="{FF2B5EF4-FFF2-40B4-BE49-F238E27FC236}">
                <a16:creationId xmlns:a16="http://schemas.microsoft.com/office/drawing/2014/main" id="{6F6ECFE4-3049-81BD-8989-A415CF1A006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9556" b="42619"/>
          <a:stretch/>
        </p:blipFill>
        <p:spPr>
          <a:xfrm>
            <a:off x="2144996" y="4371280"/>
            <a:ext cx="3857625" cy="2594021"/>
          </a:xfrm>
          <a:prstGeom prst="rect">
            <a:avLst/>
          </a:prstGeom>
        </p:spPr>
      </p:pic>
    </p:spTree>
    <p:extLst>
      <p:ext uri="{BB962C8B-B14F-4D97-AF65-F5344CB8AC3E}">
        <p14:creationId xmlns:p14="http://schemas.microsoft.com/office/powerpoint/2010/main" val="3080939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5A303-01B3-955D-654B-91E8136CE383}"/>
              </a:ext>
            </a:extLst>
          </p:cNvPr>
          <p:cNvSpPr>
            <a:spLocks noGrp="1"/>
          </p:cNvSpPr>
          <p:nvPr>
            <p:ph type="title"/>
          </p:nvPr>
        </p:nvSpPr>
        <p:spPr>
          <a:xfrm>
            <a:off x="786780" y="-75157"/>
            <a:ext cx="10607040" cy="1341120"/>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600" b="1" dirty="0"/>
              <a:t>Future: What Do We Hope</a:t>
            </a:r>
          </a:p>
        </p:txBody>
      </p:sp>
      <p:sp>
        <p:nvSpPr>
          <p:cNvPr id="3" name="Content Placeholder 2">
            <a:extLst>
              <a:ext uri="{FF2B5EF4-FFF2-40B4-BE49-F238E27FC236}">
                <a16:creationId xmlns:a16="http://schemas.microsoft.com/office/drawing/2014/main" id="{73F70E7B-9583-6CE2-942B-226DA16B8C1C}"/>
              </a:ext>
            </a:extLst>
          </p:cNvPr>
          <p:cNvSpPr>
            <a:spLocks noGrp="1"/>
          </p:cNvSpPr>
          <p:nvPr>
            <p:ph sz="half" idx="1"/>
          </p:nvPr>
        </p:nvSpPr>
        <p:spPr>
          <a:xfrm>
            <a:off x="786780" y="1600201"/>
            <a:ext cx="5614020" cy="4525963"/>
          </a:xfrm>
        </p:spPr>
        <p:txBody>
          <a:bodyPr>
            <a:normAutofit lnSpcReduction="1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buFont typeface="Wingdings" panose="05000000000000000000" pitchFamily="2" charset="2"/>
              <a:buChar char="ü"/>
            </a:pPr>
            <a:r>
              <a:rPr lang="en-US" sz="3500" dirty="0"/>
              <a:t>Increased presence at future events</a:t>
            </a:r>
          </a:p>
          <a:p>
            <a:pPr>
              <a:buFont typeface="Wingdings" panose="05000000000000000000" pitchFamily="2" charset="2"/>
              <a:buChar char="ü"/>
            </a:pPr>
            <a:endParaRPr lang="en-US" dirty="0"/>
          </a:p>
          <a:p>
            <a:pPr>
              <a:buFont typeface="Wingdings" panose="05000000000000000000" pitchFamily="2" charset="2"/>
              <a:buChar char="ü"/>
            </a:pPr>
            <a:r>
              <a:rPr lang="en-US" sz="3500" dirty="0"/>
              <a:t>Increased PREM survey completion and experience sharing</a:t>
            </a:r>
          </a:p>
          <a:p>
            <a:pPr>
              <a:buFont typeface="Wingdings" panose="05000000000000000000" pitchFamily="2" charset="2"/>
              <a:buChar char="ü"/>
            </a:pPr>
            <a:endParaRPr lang="en-US" dirty="0"/>
          </a:p>
          <a:p>
            <a:pPr>
              <a:buFont typeface="Wingdings" panose="05000000000000000000" pitchFamily="2" charset="2"/>
              <a:buChar char="ü"/>
            </a:pPr>
            <a:r>
              <a:rPr lang="en-US" sz="3500" dirty="0"/>
              <a:t>Improved experiences = improved outcomes</a:t>
            </a:r>
          </a:p>
        </p:txBody>
      </p:sp>
      <p:sp>
        <p:nvSpPr>
          <p:cNvPr id="4" name="Content Placeholder 3">
            <a:extLst>
              <a:ext uri="{FF2B5EF4-FFF2-40B4-BE49-F238E27FC236}">
                <a16:creationId xmlns:a16="http://schemas.microsoft.com/office/drawing/2014/main" id="{CFBFAD85-6A65-042F-E99B-34F1AA9FADB4}"/>
              </a:ext>
            </a:extLst>
          </p:cNvPr>
          <p:cNvSpPr>
            <a:spLocks noGrp="1"/>
          </p:cNvSpPr>
          <p:nvPr>
            <p:ph sz="half" idx="2"/>
          </p:nvPr>
        </p:nvSpPr>
        <p:spPr>
          <a:xfrm>
            <a:off x="7002049" y="1693140"/>
            <a:ext cx="4897677" cy="3993676"/>
          </a:xfrm>
        </p:spPr>
        <p:txBody>
          <a:bodyPr>
            <a:normAutofit lnSpcReduction="1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3200" b="1" i="0" dirty="0">
                <a:solidFill>
                  <a:srgbClr val="FF0000"/>
                </a:solidFill>
                <a:effectLst/>
                <a:highlight>
                  <a:srgbClr val="FFFFFF"/>
                </a:highlight>
                <a:latin typeface="Söhne"/>
              </a:rPr>
              <a:t>"Patient advocacy is the cornerstone of compassionate healthcare, ensuring that every voice is heard, every need is met, and every patient receives equitable care."</a:t>
            </a:r>
            <a:endParaRPr lang="en-US" sz="3200" b="1" dirty="0">
              <a:solidFill>
                <a:srgbClr val="FF0000"/>
              </a:solidFill>
            </a:endParaRPr>
          </a:p>
        </p:txBody>
      </p:sp>
    </p:spTree>
    <p:extLst>
      <p:ext uri="{BB962C8B-B14F-4D97-AF65-F5344CB8AC3E}">
        <p14:creationId xmlns:p14="http://schemas.microsoft.com/office/powerpoint/2010/main" val="1176482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57BD7B-1E45-DD17-F553-2E44AF2F4FC5}"/>
              </a:ext>
            </a:extLst>
          </p:cNvPr>
          <p:cNvSpPr txBox="1"/>
          <p:nvPr/>
        </p:nvSpPr>
        <p:spPr>
          <a:xfrm>
            <a:off x="906967" y="2242825"/>
            <a:ext cx="8489795" cy="3395673"/>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733" b="0" i="0" dirty="0">
                <a:solidFill>
                  <a:srgbClr val="FF0000"/>
                </a:solidFill>
                <a:effectLst/>
                <a:highlight>
                  <a:srgbClr val="FFFFFF"/>
                </a:highlight>
                <a:latin typeface="Söhne"/>
              </a:rPr>
              <a:t>Thank you!</a:t>
            </a:r>
          </a:p>
          <a:p>
            <a:endParaRPr lang="en-US" sz="3733" b="0" i="0" dirty="0">
              <a:solidFill>
                <a:srgbClr val="FF0000"/>
              </a:solidFill>
              <a:effectLst/>
              <a:highlight>
                <a:srgbClr val="FFFFFF"/>
              </a:highlight>
              <a:latin typeface="Söhne"/>
            </a:endParaRPr>
          </a:p>
          <a:p>
            <a:pPr lvl="1"/>
            <a:r>
              <a:rPr lang="en-US" sz="2800" dirty="0">
                <a:highlight>
                  <a:srgbClr val="FFFFFF"/>
                </a:highlight>
                <a:latin typeface="Söhne"/>
              </a:rPr>
              <a:t>Ashley </a:t>
            </a:r>
            <a:r>
              <a:rPr lang="en-US" sz="2800" dirty="0" err="1">
                <a:highlight>
                  <a:srgbClr val="FFFFFF"/>
                </a:highlight>
                <a:latin typeface="Söhne"/>
              </a:rPr>
              <a:t>Polnitz</a:t>
            </a:r>
            <a:r>
              <a:rPr lang="en-US" sz="2800" dirty="0">
                <a:highlight>
                  <a:srgbClr val="FFFFFF"/>
                </a:highlight>
                <a:latin typeface="Söhne"/>
              </a:rPr>
              <a:t>, Nurse Supervisor, Home Visiting Services</a:t>
            </a:r>
          </a:p>
          <a:p>
            <a:pPr lvl="1"/>
            <a:r>
              <a:rPr lang="en-US" sz="2800" dirty="0">
                <a:highlight>
                  <a:srgbClr val="FFFFFF"/>
                </a:highlight>
                <a:latin typeface="Söhne"/>
              </a:rPr>
              <a:t>ashley.polnitz@carle.com</a:t>
            </a:r>
          </a:p>
          <a:p>
            <a:pPr lvl="1"/>
            <a:r>
              <a:rPr lang="en-US" sz="2800" dirty="0">
                <a:highlight>
                  <a:srgbClr val="FFFFFF"/>
                </a:highlight>
                <a:latin typeface="Söhne"/>
              </a:rPr>
              <a:t>Katie Southworth, Nurse Manager, Labor &amp; Delivery</a:t>
            </a:r>
          </a:p>
          <a:p>
            <a:pPr lvl="1"/>
            <a:r>
              <a:rPr lang="en-US" sz="2800" dirty="0">
                <a:highlight>
                  <a:srgbClr val="FFFFFF"/>
                </a:highlight>
                <a:latin typeface="Söhne"/>
              </a:rPr>
              <a:t>katie.Southworth@carle.com</a:t>
            </a:r>
            <a:endParaRPr lang="en-US" sz="2800" dirty="0"/>
          </a:p>
        </p:txBody>
      </p:sp>
    </p:spTree>
    <p:extLst>
      <p:ext uri="{BB962C8B-B14F-4D97-AF65-F5344CB8AC3E}">
        <p14:creationId xmlns:p14="http://schemas.microsoft.com/office/powerpoint/2010/main" val="3546167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a:xfrm>
            <a:off x="1183271" y="3117143"/>
            <a:ext cx="10775117" cy="2014679"/>
          </a:xfrm>
        </p:spPr>
        <p:txBody>
          <a:bodyPr/>
          <a:lstStyle/>
          <a:p>
            <a:br>
              <a:rPr lang="en-US"/>
            </a:br>
            <a:r>
              <a:rPr lang="en-US" sz="3200">
                <a:ea typeface="Lato Medium"/>
                <a:cs typeface="Lato Medium"/>
              </a:rPr>
              <a:t>Shelly </a:t>
            </a:r>
            <a:r>
              <a:rPr lang="en-US" sz="3200" err="1">
                <a:ea typeface="Lato Medium"/>
                <a:cs typeface="Lato Medium"/>
              </a:rPr>
              <a:t>Shallat</a:t>
            </a:r>
            <a:r>
              <a:rPr lang="en-US" sz="3200">
                <a:ea typeface="Lato Medium"/>
                <a:cs typeface="Lato Medium"/>
              </a:rPr>
              <a:t>, MD, FAAP, CLS</a:t>
            </a:r>
            <a:endParaRPr lang="en-US" sz="3200" b="0">
              <a:solidFill>
                <a:srgbClr val="1C498B"/>
              </a:solidFill>
              <a:ea typeface="Lato Medium"/>
              <a:cs typeface="+mj-lt"/>
            </a:endParaRPr>
          </a:p>
          <a:p>
            <a:pPr>
              <a:spcBef>
                <a:spcPts val="0"/>
              </a:spcBef>
            </a:pPr>
            <a:r>
              <a:rPr lang="en-US" sz="2400" b="0">
                <a:solidFill>
                  <a:schemeClr val="bg2">
                    <a:lumMod val="10000"/>
                  </a:schemeClr>
                </a:solidFill>
                <a:ea typeface="Calibri"/>
                <a:cs typeface="+mj-lt"/>
              </a:rPr>
              <a:t>Medical Director of Newborn Nursery, Newborn Hospitalist, </a:t>
            </a:r>
            <a:br>
              <a:rPr lang="en-US" sz="2400" b="0">
                <a:solidFill>
                  <a:schemeClr val="bg2">
                    <a:lumMod val="10000"/>
                  </a:schemeClr>
                </a:solidFill>
                <a:ea typeface="Calibri"/>
                <a:cs typeface="+mj-lt"/>
              </a:rPr>
            </a:br>
            <a:r>
              <a:rPr lang="en-US" sz="2400" b="0">
                <a:solidFill>
                  <a:schemeClr val="bg2">
                    <a:lumMod val="10000"/>
                  </a:schemeClr>
                </a:solidFill>
                <a:ea typeface="Calibri"/>
                <a:cs typeface="+mj-lt"/>
              </a:rPr>
              <a:t>OSF Healthcare Children’s Hospital of Illinois, Peoria, IL </a:t>
            </a:r>
            <a:br>
              <a:rPr lang="en-US" sz="2400" b="0">
                <a:solidFill>
                  <a:schemeClr val="bg2">
                    <a:lumMod val="10000"/>
                  </a:schemeClr>
                </a:solidFill>
                <a:ea typeface="Calibri"/>
                <a:cs typeface="+mj-lt"/>
              </a:rPr>
            </a:br>
            <a:endParaRPr lang="en-US">
              <a:solidFill>
                <a:schemeClr val="bg2">
                  <a:lumMod val="10000"/>
                </a:schemeClr>
              </a:solidFill>
              <a:ea typeface="Calibri"/>
              <a:cs typeface="Calibri"/>
            </a:endParaRPr>
          </a:p>
          <a:p>
            <a:r>
              <a:rPr lang="en-US" sz="3200">
                <a:ea typeface="Lato Medium"/>
                <a:cs typeface="Calibri"/>
              </a:rPr>
              <a:t>Erin Miller, BSN, RNC-MNN, PMH-C, CLS</a:t>
            </a:r>
            <a:r>
              <a:rPr lang="en-US">
                <a:ea typeface="Lato Medium"/>
                <a:cs typeface="Calibri"/>
              </a:rPr>
              <a:t> </a:t>
            </a:r>
            <a:br>
              <a:rPr lang="en-US">
                <a:ea typeface="Lato Medium"/>
                <a:cs typeface="Calibri"/>
              </a:rPr>
            </a:br>
            <a:r>
              <a:rPr lang="en-US" sz="2400" b="0">
                <a:solidFill>
                  <a:schemeClr val="tx1">
                    <a:lumMod val="50000"/>
                  </a:schemeClr>
                </a:solidFill>
                <a:ea typeface="Lato Medium"/>
                <a:cs typeface="Calibri"/>
              </a:rPr>
              <a:t>Nursing Supervisor</a:t>
            </a:r>
            <a:br>
              <a:rPr lang="en-US" sz="2400" b="0">
                <a:solidFill>
                  <a:schemeClr val="tx1">
                    <a:lumMod val="50000"/>
                  </a:schemeClr>
                </a:solidFill>
                <a:ea typeface="Lato Medium"/>
                <a:cs typeface="Calibri"/>
              </a:rPr>
            </a:br>
            <a:r>
              <a:rPr lang="en-US" sz="2400" b="0">
                <a:solidFill>
                  <a:schemeClr val="tx1">
                    <a:lumMod val="50000"/>
                  </a:schemeClr>
                </a:solidFill>
                <a:ea typeface="Lato Medium"/>
                <a:cs typeface="Calibri"/>
              </a:rPr>
              <a:t>Family Connects, Peoria County</a:t>
            </a:r>
            <a:br>
              <a:rPr lang="en-US">
                <a:ea typeface="Lato Medium"/>
                <a:cs typeface="Calibri"/>
              </a:rPr>
            </a:br>
            <a:endParaRPr lang="en-US" sz="2400" b="0">
              <a:ea typeface="Lato Medium"/>
              <a:cs typeface="Calibri"/>
            </a:endParaRPr>
          </a:p>
        </p:txBody>
      </p:sp>
      <p:sp>
        <p:nvSpPr>
          <p:cNvPr id="4" name="AutoShape 2" descr="https://usc-powerpoint.officeapps.live.com/pods/GetClipboardImage.ashx?Id=d4b2827d-5f7b-4105-bc5b-14f4f2a412b3&amp;DC=PUS1&amp;pkey=a7d8915e-1b9c-43c9-87a9-5e7f2688d8e5&amp;wdwaccluster=PUS1"/>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usc-powerpoint.officeapps.live.com/pods/GetClipboardImage.ashx?Id=acd43cc2-ac55-401f-9676-87ed08309b9b&amp;DC=PUS1&amp;pkey=1a0613be-adad-4b92-bd3f-dbce2ba34ccc&amp;wdwaccluster=PUS1"/>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348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799EC-35C0-9772-C37D-72BAA8A6419A}"/>
              </a:ext>
            </a:extLst>
          </p:cNvPr>
          <p:cNvSpPr>
            <a:spLocks noGrp="1"/>
          </p:cNvSpPr>
          <p:nvPr>
            <p:ph type="ctrTitle"/>
          </p:nvPr>
        </p:nvSpPr>
        <p:spPr>
          <a:xfrm>
            <a:off x="909265" y="128923"/>
            <a:ext cx="10710806" cy="1971033"/>
          </a:xfrm>
        </p:spPr>
        <p:txBody>
          <a:bodyPr>
            <a:normAutofit/>
          </a:bodyPr>
          <a:lstStyle/>
          <a:p>
            <a:r>
              <a:rPr lang="en-US" sz="4400" dirty="0"/>
              <a:t>OSF Saint Francis Medical Center Birth Equity Team and Family Connects Peoria County </a:t>
            </a:r>
          </a:p>
        </p:txBody>
      </p:sp>
      <p:sp>
        <p:nvSpPr>
          <p:cNvPr id="3" name="Subtitle 2">
            <a:extLst>
              <a:ext uri="{FF2B5EF4-FFF2-40B4-BE49-F238E27FC236}">
                <a16:creationId xmlns:a16="http://schemas.microsoft.com/office/drawing/2014/main" id="{982F978A-C5F3-11F2-F3AB-26555131BEA7}"/>
              </a:ext>
            </a:extLst>
          </p:cNvPr>
          <p:cNvSpPr>
            <a:spLocks noGrp="1"/>
          </p:cNvSpPr>
          <p:nvPr>
            <p:ph type="subTitle" idx="1"/>
          </p:nvPr>
        </p:nvSpPr>
        <p:spPr>
          <a:xfrm>
            <a:off x="5775682" y="2601119"/>
            <a:ext cx="5609617" cy="1655762"/>
          </a:xfrm>
        </p:spPr>
        <p:txBody>
          <a:bodyPr>
            <a:normAutofit/>
          </a:bodyPr>
          <a:lstStyle/>
          <a:p>
            <a:pPr algn="l"/>
            <a:r>
              <a:rPr lang="en-US" dirty="0"/>
              <a:t>5/22/24</a:t>
            </a:r>
          </a:p>
          <a:p>
            <a:pPr algn="l"/>
            <a:endParaRPr lang="en-US" sz="1900" dirty="0"/>
          </a:p>
          <a:p>
            <a:pPr algn="l">
              <a:spcBef>
                <a:spcPts val="0"/>
              </a:spcBef>
            </a:pPr>
            <a:r>
              <a:rPr lang="en-US" sz="1900" dirty="0"/>
              <a:t>Shelly Shallat MD FAAP CLS</a:t>
            </a:r>
          </a:p>
          <a:p>
            <a:pPr algn="l">
              <a:spcBef>
                <a:spcPts val="0"/>
              </a:spcBef>
            </a:pPr>
            <a:r>
              <a:rPr lang="en-US" sz="1900" dirty="0"/>
              <a:t>Medical Director OSF SFMC Newborn Nursery</a:t>
            </a:r>
          </a:p>
          <a:p>
            <a:pPr algn="l"/>
            <a:endParaRPr lang="en-US" dirty="0"/>
          </a:p>
          <a:p>
            <a:pPr algn="l"/>
            <a:endParaRPr lang="en-US" dirty="0"/>
          </a:p>
        </p:txBody>
      </p:sp>
      <p:pic>
        <p:nvPicPr>
          <p:cNvPr id="6" name="Picture 5">
            <a:extLst>
              <a:ext uri="{FF2B5EF4-FFF2-40B4-BE49-F238E27FC236}">
                <a16:creationId xmlns:a16="http://schemas.microsoft.com/office/drawing/2014/main" id="{4CC54213-7FAB-09D0-7273-162550464999}"/>
              </a:ext>
            </a:extLst>
          </p:cNvPr>
          <p:cNvPicPr>
            <a:picLocks noChangeAspect="1"/>
          </p:cNvPicPr>
          <p:nvPr/>
        </p:nvPicPr>
        <p:blipFill rotWithShape="1">
          <a:blip r:embed="rId3"/>
          <a:srcRect r="8548"/>
          <a:stretch/>
        </p:blipFill>
        <p:spPr>
          <a:xfrm>
            <a:off x="3869631" y="5753527"/>
            <a:ext cx="2644488" cy="839101"/>
          </a:xfrm>
          <a:prstGeom prst="rect">
            <a:avLst/>
          </a:prstGeom>
        </p:spPr>
      </p:pic>
      <p:sp>
        <p:nvSpPr>
          <p:cNvPr id="7" name="TextBox 6">
            <a:extLst>
              <a:ext uri="{FF2B5EF4-FFF2-40B4-BE49-F238E27FC236}">
                <a16:creationId xmlns:a16="http://schemas.microsoft.com/office/drawing/2014/main" id="{4EF9553B-DBCB-FC83-742F-04DF1487AC4A}"/>
              </a:ext>
            </a:extLst>
          </p:cNvPr>
          <p:cNvSpPr txBox="1"/>
          <p:nvPr/>
        </p:nvSpPr>
        <p:spPr>
          <a:xfrm>
            <a:off x="5775682" y="4171496"/>
            <a:ext cx="6094378" cy="1200329"/>
          </a:xfrm>
          <a:prstGeom prst="rect">
            <a:avLst/>
          </a:prstGeom>
          <a:noFill/>
        </p:spPr>
        <p:txBody>
          <a:bodyPr wrap="square">
            <a:spAutoFit/>
          </a:bodyPr>
          <a:lstStyle/>
          <a:p>
            <a:pPr marL="0" marR="0">
              <a:spcBef>
                <a:spcPts val="0"/>
              </a:spcBef>
              <a:spcAft>
                <a:spcPts val="0"/>
              </a:spcAft>
            </a:pPr>
            <a:r>
              <a:rPr lang="en-US" sz="1800" dirty="0">
                <a:solidFill>
                  <a:srgbClr val="000000"/>
                </a:solidFill>
                <a:effectLst/>
                <a:ea typeface="Aptos" panose="020B0004020202020204" pitchFamily="34" charset="0"/>
                <a:cs typeface="Aptos" panose="020B0004020202020204" pitchFamily="34" charset="0"/>
              </a:rPr>
              <a:t>Erin Miller BSN</a:t>
            </a:r>
            <a:r>
              <a:rPr lang="en-US" dirty="0">
                <a:solidFill>
                  <a:srgbClr val="000000"/>
                </a:solidFill>
                <a:ea typeface="Aptos" panose="020B0004020202020204" pitchFamily="34" charset="0"/>
                <a:cs typeface="Aptos" panose="020B0004020202020204" pitchFamily="34" charset="0"/>
              </a:rPr>
              <a:t> </a:t>
            </a:r>
            <a:r>
              <a:rPr lang="en-US" sz="1800" dirty="0">
                <a:solidFill>
                  <a:srgbClr val="000000"/>
                </a:solidFill>
                <a:effectLst/>
                <a:ea typeface="Aptos" panose="020B0004020202020204" pitchFamily="34" charset="0"/>
                <a:cs typeface="Aptos" panose="020B0004020202020204" pitchFamily="34" charset="0"/>
              </a:rPr>
              <a:t>RNC-MNN PMH-C CLS </a:t>
            </a:r>
            <a:endParaRPr lang="en-US" sz="1800" dirty="0">
              <a:effectLst/>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ea typeface="Aptos" panose="020B0004020202020204" pitchFamily="34" charset="0"/>
                <a:cs typeface="Aptos" panose="020B0004020202020204" pitchFamily="34" charset="0"/>
              </a:rPr>
              <a:t>Nursing Supervisor </a:t>
            </a:r>
            <a:endParaRPr lang="en-US" sz="1800" dirty="0">
              <a:effectLst/>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ea typeface="Aptos" panose="020B0004020202020204" pitchFamily="34" charset="0"/>
                <a:cs typeface="Aptos" panose="020B0004020202020204" pitchFamily="34" charset="0"/>
              </a:rPr>
              <a:t>Family Connects-Peoria County </a:t>
            </a:r>
            <a:endParaRPr lang="en-US" sz="1800" dirty="0">
              <a:effectLst/>
              <a:ea typeface="Aptos" panose="020B0004020202020204" pitchFamily="34" charset="0"/>
              <a:cs typeface="Aptos" panose="020B0004020202020204" pitchFamily="34" charset="0"/>
            </a:endParaRPr>
          </a:p>
          <a:p>
            <a:pPr marL="0" marR="0">
              <a:spcBef>
                <a:spcPts val="0"/>
              </a:spcBef>
              <a:spcAft>
                <a:spcPts val="0"/>
              </a:spcAft>
            </a:pPr>
            <a:r>
              <a:rPr lang="en-US" sz="1800" dirty="0">
                <a:solidFill>
                  <a:srgbClr val="000000"/>
                </a:solidFill>
                <a:effectLst/>
                <a:ea typeface="Aptos" panose="020B0004020202020204" pitchFamily="34" charset="0"/>
                <a:cs typeface="Aptos" panose="020B0004020202020204" pitchFamily="34" charset="0"/>
              </a:rPr>
              <a:t>Children’s Home Association of Illinois </a:t>
            </a:r>
            <a:endParaRPr lang="en-US" sz="1800" dirty="0">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795530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18E3-6BB3-F525-1C49-0D36DCB285D3}"/>
              </a:ext>
            </a:extLst>
          </p:cNvPr>
          <p:cNvSpPr>
            <a:spLocks noGrp="1"/>
          </p:cNvSpPr>
          <p:nvPr>
            <p:ph type="title"/>
          </p:nvPr>
        </p:nvSpPr>
        <p:spPr>
          <a:xfrm>
            <a:off x="478276" y="533142"/>
            <a:ext cx="4191000" cy="1142662"/>
          </a:xfrm>
        </p:spPr>
        <p:txBody>
          <a:bodyPr>
            <a:normAutofit fontScale="90000"/>
          </a:bodyPr>
          <a:lstStyle/>
          <a:p>
            <a:r>
              <a:rPr lang="en-US" dirty="0"/>
              <a:t>Will it Play in Peoria?</a:t>
            </a:r>
          </a:p>
        </p:txBody>
      </p:sp>
      <p:sp>
        <p:nvSpPr>
          <p:cNvPr id="5" name="Content Placeholder 4">
            <a:extLst>
              <a:ext uri="{FF2B5EF4-FFF2-40B4-BE49-F238E27FC236}">
                <a16:creationId xmlns:a16="http://schemas.microsoft.com/office/drawing/2014/main" id="{6052FC4F-85BE-B34A-3BFB-109168A07AAB}"/>
              </a:ext>
            </a:extLst>
          </p:cNvPr>
          <p:cNvSpPr>
            <a:spLocks noGrp="1"/>
          </p:cNvSpPr>
          <p:nvPr>
            <p:ph idx="1"/>
          </p:nvPr>
        </p:nvSpPr>
        <p:spPr>
          <a:xfrm>
            <a:off x="760315" y="2153661"/>
            <a:ext cx="3373778" cy="3409685"/>
          </a:xfrm>
        </p:spPr>
        <p:txBody>
          <a:bodyPr>
            <a:normAutofit fontScale="77500" lnSpcReduction="20000"/>
          </a:bodyPr>
          <a:lstStyle/>
          <a:p>
            <a:r>
              <a:rPr lang="en-US" dirty="0">
                <a:latin typeface="Calibri" panose="020F0502020204030204" pitchFamily="34" charset="0"/>
                <a:cs typeface="Calibri" panose="020F0502020204030204" pitchFamily="34" charset="0"/>
              </a:rPr>
              <a:t>North Central Level III Perinatal Network Referral Center </a:t>
            </a:r>
          </a:p>
          <a:p>
            <a:pPr lvl="1"/>
            <a:r>
              <a:rPr lang="en-US" dirty="0">
                <a:latin typeface="Calibri" panose="020F0502020204030204" pitchFamily="34" charset="0"/>
                <a:cs typeface="Calibri" panose="020F0502020204030204" pitchFamily="34" charset="0"/>
              </a:rPr>
              <a:t>Serve over 25 counties</a:t>
            </a:r>
          </a:p>
          <a:p>
            <a:pPr lvl="1"/>
            <a:r>
              <a:rPr lang="en-US" dirty="0">
                <a:latin typeface="Calibri" panose="020F0502020204030204" pitchFamily="34" charset="0"/>
                <a:cs typeface="Calibri" panose="020F0502020204030204" pitchFamily="34" charset="0"/>
              </a:rPr>
              <a:t>65 bed Level 3 NICU</a:t>
            </a:r>
          </a:p>
          <a:p>
            <a:pPr lvl="1"/>
            <a:r>
              <a:rPr lang="en-US" dirty="0">
                <a:latin typeface="Calibri" panose="020F0502020204030204" pitchFamily="34" charset="0"/>
                <a:cs typeface="Calibri" panose="020F0502020204030204" pitchFamily="34" charset="0"/>
              </a:rPr>
              <a:t>Maternal Fetal Medicine</a:t>
            </a:r>
          </a:p>
          <a:p>
            <a:pPr marL="457200" lvl="1"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2,200 births a year</a:t>
            </a:r>
          </a:p>
          <a:p>
            <a:pPr marL="0"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2 Birthing Hospitals in Peoria</a:t>
            </a:r>
          </a:p>
          <a:p>
            <a:pPr marL="0" indent="0">
              <a:buNone/>
            </a:pPr>
            <a:endParaRPr lang="en-US" dirty="0">
              <a:latin typeface="Candara"/>
            </a:endParaRPr>
          </a:p>
        </p:txBody>
      </p:sp>
      <p:pic>
        <p:nvPicPr>
          <p:cNvPr id="3" name="Picture 2">
            <a:extLst>
              <a:ext uri="{FF2B5EF4-FFF2-40B4-BE49-F238E27FC236}">
                <a16:creationId xmlns:a16="http://schemas.microsoft.com/office/drawing/2014/main" id="{5289D51D-B2AB-9F91-55B9-4410CB0F205A}"/>
              </a:ext>
            </a:extLst>
          </p:cNvPr>
          <p:cNvPicPr>
            <a:picLocks noChangeAspect="1"/>
          </p:cNvPicPr>
          <p:nvPr/>
        </p:nvPicPr>
        <p:blipFill rotWithShape="1">
          <a:blip r:embed="rId3"/>
          <a:srcRect r="8548"/>
          <a:stretch/>
        </p:blipFill>
        <p:spPr>
          <a:xfrm>
            <a:off x="3869631" y="5753527"/>
            <a:ext cx="2644488" cy="839101"/>
          </a:xfrm>
          <a:prstGeom prst="rect">
            <a:avLst/>
          </a:prstGeom>
        </p:spPr>
      </p:pic>
      <p:pic>
        <p:nvPicPr>
          <p:cNvPr id="6" name="Picture 5">
            <a:extLst>
              <a:ext uri="{FF2B5EF4-FFF2-40B4-BE49-F238E27FC236}">
                <a16:creationId xmlns:a16="http://schemas.microsoft.com/office/drawing/2014/main" id="{2B86A273-2EC0-EBB1-6A04-57CE8E3C1EB3}"/>
              </a:ext>
            </a:extLst>
          </p:cNvPr>
          <p:cNvPicPr>
            <a:picLocks noChangeAspect="1"/>
          </p:cNvPicPr>
          <p:nvPr/>
        </p:nvPicPr>
        <p:blipFill>
          <a:blip r:embed="rId4"/>
          <a:stretch>
            <a:fillRect/>
          </a:stretch>
        </p:blipFill>
        <p:spPr>
          <a:xfrm>
            <a:off x="4416131" y="757331"/>
            <a:ext cx="7488967" cy="4996196"/>
          </a:xfrm>
          <a:prstGeom prst="rect">
            <a:avLst/>
          </a:prstGeom>
        </p:spPr>
      </p:pic>
    </p:spTree>
    <p:extLst>
      <p:ext uri="{BB962C8B-B14F-4D97-AF65-F5344CB8AC3E}">
        <p14:creationId xmlns:p14="http://schemas.microsoft.com/office/powerpoint/2010/main" val="3846914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488055-5E7B-2E1F-38EA-AA2950078C3B}"/>
              </a:ext>
            </a:extLst>
          </p:cNvPr>
          <p:cNvPicPr>
            <a:picLocks noChangeAspect="1"/>
          </p:cNvPicPr>
          <p:nvPr/>
        </p:nvPicPr>
        <p:blipFill>
          <a:blip r:embed="rId3"/>
          <a:stretch>
            <a:fillRect/>
          </a:stretch>
        </p:blipFill>
        <p:spPr>
          <a:xfrm>
            <a:off x="133563" y="195017"/>
            <a:ext cx="4777127" cy="1715192"/>
          </a:xfrm>
          <a:prstGeom prst="rect">
            <a:avLst/>
          </a:prstGeom>
        </p:spPr>
      </p:pic>
      <p:pic>
        <p:nvPicPr>
          <p:cNvPr id="5" name="Picture 4">
            <a:extLst>
              <a:ext uri="{FF2B5EF4-FFF2-40B4-BE49-F238E27FC236}">
                <a16:creationId xmlns:a16="http://schemas.microsoft.com/office/drawing/2014/main" id="{05A56AD8-F67A-1815-9351-56BC7E2BEB5C}"/>
              </a:ext>
            </a:extLst>
          </p:cNvPr>
          <p:cNvPicPr>
            <a:picLocks noChangeAspect="1"/>
          </p:cNvPicPr>
          <p:nvPr/>
        </p:nvPicPr>
        <p:blipFill>
          <a:blip r:embed="rId4"/>
          <a:stretch>
            <a:fillRect/>
          </a:stretch>
        </p:blipFill>
        <p:spPr>
          <a:xfrm>
            <a:off x="6719299" y="3456580"/>
            <a:ext cx="5199565" cy="3347960"/>
          </a:xfrm>
          <a:prstGeom prst="rect">
            <a:avLst/>
          </a:prstGeom>
        </p:spPr>
      </p:pic>
      <p:pic>
        <p:nvPicPr>
          <p:cNvPr id="7" name="Picture 6">
            <a:extLst>
              <a:ext uri="{FF2B5EF4-FFF2-40B4-BE49-F238E27FC236}">
                <a16:creationId xmlns:a16="http://schemas.microsoft.com/office/drawing/2014/main" id="{69B7C20F-5110-B881-ED82-8AE29F0387FF}"/>
              </a:ext>
            </a:extLst>
          </p:cNvPr>
          <p:cNvPicPr>
            <a:picLocks noChangeAspect="1"/>
          </p:cNvPicPr>
          <p:nvPr/>
        </p:nvPicPr>
        <p:blipFill>
          <a:blip r:embed="rId5"/>
          <a:stretch>
            <a:fillRect/>
          </a:stretch>
        </p:blipFill>
        <p:spPr>
          <a:xfrm>
            <a:off x="6719299" y="53459"/>
            <a:ext cx="4988345" cy="3269671"/>
          </a:xfrm>
          <a:prstGeom prst="rect">
            <a:avLst/>
          </a:prstGeom>
        </p:spPr>
      </p:pic>
      <p:pic>
        <p:nvPicPr>
          <p:cNvPr id="9" name="Picture 8">
            <a:extLst>
              <a:ext uri="{FF2B5EF4-FFF2-40B4-BE49-F238E27FC236}">
                <a16:creationId xmlns:a16="http://schemas.microsoft.com/office/drawing/2014/main" id="{329A9C4B-CDBB-BACE-1005-4D3495AA7524}"/>
              </a:ext>
            </a:extLst>
          </p:cNvPr>
          <p:cNvPicPr>
            <a:picLocks noChangeAspect="1"/>
          </p:cNvPicPr>
          <p:nvPr/>
        </p:nvPicPr>
        <p:blipFill>
          <a:blip r:embed="rId6"/>
          <a:stretch>
            <a:fillRect/>
          </a:stretch>
        </p:blipFill>
        <p:spPr>
          <a:xfrm>
            <a:off x="75343" y="2738764"/>
            <a:ext cx="6546129" cy="2912022"/>
          </a:xfrm>
          <a:prstGeom prst="rect">
            <a:avLst/>
          </a:prstGeom>
        </p:spPr>
      </p:pic>
    </p:spTree>
    <p:extLst>
      <p:ext uri="{BB962C8B-B14F-4D97-AF65-F5344CB8AC3E}">
        <p14:creationId xmlns:p14="http://schemas.microsoft.com/office/powerpoint/2010/main" val="3146239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8124F0-1471-36F6-49AE-55279FDECD52}"/>
              </a:ext>
            </a:extLst>
          </p:cNvPr>
          <p:cNvPicPr>
            <a:picLocks noChangeAspect="1"/>
          </p:cNvPicPr>
          <p:nvPr/>
        </p:nvPicPr>
        <p:blipFill rotWithShape="1">
          <a:blip r:embed="rId3"/>
          <a:srcRect r="8548"/>
          <a:stretch/>
        </p:blipFill>
        <p:spPr>
          <a:xfrm>
            <a:off x="4023744" y="5753527"/>
            <a:ext cx="2644488" cy="839101"/>
          </a:xfrm>
          <a:prstGeom prst="rect">
            <a:avLst/>
          </a:prstGeom>
        </p:spPr>
      </p:pic>
      <p:sp>
        <p:nvSpPr>
          <p:cNvPr id="2" name="Title 1">
            <a:extLst>
              <a:ext uri="{FF2B5EF4-FFF2-40B4-BE49-F238E27FC236}">
                <a16:creationId xmlns:a16="http://schemas.microsoft.com/office/drawing/2014/main" id="{5B489BFF-91B2-9F5F-3859-29BEAA13F4AF}"/>
              </a:ext>
            </a:extLst>
          </p:cNvPr>
          <p:cNvSpPr>
            <a:spLocks noGrp="1"/>
          </p:cNvSpPr>
          <p:nvPr>
            <p:ph type="title"/>
          </p:nvPr>
        </p:nvSpPr>
        <p:spPr/>
        <p:txBody>
          <a:bodyPr/>
          <a:lstStyle/>
          <a:p>
            <a:r>
              <a:rPr lang="en-US" dirty="0"/>
              <a:t>OSF SFMC Birth Equity Team</a:t>
            </a:r>
          </a:p>
        </p:txBody>
      </p:sp>
      <p:sp>
        <p:nvSpPr>
          <p:cNvPr id="3" name="Content Placeholder 2">
            <a:extLst>
              <a:ext uri="{FF2B5EF4-FFF2-40B4-BE49-F238E27FC236}">
                <a16:creationId xmlns:a16="http://schemas.microsoft.com/office/drawing/2014/main" id="{F11EA4AF-9868-3F39-D287-882A95FC2179}"/>
              </a:ext>
            </a:extLst>
          </p:cNvPr>
          <p:cNvSpPr>
            <a:spLocks noGrp="1"/>
          </p:cNvSpPr>
          <p:nvPr>
            <p:ph idx="1"/>
          </p:nvPr>
        </p:nvSpPr>
        <p:spPr>
          <a:xfrm>
            <a:off x="534257" y="1404611"/>
            <a:ext cx="6531265" cy="5188017"/>
          </a:xfrm>
        </p:spPr>
        <p:txBody>
          <a:bodyPr>
            <a:normAutofit fontScale="85000" lnSpcReduction="20000"/>
          </a:bodyPr>
          <a:lstStyle/>
          <a:p>
            <a:r>
              <a:rPr lang="en-US" sz="2500" dirty="0"/>
              <a:t>Chair and co-chair: Marie Lehman, Director of Women’s Services &amp; Dr. Shelly Shallat, Medical Director of Newborn Nursery</a:t>
            </a:r>
          </a:p>
          <a:p>
            <a:r>
              <a:rPr lang="en-US" sz="2500" dirty="0"/>
              <a:t>Lisa Smith, Manager of Labor &amp; Delivery</a:t>
            </a:r>
          </a:p>
          <a:p>
            <a:r>
              <a:rPr lang="en-US" sz="2500" dirty="0"/>
              <a:t>Amelia Lund &amp; Ashley Long, Quality Safety Coordinators</a:t>
            </a:r>
          </a:p>
          <a:p>
            <a:r>
              <a:rPr lang="en-US" sz="2500" dirty="0"/>
              <a:t>Shelly Weaver &amp; Macee Mills, Patient Experience Specialists</a:t>
            </a:r>
          </a:p>
          <a:p>
            <a:r>
              <a:rPr lang="en-US" sz="2500" dirty="0"/>
              <a:t>Ryan Sehring, Case Manager Supervisor</a:t>
            </a:r>
          </a:p>
          <a:p>
            <a:r>
              <a:rPr lang="en-US" sz="2500" dirty="0"/>
              <a:t>Linda Blackert, Data Analytics RN</a:t>
            </a:r>
          </a:p>
          <a:p>
            <a:r>
              <a:rPr lang="en-US" sz="2500" dirty="0"/>
              <a:t>Dr. Gretchen Kopec, Neonatologist</a:t>
            </a:r>
          </a:p>
          <a:p>
            <a:r>
              <a:rPr lang="en-US" sz="2500" dirty="0"/>
              <a:t>Desi Walker, Manager of Obstetrics Acute</a:t>
            </a:r>
          </a:p>
          <a:p>
            <a:r>
              <a:rPr lang="en-US" sz="2500" dirty="0"/>
              <a:t>Dr. Mary Stapel, Community Health Physician</a:t>
            </a:r>
          </a:p>
          <a:p>
            <a:r>
              <a:rPr lang="en-US" sz="2500" dirty="0">
                <a:solidFill>
                  <a:srgbClr val="C00000"/>
                </a:solidFill>
              </a:rPr>
              <a:t>Erin Miller, Manager of Family Connects</a:t>
            </a:r>
          </a:p>
          <a:p>
            <a:r>
              <a:rPr lang="en-US" sz="2500" dirty="0"/>
              <a:t>Lisa Richardson, RN Lactation Consultant</a:t>
            </a:r>
          </a:p>
          <a:p>
            <a:r>
              <a:rPr lang="en-US" sz="2500" dirty="0"/>
              <a:t>Heather Song, Faith Community Nurse</a:t>
            </a:r>
          </a:p>
          <a:p>
            <a:endParaRPr lang="en-US" dirty="0"/>
          </a:p>
        </p:txBody>
      </p:sp>
      <p:sp>
        <p:nvSpPr>
          <p:cNvPr id="4" name="TextBox 3">
            <a:extLst>
              <a:ext uri="{FF2B5EF4-FFF2-40B4-BE49-F238E27FC236}">
                <a16:creationId xmlns:a16="http://schemas.microsoft.com/office/drawing/2014/main" id="{A5415578-7196-CD75-B8DC-73A27BDBC9A5}"/>
              </a:ext>
            </a:extLst>
          </p:cNvPr>
          <p:cNvSpPr txBox="1"/>
          <p:nvPr/>
        </p:nvSpPr>
        <p:spPr>
          <a:xfrm>
            <a:off x="7065523" y="1305341"/>
            <a:ext cx="4938409" cy="3970318"/>
          </a:xfrm>
          <a:prstGeom prst="rect">
            <a:avLst/>
          </a:prstGeom>
          <a:noFill/>
          <a:ln w="38100">
            <a:solidFill>
              <a:srgbClr val="C00000"/>
            </a:solidFill>
          </a:ln>
        </p:spPr>
        <p:txBody>
          <a:bodyPr wrap="square" rtlCol="0">
            <a:spAutoFit/>
          </a:bodyPr>
          <a:lstStyle/>
          <a:p>
            <a:pPr marL="285750" indent="-285750">
              <a:buFont typeface="Wingdings" panose="05000000000000000000" pitchFamily="2" charset="2"/>
              <a:buChar char="Ø"/>
            </a:pPr>
            <a:r>
              <a:rPr lang="en-US" dirty="0"/>
              <a:t>Universal </a:t>
            </a:r>
            <a:r>
              <a:rPr lang="en-US" dirty="0" err="1"/>
              <a:t>SDoH</a:t>
            </a:r>
            <a:r>
              <a:rPr lang="en-US" dirty="0"/>
              <a:t> Screening</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PREM Survey</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Equity Modules/Equity small group discussions</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Respectful Care posters</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Family Birthing Center Patient Advisory Council</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Doula Connection</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Provision of BP cuffs and virtual RN/APN follow up via OSF OB </a:t>
            </a:r>
            <a:r>
              <a:rPr lang="en-US" dirty="0" err="1"/>
              <a:t>OnCall</a:t>
            </a:r>
            <a:endParaRPr lang="en-US" dirty="0"/>
          </a:p>
        </p:txBody>
      </p:sp>
    </p:spTree>
    <p:extLst>
      <p:ext uri="{BB962C8B-B14F-4D97-AF65-F5344CB8AC3E}">
        <p14:creationId xmlns:p14="http://schemas.microsoft.com/office/powerpoint/2010/main" val="22168297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079F1-A900-7CE4-5F94-B56E4BD7D0F0}"/>
              </a:ext>
            </a:extLst>
          </p:cNvPr>
          <p:cNvSpPr>
            <a:spLocks noGrp="1"/>
          </p:cNvSpPr>
          <p:nvPr>
            <p:ph type="title"/>
          </p:nvPr>
        </p:nvSpPr>
        <p:spPr/>
        <p:txBody>
          <a:bodyPr/>
          <a:lstStyle/>
          <a:p>
            <a:r>
              <a:rPr lang="en-US" dirty="0"/>
              <a:t>Family Connects Peoria County</a:t>
            </a:r>
          </a:p>
        </p:txBody>
      </p:sp>
      <p:sp>
        <p:nvSpPr>
          <p:cNvPr id="3" name="Content Placeholder 2">
            <a:extLst>
              <a:ext uri="{FF2B5EF4-FFF2-40B4-BE49-F238E27FC236}">
                <a16:creationId xmlns:a16="http://schemas.microsoft.com/office/drawing/2014/main" id="{7653F8ED-EC46-BF14-5C1A-4B3CB8DAA8D0}"/>
              </a:ext>
            </a:extLst>
          </p:cNvPr>
          <p:cNvSpPr>
            <a:spLocks noGrp="1"/>
          </p:cNvSpPr>
          <p:nvPr>
            <p:ph idx="1"/>
          </p:nvPr>
        </p:nvSpPr>
        <p:spPr>
          <a:xfrm>
            <a:off x="584350" y="1697241"/>
            <a:ext cx="6384533" cy="4351338"/>
          </a:xfrm>
        </p:spPr>
        <p:txBody>
          <a:bodyPr>
            <a:normAutofit/>
          </a:bodyPr>
          <a:lstStyle/>
          <a:p>
            <a:r>
              <a:rPr lang="en-US" sz="2100" dirty="0"/>
              <a:t>Housed at the Children’s Home Association of Illinois since 2017</a:t>
            </a:r>
          </a:p>
          <a:p>
            <a:r>
              <a:rPr lang="en-US" sz="2100" dirty="0"/>
              <a:t>Funded by Start Early</a:t>
            </a:r>
          </a:p>
          <a:p>
            <a:r>
              <a:rPr lang="en-US" sz="2100" dirty="0"/>
              <a:t>Partners with both local birthing hospitals </a:t>
            </a:r>
          </a:p>
          <a:p>
            <a:r>
              <a:rPr lang="en-US" sz="2100" dirty="0"/>
              <a:t>Serves ALL Peoria County Births</a:t>
            </a:r>
          </a:p>
          <a:p>
            <a:pPr lvl="1"/>
            <a:r>
              <a:rPr lang="en-US" sz="1800" dirty="0"/>
              <a:t>In 40% of Peoria County homes</a:t>
            </a:r>
            <a:endParaRPr lang="en-US" sz="1700" dirty="0"/>
          </a:p>
          <a:p>
            <a:r>
              <a:rPr lang="en-US" sz="2100" dirty="0"/>
              <a:t> Serves over 800 families/year with 400 visits in the zip codes with the most disparity </a:t>
            </a:r>
          </a:p>
          <a:p>
            <a:r>
              <a:rPr lang="en-US" sz="2100" dirty="0"/>
              <a:t>Meet families during birth stay to schedule their postpartum visit and complete home visit around 3 weeks postpartum</a:t>
            </a:r>
          </a:p>
          <a:p>
            <a:pPr lvl="1"/>
            <a:endParaRPr lang="en-US" dirty="0"/>
          </a:p>
        </p:txBody>
      </p:sp>
      <p:pic>
        <p:nvPicPr>
          <p:cNvPr id="4" name="Picture 3">
            <a:extLst>
              <a:ext uri="{FF2B5EF4-FFF2-40B4-BE49-F238E27FC236}">
                <a16:creationId xmlns:a16="http://schemas.microsoft.com/office/drawing/2014/main" id="{7A95743B-F816-6675-B0F7-D1089FC0A00B}"/>
              </a:ext>
            </a:extLst>
          </p:cNvPr>
          <p:cNvPicPr>
            <a:picLocks noChangeAspect="1"/>
          </p:cNvPicPr>
          <p:nvPr/>
        </p:nvPicPr>
        <p:blipFill rotWithShape="1">
          <a:blip r:embed="rId3"/>
          <a:srcRect r="8548"/>
          <a:stretch/>
        </p:blipFill>
        <p:spPr>
          <a:xfrm>
            <a:off x="3869631" y="5753527"/>
            <a:ext cx="2644488" cy="839101"/>
          </a:xfrm>
          <a:prstGeom prst="rect">
            <a:avLst/>
          </a:prstGeom>
        </p:spPr>
      </p:pic>
      <p:pic>
        <p:nvPicPr>
          <p:cNvPr id="5" name="Picture 4" descr="A group of women in black shirts&#10;&#10;Description automatically generated">
            <a:extLst>
              <a:ext uri="{FF2B5EF4-FFF2-40B4-BE49-F238E27FC236}">
                <a16:creationId xmlns:a16="http://schemas.microsoft.com/office/drawing/2014/main" id="{EB29879B-8928-DBED-DAF2-C9A17605F60A}"/>
              </a:ext>
            </a:extLst>
          </p:cNvPr>
          <p:cNvPicPr>
            <a:picLocks noChangeAspect="1"/>
          </p:cNvPicPr>
          <p:nvPr/>
        </p:nvPicPr>
        <p:blipFill>
          <a:blip r:embed="rId4"/>
          <a:stretch>
            <a:fillRect/>
          </a:stretch>
        </p:blipFill>
        <p:spPr>
          <a:xfrm>
            <a:off x="7222733" y="1825625"/>
            <a:ext cx="4696691" cy="3190700"/>
          </a:xfrm>
          <a:prstGeom prst="rect">
            <a:avLst/>
          </a:prstGeom>
        </p:spPr>
      </p:pic>
    </p:spTree>
    <p:extLst>
      <p:ext uri="{BB962C8B-B14F-4D97-AF65-F5344CB8AC3E}">
        <p14:creationId xmlns:p14="http://schemas.microsoft.com/office/powerpoint/2010/main" val="107932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61CB0-56A3-7682-0D4F-0DC5B8642015}"/>
              </a:ext>
            </a:extLst>
          </p:cNvPr>
          <p:cNvSpPr>
            <a:spLocks noGrp="1"/>
          </p:cNvSpPr>
          <p:nvPr>
            <p:ph type="title"/>
          </p:nvPr>
        </p:nvSpPr>
        <p:spPr/>
        <p:txBody>
          <a:bodyPr/>
          <a:lstStyle/>
          <a:p>
            <a:r>
              <a:rPr lang="en-US" dirty="0"/>
              <a:t>Medical Impact</a:t>
            </a:r>
          </a:p>
        </p:txBody>
      </p:sp>
      <p:sp>
        <p:nvSpPr>
          <p:cNvPr id="3" name="Content Placeholder 2">
            <a:extLst>
              <a:ext uri="{FF2B5EF4-FFF2-40B4-BE49-F238E27FC236}">
                <a16:creationId xmlns:a16="http://schemas.microsoft.com/office/drawing/2014/main" id="{A1617A19-505F-763B-5243-22C4AB26D449}"/>
              </a:ext>
            </a:extLst>
          </p:cNvPr>
          <p:cNvSpPr>
            <a:spLocks noGrp="1"/>
          </p:cNvSpPr>
          <p:nvPr>
            <p:ph idx="1"/>
          </p:nvPr>
        </p:nvSpPr>
        <p:spPr/>
        <p:txBody>
          <a:bodyPr/>
          <a:lstStyle/>
          <a:p>
            <a:r>
              <a:rPr lang="en-US" sz="2400" dirty="0"/>
              <a:t>Comprehensive nurse home visits</a:t>
            </a:r>
          </a:p>
          <a:p>
            <a:r>
              <a:rPr lang="en-US" sz="2400" dirty="0"/>
              <a:t>Lactation visits</a:t>
            </a:r>
          </a:p>
          <a:p>
            <a:r>
              <a:rPr lang="en-US" sz="2400" dirty="0"/>
              <a:t>Blood pressure checks</a:t>
            </a:r>
          </a:p>
          <a:p>
            <a:r>
              <a:rPr lang="en-US" sz="2400" dirty="0"/>
              <a:t>Screen for Perinatal Mood Disorders</a:t>
            </a:r>
          </a:p>
          <a:p>
            <a:r>
              <a:rPr lang="en-US" sz="2400" dirty="0"/>
              <a:t>Connect to services for families with substance use disorders</a:t>
            </a:r>
          </a:p>
          <a:p>
            <a:r>
              <a:rPr lang="en-US" sz="2400" dirty="0"/>
              <a:t>Recognition of newborn pathology</a:t>
            </a:r>
          </a:p>
          <a:p>
            <a:r>
              <a:rPr lang="en-US" sz="2400" dirty="0"/>
              <a:t>Communicate with medical providers and assist in connections to medical homes</a:t>
            </a:r>
          </a:p>
          <a:p>
            <a:endParaRPr lang="en-US" dirty="0"/>
          </a:p>
        </p:txBody>
      </p:sp>
      <p:pic>
        <p:nvPicPr>
          <p:cNvPr id="4" name="Picture 3">
            <a:extLst>
              <a:ext uri="{FF2B5EF4-FFF2-40B4-BE49-F238E27FC236}">
                <a16:creationId xmlns:a16="http://schemas.microsoft.com/office/drawing/2014/main" id="{10F151C7-1865-FDDD-032B-169390303256}"/>
              </a:ext>
            </a:extLst>
          </p:cNvPr>
          <p:cNvPicPr>
            <a:picLocks noChangeAspect="1"/>
          </p:cNvPicPr>
          <p:nvPr/>
        </p:nvPicPr>
        <p:blipFill rotWithShape="1">
          <a:blip r:embed="rId3"/>
          <a:srcRect r="8548"/>
          <a:stretch/>
        </p:blipFill>
        <p:spPr>
          <a:xfrm>
            <a:off x="3869631" y="5753527"/>
            <a:ext cx="2644488" cy="839101"/>
          </a:xfrm>
          <a:prstGeom prst="rect">
            <a:avLst/>
          </a:prstGeom>
        </p:spPr>
      </p:pic>
    </p:spTree>
    <p:extLst>
      <p:ext uri="{BB962C8B-B14F-4D97-AF65-F5344CB8AC3E}">
        <p14:creationId xmlns:p14="http://schemas.microsoft.com/office/powerpoint/2010/main" val="2554424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FCEC9-0EC9-374D-959D-7AB59467C1BA}"/>
              </a:ext>
            </a:extLst>
          </p:cNvPr>
          <p:cNvSpPr>
            <a:spLocks noGrp="1"/>
          </p:cNvSpPr>
          <p:nvPr>
            <p:ph type="title"/>
          </p:nvPr>
        </p:nvSpPr>
        <p:spPr>
          <a:xfrm>
            <a:off x="1413310" y="442955"/>
            <a:ext cx="9841203" cy="2014679"/>
          </a:xfrm>
        </p:spPr>
        <p:txBody>
          <a:bodyPr/>
          <a:lstStyle/>
          <a:p>
            <a:br>
              <a:rPr lang="en-US"/>
            </a:br>
            <a:r>
              <a:rPr lang="en-US" sz="3200">
                <a:ea typeface="Lato Medium"/>
                <a:cs typeface="Lato Medium"/>
              </a:rPr>
              <a:t>Lori</a:t>
            </a:r>
            <a:r>
              <a:rPr lang="en-US" sz="3200">
                <a:solidFill>
                  <a:srgbClr val="1C498B"/>
                </a:solidFill>
                <a:ea typeface="Lato Medium"/>
                <a:cs typeface="Lato Medium"/>
              </a:rPr>
              <a:t> Stevenson, MSN, RNC-OB, C-ONQS, CNML, ASQ-SSBB</a:t>
            </a:r>
          </a:p>
        </p:txBody>
      </p:sp>
      <p:sp>
        <p:nvSpPr>
          <p:cNvPr id="3" name="Content Placeholder 2">
            <a:extLst>
              <a:ext uri="{FF2B5EF4-FFF2-40B4-BE49-F238E27FC236}">
                <a16:creationId xmlns:a16="http://schemas.microsoft.com/office/drawing/2014/main" id="{B3A6EC5C-75A9-6841-A232-CD6FE289C3AE}"/>
              </a:ext>
            </a:extLst>
          </p:cNvPr>
          <p:cNvSpPr>
            <a:spLocks noGrp="1"/>
          </p:cNvSpPr>
          <p:nvPr>
            <p:ph type="subTitle" idx="1"/>
          </p:nvPr>
        </p:nvSpPr>
        <p:spPr>
          <a:xfrm>
            <a:off x="1413310" y="2449035"/>
            <a:ext cx="9365380" cy="986569"/>
          </a:xfrm>
        </p:spPr>
        <p:txBody>
          <a:bodyPr vert="horz" lIns="91440" tIns="45720" rIns="91440" bIns="45720" rtlCol="0" anchor="t">
            <a:noAutofit/>
          </a:bodyPr>
          <a:lstStyle/>
          <a:p>
            <a:pPr>
              <a:spcAft>
                <a:spcPts val="0"/>
              </a:spcAft>
            </a:pPr>
            <a:r>
              <a:rPr lang="en-US">
                <a:ea typeface="Lato"/>
                <a:cs typeface="Lato"/>
              </a:rPr>
              <a:t>Senior Performance Improvement Consultant</a:t>
            </a:r>
            <a:endParaRPr lang="en-US"/>
          </a:p>
          <a:p>
            <a:pPr>
              <a:spcBef>
                <a:spcPts val="0"/>
              </a:spcBef>
              <a:spcAft>
                <a:spcPts val="0"/>
              </a:spcAft>
            </a:pPr>
            <a:r>
              <a:rPr lang="en-US">
                <a:ea typeface="Lato"/>
                <a:cs typeface="Lato"/>
              </a:rPr>
              <a:t>Barnes Jewish Hospital</a:t>
            </a:r>
            <a:endParaRPr lang="en-US"/>
          </a:p>
          <a:p>
            <a:pPr>
              <a:spcBef>
                <a:spcPts val="0"/>
              </a:spcBef>
              <a:spcAft>
                <a:spcPts val="0"/>
              </a:spcAft>
            </a:pPr>
            <a:r>
              <a:rPr lang="en-US">
                <a:ea typeface="Lato"/>
                <a:cs typeface="Lato"/>
              </a:rPr>
              <a:t>St. Louis, MO</a:t>
            </a:r>
            <a:endParaRPr lang="en-US"/>
          </a:p>
        </p:txBody>
      </p:sp>
    </p:spTree>
    <p:extLst>
      <p:ext uri="{BB962C8B-B14F-4D97-AF65-F5344CB8AC3E}">
        <p14:creationId xmlns:p14="http://schemas.microsoft.com/office/powerpoint/2010/main" val="978637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21A7-9EB1-AC00-A8DF-638B62FA1466}"/>
              </a:ext>
            </a:extLst>
          </p:cNvPr>
          <p:cNvSpPr>
            <a:spLocks noGrp="1"/>
          </p:cNvSpPr>
          <p:nvPr>
            <p:ph type="title"/>
          </p:nvPr>
        </p:nvSpPr>
        <p:spPr>
          <a:xfrm>
            <a:off x="838200" y="440338"/>
            <a:ext cx="10515600" cy="1172706"/>
          </a:xfrm>
        </p:spPr>
        <p:txBody>
          <a:bodyPr/>
          <a:lstStyle/>
          <a:p>
            <a:r>
              <a:rPr lang="en-US" dirty="0" err="1"/>
              <a:t>SDoH</a:t>
            </a:r>
            <a:endParaRPr lang="en-US" dirty="0"/>
          </a:p>
        </p:txBody>
      </p:sp>
      <p:sp>
        <p:nvSpPr>
          <p:cNvPr id="3" name="Content Placeholder 2">
            <a:extLst>
              <a:ext uri="{FF2B5EF4-FFF2-40B4-BE49-F238E27FC236}">
                <a16:creationId xmlns:a16="http://schemas.microsoft.com/office/drawing/2014/main" id="{63DB4355-2C56-B31B-E650-99D7AE0F04AA}"/>
              </a:ext>
            </a:extLst>
          </p:cNvPr>
          <p:cNvSpPr>
            <a:spLocks noGrp="1"/>
          </p:cNvSpPr>
          <p:nvPr>
            <p:ph idx="1"/>
          </p:nvPr>
        </p:nvSpPr>
        <p:spPr>
          <a:xfrm>
            <a:off x="609429" y="1693835"/>
            <a:ext cx="4437980" cy="4351338"/>
          </a:xfrm>
        </p:spPr>
        <p:txBody>
          <a:bodyPr/>
          <a:lstStyle/>
          <a:p>
            <a:r>
              <a:rPr lang="en-US" dirty="0"/>
              <a:t>Add to Case Management Support</a:t>
            </a:r>
          </a:p>
          <a:p>
            <a:pPr lvl="1"/>
            <a:r>
              <a:rPr lang="en-US" dirty="0"/>
              <a:t>Extensive knowledge</a:t>
            </a:r>
          </a:p>
          <a:p>
            <a:pPr lvl="1"/>
            <a:r>
              <a:rPr lang="en-US" dirty="0"/>
              <a:t>Connection to IRIS</a:t>
            </a:r>
          </a:p>
          <a:p>
            <a:pPr lvl="1"/>
            <a:r>
              <a:rPr lang="en-US" dirty="0"/>
              <a:t>Go to homes post discharge</a:t>
            </a:r>
          </a:p>
        </p:txBody>
      </p:sp>
      <p:pic>
        <p:nvPicPr>
          <p:cNvPr id="5" name="Picture 4">
            <a:extLst>
              <a:ext uri="{FF2B5EF4-FFF2-40B4-BE49-F238E27FC236}">
                <a16:creationId xmlns:a16="http://schemas.microsoft.com/office/drawing/2014/main" id="{D8989D45-2045-08FA-8C9C-9CB92702FDDA}"/>
              </a:ext>
            </a:extLst>
          </p:cNvPr>
          <p:cNvPicPr>
            <a:picLocks noChangeAspect="1"/>
          </p:cNvPicPr>
          <p:nvPr/>
        </p:nvPicPr>
        <p:blipFill rotWithShape="1">
          <a:blip r:embed="rId3"/>
          <a:srcRect t="-1" r="1194" b="-47"/>
          <a:stretch/>
        </p:blipFill>
        <p:spPr>
          <a:xfrm>
            <a:off x="6287310" y="134937"/>
            <a:ext cx="5904690" cy="5235184"/>
          </a:xfrm>
          <a:prstGeom prst="rect">
            <a:avLst/>
          </a:prstGeom>
        </p:spPr>
      </p:pic>
      <p:pic>
        <p:nvPicPr>
          <p:cNvPr id="7" name="Picture 6">
            <a:extLst>
              <a:ext uri="{FF2B5EF4-FFF2-40B4-BE49-F238E27FC236}">
                <a16:creationId xmlns:a16="http://schemas.microsoft.com/office/drawing/2014/main" id="{FE78CD2D-B107-EEB1-DE86-86EDD82E9282}"/>
              </a:ext>
            </a:extLst>
          </p:cNvPr>
          <p:cNvPicPr>
            <a:picLocks noChangeAspect="1"/>
          </p:cNvPicPr>
          <p:nvPr/>
        </p:nvPicPr>
        <p:blipFill rotWithShape="1">
          <a:blip r:embed="rId4"/>
          <a:srcRect r="13004" b="-10361"/>
          <a:stretch/>
        </p:blipFill>
        <p:spPr>
          <a:xfrm>
            <a:off x="6287310" y="5370121"/>
            <a:ext cx="5904690" cy="384760"/>
          </a:xfrm>
          <a:prstGeom prst="rect">
            <a:avLst/>
          </a:prstGeom>
        </p:spPr>
      </p:pic>
      <p:pic>
        <p:nvPicPr>
          <p:cNvPr id="4" name="Picture 3">
            <a:extLst>
              <a:ext uri="{FF2B5EF4-FFF2-40B4-BE49-F238E27FC236}">
                <a16:creationId xmlns:a16="http://schemas.microsoft.com/office/drawing/2014/main" id="{C3FF591D-D8A1-5FC8-1307-6BAFBC88956B}"/>
              </a:ext>
            </a:extLst>
          </p:cNvPr>
          <p:cNvPicPr>
            <a:picLocks noChangeAspect="1"/>
          </p:cNvPicPr>
          <p:nvPr/>
        </p:nvPicPr>
        <p:blipFill rotWithShape="1">
          <a:blip r:embed="rId5"/>
          <a:srcRect r="8548"/>
          <a:stretch/>
        </p:blipFill>
        <p:spPr>
          <a:xfrm>
            <a:off x="3869631" y="5753527"/>
            <a:ext cx="2644488" cy="839101"/>
          </a:xfrm>
          <a:prstGeom prst="rect">
            <a:avLst/>
          </a:prstGeom>
        </p:spPr>
      </p:pic>
      <p:pic>
        <p:nvPicPr>
          <p:cNvPr id="8" name="Picture 7">
            <a:extLst>
              <a:ext uri="{FF2B5EF4-FFF2-40B4-BE49-F238E27FC236}">
                <a16:creationId xmlns:a16="http://schemas.microsoft.com/office/drawing/2014/main" id="{DF5602BA-33E1-B111-DD5A-FF34F6390CC1}"/>
              </a:ext>
            </a:extLst>
          </p:cNvPr>
          <p:cNvPicPr>
            <a:picLocks noChangeAspect="1"/>
          </p:cNvPicPr>
          <p:nvPr/>
        </p:nvPicPr>
        <p:blipFill>
          <a:blip r:embed="rId6"/>
          <a:stretch>
            <a:fillRect/>
          </a:stretch>
        </p:blipFill>
        <p:spPr>
          <a:xfrm>
            <a:off x="1703452" y="4244321"/>
            <a:ext cx="2057687" cy="847843"/>
          </a:xfrm>
          <a:prstGeom prst="rect">
            <a:avLst/>
          </a:prstGeom>
        </p:spPr>
      </p:pic>
      <p:pic>
        <p:nvPicPr>
          <p:cNvPr id="10" name="Picture 9">
            <a:extLst>
              <a:ext uri="{FF2B5EF4-FFF2-40B4-BE49-F238E27FC236}">
                <a16:creationId xmlns:a16="http://schemas.microsoft.com/office/drawing/2014/main" id="{79DF8716-0EE3-E4E5-BA71-3A78713ACFF5}"/>
              </a:ext>
            </a:extLst>
          </p:cNvPr>
          <p:cNvPicPr>
            <a:picLocks noChangeAspect="1"/>
          </p:cNvPicPr>
          <p:nvPr/>
        </p:nvPicPr>
        <p:blipFill>
          <a:blip r:embed="rId7"/>
          <a:stretch>
            <a:fillRect/>
          </a:stretch>
        </p:blipFill>
        <p:spPr>
          <a:xfrm>
            <a:off x="5084871" y="3083739"/>
            <a:ext cx="1115136" cy="1942495"/>
          </a:xfrm>
          <a:prstGeom prst="rect">
            <a:avLst/>
          </a:prstGeom>
        </p:spPr>
      </p:pic>
      <p:pic>
        <p:nvPicPr>
          <p:cNvPr id="12" name="Picture 11">
            <a:extLst>
              <a:ext uri="{FF2B5EF4-FFF2-40B4-BE49-F238E27FC236}">
                <a16:creationId xmlns:a16="http://schemas.microsoft.com/office/drawing/2014/main" id="{04AA36E4-7B53-310B-30FF-A58A4E1D1468}"/>
              </a:ext>
            </a:extLst>
          </p:cNvPr>
          <p:cNvPicPr>
            <a:picLocks noChangeAspect="1"/>
          </p:cNvPicPr>
          <p:nvPr/>
        </p:nvPicPr>
        <p:blipFill>
          <a:blip r:embed="rId8"/>
          <a:stretch>
            <a:fillRect/>
          </a:stretch>
        </p:blipFill>
        <p:spPr>
          <a:xfrm>
            <a:off x="57113" y="5092164"/>
            <a:ext cx="5762395" cy="727293"/>
          </a:xfrm>
          <a:prstGeom prst="rect">
            <a:avLst/>
          </a:prstGeom>
        </p:spPr>
      </p:pic>
    </p:spTree>
    <p:extLst>
      <p:ext uri="{BB962C8B-B14F-4D97-AF65-F5344CB8AC3E}">
        <p14:creationId xmlns:p14="http://schemas.microsoft.com/office/powerpoint/2010/main" val="1394690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637DA1-A71B-6B6B-F2D1-E370EC47EBF5}"/>
              </a:ext>
            </a:extLst>
          </p:cNvPr>
          <p:cNvSpPr>
            <a:spLocks noGrp="1"/>
          </p:cNvSpPr>
          <p:nvPr>
            <p:ph type="title"/>
          </p:nvPr>
        </p:nvSpPr>
        <p:spPr>
          <a:xfrm>
            <a:off x="759588" y="443776"/>
            <a:ext cx="10515600" cy="1325563"/>
          </a:xfrm>
        </p:spPr>
        <p:txBody>
          <a:bodyPr/>
          <a:lstStyle/>
          <a:p>
            <a:r>
              <a:rPr lang="en-US" dirty="0"/>
              <a:t>Family Connects Referral Snapshot</a:t>
            </a:r>
          </a:p>
        </p:txBody>
      </p:sp>
      <p:graphicFrame>
        <p:nvGraphicFramePr>
          <p:cNvPr id="5" name="Chart 4">
            <a:extLst>
              <a:ext uri="{FF2B5EF4-FFF2-40B4-BE49-F238E27FC236}">
                <a16:creationId xmlns:a16="http://schemas.microsoft.com/office/drawing/2014/main" id="{572748F3-8891-0773-5888-761F0FF7FA88}"/>
              </a:ext>
            </a:extLst>
          </p:cNvPr>
          <p:cNvGraphicFramePr>
            <a:graphicFrameLocks/>
          </p:cNvGraphicFramePr>
          <p:nvPr/>
        </p:nvGraphicFramePr>
        <p:xfrm>
          <a:off x="759588" y="1643269"/>
          <a:ext cx="7222436" cy="4161181"/>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a:extLst>
              <a:ext uri="{FF2B5EF4-FFF2-40B4-BE49-F238E27FC236}">
                <a16:creationId xmlns:a16="http://schemas.microsoft.com/office/drawing/2014/main" id="{C71F8B2E-6096-31DD-15EB-547A54B2BB69}"/>
              </a:ext>
            </a:extLst>
          </p:cNvPr>
          <p:cNvSpPr txBox="1">
            <a:spLocks/>
          </p:cNvSpPr>
          <p:nvPr/>
        </p:nvSpPr>
        <p:spPr>
          <a:xfrm>
            <a:off x="7739269" y="1769339"/>
            <a:ext cx="4999834"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Most Common Referrals </a:t>
            </a:r>
          </a:p>
          <a:p>
            <a:r>
              <a:rPr lang="en-US" sz="2000" dirty="0"/>
              <a:t>WIC</a:t>
            </a:r>
          </a:p>
          <a:p>
            <a:r>
              <a:rPr lang="en-US" sz="2000" dirty="0"/>
              <a:t>Long-term home visiting</a:t>
            </a:r>
          </a:p>
          <a:p>
            <a:r>
              <a:rPr lang="en-US" sz="2000" dirty="0"/>
              <a:t>Community health workers at FQHC</a:t>
            </a:r>
          </a:p>
          <a:p>
            <a:r>
              <a:rPr lang="en-US" sz="2000" dirty="0"/>
              <a:t>Child Care Resources &amp; Referral team</a:t>
            </a:r>
          </a:p>
          <a:p>
            <a:r>
              <a:rPr lang="en-US" sz="2000" dirty="0"/>
              <a:t>Medical home (peds &amp; OB)</a:t>
            </a:r>
          </a:p>
        </p:txBody>
      </p:sp>
    </p:spTree>
    <p:extLst>
      <p:ext uri="{BB962C8B-B14F-4D97-AF65-F5344CB8AC3E}">
        <p14:creationId xmlns:p14="http://schemas.microsoft.com/office/powerpoint/2010/main" val="3943045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FDA38-4EE3-C627-5200-6F81E4485A72}"/>
              </a:ext>
            </a:extLst>
          </p:cNvPr>
          <p:cNvSpPr>
            <a:spLocks noGrp="1"/>
          </p:cNvSpPr>
          <p:nvPr>
            <p:ph type="title"/>
          </p:nvPr>
        </p:nvSpPr>
        <p:spPr/>
        <p:txBody>
          <a:bodyPr/>
          <a:lstStyle/>
          <a:p>
            <a:r>
              <a:rPr lang="en-US" dirty="0"/>
              <a:t>Projects</a:t>
            </a:r>
          </a:p>
        </p:txBody>
      </p:sp>
      <p:sp>
        <p:nvSpPr>
          <p:cNvPr id="3" name="Content Placeholder 2">
            <a:extLst>
              <a:ext uri="{FF2B5EF4-FFF2-40B4-BE49-F238E27FC236}">
                <a16:creationId xmlns:a16="http://schemas.microsoft.com/office/drawing/2014/main" id="{C00BAA86-E4BB-E31D-E624-1B2CB46605A0}"/>
              </a:ext>
            </a:extLst>
          </p:cNvPr>
          <p:cNvSpPr>
            <a:spLocks noGrp="1"/>
          </p:cNvSpPr>
          <p:nvPr>
            <p:ph idx="1"/>
          </p:nvPr>
        </p:nvSpPr>
        <p:spPr>
          <a:xfrm>
            <a:off x="838200" y="1402189"/>
            <a:ext cx="10515600" cy="4351338"/>
          </a:xfrm>
        </p:spPr>
        <p:txBody>
          <a:bodyPr>
            <a:noAutofit/>
          </a:bodyPr>
          <a:lstStyle/>
          <a:p>
            <a:r>
              <a:rPr lang="en-US" sz="2000" dirty="0"/>
              <a:t>Birth Equity Team</a:t>
            </a:r>
          </a:p>
          <a:p>
            <a:r>
              <a:rPr lang="en-US" sz="2000" dirty="0"/>
              <a:t>Equity and Safe Sleep in Infants</a:t>
            </a:r>
          </a:p>
          <a:p>
            <a:r>
              <a:rPr lang="en-US" sz="2000" dirty="0"/>
              <a:t>Peoria County Infant Death Task Force</a:t>
            </a:r>
          </a:p>
          <a:p>
            <a:r>
              <a:rPr lang="en-US" sz="2000" dirty="0"/>
              <a:t>Peoria Pregnancy Connections – OSF, Carle, Peoria City County Health Dept, Family Connects Home Visiting, Heartland Health Services Federally Qualified Health Center</a:t>
            </a:r>
          </a:p>
          <a:p>
            <a:pPr lvl="1"/>
            <a:r>
              <a:rPr lang="en-US" sz="2000" dirty="0"/>
              <a:t>Grant funded projects in collaboration with Illinois Public Health Institute and Illinois Chapter of the American Academy of Pediatrics</a:t>
            </a:r>
          </a:p>
          <a:p>
            <a:pPr lvl="1"/>
            <a:r>
              <a:rPr lang="en-US" sz="2000" dirty="0"/>
              <a:t>&gt;140 person list serve</a:t>
            </a:r>
          </a:p>
          <a:p>
            <a:pPr lvl="1"/>
            <a:r>
              <a:rPr lang="en-US" sz="2000" dirty="0"/>
              <a:t>57 Central Illinois Home visitors in prenatal Ready, Set, Baby Curriculum</a:t>
            </a:r>
          </a:p>
          <a:p>
            <a:pPr lvl="1"/>
            <a:r>
              <a:rPr lang="en-US" sz="2000" dirty="0"/>
              <a:t>Intensive prenatal support for 30 moms with focus on lactation education, connection to resources, outcomes.  Federally Qualified Health Center Collaboration.  </a:t>
            </a:r>
          </a:p>
          <a:p>
            <a:pPr lvl="1"/>
            <a:r>
              <a:rPr lang="en-US" sz="2000" dirty="0"/>
              <a:t>74% engaged in a home visiting program when offered in-person at their prenatal visit by an embedded community outreach specialist </a:t>
            </a:r>
          </a:p>
        </p:txBody>
      </p:sp>
      <p:pic>
        <p:nvPicPr>
          <p:cNvPr id="4" name="Picture 3">
            <a:extLst>
              <a:ext uri="{FF2B5EF4-FFF2-40B4-BE49-F238E27FC236}">
                <a16:creationId xmlns:a16="http://schemas.microsoft.com/office/drawing/2014/main" id="{452BB1DF-EAE5-1B53-8B87-DABA45C594F5}"/>
              </a:ext>
            </a:extLst>
          </p:cNvPr>
          <p:cNvPicPr>
            <a:picLocks noChangeAspect="1"/>
          </p:cNvPicPr>
          <p:nvPr/>
        </p:nvPicPr>
        <p:blipFill rotWithShape="1">
          <a:blip r:embed="rId3"/>
          <a:srcRect r="8548"/>
          <a:stretch/>
        </p:blipFill>
        <p:spPr>
          <a:xfrm>
            <a:off x="3869631" y="5753527"/>
            <a:ext cx="2644488" cy="839101"/>
          </a:xfrm>
          <a:prstGeom prst="rect">
            <a:avLst/>
          </a:prstGeom>
        </p:spPr>
      </p:pic>
    </p:spTree>
    <p:extLst>
      <p:ext uri="{BB962C8B-B14F-4D97-AF65-F5344CB8AC3E}">
        <p14:creationId xmlns:p14="http://schemas.microsoft.com/office/powerpoint/2010/main" val="88591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2692" t="14047" r="32563" b="5299"/>
          <a:stretch/>
        </p:blipFill>
        <p:spPr>
          <a:xfrm>
            <a:off x="742997" y="67766"/>
            <a:ext cx="4835343" cy="6584623"/>
          </a:xfrm>
          <a:prstGeom prst="rect">
            <a:avLst/>
          </a:prstGeom>
        </p:spPr>
      </p:pic>
      <p:pic>
        <p:nvPicPr>
          <p:cNvPr id="5" name="Picture 4"/>
          <p:cNvPicPr>
            <a:picLocks noChangeAspect="1"/>
          </p:cNvPicPr>
          <p:nvPr/>
        </p:nvPicPr>
        <p:blipFill>
          <a:blip r:embed="rId4"/>
          <a:stretch>
            <a:fillRect/>
          </a:stretch>
        </p:blipFill>
        <p:spPr>
          <a:xfrm>
            <a:off x="6138626" y="0"/>
            <a:ext cx="5355563" cy="6848504"/>
          </a:xfrm>
          <a:prstGeom prst="rect">
            <a:avLst/>
          </a:prstGeom>
        </p:spPr>
      </p:pic>
    </p:spTree>
    <p:extLst>
      <p:ext uri="{BB962C8B-B14F-4D97-AF65-F5344CB8AC3E}">
        <p14:creationId xmlns:p14="http://schemas.microsoft.com/office/powerpoint/2010/main" val="18507217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F74C-C901-622C-368A-3CEE4799D6F5}"/>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FE967BE5-7656-906A-6ACC-73E94AAE8898}"/>
              </a:ext>
            </a:extLst>
          </p:cNvPr>
          <p:cNvSpPr>
            <a:spLocks noGrp="1"/>
          </p:cNvSpPr>
          <p:nvPr>
            <p:ph idx="1"/>
          </p:nvPr>
        </p:nvSpPr>
        <p:spPr>
          <a:xfrm>
            <a:off x="268858" y="1573796"/>
            <a:ext cx="5751798" cy="5166051"/>
          </a:xfrm>
        </p:spPr>
        <p:txBody>
          <a:bodyPr>
            <a:normAutofit fontScale="85000" lnSpcReduction="20000"/>
          </a:bodyPr>
          <a:lstStyle/>
          <a:p>
            <a:r>
              <a:rPr lang="en-US" sz="2600" dirty="0"/>
              <a:t>Family Connects daily rounds (including weekends)</a:t>
            </a:r>
          </a:p>
          <a:p>
            <a:r>
              <a:rPr lang="en-US" sz="2600" dirty="0"/>
              <a:t>Limited EPIC access for receipt of referrals</a:t>
            </a:r>
          </a:p>
          <a:p>
            <a:r>
              <a:rPr lang="en-US" sz="2600" dirty="0"/>
              <a:t>Verbal consent obtained from families for Family Connects hospital visit</a:t>
            </a:r>
          </a:p>
          <a:p>
            <a:r>
              <a:rPr lang="en-US" sz="2600" dirty="0"/>
              <a:t>Hospital Visit</a:t>
            </a:r>
          </a:p>
          <a:p>
            <a:pPr lvl="1"/>
            <a:r>
              <a:rPr lang="en-US" dirty="0"/>
              <a:t>Small gift</a:t>
            </a:r>
          </a:p>
          <a:p>
            <a:pPr lvl="1"/>
            <a:r>
              <a:rPr lang="en-US" dirty="0"/>
              <a:t>Explain program/provide flyer</a:t>
            </a:r>
          </a:p>
          <a:p>
            <a:pPr lvl="1"/>
            <a:r>
              <a:rPr lang="en-US" dirty="0"/>
              <a:t>Schedule 3 week visit</a:t>
            </a:r>
          </a:p>
          <a:p>
            <a:r>
              <a:rPr lang="en-US" sz="2600" dirty="0"/>
              <a:t>Connection with patients</a:t>
            </a:r>
          </a:p>
          <a:p>
            <a:pPr lvl="1"/>
            <a:r>
              <a:rPr lang="en-US" dirty="0"/>
              <a:t>Pediatric Residents</a:t>
            </a:r>
          </a:p>
          <a:p>
            <a:pPr lvl="2"/>
            <a:r>
              <a:rPr lang="en-US" dirty="0"/>
              <a:t>Send EPIC </a:t>
            </a:r>
            <a:r>
              <a:rPr lang="en-US" dirty="0" err="1"/>
              <a:t>inbasket</a:t>
            </a:r>
            <a:r>
              <a:rPr lang="en-US" dirty="0"/>
              <a:t> messages</a:t>
            </a:r>
          </a:p>
          <a:p>
            <a:pPr lvl="2"/>
            <a:r>
              <a:rPr lang="en-US" dirty="0"/>
              <a:t>H and P documentation</a:t>
            </a:r>
          </a:p>
          <a:p>
            <a:pPr lvl="2"/>
            <a:r>
              <a:rPr lang="en-US" dirty="0"/>
              <a:t>Rotate with Family Connects on Advocacy month</a:t>
            </a:r>
          </a:p>
          <a:p>
            <a:pPr lvl="1"/>
            <a:r>
              <a:rPr lang="en-US" dirty="0"/>
              <a:t>Lactation Team</a:t>
            </a:r>
          </a:p>
          <a:p>
            <a:pPr lvl="2"/>
            <a:r>
              <a:rPr lang="en-US" dirty="0"/>
              <a:t>EPIC </a:t>
            </a:r>
            <a:r>
              <a:rPr lang="en-US" dirty="0" err="1"/>
              <a:t>inbasket</a:t>
            </a:r>
            <a:r>
              <a:rPr lang="en-US" dirty="0"/>
              <a:t> messages</a:t>
            </a:r>
          </a:p>
          <a:p>
            <a:pPr lvl="2"/>
            <a:r>
              <a:rPr lang="en-US" dirty="0" err="1"/>
              <a:t>Facesheets</a:t>
            </a:r>
            <a:r>
              <a:rPr lang="en-US" dirty="0"/>
              <a:t> in a folder</a:t>
            </a:r>
          </a:p>
          <a:p>
            <a:endParaRPr lang="en-US" dirty="0"/>
          </a:p>
          <a:p>
            <a:endParaRPr lang="en-US" dirty="0"/>
          </a:p>
          <a:p>
            <a:pPr lvl="1"/>
            <a:endParaRPr lang="en-US" dirty="0"/>
          </a:p>
        </p:txBody>
      </p:sp>
      <p:pic>
        <p:nvPicPr>
          <p:cNvPr id="9" name="Picture 8">
            <a:extLst>
              <a:ext uri="{FF2B5EF4-FFF2-40B4-BE49-F238E27FC236}">
                <a16:creationId xmlns:a16="http://schemas.microsoft.com/office/drawing/2014/main" id="{38E1BC1E-2273-F229-27A7-96E28D452572}"/>
              </a:ext>
            </a:extLst>
          </p:cNvPr>
          <p:cNvPicPr>
            <a:picLocks noChangeAspect="1"/>
          </p:cNvPicPr>
          <p:nvPr/>
        </p:nvPicPr>
        <p:blipFill rotWithShape="1">
          <a:blip r:embed="rId3"/>
          <a:srcRect t="3746" b="664"/>
          <a:stretch/>
        </p:blipFill>
        <p:spPr>
          <a:xfrm>
            <a:off x="4625794" y="3719297"/>
            <a:ext cx="7473738" cy="1619165"/>
          </a:xfrm>
          <a:prstGeom prst="rect">
            <a:avLst/>
          </a:prstGeom>
          <a:ln w="38100">
            <a:solidFill>
              <a:srgbClr val="C00000"/>
            </a:solidFill>
          </a:ln>
        </p:spPr>
      </p:pic>
      <p:pic>
        <p:nvPicPr>
          <p:cNvPr id="12" name="Picture 11">
            <a:extLst>
              <a:ext uri="{FF2B5EF4-FFF2-40B4-BE49-F238E27FC236}">
                <a16:creationId xmlns:a16="http://schemas.microsoft.com/office/drawing/2014/main" id="{43C176EF-CDB9-0FDD-343C-29BE4EA9A48E}"/>
              </a:ext>
            </a:extLst>
          </p:cNvPr>
          <p:cNvPicPr>
            <a:picLocks noChangeAspect="1"/>
          </p:cNvPicPr>
          <p:nvPr/>
        </p:nvPicPr>
        <p:blipFill>
          <a:blip r:embed="rId4"/>
          <a:stretch>
            <a:fillRect/>
          </a:stretch>
        </p:blipFill>
        <p:spPr>
          <a:xfrm>
            <a:off x="5826642" y="118153"/>
            <a:ext cx="5239481" cy="3305636"/>
          </a:xfrm>
          <a:prstGeom prst="rect">
            <a:avLst/>
          </a:prstGeom>
          <a:ln w="38100">
            <a:solidFill>
              <a:srgbClr val="C00000"/>
            </a:solidFill>
          </a:ln>
        </p:spPr>
      </p:pic>
    </p:spTree>
    <p:extLst>
      <p:ext uri="{BB962C8B-B14F-4D97-AF65-F5344CB8AC3E}">
        <p14:creationId xmlns:p14="http://schemas.microsoft.com/office/powerpoint/2010/main" val="3927906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01A9-4DB0-F4D1-5578-613B4BA1D5B4}"/>
              </a:ext>
            </a:extLst>
          </p:cNvPr>
          <p:cNvSpPr>
            <a:spLocks noGrp="1"/>
          </p:cNvSpPr>
          <p:nvPr>
            <p:ph type="title"/>
          </p:nvPr>
        </p:nvSpPr>
        <p:spPr/>
        <p:txBody>
          <a:bodyPr/>
          <a:lstStyle/>
          <a:p>
            <a:r>
              <a:rPr lang="en-US" dirty="0"/>
              <a:t>Hospital and Staff Engagement</a:t>
            </a:r>
          </a:p>
        </p:txBody>
      </p:sp>
      <p:sp>
        <p:nvSpPr>
          <p:cNvPr id="3" name="Content Placeholder 2">
            <a:extLst>
              <a:ext uri="{FF2B5EF4-FFF2-40B4-BE49-F238E27FC236}">
                <a16:creationId xmlns:a16="http://schemas.microsoft.com/office/drawing/2014/main" id="{F27B98D0-9A84-E15A-A615-89B273C0189A}"/>
              </a:ext>
            </a:extLst>
          </p:cNvPr>
          <p:cNvSpPr>
            <a:spLocks noGrp="1"/>
          </p:cNvSpPr>
          <p:nvPr>
            <p:ph idx="1"/>
          </p:nvPr>
        </p:nvSpPr>
        <p:spPr>
          <a:xfrm>
            <a:off x="838200" y="1612867"/>
            <a:ext cx="10515600" cy="4351338"/>
          </a:xfrm>
        </p:spPr>
        <p:txBody>
          <a:bodyPr>
            <a:normAutofit/>
          </a:bodyPr>
          <a:lstStyle/>
          <a:p>
            <a:r>
              <a:rPr lang="en-US" sz="2200" dirty="0"/>
              <a:t>Family Connects Presentations</a:t>
            </a:r>
          </a:p>
          <a:p>
            <a:pPr lvl="1"/>
            <a:r>
              <a:rPr lang="en-US" sz="2200" dirty="0"/>
              <a:t>Pediatric Department, Pediatric Resident Noon conference, OB Department, OB resident noon conference, Heartland Health Services, Case management team, OSF Medical Group</a:t>
            </a:r>
          </a:p>
          <a:p>
            <a:r>
              <a:rPr lang="en-US" sz="2200" dirty="0"/>
              <a:t>Agenda item/Quality Improvement Project   </a:t>
            </a:r>
          </a:p>
          <a:p>
            <a:pPr lvl="1"/>
            <a:r>
              <a:rPr lang="en-US" sz="2200" dirty="0"/>
              <a:t>Newborn Committee, Unit report out to hospital leadership</a:t>
            </a:r>
          </a:p>
          <a:p>
            <a:pPr lvl="1"/>
            <a:r>
              <a:rPr lang="en-US" sz="2200" dirty="0"/>
              <a:t>Show connectivity rates, referrals, and stories</a:t>
            </a:r>
          </a:p>
          <a:p>
            <a:r>
              <a:rPr lang="en-US" sz="2200" dirty="0"/>
              <a:t>Posters hanging in breakrooms</a:t>
            </a:r>
          </a:p>
          <a:p>
            <a:r>
              <a:rPr lang="en-US" sz="2200" dirty="0"/>
              <a:t>Trifolds on the unit</a:t>
            </a:r>
          </a:p>
          <a:p>
            <a:r>
              <a:rPr lang="en-US" sz="2200" dirty="0"/>
              <a:t>Employed Family Connects Champions</a:t>
            </a:r>
          </a:p>
          <a:p>
            <a:r>
              <a:rPr lang="en-US" sz="2200" dirty="0"/>
              <a:t>Outpatient clinic referrals and relationship</a:t>
            </a:r>
            <a:endParaRPr lang="en-US" dirty="0"/>
          </a:p>
        </p:txBody>
      </p:sp>
      <p:pic>
        <p:nvPicPr>
          <p:cNvPr id="4" name="Picture 3">
            <a:extLst>
              <a:ext uri="{FF2B5EF4-FFF2-40B4-BE49-F238E27FC236}">
                <a16:creationId xmlns:a16="http://schemas.microsoft.com/office/drawing/2014/main" id="{26E10B27-004A-F45A-EA5C-9D5010AF6201}"/>
              </a:ext>
            </a:extLst>
          </p:cNvPr>
          <p:cNvPicPr>
            <a:picLocks noChangeAspect="1"/>
          </p:cNvPicPr>
          <p:nvPr/>
        </p:nvPicPr>
        <p:blipFill rotWithShape="1">
          <a:blip r:embed="rId3"/>
          <a:srcRect r="8548"/>
          <a:stretch/>
        </p:blipFill>
        <p:spPr>
          <a:xfrm>
            <a:off x="3869631" y="5753527"/>
            <a:ext cx="2644488" cy="839101"/>
          </a:xfrm>
          <a:prstGeom prst="rect">
            <a:avLst/>
          </a:prstGeom>
        </p:spPr>
      </p:pic>
    </p:spTree>
    <p:extLst>
      <p:ext uri="{BB962C8B-B14F-4D97-AF65-F5344CB8AC3E}">
        <p14:creationId xmlns:p14="http://schemas.microsoft.com/office/powerpoint/2010/main" val="36006514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4EF0-C91E-7CBE-256B-A3A6F610ED9C}"/>
              </a:ext>
            </a:extLst>
          </p:cNvPr>
          <p:cNvSpPr>
            <a:spLocks noGrp="1"/>
          </p:cNvSpPr>
          <p:nvPr>
            <p:ph type="title"/>
          </p:nvPr>
        </p:nvSpPr>
        <p:spPr>
          <a:xfrm>
            <a:off x="498713" y="657810"/>
            <a:ext cx="10515600" cy="454338"/>
          </a:xfrm>
        </p:spPr>
        <p:txBody>
          <a:bodyPr>
            <a:noAutofit/>
          </a:bodyPr>
          <a:lstStyle/>
          <a:p>
            <a:r>
              <a:rPr lang="en-US" dirty="0"/>
              <a:t>Impact</a:t>
            </a:r>
          </a:p>
        </p:txBody>
      </p:sp>
      <p:sp>
        <p:nvSpPr>
          <p:cNvPr id="3" name="Content Placeholder 2">
            <a:extLst>
              <a:ext uri="{FF2B5EF4-FFF2-40B4-BE49-F238E27FC236}">
                <a16:creationId xmlns:a16="http://schemas.microsoft.com/office/drawing/2014/main" id="{E5690CCC-27A3-2931-AEC9-D957D350BFFC}"/>
              </a:ext>
            </a:extLst>
          </p:cNvPr>
          <p:cNvSpPr>
            <a:spLocks noGrp="1"/>
          </p:cNvSpPr>
          <p:nvPr>
            <p:ph idx="1"/>
          </p:nvPr>
        </p:nvSpPr>
        <p:spPr>
          <a:xfrm>
            <a:off x="239090" y="2415422"/>
            <a:ext cx="2459589" cy="2027155"/>
          </a:xfrm>
        </p:spPr>
        <p:txBody>
          <a:bodyPr>
            <a:normAutofit/>
          </a:bodyPr>
          <a:lstStyle/>
          <a:p>
            <a:r>
              <a:rPr lang="en-US" dirty="0"/>
              <a:t>Bidirectional Wins</a:t>
            </a:r>
          </a:p>
        </p:txBody>
      </p:sp>
      <p:sp>
        <p:nvSpPr>
          <p:cNvPr id="4" name="TextBox 3">
            <a:extLst>
              <a:ext uri="{FF2B5EF4-FFF2-40B4-BE49-F238E27FC236}">
                <a16:creationId xmlns:a16="http://schemas.microsoft.com/office/drawing/2014/main" id="{06A0F843-F1D9-C927-FD9C-6106070A0285}"/>
              </a:ext>
            </a:extLst>
          </p:cNvPr>
          <p:cNvSpPr txBox="1"/>
          <p:nvPr/>
        </p:nvSpPr>
        <p:spPr>
          <a:xfrm>
            <a:off x="2698679" y="263211"/>
            <a:ext cx="9493321" cy="5078313"/>
          </a:xfrm>
          <a:prstGeom prst="rect">
            <a:avLst/>
          </a:prstGeom>
          <a:solidFill>
            <a:schemeClr val="bg1"/>
          </a:solidFill>
          <a:ln w="38100">
            <a:solidFill>
              <a:srgbClr val="C00000"/>
            </a:solidFill>
          </a:ln>
        </p:spPr>
        <p:txBody>
          <a:bodyPr wrap="square" rtlCol="0">
            <a:spAutoFit/>
          </a:bodyPr>
          <a:lstStyle/>
          <a:p>
            <a:pPr marL="285750" indent="-285750">
              <a:buFont typeface="Wingdings" panose="05000000000000000000" pitchFamily="2" charset="2"/>
              <a:buChar char="Ø"/>
            </a:pPr>
            <a:r>
              <a:rPr lang="en-US" dirty="0"/>
              <a:t>Universal </a:t>
            </a:r>
            <a:r>
              <a:rPr lang="en-US" dirty="0" err="1"/>
              <a:t>SDoH</a:t>
            </a:r>
            <a:r>
              <a:rPr lang="en-US" dirty="0"/>
              <a:t> Screening</a:t>
            </a:r>
          </a:p>
          <a:p>
            <a:pPr marL="742950" lvl="1" indent="-285750">
              <a:buFont typeface="Wingdings" panose="05000000000000000000" pitchFamily="2" charset="2"/>
              <a:buChar char="Ø"/>
            </a:pPr>
            <a:r>
              <a:rPr lang="en-US" dirty="0">
                <a:solidFill>
                  <a:srgbClr val="C00000"/>
                </a:solidFill>
              </a:rPr>
              <a:t>Offer additional support beyond hospital case management</a:t>
            </a:r>
          </a:p>
          <a:p>
            <a:pPr marL="742950" lvl="1" indent="-285750">
              <a:buFont typeface="Wingdings" panose="05000000000000000000" pitchFamily="2" charset="2"/>
              <a:buChar char="Ø"/>
            </a:pPr>
            <a:r>
              <a:rPr lang="en-US" dirty="0">
                <a:solidFill>
                  <a:srgbClr val="C00000"/>
                </a:solidFill>
              </a:rPr>
              <a:t>Post discharge - brings supplies, coordinates transportation, facilitates appointments, much more.</a:t>
            </a:r>
          </a:p>
          <a:p>
            <a:pPr marL="285750" indent="-285750">
              <a:buFont typeface="Wingdings" panose="05000000000000000000" pitchFamily="2" charset="2"/>
              <a:buChar char="Ø"/>
            </a:pPr>
            <a:r>
              <a:rPr lang="en-US" dirty="0"/>
              <a:t>PREM Survey</a:t>
            </a:r>
          </a:p>
          <a:p>
            <a:pPr marL="285750" indent="-285750">
              <a:buFont typeface="Wingdings" panose="05000000000000000000" pitchFamily="2" charset="2"/>
              <a:buChar char="Ø"/>
            </a:pPr>
            <a:r>
              <a:rPr lang="en-US" dirty="0"/>
              <a:t>Equity Modules/Equity small group discussions</a:t>
            </a:r>
          </a:p>
          <a:p>
            <a:pPr marL="285750" indent="-285750">
              <a:buFont typeface="Wingdings" panose="05000000000000000000" pitchFamily="2" charset="2"/>
              <a:buChar char="Ø"/>
            </a:pPr>
            <a:r>
              <a:rPr lang="en-US" dirty="0"/>
              <a:t>Respectful Care posters</a:t>
            </a:r>
          </a:p>
          <a:p>
            <a:pPr marL="742950" lvl="1" indent="-285750">
              <a:buFont typeface="Wingdings" panose="05000000000000000000" pitchFamily="2" charset="2"/>
              <a:buChar char="Ø"/>
            </a:pPr>
            <a:r>
              <a:rPr lang="en-US" dirty="0">
                <a:solidFill>
                  <a:srgbClr val="C00000"/>
                </a:solidFill>
              </a:rPr>
              <a:t>Bilingual program navigator advocated for revisions to L and D Spanish signage</a:t>
            </a:r>
          </a:p>
          <a:p>
            <a:pPr marL="285750" indent="-285750">
              <a:buFont typeface="Wingdings" panose="05000000000000000000" pitchFamily="2" charset="2"/>
              <a:buChar char="Ø"/>
            </a:pPr>
            <a:r>
              <a:rPr lang="en-US" dirty="0"/>
              <a:t>Family Birthing Center Patient Advisory Council</a:t>
            </a:r>
          </a:p>
          <a:p>
            <a:pPr marL="742950" lvl="1" indent="-285750">
              <a:buFont typeface="Wingdings" panose="05000000000000000000" pitchFamily="2" charset="2"/>
              <a:buChar char="Ø"/>
            </a:pPr>
            <a:r>
              <a:rPr lang="en-US" dirty="0">
                <a:solidFill>
                  <a:srgbClr val="C00000"/>
                </a:solidFill>
              </a:rPr>
              <a:t>Provided over half members</a:t>
            </a:r>
          </a:p>
          <a:p>
            <a:pPr marL="742950" lvl="1" indent="-285750">
              <a:buFont typeface="Wingdings" panose="05000000000000000000" pitchFamily="2" charset="2"/>
              <a:buChar char="Ø"/>
            </a:pPr>
            <a:r>
              <a:rPr lang="en-US" dirty="0">
                <a:solidFill>
                  <a:srgbClr val="C00000"/>
                </a:solidFill>
              </a:rPr>
              <a:t>One member presented impact of Home visiting to State of Illinois Women’s and Children’s Caucus</a:t>
            </a:r>
          </a:p>
          <a:p>
            <a:pPr marL="742950" lvl="1" indent="-285750">
              <a:buFont typeface="Wingdings" panose="05000000000000000000" pitchFamily="2" charset="2"/>
              <a:buChar char="Ø"/>
            </a:pPr>
            <a:r>
              <a:rPr lang="en-US" dirty="0">
                <a:solidFill>
                  <a:srgbClr val="C00000"/>
                </a:solidFill>
              </a:rPr>
              <a:t>Facilitates a monthly mom’s group at Peoria Playhouse invited OSF to gather voice of moms</a:t>
            </a:r>
          </a:p>
          <a:p>
            <a:pPr marL="285750" indent="-285750">
              <a:buFont typeface="Wingdings" panose="05000000000000000000" pitchFamily="2" charset="2"/>
              <a:buChar char="Ø"/>
            </a:pPr>
            <a:r>
              <a:rPr lang="en-US" dirty="0"/>
              <a:t>Doula Connection</a:t>
            </a:r>
          </a:p>
          <a:p>
            <a:pPr marL="742950" lvl="1" indent="-285750">
              <a:buFont typeface="Wingdings" panose="05000000000000000000" pitchFamily="2" charset="2"/>
              <a:buChar char="Ø"/>
            </a:pPr>
            <a:r>
              <a:rPr lang="en-US" dirty="0">
                <a:solidFill>
                  <a:srgbClr val="C00000"/>
                </a:solidFill>
              </a:rPr>
              <a:t>Connected Doula’s with hospital and created slide deck for conversation</a:t>
            </a:r>
          </a:p>
          <a:p>
            <a:pPr marL="285750" indent="-285750">
              <a:buFont typeface="Wingdings" panose="05000000000000000000" pitchFamily="2" charset="2"/>
              <a:buChar char="Ø"/>
            </a:pPr>
            <a:r>
              <a:rPr lang="en-US" dirty="0"/>
              <a:t>Provision of BP cuffs and virtual RN/APN follow up via OSF OB </a:t>
            </a:r>
            <a:r>
              <a:rPr lang="en-US" dirty="0" err="1"/>
              <a:t>OnCall</a:t>
            </a:r>
            <a:endParaRPr lang="en-US" dirty="0"/>
          </a:p>
          <a:p>
            <a:pPr marL="742950" lvl="1" indent="-285750">
              <a:buFont typeface="Wingdings" panose="05000000000000000000" pitchFamily="2" charset="2"/>
              <a:buChar char="Ø"/>
            </a:pPr>
            <a:r>
              <a:rPr lang="en-US" dirty="0">
                <a:solidFill>
                  <a:srgbClr val="C00000"/>
                </a:solidFill>
              </a:rPr>
              <a:t>Perform medical assessments at 3 weeks postpartum- BPs, depression screens, lactation, weights</a:t>
            </a:r>
          </a:p>
        </p:txBody>
      </p:sp>
      <p:pic>
        <p:nvPicPr>
          <p:cNvPr id="5" name="Picture 4">
            <a:extLst>
              <a:ext uri="{FF2B5EF4-FFF2-40B4-BE49-F238E27FC236}">
                <a16:creationId xmlns:a16="http://schemas.microsoft.com/office/drawing/2014/main" id="{0CD5B0C6-9662-AC89-2B40-613C2D2B3ED7}"/>
              </a:ext>
            </a:extLst>
          </p:cNvPr>
          <p:cNvPicPr>
            <a:picLocks noChangeAspect="1"/>
          </p:cNvPicPr>
          <p:nvPr/>
        </p:nvPicPr>
        <p:blipFill rotWithShape="1">
          <a:blip r:embed="rId3"/>
          <a:srcRect r="8548"/>
          <a:stretch/>
        </p:blipFill>
        <p:spPr>
          <a:xfrm>
            <a:off x="3869631" y="5753527"/>
            <a:ext cx="2644488" cy="839101"/>
          </a:xfrm>
          <a:prstGeom prst="rect">
            <a:avLst/>
          </a:prstGeom>
        </p:spPr>
      </p:pic>
    </p:spTree>
    <p:extLst>
      <p:ext uri="{BB962C8B-B14F-4D97-AF65-F5344CB8AC3E}">
        <p14:creationId xmlns:p14="http://schemas.microsoft.com/office/powerpoint/2010/main" val="11133088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AE6A60-4151-2954-C4F1-9CABC265E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588" y="1196501"/>
            <a:ext cx="5841412" cy="3906039"/>
          </a:xfrm>
          <a:prstGeom prst="rect">
            <a:avLst/>
          </a:prstGeom>
        </p:spPr>
      </p:pic>
      <p:pic>
        <p:nvPicPr>
          <p:cNvPr id="2" name="Picture 1">
            <a:extLst>
              <a:ext uri="{FF2B5EF4-FFF2-40B4-BE49-F238E27FC236}">
                <a16:creationId xmlns:a16="http://schemas.microsoft.com/office/drawing/2014/main" id="{DCE6B8C7-BB2F-994E-2CE4-9948F5833F5C}"/>
              </a:ext>
            </a:extLst>
          </p:cNvPr>
          <p:cNvPicPr>
            <a:picLocks noChangeAspect="1"/>
          </p:cNvPicPr>
          <p:nvPr/>
        </p:nvPicPr>
        <p:blipFill rotWithShape="1">
          <a:blip r:embed="rId4"/>
          <a:srcRect r="8548"/>
          <a:stretch/>
        </p:blipFill>
        <p:spPr>
          <a:xfrm>
            <a:off x="3869631" y="5753527"/>
            <a:ext cx="2644488" cy="839101"/>
          </a:xfrm>
          <a:prstGeom prst="rect">
            <a:avLst/>
          </a:prstGeom>
        </p:spPr>
      </p:pic>
      <p:sp>
        <p:nvSpPr>
          <p:cNvPr id="3" name="Title 2">
            <a:extLst>
              <a:ext uri="{FF2B5EF4-FFF2-40B4-BE49-F238E27FC236}">
                <a16:creationId xmlns:a16="http://schemas.microsoft.com/office/drawing/2014/main" id="{96D2E03E-B7F0-71AD-BA71-A3859A7BCBCE}"/>
              </a:ext>
            </a:extLst>
          </p:cNvPr>
          <p:cNvSpPr>
            <a:spLocks noGrp="1"/>
          </p:cNvSpPr>
          <p:nvPr>
            <p:ph type="title"/>
          </p:nvPr>
        </p:nvSpPr>
        <p:spPr>
          <a:xfrm>
            <a:off x="439365" y="197281"/>
            <a:ext cx="10515600" cy="1325563"/>
          </a:xfrm>
        </p:spPr>
        <p:txBody>
          <a:bodyPr/>
          <a:lstStyle/>
          <a:p>
            <a:r>
              <a:rPr lang="en-US" dirty="0"/>
              <a:t>Lessons Learned</a:t>
            </a:r>
          </a:p>
        </p:txBody>
      </p:sp>
      <p:sp>
        <p:nvSpPr>
          <p:cNvPr id="4" name="Content Placeholder 3">
            <a:extLst>
              <a:ext uri="{FF2B5EF4-FFF2-40B4-BE49-F238E27FC236}">
                <a16:creationId xmlns:a16="http://schemas.microsoft.com/office/drawing/2014/main" id="{F3783B2F-E682-EE2B-B54F-B451D5E59E7D}"/>
              </a:ext>
            </a:extLst>
          </p:cNvPr>
          <p:cNvSpPr>
            <a:spLocks noGrp="1"/>
          </p:cNvSpPr>
          <p:nvPr>
            <p:ph idx="1"/>
          </p:nvPr>
        </p:nvSpPr>
        <p:spPr>
          <a:xfrm>
            <a:off x="371270" y="1196501"/>
            <a:ext cx="5557692" cy="5502488"/>
          </a:xfrm>
        </p:spPr>
        <p:txBody>
          <a:bodyPr>
            <a:normAutofit fontScale="70000" lnSpcReduction="20000"/>
          </a:bodyPr>
          <a:lstStyle/>
          <a:p>
            <a:r>
              <a:rPr lang="en-US" dirty="0"/>
              <a:t>Only one county served – creates barriers for recognizing referrals and patient understanding/acceptance</a:t>
            </a:r>
          </a:p>
          <a:p>
            <a:r>
              <a:rPr lang="en-US" dirty="0"/>
              <a:t>Difficult to keep up with new staff/hires/cross coverage</a:t>
            </a:r>
          </a:p>
          <a:p>
            <a:r>
              <a:rPr lang="en-US" dirty="0"/>
              <a:t>Opportunity to improve predelivery discussion of program</a:t>
            </a:r>
          </a:p>
          <a:p>
            <a:r>
              <a:rPr lang="en-US" dirty="0"/>
              <a:t>Misunderstanding with Home Health</a:t>
            </a:r>
          </a:p>
          <a:p>
            <a:r>
              <a:rPr lang="en-US" b="1" dirty="0">
                <a:solidFill>
                  <a:srgbClr val="C00000"/>
                </a:solidFill>
              </a:rPr>
              <a:t>Working with home visiting has been overwhelmingly positive</a:t>
            </a:r>
          </a:p>
          <a:p>
            <a:r>
              <a:rPr lang="en-US" b="1" dirty="0">
                <a:solidFill>
                  <a:srgbClr val="C00000"/>
                </a:solidFill>
              </a:rPr>
              <a:t>The medical team learns about community resources</a:t>
            </a:r>
          </a:p>
          <a:p>
            <a:r>
              <a:rPr lang="en-US" b="1" dirty="0">
                <a:solidFill>
                  <a:srgbClr val="C00000"/>
                </a:solidFill>
              </a:rPr>
              <a:t>Ultimately – VERY comforting discharging families home with a warm handoff and to know someone is checking on them</a:t>
            </a:r>
          </a:p>
          <a:p>
            <a:r>
              <a:rPr lang="en-US" sz="2800" b="1" dirty="0">
                <a:solidFill>
                  <a:srgbClr val="C00000"/>
                </a:solidFill>
              </a:rPr>
              <a:t>Family Connects Peoria Coun</a:t>
            </a:r>
            <a:r>
              <a:rPr lang="en-US" b="1" dirty="0">
                <a:solidFill>
                  <a:srgbClr val="C00000"/>
                </a:solidFill>
              </a:rPr>
              <a:t>ty  </a:t>
            </a:r>
          </a:p>
          <a:p>
            <a:pPr lvl="1"/>
            <a:r>
              <a:rPr lang="en-US" sz="2600" b="1" dirty="0">
                <a:solidFill>
                  <a:srgbClr val="C00000"/>
                </a:solidFill>
              </a:rPr>
              <a:t>Community resource experts</a:t>
            </a:r>
          </a:p>
          <a:p>
            <a:pPr lvl="1"/>
            <a:r>
              <a:rPr lang="en-US" sz="2600" b="1" dirty="0">
                <a:solidFill>
                  <a:srgbClr val="C00000"/>
                </a:solidFill>
              </a:rPr>
              <a:t>Medical experts</a:t>
            </a:r>
          </a:p>
          <a:p>
            <a:pPr lvl="1"/>
            <a:r>
              <a:rPr lang="en-US" sz="2600" b="1" dirty="0">
                <a:solidFill>
                  <a:srgbClr val="C00000"/>
                </a:solidFill>
              </a:rPr>
              <a:t>Committee experts </a:t>
            </a:r>
          </a:p>
          <a:p>
            <a:pPr lvl="1"/>
            <a:r>
              <a:rPr lang="en-US" sz="2600" b="1" dirty="0">
                <a:solidFill>
                  <a:srgbClr val="C00000"/>
                </a:solidFill>
              </a:rPr>
              <a:t>CONNECTION experts</a:t>
            </a:r>
          </a:p>
        </p:txBody>
      </p:sp>
    </p:spTree>
    <p:extLst>
      <p:ext uri="{BB962C8B-B14F-4D97-AF65-F5344CB8AC3E}">
        <p14:creationId xmlns:p14="http://schemas.microsoft.com/office/powerpoint/2010/main" val="1297868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620DCE2-37AD-6FBA-73ED-3A12153CABF6}"/>
              </a:ext>
            </a:extLst>
          </p:cNvPr>
          <p:cNvSpPr>
            <a:spLocks noGrp="1"/>
          </p:cNvSpPr>
          <p:nvPr>
            <p:ph type="title"/>
          </p:nvPr>
        </p:nvSpPr>
        <p:spPr>
          <a:xfrm>
            <a:off x="1981200" y="914400"/>
            <a:ext cx="1607812" cy="369332"/>
          </a:xfrm>
        </p:spPr>
        <p:txBody>
          <a:bodyPr/>
          <a:lstStyle/>
          <a:p>
            <a:r>
              <a:rPr lang="en-US"/>
              <a:t>About us</a:t>
            </a:r>
          </a:p>
        </p:txBody>
      </p:sp>
      <p:sp>
        <p:nvSpPr>
          <p:cNvPr id="5" name="Content Placeholder 4">
            <a:extLst>
              <a:ext uri="{FF2B5EF4-FFF2-40B4-BE49-F238E27FC236}">
                <a16:creationId xmlns:a16="http://schemas.microsoft.com/office/drawing/2014/main" id="{909DFA84-4665-E7F0-6ADA-CA2D100B2CC9}"/>
              </a:ext>
            </a:extLst>
          </p:cNvPr>
          <p:cNvSpPr>
            <a:spLocks noGrp="1"/>
          </p:cNvSpPr>
          <p:nvPr>
            <p:ph idx="1"/>
          </p:nvPr>
        </p:nvSpPr>
        <p:spPr>
          <a:xfrm>
            <a:off x="1981200" y="1371601"/>
            <a:ext cx="4622800" cy="4525963"/>
          </a:xfrm>
        </p:spPr>
        <p:txBody>
          <a:bodyPr>
            <a:normAutofit/>
          </a:bodyPr>
          <a:lstStyle/>
          <a:p>
            <a:pPr>
              <a:lnSpc>
                <a:spcPct val="90000"/>
              </a:lnSpc>
            </a:pPr>
            <a:r>
              <a:rPr lang="en-US" sz="2200" i="1">
                <a:effectLst/>
              </a:rPr>
              <a:t>Barnes Jewish and St. Louis Children’s Hospitals serve Southern Illinois and Eastern Missouri. </a:t>
            </a:r>
          </a:p>
          <a:p>
            <a:pPr>
              <a:lnSpc>
                <a:spcPct val="90000"/>
              </a:lnSpc>
            </a:pPr>
            <a:r>
              <a:rPr lang="en-US" sz="2200" i="1">
                <a:effectLst/>
              </a:rPr>
              <a:t>Care is provided for both low and high-risk obstetric patients and well newborn to critically ill newborns needing high level intensive care. </a:t>
            </a:r>
          </a:p>
          <a:p>
            <a:pPr>
              <a:lnSpc>
                <a:spcPct val="90000"/>
              </a:lnSpc>
            </a:pPr>
            <a:r>
              <a:rPr lang="en-US" sz="2200" i="1">
                <a:effectLst/>
              </a:rPr>
              <a:t>We average 3500 births per year.  </a:t>
            </a:r>
          </a:p>
          <a:p>
            <a:pPr>
              <a:lnSpc>
                <a:spcPct val="90000"/>
              </a:lnSpc>
            </a:pPr>
            <a:r>
              <a:rPr lang="en-US" sz="2200" i="1">
                <a:effectLst/>
              </a:rPr>
              <a:t>These hospitals are in an urban area on the campus of an academic medical center and are connected by an enclosed bridge.</a:t>
            </a:r>
            <a:r>
              <a:rPr lang="en-US" sz="2200">
                <a:effectLst/>
              </a:rPr>
              <a:t> </a:t>
            </a:r>
          </a:p>
          <a:p>
            <a:pPr>
              <a:lnSpc>
                <a:spcPct val="90000"/>
              </a:lnSpc>
            </a:pPr>
            <a:endParaRPr lang="en-US" sz="2000"/>
          </a:p>
        </p:txBody>
      </p:sp>
      <p:sp>
        <p:nvSpPr>
          <p:cNvPr id="15" name="Slide Number Placeholder 5">
            <a:extLst>
              <a:ext uri="{FF2B5EF4-FFF2-40B4-BE49-F238E27FC236}">
                <a16:creationId xmlns:a16="http://schemas.microsoft.com/office/drawing/2014/main" id="{1F952C98-59FF-634A-6DD9-FC997DC95D85}"/>
              </a:ext>
            </a:extLst>
          </p:cNvPr>
          <p:cNvSpPr>
            <a:spLocks noGrp="1"/>
          </p:cNvSpPr>
          <p:nvPr>
            <p:ph type="sldNum" sz="quarter" idx="17"/>
          </p:nvPr>
        </p:nvSpPr>
        <p:spPr>
          <a:xfrm>
            <a:off x="8530590" y="6446838"/>
            <a:ext cx="2057400" cy="365125"/>
          </a:xfrm>
        </p:spPr>
        <p:txBody>
          <a:bodyPr/>
          <a:lstStyle/>
          <a:p>
            <a:pPr>
              <a:spcAft>
                <a:spcPts val="600"/>
              </a:spcAft>
            </a:pPr>
            <a:fld id="{6C41E0BA-0DAD-4124-A38F-41048DF1E4F9}" type="slidenum">
              <a:rPr lang="en-US" smtClean="0"/>
              <a:pPr>
                <a:spcAft>
                  <a:spcPts val="600"/>
                </a:spcAft>
              </a:pPr>
              <a:t>6</a:t>
            </a:fld>
            <a:endParaRPr lang="en-US"/>
          </a:p>
        </p:txBody>
      </p:sp>
      <p:sp>
        <p:nvSpPr>
          <p:cNvPr id="4" name="Slide Number Placeholder 3" hidden="1">
            <a:extLst>
              <a:ext uri="{FF2B5EF4-FFF2-40B4-BE49-F238E27FC236}">
                <a16:creationId xmlns:a16="http://schemas.microsoft.com/office/drawing/2014/main" id="{661D08BE-AE2F-80D9-12AA-FEB7163D8157}"/>
              </a:ext>
            </a:extLst>
          </p:cNvPr>
          <p:cNvSpPr>
            <a:spLocks noGrp="1"/>
          </p:cNvSpPr>
          <p:nvPr>
            <p:ph type="sldNum" sz="quarter" idx="4294967295"/>
          </p:nvPr>
        </p:nvSpPr>
        <p:spPr>
          <a:xfrm>
            <a:off x="8530590" y="6446838"/>
            <a:ext cx="2057400" cy="365125"/>
          </a:xfrm>
        </p:spPr>
        <p:txBody>
          <a:bodyPr/>
          <a:lstStyle/>
          <a:p>
            <a:pPr>
              <a:spcAft>
                <a:spcPts val="600"/>
              </a:spcAft>
            </a:pPr>
            <a:fld id="{6C41E0BA-0DAD-4124-A38F-41048DF1E4F9}" type="slidenum">
              <a:rPr lang="en-US" smtClean="0"/>
              <a:pPr>
                <a:spcAft>
                  <a:spcPts val="600"/>
                </a:spcAft>
              </a:pPr>
              <a:t>6</a:t>
            </a:fld>
            <a:endParaRPr lang="en-US"/>
          </a:p>
        </p:txBody>
      </p:sp>
    </p:spTree>
    <p:extLst>
      <p:ext uri="{BB962C8B-B14F-4D97-AF65-F5344CB8AC3E}">
        <p14:creationId xmlns:p14="http://schemas.microsoft.com/office/powerpoint/2010/main" val="3688318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BFE7F-3A6B-5EAA-B090-EB338783ACD5}"/>
              </a:ext>
            </a:extLst>
          </p:cNvPr>
          <p:cNvSpPr>
            <a:spLocks noGrp="1"/>
          </p:cNvSpPr>
          <p:nvPr>
            <p:ph type="title"/>
          </p:nvPr>
        </p:nvSpPr>
        <p:spPr>
          <a:xfrm>
            <a:off x="1981200" y="452388"/>
            <a:ext cx="3891322" cy="369332"/>
          </a:xfrm>
        </p:spPr>
        <p:txBody>
          <a:bodyPr/>
          <a:lstStyle/>
          <a:p>
            <a:r>
              <a:rPr lang="en-US"/>
              <a:t>Our BIRTH EQUITY team</a:t>
            </a:r>
          </a:p>
        </p:txBody>
      </p:sp>
      <p:pic>
        <p:nvPicPr>
          <p:cNvPr id="7" name="Picture 6">
            <a:extLst>
              <a:ext uri="{FF2B5EF4-FFF2-40B4-BE49-F238E27FC236}">
                <a16:creationId xmlns:a16="http://schemas.microsoft.com/office/drawing/2014/main" id="{FA4FE02A-585D-7574-3A34-E2DF1FB0B4F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1212" t="914" r="57980" b="69760"/>
          <a:stretch/>
        </p:blipFill>
        <p:spPr>
          <a:xfrm>
            <a:off x="3306619" y="1847274"/>
            <a:ext cx="988291" cy="1385455"/>
          </a:xfrm>
          <a:prstGeom prst="rect">
            <a:avLst/>
          </a:prstGeom>
        </p:spPr>
      </p:pic>
      <p:graphicFrame>
        <p:nvGraphicFramePr>
          <p:cNvPr id="5" name="Content Placeholder 4">
            <a:extLst>
              <a:ext uri="{FF2B5EF4-FFF2-40B4-BE49-F238E27FC236}">
                <a16:creationId xmlns:a16="http://schemas.microsoft.com/office/drawing/2014/main" id="{56C57DBB-03F9-1F7C-2754-08653CACF4C1}"/>
              </a:ext>
            </a:extLst>
          </p:cNvPr>
          <p:cNvGraphicFramePr>
            <a:graphicFrameLocks noGrp="1"/>
          </p:cNvGraphicFramePr>
          <p:nvPr>
            <p:ph idx="1"/>
          </p:nvPr>
        </p:nvGraphicFramePr>
        <p:xfrm>
          <a:off x="1389638" y="255937"/>
          <a:ext cx="8965769" cy="58663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93CF9D64-60BD-BF6A-BAA2-4945799B931D}"/>
              </a:ext>
            </a:extLst>
          </p:cNvPr>
          <p:cNvSpPr>
            <a:spLocks noGrp="1"/>
          </p:cNvSpPr>
          <p:nvPr>
            <p:ph type="sldNum" sz="quarter" idx="10"/>
          </p:nvPr>
        </p:nvSpPr>
        <p:spPr/>
        <p:txBody>
          <a:bodyPr/>
          <a:lstStyle/>
          <a:p>
            <a:fld id="{6C41E0BA-0DAD-4124-A38F-41048DF1E4F9}" type="slidenum">
              <a:rPr lang="en-US" smtClean="0"/>
              <a:pPr/>
              <a:t>7</a:t>
            </a:fld>
            <a:endParaRPr lang="en-US"/>
          </a:p>
        </p:txBody>
      </p:sp>
    </p:spTree>
    <p:extLst>
      <p:ext uri="{BB962C8B-B14F-4D97-AF65-F5344CB8AC3E}">
        <p14:creationId xmlns:p14="http://schemas.microsoft.com/office/powerpoint/2010/main" val="3451365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60902-77B8-11A7-6893-695515ABF1AC}"/>
              </a:ext>
            </a:extLst>
          </p:cNvPr>
          <p:cNvSpPr>
            <a:spLocks noGrp="1"/>
          </p:cNvSpPr>
          <p:nvPr>
            <p:ph type="title"/>
          </p:nvPr>
        </p:nvSpPr>
        <p:spPr>
          <a:xfrm>
            <a:off x="1981201" y="452388"/>
            <a:ext cx="2479345" cy="369332"/>
          </a:xfrm>
        </p:spPr>
        <p:txBody>
          <a:bodyPr wrap="none" anchor="ctr">
            <a:normAutofit/>
          </a:bodyPr>
          <a:lstStyle/>
          <a:p>
            <a:r>
              <a:rPr lang="en-US"/>
              <a:t>TEAM SUCCESSES</a:t>
            </a:r>
          </a:p>
        </p:txBody>
      </p:sp>
      <p:sp>
        <p:nvSpPr>
          <p:cNvPr id="10" name="Text Placeholder 3">
            <a:extLst>
              <a:ext uri="{FF2B5EF4-FFF2-40B4-BE49-F238E27FC236}">
                <a16:creationId xmlns:a16="http://schemas.microsoft.com/office/drawing/2014/main" id="{905E7FEF-53E9-6BB8-472C-011AEB99896D}"/>
              </a:ext>
            </a:extLst>
          </p:cNvPr>
          <p:cNvSpPr>
            <a:spLocks noGrp="1"/>
          </p:cNvSpPr>
          <p:nvPr>
            <p:ph idx="1"/>
          </p:nvPr>
        </p:nvSpPr>
        <p:spPr>
          <a:xfrm>
            <a:off x="1981200" y="909588"/>
            <a:ext cx="4019550" cy="5173578"/>
          </a:xfrm>
        </p:spPr>
        <p:txBody>
          <a:bodyPr>
            <a:normAutofit fontScale="92500"/>
          </a:bodyPr>
          <a:lstStyle/>
          <a:p>
            <a:r>
              <a:rPr lang="en-US" sz="2800" dirty="0"/>
              <a:t>Introduced our staff to AWHONN’s Respectful Maternity Care Practices</a:t>
            </a:r>
          </a:p>
          <a:p>
            <a:endParaRPr lang="en-US" sz="2800" dirty="0"/>
          </a:p>
          <a:p>
            <a:r>
              <a:rPr lang="en-US" sz="2800" dirty="0"/>
              <a:t>Implemented the PREM survey…..FINALLY!</a:t>
            </a:r>
          </a:p>
          <a:p>
            <a:r>
              <a:rPr lang="en-US" sz="2800" dirty="0"/>
              <a:t>We faced a lot of challenges when implementing the survey, but we were finally able to go live in December 2023</a:t>
            </a:r>
            <a:r>
              <a:rPr lang="en-US" dirty="0"/>
              <a:t>.</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FD5449F-5B9C-3541-1491-7184A98F20E9}"/>
              </a:ext>
            </a:extLst>
          </p:cNvPr>
          <p:cNvSpPr>
            <a:spLocks noGrp="1"/>
          </p:cNvSpPr>
          <p:nvPr>
            <p:ph type="sldNum" sz="quarter" idx="10"/>
          </p:nvPr>
        </p:nvSpPr>
        <p:spPr>
          <a:xfrm>
            <a:off x="8530590" y="6446838"/>
            <a:ext cx="2057400" cy="365125"/>
          </a:xfrm>
        </p:spPr>
        <p:txBody>
          <a:bodyPr anchor="ctr">
            <a:normAutofit/>
          </a:bodyPr>
          <a:lstStyle/>
          <a:p>
            <a:pPr>
              <a:spcAft>
                <a:spcPts val="600"/>
              </a:spcAft>
            </a:pPr>
            <a:fld id="{6C41E0BA-0DAD-4124-A38F-41048DF1E4F9}" type="slidenum">
              <a:rPr lang="en-US" smtClean="0"/>
              <a:pPr>
                <a:spcAft>
                  <a:spcPts val="600"/>
                </a:spcAft>
              </a:pPr>
              <a:t>8</a:t>
            </a:fld>
            <a:endParaRPr lang="en-US"/>
          </a:p>
        </p:txBody>
      </p:sp>
      <p:pic>
        <p:nvPicPr>
          <p:cNvPr id="6" name="Picture 5">
            <a:extLst>
              <a:ext uri="{FF2B5EF4-FFF2-40B4-BE49-F238E27FC236}">
                <a16:creationId xmlns:a16="http://schemas.microsoft.com/office/drawing/2014/main" id="{6B24E97A-5B6A-FB82-C06F-E001A74A2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694" y="218362"/>
            <a:ext cx="4265985" cy="3206551"/>
          </a:xfrm>
          <a:prstGeom prst="rect">
            <a:avLst/>
          </a:prstGeom>
        </p:spPr>
      </p:pic>
      <p:pic>
        <p:nvPicPr>
          <p:cNvPr id="7" name="Picture 6">
            <a:extLst>
              <a:ext uri="{FF2B5EF4-FFF2-40B4-BE49-F238E27FC236}">
                <a16:creationId xmlns:a16="http://schemas.microsoft.com/office/drawing/2014/main" id="{06458425-D288-37D5-0671-8BD5C20AE7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96720">
            <a:off x="6993111" y="2521185"/>
            <a:ext cx="2833943" cy="3741862"/>
          </a:xfrm>
          <a:prstGeom prst="rect">
            <a:avLst/>
          </a:prstGeom>
        </p:spPr>
      </p:pic>
    </p:spTree>
    <p:extLst>
      <p:ext uri="{BB962C8B-B14F-4D97-AF65-F5344CB8AC3E}">
        <p14:creationId xmlns:p14="http://schemas.microsoft.com/office/powerpoint/2010/main" val="3694934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F039B-6240-BA80-BD3A-C2F877B0B68D}"/>
              </a:ext>
            </a:extLst>
          </p:cNvPr>
          <p:cNvSpPr>
            <a:spLocks noGrp="1"/>
          </p:cNvSpPr>
          <p:nvPr>
            <p:ph type="title"/>
          </p:nvPr>
        </p:nvSpPr>
        <p:spPr>
          <a:xfrm>
            <a:off x="5586414" y="375385"/>
            <a:ext cx="2479345" cy="369332"/>
          </a:xfrm>
        </p:spPr>
        <p:txBody>
          <a:bodyPr wrap="none" anchor="t">
            <a:normAutofit/>
          </a:bodyPr>
          <a:lstStyle/>
          <a:p>
            <a:r>
              <a:rPr lang="en-US"/>
              <a:t>Team successes</a:t>
            </a:r>
          </a:p>
        </p:txBody>
      </p:sp>
      <p:sp>
        <p:nvSpPr>
          <p:cNvPr id="3" name="Content Placeholder 2">
            <a:extLst>
              <a:ext uri="{FF2B5EF4-FFF2-40B4-BE49-F238E27FC236}">
                <a16:creationId xmlns:a16="http://schemas.microsoft.com/office/drawing/2014/main" id="{82AB7F54-B8F2-73E5-BFF9-F618430F0809}"/>
              </a:ext>
            </a:extLst>
          </p:cNvPr>
          <p:cNvSpPr>
            <a:spLocks noGrp="1"/>
          </p:cNvSpPr>
          <p:nvPr>
            <p:ph idx="1"/>
          </p:nvPr>
        </p:nvSpPr>
        <p:spPr>
          <a:xfrm>
            <a:off x="5586413" y="832585"/>
            <a:ext cx="4622800" cy="5375710"/>
          </a:xfrm>
        </p:spPr>
        <p:txBody>
          <a:bodyPr>
            <a:normAutofit fontScale="92500"/>
          </a:bodyPr>
          <a:lstStyle/>
          <a:p>
            <a:pPr>
              <a:lnSpc>
                <a:spcPct val="90000"/>
              </a:lnSpc>
            </a:pPr>
            <a:r>
              <a:rPr lang="en-US" sz="2800" dirty="0"/>
              <a:t>Implemented Social Determinants of Health screenings on all patients</a:t>
            </a:r>
          </a:p>
          <a:p>
            <a:pPr>
              <a:lnSpc>
                <a:spcPct val="90000"/>
              </a:lnSpc>
            </a:pPr>
            <a:r>
              <a:rPr lang="en-US" sz="2800" dirty="0"/>
              <a:t>Social work visits and collaborates with every delivered patient to address SDOH and other needs</a:t>
            </a:r>
          </a:p>
          <a:p>
            <a:pPr marL="0" indent="0">
              <a:lnSpc>
                <a:spcPct val="90000"/>
              </a:lnSpc>
              <a:buNone/>
            </a:pPr>
            <a:endParaRPr lang="en-US" sz="2800" dirty="0"/>
          </a:p>
          <a:p>
            <a:pPr>
              <a:lnSpc>
                <a:spcPct val="90000"/>
              </a:lnSpc>
            </a:pPr>
            <a:r>
              <a:rPr lang="en-US" sz="2800" dirty="0"/>
              <a:t>Hosted our first and second respectful care luncheons.</a:t>
            </a:r>
          </a:p>
          <a:p>
            <a:pPr>
              <a:lnSpc>
                <a:spcPct val="90000"/>
              </a:lnSpc>
            </a:pPr>
            <a:r>
              <a:rPr lang="en-US" sz="2800" dirty="0"/>
              <a:t>The first was in collaboration with SSM St. Mary’s and the second was on our campus</a:t>
            </a:r>
          </a:p>
          <a:p>
            <a:pPr>
              <a:lnSpc>
                <a:spcPct val="90000"/>
              </a:lnSpc>
            </a:pPr>
            <a:endParaRPr lang="en-US" dirty="0"/>
          </a:p>
        </p:txBody>
      </p:sp>
      <p:sp>
        <p:nvSpPr>
          <p:cNvPr id="4" name="Slide Number Placeholder 3">
            <a:extLst>
              <a:ext uri="{FF2B5EF4-FFF2-40B4-BE49-F238E27FC236}">
                <a16:creationId xmlns:a16="http://schemas.microsoft.com/office/drawing/2014/main" id="{1ED415D1-EB3F-7A5C-2046-113700C6C54B}"/>
              </a:ext>
            </a:extLst>
          </p:cNvPr>
          <p:cNvSpPr>
            <a:spLocks noGrp="1"/>
          </p:cNvSpPr>
          <p:nvPr>
            <p:ph type="sldNum" sz="quarter" idx="18"/>
          </p:nvPr>
        </p:nvSpPr>
        <p:spPr>
          <a:xfrm>
            <a:off x="8530590" y="6446838"/>
            <a:ext cx="2057400" cy="365125"/>
          </a:xfrm>
        </p:spPr>
        <p:txBody>
          <a:bodyPr anchor="ctr">
            <a:normAutofit/>
          </a:bodyPr>
          <a:lstStyle/>
          <a:p>
            <a:pPr>
              <a:spcAft>
                <a:spcPts val="600"/>
              </a:spcAft>
            </a:pPr>
            <a:fld id="{6C41E0BA-0DAD-4124-A38F-41048DF1E4F9}" type="slidenum">
              <a:rPr lang="en-US" smtClean="0"/>
              <a:pPr>
                <a:spcAft>
                  <a:spcPts val="600"/>
                </a:spcAft>
              </a:pPr>
              <a:t>9</a:t>
            </a:fld>
            <a:endParaRPr lang="en-US"/>
          </a:p>
        </p:txBody>
      </p:sp>
    </p:spTree>
    <p:extLst>
      <p:ext uri="{BB962C8B-B14F-4D97-AF65-F5344CB8AC3E}">
        <p14:creationId xmlns:p14="http://schemas.microsoft.com/office/powerpoint/2010/main" val="11811423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1_Office Theme">
  <a:themeElements>
    <a:clrScheme name="Custom 1">
      <a:dk1>
        <a:srgbClr val="000000"/>
      </a:dk1>
      <a:lt1>
        <a:srgbClr val="FFFFFF"/>
      </a:lt1>
      <a:dk2>
        <a:srgbClr val="444449"/>
      </a:dk2>
      <a:lt2>
        <a:srgbClr val="D3D2CE"/>
      </a:lt2>
      <a:accent1>
        <a:srgbClr val="B60927"/>
      </a:accent1>
      <a:accent2>
        <a:srgbClr val="444449"/>
      </a:accent2>
      <a:accent3>
        <a:srgbClr val="91C8BE"/>
      </a:accent3>
      <a:accent4>
        <a:srgbClr val="042F40"/>
      </a:accent4>
      <a:accent5>
        <a:srgbClr val="D3D2CE"/>
      </a:accent5>
      <a:accent6>
        <a:srgbClr val="921E83"/>
      </a:accent6>
      <a:hlink>
        <a:srgbClr val="86C12F"/>
      </a:hlink>
      <a:folHlink>
        <a:srgbClr val="B609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JH_WUPh_Template">
  <a:themeElements>
    <a:clrScheme name="BJH_WUPh Theme">
      <a:dk1>
        <a:srgbClr val="58595B"/>
      </a:dk1>
      <a:lt1>
        <a:sysClr val="window" lastClr="FFFFFF"/>
      </a:lt1>
      <a:dk2>
        <a:srgbClr val="00539B"/>
      </a:dk2>
      <a:lt2>
        <a:srgbClr val="E6E7E8"/>
      </a:lt2>
      <a:accent1>
        <a:srgbClr val="0070B9"/>
      </a:accent1>
      <a:accent2>
        <a:srgbClr val="EEB310"/>
      </a:accent2>
      <a:accent3>
        <a:srgbClr val="C15229"/>
      </a:accent3>
      <a:accent4>
        <a:srgbClr val="008AB1"/>
      </a:accent4>
      <a:accent5>
        <a:srgbClr val="7A9C49"/>
      </a:accent5>
      <a:accent6>
        <a:srgbClr val="A9343A"/>
      </a:accent6>
      <a:hlink>
        <a:srgbClr val="58595B"/>
      </a:hlink>
      <a:folHlink>
        <a:srgbClr val="00539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Endeavour Health">
      <a:dk1>
        <a:srgbClr val="000000"/>
      </a:dk1>
      <a:lt1>
        <a:srgbClr val="FFFFFF"/>
      </a:lt1>
      <a:dk2>
        <a:srgbClr val="44546A"/>
      </a:dk2>
      <a:lt2>
        <a:srgbClr val="E7E6E6"/>
      </a:lt2>
      <a:accent1>
        <a:srgbClr val="235FF8"/>
      </a:accent1>
      <a:accent2>
        <a:srgbClr val="0B1B42"/>
      </a:accent2>
      <a:accent3>
        <a:srgbClr val="E1F5FC"/>
      </a:accent3>
      <a:accent4>
        <a:srgbClr val="F15624"/>
      </a:accent4>
      <a:accent5>
        <a:srgbClr val="FFCF30"/>
      </a:accent5>
      <a:accent6>
        <a:srgbClr val="56668C"/>
      </a:accent6>
      <a:hlink>
        <a:srgbClr val="235FF8"/>
      </a:hlink>
      <a:folHlink>
        <a:srgbClr val="56668C"/>
      </a:folHlink>
    </a:clrScheme>
    <a:fontScheme name="Test">
      <a:majorFont>
        <a:latin typeface="Franklin Gothic Book"/>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Endeavour Health">
      <a:dk1>
        <a:srgbClr val="000000"/>
      </a:dk1>
      <a:lt1>
        <a:srgbClr val="FFFFFF"/>
      </a:lt1>
      <a:dk2>
        <a:srgbClr val="44546A"/>
      </a:dk2>
      <a:lt2>
        <a:srgbClr val="E7E6E6"/>
      </a:lt2>
      <a:accent1>
        <a:srgbClr val="235FF8"/>
      </a:accent1>
      <a:accent2>
        <a:srgbClr val="0B1B42"/>
      </a:accent2>
      <a:accent3>
        <a:srgbClr val="E1F5FC"/>
      </a:accent3>
      <a:accent4>
        <a:srgbClr val="F15624"/>
      </a:accent4>
      <a:accent5>
        <a:srgbClr val="FFCF30"/>
      </a:accent5>
      <a:accent6>
        <a:srgbClr val="56668C"/>
      </a:accent6>
      <a:hlink>
        <a:srgbClr val="235FF8"/>
      </a:hlink>
      <a:folHlink>
        <a:srgbClr val="56668C"/>
      </a:folHlink>
    </a:clrScheme>
    <a:fontScheme name="Test">
      <a:majorFont>
        <a:latin typeface="Franklin Gothic Book"/>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2_Office Theme">
  <a:themeElements>
    <a:clrScheme name="Custom 1">
      <a:dk1>
        <a:srgbClr val="000000"/>
      </a:dk1>
      <a:lt1>
        <a:srgbClr val="FFFFFF"/>
      </a:lt1>
      <a:dk2>
        <a:srgbClr val="444449"/>
      </a:dk2>
      <a:lt2>
        <a:srgbClr val="D3D2CE"/>
      </a:lt2>
      <a:accent1>
        <a:srgbClr val="B60927"/>
      </a:accent1>
      <a:accent2>
        <a:srgbClr val="444449"/>
      </a:accent2>
      <a:accent3>
        <a:srgbClr val="91C8BE"/>
      </a:accent3>
      <a:accent4>
        <a:srgbClr val="042F40"/>
      </a:accent4>
      <a:accent5>
        <a:srgbClr val="D3D2CE"/>
      </a:accent5>
      <a:accent6>
        <a:srgbClr val="921E83"/>
      </a:accent6>
      <a:hlink>
        <a:srgbClr val="86C12F"/>
      </a:hlink>
      <a:folHlink>
        <a:srgbClr val="B609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Custom 1">
      <a:dk1>
        <a:srgbClr val="000000"/>
      </a:dk1>
      <a:lt1>
        <a:srgbClr val="FFFFFF"/>
      </a:lt1>
      <a:dk2>
        <a:srgbClr val="444449"/>
      </a:dk2>
      <a:lt2>
        <a:srgbClr val="D3D2CE"/>
      </a:lt2>
      <a:accent1>
        <a:srgbClr val="B60927"/>
      </a:accent1>
      <a:accent2>
        <a:srgbClr val="444449"/>
      </a:accent2>
      <a:accent3>
        <a:srgbClr val="91C8BE"/>
      </a:accent3>
      <a:accent4>
        <a:srgbClr val="042F40"/>
      </a:accent4>
      <a:accent5>
        <a:srgbClr val="D3D2CE"/>
      </a:accent5>
      <a:accent6>
        <a:srgbClr val="921E83"/>
      </a:accent6>
      <a:hlink>
        <a:srgbClr val="86C12F"/>
      </a:hlink>
      <a:folHlink>
        <a:srgbClr val="B609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32</TotalTime>
  <Words>4085</Words>
  <Application>Microsoft Office PowerPoint</Application>
  <PresentationFormat>Widescreen</PresentationFormat>
  <Paragraphs>385</Paragraphs>
  <Slides>57</Slides>
  <Notes>42</Notes>
  <HiddenSlides>0</HiddenSlides>
  <MMClips>0</MMClips>
  <ScaleCrop>false</ScaleCrop>
  <HeadingPairs>
    <vt:vector size="4" baseType="variant">
      <vt:variant>
        <vt:lpstr>Theme</vt:lpstr>
      </vt:variant>
      <vt:variant>
        <vt:i4>10</vt:i4>
      </vt:variant>
      <vt:variant>
        <vt:lpstr>Slide Titles</vt:lpstr>
      </vt:variant>
      <vt:variant>
        <vt:i4>57</vt:i4>
      </vt:variant>
    </vt:vector>
  </HeadingPairs>
  <TitlesOfParts>
    <vt:vector size="67" baseType="lpstr">
      <vt:lpstr>office theme</vt:lpstr>
      <vt:lpstr>1_Office Theme</vt:lpstr>
      <vt:lpstr>1_Office Theme</vt:lpstr>
      <vt:lpstr>BJH_WUPh_Template</vt:lpstr>
      <vt:lpstr>Office Theme</vt:lpstr>
      <vt:lpstr>Office Theme</vt:lpstr>
      <vt:lpstr>Office Theme</vt:lpstr>
      <vt:lpstr>2_Office Theme</vt:lpstr>
      <vt:lpstr>Office Theme</vt:lpstr>
      <vt:lpstr>1_Office Theme</vt:lpstr>
      <vt:lpstr>Birth Equity ​Teams Panel: Sharing Strategies that  make a difference</vt:lpstr>
      <vt:lpstr>PowerPoint Presentation</vt:lpstr>
      <vt:lpstr>Integrating Focused Birth Equity  Patient &amp; Community Engagement Strategies</vt:lpstr>
      <vt:lpstr>BE Teams Panel: Patient and Community Engagement in QI</vt:lpstr>
      <vt:lpstr> Lori Stevenson, MSN, RNC-OB, C-ONQS, CNML, ASQ-SSBB</vt:lpstr>
      <vt:lpstr>About us</vt:lpstr>
      <vt:lpstr>Our BIRTH EQUITY team</vt:lpstr>
      <vt:lpstr>TEAM SUCCESSES</vt:lpstr>
      <vt:lpstr>Team successes</vt:lpstr>
      <vt:lpstr>Team successes</vt:lpstr>
      <vt:lpstr>Team successes:  L&amp;D Clinical Staff Doula Training</vt:lpstr>
      <vt:lpstr>Team successes: L&amp;D Clinical Team Doula Training</vt:lpstr>
      <vt:lpstr>Team Successes</vt:lpstr>
      <vt:lpstr>Team successes</vt:lpstr>
      <vt:lpstr>Team successes: Doula Meet and Greet Receptions</vt:lpstr>
      <vt:lpstr>Team challenges</vt:lpstr>
      <vt:lpstr>Next steps</vt:lpstr>
      <vt:lpstr>Keys to our success</vt:lpstr>
      <vt:lpstr>PowerPoint Presentation</vt:lpstr>
      <vt:lpstr> Beth A. Plunkett , MD</vt:lpstr>
      <vt:lpstr>Hospital Demographics</vt:lpstr>
      <vt:lpstr>Delivery Demographics (CY 2023)</vt:lpstr>
      <vt:lpstr>PowerPoint Presentation</vt:lpstr>
      <vt:lpstr>Birth Equity Journey</vt:lpstr>
      <vt:lpstr>Respectful Care Breakfast</vt:lpstr>
      <vt:lpstr>Respectful Care Breakfast 2/22/2024 @ 0745-0915</vt:lpstr>
      <vt:lpstr>Respectful Care Breakfast Survey Comments</vt:lpstr>
      <vt:lpstr>Respectful Care Breakfast Debrief</vt:lpstr>
      <vt:lpstr>Birth Equity Journey</vt:lpstr>
      <vt:lpstr>Birth Equity Sustainability </vt:lpstr>
      <vt:lpstr> Kyeshia Lewis </vt:lpstr>
      <vt:lpstr>PowerPoint Presentation</vt:lpstr>
      <vt:lpstr>PowerPoint Presentation</vt:lpstr>
      <vt:lpstr>About Us</vt:lpstr>
      <vt:lpstr>Our BE Team!</vt:lpstr>
      <vt:lpstr>What do we have?</vt:lpstr>
      <vt:lpstr>How Do We Use It?</vt:lpstr>
      <vt:lpstr>Respectful Care Event</vt:lpstr>
      <vt:lpstr>What Have We Seen?</vt:lpstr>
      <vt:lpstr>Where Do We Go?</vt:lpstr>
      <vt:lpstr>Future: What Do We Hope</vt:lpstr>
      <vt:lpstr>PowerPoint Presentation</vt:lpstr>
      <vt:lpstr> Shelly Shallat, MD, FAAP, CLS Medical Director of Newborn Nursery, Newborn Hospitalist,  OSF Healthcare Children’s Hospital of Illinois, Peoria, IL   Erin Miller, BSN, RNC-MNN, PMH-C, CLS  Nursing Supervisor Family Connects, Peoria County </vt:lpstr>
      <vt:lpstr>OSF Saint Francis Medical Center Birth Equity Team and Family Connects Peoria County </vt:lpstr>
      <vt:lpstr>Will it Play in Peoria?</vt:lpstr>
      <vt:lpstr>PowerPoint Presentation</vt:lpstr>
      <vt:lpstr>OSF SFMC Birth Equity Team</vt:lpstr>
      <vt:lpstr>Family Connects Peoria County</vt:lpstr>
      <vt:lpstr>Medical Impact</vt:lpstr>
      <vt:lpstr>SDoH</vt:lpstr>
      <vt:lpstr>Family Connects Referral Snapshot</vt:lpstr>
      <vt:lpstr>Projects</vt:lpstr>
      <vt:lpstr>PowerPoint Presentation</vt:lpstr>
      <vt:lpstr>Logistics</vt:lpstr>
      <vt:lpstr>Hospital and Staff Engagement</vt:lpstr>
      <vt:lpstr>Impact</vt:lpstr>
      <vt:lpstr>Lessons Learned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dc:creator>
  <cp:lastModifiedBy>Ann</cp:lastModifiedBy>
  <cp:revision>16</cp:revision>
  <dcterms:created xsi:type="dcterms:W3CDTF">2024-05-11T05:47:40Z</dcterms:created>
  <dcterms:modified xsi:type="dcterms:W3CDTF">2024-05-28T14:45:39Z</dcterms:modified>
</cp:coreProperties>
</file>