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850" r:id="rId2"/>
    <p:sldMasterId id="2147483877" r:id="rId3"/>
    <p:sldMasterId id="2147483897"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Gill Sans" panose="020B0502020104020203" pitchFamily="34" charset="-79"/>
      <p:regular r:id="rId29"/>
      <p:bold r:id="rId30"/>
    </p:embeddedFont>
    <p:embeddedFont>
      <p:font typeface="Helvetica Neue" panose="02000503000000020004" pitchFamily="2"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hWp8xa2lUEdVbS/IAf1POiPiJ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621270-45E8-47E5-B67C-5BC244705DF4}">
  <a:tblStyle styleId="{F0621270-45E8-47E5-B67C-5BC244705DF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D"/>
          </a:solidFill>
        </a:fill>
      </a:tcStyle>
    </a:wholeTbl>
    <a:band1H>
      <a:tcTxStyle b="off" i="off"/>
      <a:tcStyle>
        <a:tcBdr/>
        <a:fill>
          <a:solidFill>
            <a:srgbClr val="CBCEDA"/>
          </a:solidFill>
        </a:fill>
      </a:tcStyle>
    </a:band1H>
    <a:band2H>
      <a:tcTxStyle b="off" i="off"/>
      <a:tcStyle>
        <a:tcBdr/>
      </a:tcStyle>
    </a:band2H>
    <a:band1V>
      <a:tcTxStyle b="off" i="off"/>
      <a:tcStyle>
        <a:tcBdr/>
        <a:fill>
          <a:solidFill>
            <a:srgbClr val="CBCED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30"/>
  </p:normalViewPr>
  <p:slideViewPr>
    <p:cSldViewPr snapToGrid="0">
      <p:cViewPr varScale="1">
        <p:scale>
          <a:sx n="113" d="100"/>
          <a:sy n="113"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4" name="Google Shape;25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Team, let's us this slide for sponsors</a:t>
            </a:r>
            <a:endParaRPr/>
          </a:p>
        </p:txBody>
      </p:sp>
      <p:sp>
        <p:nvSpPr>
          <p:cNvPr id="2535" name="Google Shape;25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4"/>
        <p:cNvGrpSpPr/>
        <p:nvPr/>
      </p:nvGrpSpPr>
      <p:grpSpPr>
        <a:xfrm>
          <a:off x="0" y="0"/>
          <a:ext cx="0" cy="0"/>
          <a:chOff x="0" y="0"/>
          <a:chExt cx="0" cy="0"/>
        </a:xfrm>
      </p:grpSpPr>
      <p:sp>
        <p:nvSpPr>
          <p:cNvPr id="2645" name="Google Shape;26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6" name="Google Shape;26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7" name="Google Shape;26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8" name="Google Shape;26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9" name="Google Shape;26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3" name="Google Shape;26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7" name="Google Shape;26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8" name="Google Shape;26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1" name="Google Shape;27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2" name="Google Shape;27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1"/>
        <p:cNvGrpSpPr/>
        <p:nvPr/>
      </p:nvGrpSpPr>
      <p:grpSpPr>
        <a:xfrm>
          <a:off x="0" y="0"/>
          <a:ext cx="0" cy="0"/>
          <a:chOff x="0" y="0"/>
          <a:chExt cx="0" cy="0"/>
        </a:xfrm>
      </p:grpSpPr>
      <p:sp>
        <p:nvSpPr>
          <p:cNvPr id="2722" name="Google Shape;27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3" name="Google Shape;27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724" name="Google Shape;27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7"/>
        <p:cNvGrpSpPr/>
        <p:nvPr/>
      </p:nvGrpSpPr>
      <p:grpSpPr>
        <a:xfrm>
          <a:off x="0" y="0"/>
          <a:ext cx="0" cy="0"/>
          <a:chOff x="0" y="0"/>
          <a:chExt cx="0" cy="0"/>
        </a:xfrm>
      </p:grpSpPr>
      <p:sp>
        <p:nvSpPr>
          <p:cNvPr id="2748" name="Google Shape;2748;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9" name="Google Shape;27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50" name="Google Shape;27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9" name="Google Shape;27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24892c82ec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7" name="Google Shape;2767;g24892c82ec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3"/>
        <p:cNvGrpSpPr/>
        <p:nvPr/>
      </p:nvGrpSpPr>
      <p:grpSpPr>
        <a:xfrm>
          <a:off x="0" y="0"/>
          <a:ext cx="0" cy="0"/>
          <a:chOff x="0" y="0"/>
          <a:chExt cx="0" cy="0"/>
        </a:xfrm>
      </p:grpSpPr>
      <p:sp>
        <p:nvSpPr>
          <p:cNvPr id="2774" name="Google Shape;27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5" name="Google Shape;27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3" name="Google Shape;25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9" name="Google Shape;25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0" name="Google Shape;25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3" name="Google Shape;25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4" name="Google Shape;25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2255cd46139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2" name="Google Shape;2592;g2255cd46139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3" name="Google Shape;2593;g2255cd46139_0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4" name="Google Shape;26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5" name="Google Shape;26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7"/>
        <p:cNvGrpSpPr/>
        <p:nvPr/>
      </p:nvGrpSpPr>
      <p:grpSpPr>
        <a:xfrm>
          <a:off x="0" y="0"/>
          <a:ext cx="0" cy="0"/>
          <a:chOff x="0" y="0"/>
          <a:chExt cx="0" cy="0"/>
        </a:xfrm>
      </p:grpSpPr>
      <p:sp>
        <p:nvSpPr>
          <p:cNvPr id="2618" name="Google Shape;26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9" name="Google Shape;26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3" name="Google Shape;26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p2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0" name="Google Shape;2640;p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grpSp>
        <p:nvGrpSpPr>
          <p:cNvPr id="15" name="Google Shape;15;p18"/>
          <p:cNvGrpSpPr/>
          <p:nvPr/>
        </p:nvGrpSpPr>
        <p:grpSpPr>
          <a:xfrm>
            <a:off x="7191542" y="1"/>
            <a:ext cx="5000459" cy="1425992"/>
            <a:chOff x="7191542" y="1"/>
            <a:chExt cx="5000459" cy="1425992"/>
          </a:xfrm>
        </p:grpSpPr>
        <p:pic>
          <p:nvPicPr>
            <p:cNvPr id="16" name="Google Shape;16;p1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 name="Google Shape;17;p18"/>
            <p:cNvGrpSpPr/>
            <p:nvPr/>
          </p:nvGrpSpPr>
          <p:grpSpPr>
            <a:xfrm>
              <a:off x="7191542" y="1"/>
              <a:ext cx="5000459" cy="1425992"/>
              <a:chOff x="7186272" y="0"/>
              <a:chExt cx="5005729" cy="1427495"/>
            </a:xfrm>
          </p:grpSpPr>
          <p:sp>
            <p:nvSpPr>
              <p:cNvPr id="18" name="Google Shape;18;p1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1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 name="Google Shape;20;p1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1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 name="Google Shape;24;p1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9" name="Google Shape;109;p25"/>
          <p:cNvGrpSpPr/>
          <p:nvPr/>
        </p:nvGrpSpPr>
        <p:grpSpPr>
          <a:xfrm>
            <a:off x="7191542" y="1"/>
            <a:ext cx="5000459" cy="1425992"/>
            <a:chOff x="7191542" y="1"/>
            <a:chExt cx="5000459" cy="1425992"/>
          </a:xfrm>
        </p:grpSpPr>
        <p:pic>
          <p:nvPicPr>
            <p:cNvPr id="110" name="Google Shape;110;p2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1" name="Google Shape;111;p25"/>
            <p:cNvGrpSpPr/>
            <p:nvPr/>
          </p:nvGrpSpPr>
          <p:grpSpPr>
            <a:xfrm>
              <a:off x="7191542" y="1"/>
              <a:ext cx="5000459" cy="1425992"/>
              <a:chOff x="7186272" y="0"/>
              <a:chExt cx="5005729" cy="1427495"/>
            </a:xfrm>
          </p:grpSpPr>
          <p:sp>
            <p:nvSpPr>
              <p:cNvPr id="112" name="Google Shape;112;p2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2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4" name="Google Shape;114;p2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6" name="Google Shape;116;p2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7" name="Google Shape;117;p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p:cSld name="Two Content 9">
    <p:spTree>
      <p:nvGrpSpPr>
        <p:cNvPr id="1" name="Shape 1050"/>
        <p:cNvGrpSpPr/>
        <p:nvPr/>
      </p:nvGrpSpPr>
      <p:grpSpPr>
        <a:xfrm>
          <a:off x="0" y="0"/>
          <a:ext cx="0" cy="0"/>
          <a:chOff x="0" y="0"/>
          <a:chExt cx="0" cy="0"/>
        </a:xfrm>
      </p:grpSpPr>
      <p:sp>
        <p:nvSpPr>
          <p:cNvPr id="1051" name="Google Shape;1051;p12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2" name="Google Shape;1052;p12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53" name="Google Shape;1053;p123"/>
          <p:cNvGrpSpPr/>
          <p:nvPr/>
        </p:nvGrpSpPr>
        <p:grpSpPr>
          <a:xfrm>
            <a:off x="7191542" y="1"/>
            <a:ext cx="5000459" cy="1425992"/>
            <a:chOff x="7191542" y="1"/>
            <a:chExt cx="5000459" cy="1425992"/>
          </a:xfrm>
        </p:grpSpPr>
        <p:pic>
          <p:nvPicPr>
            <p:cNvPr id="1054" name="Google Shape;1054;p1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55" name="Google Shape;1055;p123"/>
            <p:cNvGrpSpPr/>
            <p:nvPr/>
          </p:nvGrpSpPr>
          <p:grpSpPr>
            <a:xfrm>
              <a:off x="7191542" y="1"/>
              <a:ext cx="5000459" cy="1425992"/>
              <a:chOff x="7186272" y="0"/>
              <a:chExt cx="5005729" cy="1427495"/>
            </a:xfrm>
          </p:grpSpPr>
          <p:sp>
            <p:nvSpPr>
              <p:cNvPr id="1056" name="Google Shape;1056;p1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7" name="Google Shape;1057;p1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58" name="Google Shape;1058;p12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9" name="Google Shape;1059;p12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60" name="Google Shape;1060;p1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61" name="Google Shape;1061;p1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mparison">
  <p:cSld name="Comparison 8">
    <p:spTree>
      <p:nvGrpSpPr>
        <p:cNvPr id="1" name="Shape 1062"/>
        <p:cNvGrpSpPr/>
        <p:nvPr/>
      </p:nvGrpSpPr>
      <p:grpSpPr>
        <a:xfrm>
          <a:off x="0" y="0"/>
          <a:ext cx="0" cy="0"/>
          <a:chOff x="0" y="0"/>
          <a:chExt cx="0" cy="0"/>
        </a:xfrm>
      </p:grpSpPr>
      <p:grpSp>
        <p:nvGrpSpPr>
          <p:cNvPr id="1063" name="Google Shape;1063;p124"/>
          <p:cNvGrpSpPr/>
          <p:nvPr/>
        </p:nvGrpSpPr>
        <p:grpSpPr>
          <a:xfrm>
            <a:off x="7191542" y="1"/>
            <a:ext cx="5000459" cy="1425992"/>
            <a:chOff x="7191542" y="1"/>
            <a:chExt cx="5000459" cy="1425992"/>
          </a:xfrm>
        </p:grpSpPr>
        <p:pic>
          <p:nvPicPr>
            <p:cNvPr id="1064" name="Google Shape;1064;p12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65" name="Google Shape;1065;p124"/>
            <p:cNvGrpSpPr/>
            <p:nvPr/>
          </p:nvGrpSpPr>
          <p:grpSpPr>
            <a:xfrm>
              <a:off x="7191542" y="1"/>
              <a:ext cx="5000459" cy="1425992"/>
              <a:chOff x="7186272" y="0"/>
              <a:chExt cx="5005729" cy="1427495"/>
            </a:xfrm>
          </p:grpSpPr>
          <p:sp>
            <p:nvSpPr>
              <p:cNvPr id="1066" name="Google Shape;1066;p1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7" name="Google Shape;1067;p1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68" name="Google Shape;1068;p12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9" name="Google Shape;1069;p124"/>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0" name="Google Shape;1070;p124"/>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1" name="Google Shape;1071;p124"/>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2" name="Google Shape;1072;p124"/>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3" name="Google Shape;1073;p12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4" name="Google Shape;1074;p1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75" name="Google Shape;1075;p1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p:cSld name="Title Only 8">
    <p:spTree>
      <p:nvGrpSpPr>
        <p:cNvPr id="1" name="Shape 1076"/>
        <p:cNvGrpSpPr/>
        <p:nvPr/>
      </p:nvGrpSpPr>
      <p:grpSpPr>
        <a:xfrm>
          <a:off x="0" y="0"/>
          <a:ext cx="0" cy="0"/>
          <a:chOff x="0" y="0"/>
          <a:chExt cx="0" cy="0"/>
        </a:xfrm>
      </p:grpSpPr>
      <p:grpSp>
        <p:nvGrpSpPr>
          <p:cNvPr id="1077" name="Google Shape;1077;p125"/>
          <p:cNvGrpSpPr/>
          <p:nvPr/>
        </p:nvGrpSpPr>
        <p:grpSpPr>
          <a:xfrm>
            <a:off x="7191542" y="1"/>
            <a:ext cx="5000459" cy="1425992"/>
            <a:chOff x="7191542" y="1"/>
            <a:chExt cx="5000459" cy="1425992"/>
          </a:xfrm>
        </p:grpSpPr>
        <p:pic>
          <p:nvPicPr>
            <p:cNvPr id="1078" name="Google Shape;1078;p12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79" name="Google Shape;1079;p125"/>
            <p:cNvGrpSpPr/>
            <p:nvPr/>
          </p:nvGrpSpPr>
          <p:grpSpPr>
            <a:xfrm>
              <a:off x="7191542" y="1"/>
              <a:ext cx="5000459" cy="1425992"/>
              <a:chOff x="7186272" y="0"/>
              <a:chExt cx="5005729" cy="1427495"/>
            </a:xfrm>
          </p:grpSpPr>
          <p:sp>
            <p:nvSpPr>
              <p:cNvPr id="1080" name="Google Shape;1080;p12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1" name="Google Shape;1081;p12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82" name="Google Shape;1082;p12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3" name="Google Shape;1083;p12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84" name="Google Shape;1084;p12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85" name="Google Shape;1085;p1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End">
  <p:cSld name="End 9">
    <p:spTree>
      <p:nvGrpSpPr>
        <p:cNvPr id="1" name="Shape 1086"/>
        <p:cNvGrpSpPr/>
        <p:nvPr/>
      </p:nvGrpSpPr>
      <p:grpSpPr>
        <a:xfrm>
          <a:off x="0" y="0"/>
          <a:ext cx="0" cy="0"/>
          <a:chOff x="0" y="0"/>
          <a:chExt cx="0" cy="0"/>
        </a:xfrm>
      </p:grpSpPr>
      <p:grpSp>
        <p:nvGrpSpPr>
          <p:cNvPr id="1087" name="Google Shape;1087;p126"/>
          <p:cNvGrpSpPr/>
          <p:nvPr/>
        </p:nvGrpSpPr>
        <p:grpSpPr>
          <a:xfrm>
            <a:off x="0" y="0"/>
            <a:ext cx="12192000" cy="2148830"/>
            <a:chOff x="0" y="0"/>
            <a:chExt cx="12192000" cy="2148830"/>
          </a:xfrm>
        </p:grpSpPr>
        <p:sp>
          <p:nvSpPr>
            <p:cNvPr id="1088" name="Google Shape;1088;p126"/>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9" name="Google Shape;1089;p126"/>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90" name="Google Shape;1090;p126"/>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1" name="Google Shape;1091;p126"/>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2" name="Google Shape;1092;p126"/>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3" name="Google Shape;1093;p126"/>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094" name="Google Shape;1094;p126"/>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lank">
  <p:cSld name="Blank 7">
    <p:spTree>
      <p:nvGrpSpPr>
        <p:cNvPr id="1" name="Shape 1095"/>
        <p:cNvGrpSpPr/>
        <p:nvPr/>
      </p:nvGrpSpPr>
      <p:grpSpPr>
        <a:xfrm>
          <a:off x="0" y="0"/>
          <a:ext cx="0" cy="0"/>
          <a:chOff x="0" y="0"/>
          <a:chExt cx="0" cy="0"/>
        </a:xfrm>
      </p:grpSpPr>
      <p:sp>
        <p:nvSpPr>
          <p:cNvPr id="1096" name="Google Shape;1096;p1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97" name="Google Shape;1097;p12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98" name="Google Shape;1098;p1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99" name="Google Shape;1099;p127"/>
          <p:cNvGrpSpPr/>
          <p:nvPr/>
        </p:nvGrpSpPr>
        <p:grpSpPr>
          <a:xfrm>
            <a:off x="7191542" y="1"/>
            <a:ext cx="5000459" cy="1425992"/>
            <a:chOff x="7191542" y="1"/>
            <a:chExt cx="5000459" cy="1425992"/>
          </a:xfrm>
        </p:grpSpPr>
        <p:pic>
          <p:nvPicPr>
            <p:cNvPr id="1100" name="Google Shape;1100;p12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01" name="Google Shape;1101;p127"/>
            <p:cNvGrpSpPr/>
            <p:nvPr/>
          </p:nvGrpSpPr>
          <p:grpSpPr>
            <a:xfrm>
              <a:off x="7191542" y="1"/>
              <a:ext cx="5000459" cy="1425992"/>
              <a:chOff x="7186272" y="0"/>
              <a:chExt cx="5005729" cy="1427495"/>
            </a:xfrm>
          </p:grpSpPr>
          <p:sp>
            <p:nvSpPr>
              <p:cNvPr id="1102" name="Google Shape;1102;p12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3" name="Google Shape;1103;p12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ver">
  <p:cSld name="Cover 11">
    <p:spTree>
      <p:nvGrpSpPr>
        <p:cNvPr id="1" name="Shape 1104"/>
        <p:cNvGrpSpPr/>
        <p:nvPr/>
      </p:nvGrpSpPr>
      <p:grpSpPr>
        <a:xfrm>
          <a:off x="0" y="0"/>
          <a:ext cx="0" cy="0"/>
          <a:chOff x="0" y="0"/>
          <a:chExt cx="0" cy="0"/>
        </a:xfrm>
      </p:grpSpPr>
      <p:sp>
        <p:nvSpPr>
          <p:cNvPr id="1105" name="Google Shape;1105;p12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6" name="Google Shape;1106;p12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7" name="Google Shape;1107;p12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08" name="Google Shape;1108;p128"/>
          <p:cNvSpPr>
            <a:spLocks noGrp="1"/>
          </p:cNvSpPr>
          <p:nvPr>
            <p:ph type="pic" idx="2"/>
          </p:nvPr>
        </p:nvSpPr>
        <p:spPr>
          <a:xfrm>
            <a:off x="7118684" y="233915"/>
            <a:ext cx="5073316" cy="5943600"/>
          </a:xfrm>
          <a:prstGeom prst="rect">
            <a:avLst/>
          </a:prstGeom>
          <a:noFill/>
          <a:ln>
            <a:noFill/>
          </a:ln>
        </p:spPr>
      </p:sp>
      <p:grpSp>
        <p:nvGrpSpPr>
          <p:cNvPr id="1109" name="Google Shape;1109;p128"/>
          <p:cNvGrpSpPr/>
          <p:nvPr/>
        </p:nvGrpSpPr>
        <p:grpSpPr>
          <a:xfrm>
            <a:off x="0" y="5020348"/>
            <a:ext cx="12192000" cy="1837653"/>
            <a:chOff x="0" y="5020348"/>
            <a:chExt cx="12192000" cy="1837653"/>
          </a:xfrm>
        </p:grpSpPr>
        <p:sp>
          <p:nvSpPr>
            <p:cNvPr id="1110" name="Google Shape;1110;p12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1" name="Google Shape;1111;p12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2" name="Google Shape;1112;p128"/>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Divider">
  <p:cSld name="Divider 10">
    <p:bg>
      <p:bgPr>
        <a:solidFill>
          <a:schemeClr val="lt2"/>
        </a:solidFill>
        <a:effectLst/>
      </p:bgPr>
    </p:bg>
    <p:spTree>
      <p:nvGrpSpPr>
        <p:cNvPr id="1" name="Shape 1113"/>
        <p:cNvGrpSpPr/>
        <p:nvPr/>
      </p:nvGrpSpPr>
      <p:grpSpPr>
        <a:xfrm>
          <a:off x="0" y="0"/>
          <a:ext cx="0" cy="0"/>
          <a:chOff x="0" y="0"/>
          <a:chExt cx="0" cy="0"/>
        </a:xfrm>
      </p:grpSpPr>
      <p:grpSp>
        <p:nvGrpSpPr>
          <p:cNvPr id="1114" name="Google Shape;1114;p129"/>
          <p:cNvGrpSpPr/>
          <p:nvPr/>
        </p:nvGrpSpPr>
        <p:grpSpPr>
          <a:xfrm>
            <a:off x="0" y="5020347"/>
            <a:ext cx="12192000" cy="1837653"/>
            <a:chOff x="0" y="5020347"/>
            <a:chExt cx="12192000" cy="1837653"/>
          </a:xfrm>
        </p:grpSpPr>
        <p:sp>
          <p:nvSpPr>
            <p:cNvPr id="1115" name="Google Shape;1115;p12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6" name="Google Shape;1116;p12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7" name="Google Shape;1117;p12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8" name="Google Shape;1118;p12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119" name="Google Shape;1119;p12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0" name="Google Shape;1120;p12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Photo Slide">
  <p:cSld name="Photo Slide 10">
    <p:spTree>
      <p:nvGrpSpPr>
        <p:cNvPr id="1" name="Shape 1121"/>
        <p:cNvGrpSpPr/>
        <p:nvPr/>
      </p:nvGrpSpPr>
      <p:grpSpPr>
        <a:xfrm>
          <a:off x="0" y="0"/>
          <a:ext cx="0" cy="0"/>
          <a:chOff x="0" y="0"/>
          <a:chExt cx="0" cy="0"/>
        </a:xfrm>
      </p:grpSpPr>
      <p:sp>
        <p:nvSpPr>
          <p:cNvPr id="1122" name="Google Shape;1122;p13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23" name="Google Shape;1123;p13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124" name="Google Shape;1124;p130"/>
          <p:cNvGrpSpPr/>
          <p:nvPr/>
        </p:nvGrpSpPr>
        <p:grpSpPr>
          <a:xfrm>
            <a:off x="0" y="5379426"/>
            <a:ext cx="2807368" cy="753891"/>
            <a:chOff x="0" y="5379426"/>
            <a:chExt cx="2807368" cy="753891"/>
          </a:xfrm>
        </p:grpSpPr>
        <p:sp>
          <p:nvSpPr>
            <p:cNvPr id="1125" name="Google Shape;1125;p13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6" name="Google Shape;1126;p13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27" name="Google Shape;1127;p130"/>
          <p:cNvSpPr>
            <a:spLocks noGrp="1"/>
          </p:cNvSpPr>
          <p:nvPr>
            <p:ph type="pic" idx="2"/>
          </p:nvPr>
        </p:nvSpPr>
        <p:spPr>
          <a:xfrm>
            <a:off x="2807368" y="457202"/>
            <a:ext cx="8915400" cy="5943598"/>
          </a:xfrm>
          <a:prstGeom prst="rect">
            <a:avLst/>
          </a:prstGeom>
          <a:noFill/>
          <a:ln>
            <a:noFill/>
          </a:ln>
        </p:spPr>
      </p:sp>
      <p:pic>
        <p:nvPicPr>
          <p:cNvPr id="1128" name="Google Shape;1128;p130"/>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Quotation">
  <p:cSld name="Quotation 15">
    <p:spTree>
      <p:nvGrpSpPr>
        <p:cNvPr id="1" name="Shape 1129"/>
        <p:cNvGrpSpPr/>
        <p:nvPr/>
      </p:nvGrpSpPr>
      <p:grpSpPr>
        <a:xfrm>
          <a:off x="0" y="0"/>
          <a:ext cx="0" cy="0"/>
          <a:chOff x="0" y="0"/>
          <a:chExt cx="0" cy="0"/>
        </a:xfrm>
      </p:grpSpPr>
      <p:sp>
        <p:nvSpPr>
          <p:cNvPr id="1130" name="Google Shape;1130;p13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1" name="Google Shape;1131;p13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2" name="Google Shape;1132;p13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3" name="Google Shape;1133;p1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4" name="Google Shape;1134;p1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35" name="Google Shape;1135;p1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36" name="Google Shape;1136;p131"/>
          <p:cNvGrpSpPr/>
          <p:nvPr/>
        </p:nvGrpSpPr>
        <p:grpSpPr>
          <a:xfrm>
            <a:off x="7191542" y="1"/>
            <a:ext cx="5000459" cy="1425992"/>
            <a:chOff x="7191542" y="1"/>
            <a:chExt cx="5000459" cy="1425992"/>
          </a:xfrm>
        </p:grpSpPr>
        <p:pic>
          <p:nvPicPr>
            <p:cNvPr id="1137" name="Google Shape;1137;p1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38" name="Google Shape;1138;p131"/>
            <p:cNvGrpSpPr/>
            <p:nvPr/>
          </p:nvGrpSpPr>
          <p:grpSpPr>
            <a:xfrm>
              <a:off x="7191542" y="1"/>
              <a:ext cx="5000459" cy="1425992"/>
              <a:chOff x="7186272" y="0"/>
              <a:chExt cx="5005729" cy="1427495"/>
            </a:xfrm>
          </p:grpSpPr>
          <p:sp>
            <p:nvSpPr>
              <p:cNvPr id="1139" name="Google Shape;1139;p1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0" name="Google Shape;1140;p1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141" name="Google Shape;1141;p131"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p:cSld name="Title and Content 10">
    <p:spTree>
      <p:nvGrpSpPr>
        <p:cNvPr id="1" name="Shape 1142"/>
        <p:cNvGrpSpPr/>
        <p:nvPr/>
      </p:nvGrpSpPr>
      <p:grpSpPr>
        <a:xfrm>
          <a:off x="0" y="0"/>
          <a:ext cx="0" cy="0"/>
          <a:chOff x="0" y="0"/>
          <a:chExt cx="0" cy="0"/>
        </a:xfrm>
      </p:grpSpPr>
      <p:grpSp>
        <p:nvGrpSpPr>
          <p:cNvPr id="1143" name="Google Shape;1143;p132"/>
          <p:cNvGrpSpPr/>
          <p:nvPr/>
        </p:nvGrpSpPr>
        <p:grpSpPr>
          <a:xfrm>
            <a:off x="7191542" y="1"/>
            <a:ext cx="5000459" cy="1425992"/>
            <a:chOff x="7191542" y="1"/>
            <a:chExt cx="5000459" cy="1425992"/>
          </a:xfrm>
        </p:grpSpPr>
        <p:pic>
          <p:nvPicPr>
            <p:cNvPr id="1144" name="Google Shape;1144;p13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45" name="Google Shape;1145;p132"/>
            <p:cNvGrpSpPr/>
            <p:nvPr/>
          </p:nvGrpSpPr>
          <p:grpSpPr>
            <a:xfrm>
              <a:off x="7191542" y="1"/>
              <a:ext cx="5000459" cy="1425992"/>
              <a:chOff x="7186272" y="0"/>
              <a:chExt cx="5005729" cy="1427495"/>
            </a:xfrm>
          </p:grpSpPr>
          <p:sp>
            <p:nvSpPr>
              <p:cNvPr id="1146" name="Google Shape;1146;p1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7" name="Google Shape;1147;p1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48" name="Google Shape;1148;p13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9" name="Google Shape;1149;p13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0" name="Google Shape;1150;p13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51" name="Google Shape;1151;p1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52" name="Google Shape;1152;p1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118"/>
        <p:cNvGrpSpPr/>
        <p:nvPr/>
      </p:nvGrpSpPr>
      <p:grpSpPr>
        <a:xfrm>
          <a:off x="0" y="0"/>
          <a:ext cx="0" cy="0"/>
          <a:chOff x="0" y="0"/>
          <a:chExt cx="0" cy="0"/>
        </a:xfrm>
      </p:grpSpPr>
      <p:sp>
        <p:nvSpPr>
          <p:cNvPr id="119" name="Google Shape;119;p3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32"/>
          <p:cNvSpPr>
            <a:spLocks noGrp="1"/>
          </p:cNvSpPr>
          <p:nvPr>
            <p:ph type="pic" idx="2"/>
          </p:nvPr>
        </p:nvSpPr>
        <p:spPr>
          <a:xfrm>
            <a:off x="7118684" y="233915"/>
            <a:ext cx="5073316" cy="5943600"/>
          </a:xfrm>
          <a:prstGeom prst="rect">
            <a:avLst/>
          </a:prstGeom>
          <a:noFill/>
          <a:ln>
            <a:noFill/>
          </a:ln>
        </p:spPr>
      </p:sp>
      <p:grpSp>
        <p:nvGrpSpPr>
          <p:cNvPr id="123" name="Google Shape;123;p32"/>
          <p:cNvGrpSpPr/>
          <p:nvPr/>
        </p:nvGrpSpPr>
        <p:grpSpPr>
          <a:xfrm>
            <a:off x="0" y="5020348"/>
            <a:ext cx="12192000" cy="1837653"/>
            <a:chOff x="0" y="5020348"/>
            <a:chExt cx="12192000" cy="1837653"/>
          </a:xfrm>
        </p:grpSpPr>
        <p:sp>
          <p:nvSpPr>
            <p:cNvPr id="124" name="Google Shape;124;p3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3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3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wo Content">
  <p:cSld name="Two Content 10">
    <p:spTree>
      <p:nvGrpSpPr>
        <p:cNvPr id="1" name="Shape 1153"/>
        <p:cNvGrpSpPr/>
        <p:nvPr/>
      </p:nvGrpSpPr>
      <p:grpSpPr>
        <a:xfrm>
          <a:off x="0" y="0"/>
          <a:ext cx="0" cy="0"/>
          <a:chOff x="0" y="0"/>
          <a:chExt cx="0" cy="0"/>
        </a:xfrm>
      </p:grpSpPr>
      <p:sp>
        <p:nvSpPr>
          <p:cNvPr id="1154" name="Google Shape;1154;p13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5" name="Google Shape;1155;p13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6" name="Google Shape;1156;p133"/>
          <p:cNvGrpSpPr/>
          <p:nvPr/>
        </p:nvGrpSpPr>
        <p:grpSpPr>
          <a:xfrm>
            <a:off x="7191542" y="1"/>
            <a:ext cx="5000459" cy="1425992"/>
            <a:chOff x="7191542" y="1"/>
            <a:chExt cx="5000459" cy="1425992"/>
          </a:xfrm>
        </p:grpSpPr>
        <p:pic>
          <p:nvPicPr>
            <p:cNvPr id="1157" name="Google Shape;1157;p13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58" name="Google Shape;1158;p133"/>
            <p:cNvGrpSpPr/>
            <p:nvPr/>
          </p:nvGrpSpPr>
          <p:grpSpPr>
            <a:xfrm>
              <a:off x="7191542" y="1"/>
              <a:ext cx="5000459" cy="1425992"/>
              <a:chOff x="7186272" y="0"/>
              <a:chExt cx="5005729" cy="1427495"/>
            </a:xfrm>
          </p:grpSpPr>
          <p:sp>
            <p:nvSpPr>
              <p:cNvPr id="1159" name="Google Shape;1159;p1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0" name="Google Shape;1160;p1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61" name="Google Shape;1161;p13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2" name="Google Shape;1162;p13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63" name="Google Shape;1163;p1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64" name="Google Shape;1164;p1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mparison">
  <p:cSld name="Comparison 9">
    <p:spTree>
      <p:nvGrpSpPr>
        <p:cNvPr id="1" name="Shape 1165"/>
        <p:cNvGrpSpPr/>
        <p:nvPr/>
      </p:nvGrpSpPr>
      <p:grpSpPr>
        <a:xfrm>
          <a:off x="0" y="0"/>
          <a:ext cx="0" cy="0"/>
          <a:chOff x="0" y="0"/>
          <a:chExt cx="0" cy="0"/>
        </a:xfrm>
      </p:grpSpPr>
      <p:grpSp>
        <p:nvGrpSpPr>
          <p:cNvPr id="1166" name="Google Shape;1166;p134"/>
          <p:cNvGrpSpPr/>
          <p:nvPr/>
        </p:nvGrpSpPr>
        <p:grpSpPr>
          <a:xfrm>
            <a:off x="7191542" y="1"/>
            <a:ext cx="5000459" cy="1425992"/>
            <a:chOff x="7191542" y="1"/>
            <a:chExt cx="5000459" cy="1425992"/>
          </a:xfrm>
        </p:grpSpPr>
        <p:pic>
          <p:nvPicPr>
            <p:cNvPr id="1167" name="Google Shape;1167;p13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68" name="Google Shape;1168;p134"/>
            <p:cNvGrpSpPr/>
            <p:nvPr/>
          </p:nvGrpSpPr>
          <p:grpSpPr>
            <a:xfrm>
              <a:off x="7191542" y="1"/>
              <a:ext cx="5000459" cy="1425992"/>
              <a:chOff x="7186272" y="0"/>
              <a:chExt cx="5005729" cy="1427495"/>
            </a:xfrm>
          </p:grpSpPr>
          <p:sp>
            <p:nvSpPr>
              <p:cNvPr id="1169" name="Google Shape;1169;p13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0" name="Google Shape;1170;p13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71" name="Google Shape;1171;p13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2" name="Google Shape;1172;p134"/>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3" name="Google Shape;1173;p134"/>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4" name="Google Shape;1174;p134"/>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5" name="Google Shape;1175;p134"/>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6" name="Google Shape;1176;p1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7" name="Google Shape;1177;p13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78" name="Google Shape;1178;p1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p:cSld name="Title Only 9">
    <p:spTree>
      <p:nvGrpSpPr>
        <p:cNvPr id="1" name="Shape 1179"/>
        <p:cNvGrpSpPr/>
        <p:nvPr/>
      </p:nvGrpSpPr>
      <p:grpSpPr>
        <a:xfrm>
          <a:off x="0" y="0"/>
          <a:ext cx="0" cy="0"/>
          <a:chOff x="0" y="0"/>
          <a:chExt cx="0" cy="0"/>
        </a:xfrm>
      </p:grpSpPr>
      <p:grpSp>
        <p:nvGrpSpPr>
          <p:cNvPr id="1180" name="Google Shape;1180;p135"/>
          <p:cNvGrpSpPr/>
          <p:nvPr/>
        </p:nvGrpSpPr>
        <p:grpSpPr>
          <a:xfrm>
            <a:off x="7191542" y="1"/>
            <a:ext cx="5000459" cy="1425992"/>
            <a:chOff x="7191542" y="1"/>
            <a:chExt cx="5000459" cy="1425992"/>
          </a:xfrm>
        </p:grpSpPr>
        <p:pic>
          <p:nvPicPr>
            <p:cNvPr id="1181" name="Google Shape;1181;p1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82" name="Google Shape;1182;p135"/>
            <p:cNvGrpSpPr/>
            <p:nvPr/>
          </p:nvGrpSpPr>
          <p:grpSpPr>
            <a:xfrm>
              <a:off x="7191542" y="1"/>
              <a:ext cx="5000459" cy="1425992"/>
              <a:chOff x="7186272" y="0"/>
              <a:chExt cx="5005729" cy="1427495"/>
            </a:xfrm>
          </p:grpSpPr>
          <p:sp>
            <p:nvSpPr>
              <p:cNvPr id="1183" name="Google Shape;1183;p1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4" name="Google Shape;1184;p1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85" name="Google Shape;1185;p13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6" name="Google Shape;1186;p1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87" name="Google Shape;1187;p1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8" name="Google Shape;1188;p1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End">
  <p:cSld name="End 10">
    <p:spTree>
      <p:nvGrpSpPr>
        <p:cNvPr id="1" name="Shape 1189"/>
        <p:cNvGrpSpPr/>
        <p:nvPr/>
      </p:nvGrpSpPr>
      <p:grpSpPr>
        <a:xfrm>
          <a:off x="0" y="0"/>
          <a:ext cx="0" cy="0"/>
          <a:chOff x="0" y="0"/>
          <a:chExt cx="0" cy="0"/>
        </a:xfrm>
      </p:grpSpPr>
      <p:grpSp>
        <p:nvGrpSpPr>
          <p:cNvPr id="1190" name="Google Shape;1190;p136"/>
          <p:cNvGrpSpPr/>
          <p:nvPr/>
        </p:nvGrpSpPr>
        <p:grpSpPr>
          <a:xfrm>
            <a:off x="0" y="0"/>
            <a:ext cx="12192000" cy="2148830"/>
            <a:chOff x="0" y="0"/>
            <a:chExt cx="12192000" cy="2148830"/>
          </a:xfrm>
        </p:grpSpPr>
        <p:sp>
          <p:nvSpPr>
            <p:cNvPr id="1191" name="Google Shape;1191;p136"/>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136"/>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93" name="Google Shape;1193;p136"/>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4" name="Google Shape;1194;p136"/>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5" name="Google Shape;1195;p136"/>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6" name="Google Shape;1196;p136"/>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197" name="Google Shape;1197;p136"/>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p:cSld name="Blank 8">
    <p:spTree>
      <p:nvGrpSpPr>
        <p:cNvPr id="1" name="Shape 1198"/>
        <p:cNvGrpSpPr/>
        <p:nvPr/>
      </p:nvGrpSpPr>
      <p:grpSpPr>
        <a:xfrm>
          <a:off x="0" y="0"/>
          <a:ext cx="0" cy="0"/>
          <a:chOff x="0" y="0"/>
          <a:chExt cx="0" cy="0"/>
        </a:xfrm>
      </p:grpSpPr>
      <p:sp>
        <p:nvSpPr>
          <p:cNvPr id="1199" name="Google Shape;1199;p1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00" name="Google Shape;1200;p1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201" name="Google Shape;1201;p1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02" name="Google Shape;1202;p137"/>
          <p:cNvGrpSpPr/>
          <p:nvPr/>
        </p:nvGrpSpPr>
        <p:grpSpPr>
          <a:xfrm>
            <a:off x="7191542" y="1"/>
            <a:ext cx="5000459" cy="1425992"/>
            <a:chOff x="7191542" y="1"/>
            <a:chExt cx="5000459" cy="1425992"/>
          </a:xfrm>
        </p:grpSpPr>
        <p:pic>
          <p:nvPicPr>
            <p:cNvPr id="1203" name="Google Shape;1203;p1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04" name="Google Shape;1204;p137"/>
            <p:cNvGrpSpPr/>
            <p:nvPr/>
          </p:nvGrpSpPr>
          <p:grpSpPr>
            <a:xfrm>
              <a:off x="7191542" y="1"/>
              <a:ext cx="5000459" cy="1425992"/>
              <a:chOff x="7186272" y="0"/>
              <a:chExt cx="5005729" cy="1427495"/>
            </a:xfrm>
          </p:grpSpPr>
          <p:sp>
            <p:nvSpPr>
              <p:cNvPr id="1205" name="Google Shape;1205;p1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6" name="Google Shape;1206;p1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Quotation">
  <p:cSld name="3_Quotation 3">
    <p:spTree>
      <p:nvGrpSpPr>
        <p:cNvPr id="1" name="Shape 1207"/>
        <p:cNvGrpSpPr/>
        <p:nvPr/>
      </p:nvGrpSpPr>
      <p:grpSpPr>
        <a:xfrm>
          <a:off x="0" y="0"/>
          <a:ext cx="0" cy="0"/>
          <a:chOff x="0" y="0"/>
          <a:chExt cx="0" cy="0"/>
        </a:xfrm>
      </p:grpSpPr>
      <p:sp>
        <p:nvSpPr>
          <p:cNvPr id="1208" name="Google Shape;1208;p13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9" name="Google Shape;1209;p13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0" name="Google Shape;1210;p13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1" name="Google Shape;1211;p1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12" name="Google Shape;1212;p1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213" name="Google Shape;1213;p1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14" name="Google Shape;1214;p138"/>
          <p:cNvGrpSpPr/>
          <p:nvPr/>
        </p:nvGrpSpPr>
        <p:grpSpPr>
          <a:xfrm>
            <a:off x="7191542" y="1"/>
            <a:ext cx="5000459" cy="1425992"/>
            <a:chOff x="7191542" y="1"/>
            <a:chExt cx="5000459" cy="1425992"/>
          </a:xfrm>
        </p:grpSpPr>
        <p:pic>
          <p:nvPicPr>
            <p:cNvPr id="1215" name="Google Shape;1215;p1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16" name="Google Shape;1216;p138"/>
            <p:cNvGrpSpPr/>
            <p:nvPr/>
          </p:nvGrpSpPr>
          <p:grpSpPr>
            <a:xfrm>
              <a:off x="7191542" y="1"/>
              <a:ext cx="5000459" cy="1425992"/>
              <a:chOff x="7186272" y="0"/>
              <a:chExt cx="5005729" cy="1427495"/>
            </a:xfrm>
          </p:grpSpPr>
          <p:sp>
            <p:nvSpPr>
              <p:cNvPr id="1217" name="Google Shape;1217;p1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8" name="Google Shape;1218;p1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219" name="Google Shape;1219;p13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p:spTree>
      <p:nvGrpSpPr>
        <p:cNvPr id="1" name="Shape 1220"/>
        <p:cNvGrpSpPr/>
        <p:nvPr/>
      </p:nvGrpSpPr>
      <p:grpSpPr>
        <a:xfrm>
          <a:off x="0" y="0"/>
          <a:ext cx="0" cy="0"/>
          <a:chOff x="0" y="0"/>
          <a:chExt cx="0" cy="0"/>
        </a:xfrm>
      </p:grpSpPr>
      <p:sp>
        <p:nvSpPr>
          <p:cNvPr id="1221" name="Google Shape;1221;p13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2" name="Google Shape;1222;p13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3" name="Google Shape;1223;p1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24" name="Google Shape;1224;p1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5" name="Google Shape;1225;p1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26" name="Google Shape;1226;p13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27" name="Google Shape;1227;p13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28" name="Google Shape;1228;p13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9" name="Google Shape;1229;p139"/>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2">
    <p:spTree>
      <p:nvGrpSpPr>
        <p:cNvPr id="1" name="Shape 1230"/>
        <p:cNvGrpSpPr/>
        <p:nvPr/>
      </p:nvGrpSpPr>
      <p:grpSpPr>
        <a:xfrm>
          <a:off x="0" y="0"/>
          <a:ext cx="0" cy="0"/>
          <a:chOff x="0" y="0"/>
          <a:chExt cx="0" cy="0"/>
        </a:xfrm>
      </p:grpSpPr>
      <p:sp>
        <p:nvSpPr>
          <p:cNvPr id="1231" name="Google Shape;1231;p140"/>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2" name="Google Shape;1232;p140"/>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3" name="Google Shape;1233;p1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4" name="Google Shape;1234;p14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5" name="Google Shape;1235;p14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6" name="Google Shape;1236;p140"/>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37" name="Google Shape;1237;p140"/>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38" name="Google Shape;1238;p140"/>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39" name="Google Shape;1239;p140"/>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p:spTree>
      <p:nvGrpSpPr>
        <p:cNvPr id="1" name="Shape 1240"/>
        <p:cNvGrpSpPr/>
        <p:nvPr/>
      </p:nvGrpSpPr>
      <p:grpSpPr>
        <a:xfrm>
          <a:off x="0" y="0"/>
          <a:ext cx="0" cy="0"/>
          <a:chOff x="0" y="0"/>
          <a:chExt cx="0" cy="0"/>
        </a:xfrm>
      </p:grpSpPr>
      <p:sp>
        <p:nvSpPr>
          <p:cNvPr id="1241" name="Google Shape;1241;p141"/>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2" name="Google Shape;1242;p14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43" name="Google Shape;1243;p14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44" name="Google Shape;1244;p141"/>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5" name="Google Shape;1245;p141"/>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46"/>
        <p:cNvGrpSpPr/>
        <p:nvPr/>
      </p:nvGrpSpPr>
      <p:grpSpPr>
        <a:xfrm>
          <a:off x="0" y="0"/>
          <a:ext cx="0" cy="0"/>
          <a:chOff x="0" y="0"/>
          <a:chExt cx="0" cy="0"/>
        </a:xfrm>
      </p:grpSpPr>
      <p:sp>
        <p:nvSpPr>
          <p:cNvPr id="1247" name="Google Shape;1247;p14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48" name="Google Shape;1248;p142"/>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49" name="Google Shape;1249;p14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50" name="Google Shape;1250;p142"/>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1" name="Google Shape;1251;p142"/>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127"/>
        <p:cNvGrpSpPr/>
        <p:nvPr/>
      </p:nvGrpSpPr>
      <p:grpSpPr>
        <a:xfrm>
          <a:off x="0" y="0"/>
          <a:ext cx="0" cy="0"/>
          <a:chOff x="0" y="0"/>
          <a:chExt cx="0" cy="0"/>
        </a:xfrm>
      </p:grpSpPr>
      <p:grpSp>
        <p:nvGrpSpPr>
          <p:cNvPr id="128" name="Google Shape;128;p33"/>
          <p:cNvGrpSpPr/>
          <p:nvPr/>
        </p:nvGrpSpPr>
        <p:grpSpPr>
          <a:xfrm>
            <a:off x="0" y="5020347"/>
            <a:ext cx="12192000" cy="1837653"/>
            <a:chOff x="0" y="5020347"/>
            <a:chExt cx="12192000" cy="1837653"/>
          </a:xfrm>
        </p:grpSpPr>
        <p:sp>
          <p:nvSpPr>
            <p:cNvPr id="129" name="Google Shape;129;p3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3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3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2" name="Google Shape;132;p3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33" name="Google Shape;133;p3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p:spTree>
      <p:nvGrpSpPr>
        <p:cNvPr id="1" name="Shape 1252"/>
        <p:cNvGrpSpPr/>
        <p:nvPr/>
      </p:nvGrpSpPr>
      <p:grpSpPr>
        <a:xfrm>
          <a:off x="0" y="0"/>
          <a:ext cx="0" cy="0"/>
          <a:chOff x="0" y="0"/>
          <a:chExt cx="0" cy="0"/>
        </a:xfrm>
      </p:grpSpPr>
      <p:sp>
        <p:nvSpPr>
          <p:cNvPr id="1253" name="Google Shape;1253;p14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54" name="Google Shape;1254;p14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55" name="Google Shape;1255;p143"/>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6" name="Google Shape;1256;p143"/>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7" name="Google Shape;1257;p143"/>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8" name="Google Shape;1258;p14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3">
    <p:spTree>
      <p:nvGrpSpPr>
        <p:cNvPr id="1" name="Shape 1259"/>
        <p:cNvGrpSpPr/>
        <p:nvPr/>
      </p:nvGrpSpPr>
      <p:grpSpPr>
        <a:xfrm>
          <a:off x="0" y="0"/>
          <a:ext cx="0" cy="0"/>
          <a:chOff x="0" y="0"/>
          <a:chExt cx="0" cy="0"/>
        </a:xfrm>
      </p:grpSpPr>
      <p:sp>
        <p:nvSpPr>
          <p:cNvPr id="1260" name="Google Shape;1260;p144"/>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1" name="Google Shape;1261;p144"/>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2" name="Google Shape;1262;p1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4" name="Google Shape;1264;p1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65" name="Google Shape;1265;p144"/>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66" name="Google Shape;1266;p144"/>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67" name="Google Shape;1267;p144"/>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8" name="Google Shape;1268;p144"/>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2">
    <p:spTree>
      <p:nvGrpSpPr>
        <p:cNvPr id="1" name="Shape 1269"/>
        <p:cNvGrpSpPr/>
        <p:nvPr/>
      </p:nvGrpSpPr>
      <p:grpSpPr>
        <a:xfrm>
          <a:off x="0" y="0"/>
          <a:ext cx="0" cy="0"/>
          <a:chOff x="0" y="0"/>
          <a:chExt cx="0" cy="0"/>
        </a:xfrm>
      </p:grpSpPr>
      <p:sp>
        <p:nvSpPr>
          <p:cNvPr id="1270" name="Google Shape;1270;p145"/>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1" name="Google Shape;1271;p14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72" name="Google Shape;1272;p14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73" name="Google Shape;1273;p145"/>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4" name="Google Shape;1274;p14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1275"/>
        <p:cNvGrpSpPr/>
        <p:nvPr/>
      </p:nvGrpSpPr>
      <p:grpSpPr>
        <a:xfrm>
          <a:off x="0" y="0"/>
          <a:ext cx="0" cy="0"/>
          <a:chOff x="0" y="0"/>
          <a:chExt cx="0" cy="0"/>
        </a:xfrm>
      </p:grpSpPr>
      <p:sp>
        <p:nvSpPr>
          <p:cNvPr id="1276" name="Google Shape;1276;p14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77" name="Google Shape;1277;p146"/>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78" name="Google Shape;1278;p14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79" name="Google Shape;1279;p146"/>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p146"/>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2">
    <p:spTree>
      <p:nvGrpSpPr>
        <p:cNvPr id="1" name="Shape 1281"/>
        <p:cNvGrpSpPr/>
        <p:nvPr/>
      </p:nvGrpSpPr>
      <p:grpSpPr>
        <a:xfrm>
          <a:off x="0" y="0"/>
          <a:ext cx="0" cy="0"/>
          <a:chOff x="0" y="0"/>
          <a:chExt cx="0" cy="0"/>
        </a:xfrm>
      </p:grpSpPr>
      <p:sp>
        <p:nvSpPr>
          <p:cNvPr id="1282" name="Google Shape;1282;p14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3" name="Google Shape;1283;p14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4" name="Google Shape;1284;p147"/>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5" name="Google Shape;1285;p147"/>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6" name="Google Shape;1286;p147"/>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87" name="Google Shape;1287;p14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4">
    <p:spTree>
      <p:nvGrpSpPr>
        <p:cNvPr id="1" name="Shape 1288"/>
        <p:cNvGrpSpPr/>
        <p:nvPr/>
      </p:nvGrpSpPr>
      <p:grpSpPr>
        <a:xfrm>
          <a:off x="0" y="0"/>
          <a:ext cx="0" cy="0"/>
          <a:chOff x="0" y="0"/>
          <a:chExt cx="0" cy="0"/>
        </a:xfrm>
      </p:grpSpPr>
      <p:sp>
        <p:nvSpPr>
          <p:cNvPr id="1289" name="Google Shape;1289;p14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0" name="Google Shape;1290;p14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1" name="Google Shape;1291;p14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2" name="Google Shape;1292;p1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3" name="Google Shape;1293;p1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4" name="Google Shape;1294;p14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95" name="Google Shape;1295;p14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96" name="Google Shape;1296;p14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7" name="Google Shape;1297;p14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298"/>
        <p:cNvGrpSpPr/>
        <p:nvPr/>
      </p:nvGrpSpPr>
      <p:grpSpPr>
        <a:xfrm>
          <a:off x="0" y="0"/>
          <a:ext cx="0" cy="0"/>
          <a:chOff x="0" y="0"/>
          <a:chExt cx="0" cy="0"/>
        </a:xfrm>
      </p:grpSpPr>
      <p:sp>
        <p:nvSpPr>
          <p:cNvPr id="1299" name="Google Shape;1299;p14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0" name="Google Shape;1300;p14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1" name="Google Shape;1301;p14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3" name="Google Shape;1303;p1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04" name="Google Shape;1304;p14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05" name="Google Shape;1305;p14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06" name="Google Shape;1306;p14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07" name="Google Shape;1307;p149"/>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6">
    <p:spTree>
      <p:nvGrpSpPr>
        <p:cNvPr id="1" name="Shape 1308"/>
        <p:cNvGrpSpPr/>
        <p:nvPr/>
      </p:nvGrpSpPr>
      <p:grpSpPr>
        <a:xfrm>
          <a:off x="0" y="0"/>
          <a:ext cx="0" cy="0"/>
          <a:chOff x="0" y="0"/>
          <a:chExt cx="0" cy="0"/>
        </a:xfrm>
      </p:grpSpPr>
      <p:sp>
        <p:nvSpPr>
          <p:cNvPr id="1309" name="Google Shape;1309;p150"/>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0" name="Google Shape;1310;p150"/>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1" name="Google Shape;1311;p1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5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3" name="Google Shape;1313;p1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4" name="Google Shape;1314;p150"/>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15" name="Google Shape;1315;p150"/>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16" name="Google Shape;1316;p150"/>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7" name="Google Shape;1317;p150"/>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3">
    <p:spTree>
      <p:nvGrpSpPr>
        <p:cNvPr id="1" name="Shape 1318"/>
        <p:cNvGrpSpPr/>
        <p:nvPr/>
      </p:nvGrpSpPr>
      <p:grpSpPr>
        <a:xfrm>
          <a:off x="0" y="0"/>
          <a:ext cx="0" cy="0"/>
          <a:chOff x="0" y="0"/>
          <a:chExt cx="0" cy="0"/>
        </a:xfrm>
      </p:grpSpPr>
      <p:sp>
        <p:nvSpPr>
          <p:cNvPr id="1319" name="Google Shape;1319;p151"/>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0" name="Google Shape;1320;p15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1" name="Google Shape;1321;p15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2" name="Google Shape;1322;p151"/>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3" name="Google Shape;1323;p151"/>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3">
    <p:spTree>
      <p:nvGrpSpPr>
        <p:cNvPr id="1" name="Shape 1324"/>
        <p:cNvGrpSpPr/>
        <p:nvPr/>
      </p:nvGrpSpPr>
      <p:grpSpPr>
        <a:xfrm>
          <a:off x="0" y="0"/>
          <a:ext cx="0" cy="0"/>
          <a:chOff x="0" y="0"/>
          <a:chExt cx="0" cy="0"/>
        </a:xfrm>
      </p:grpSpPr>
      <p:sp>
        <p:nvSpPr>
          <p:cNvPr id="1325" name="Google Shape;1325;p15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326" name="Google Shape;1326;p152"/>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327" name="Google Shape;1327;p15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8" name="Google Shape;1328;p152"/>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9" name="Google Shape;1329;p152"/>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35"/>
        <p:cNvGrpSpPr/>
        <p:nvPr/>
      </p:nvGrpSpPr>
      <p:grpSpPr>
        <a:xfrm>
          <a:off x="0" y="0"/>
          <a:ext cx="0" cy="0"/>
          <a:chOff x="0" y="0"/>
          <a:chExt cx="0" cy="0"/>
        </a:xfrm>
      </p:grpSpPr>
      <p:sp>
        <p:nvSpPr>
          <p:cNvPr id="136" name="Google Shape;136;p3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7" name="Google Shape;137;p3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38" name="Google Shape;138;p34"/>
          <p:cNvGrpSpPr/>
          <p:nvPr/>
        </p:nvGrpSpPr>
        <p:grpSpPr>
          <a:xfrm>
            <a:off x="0" y="5379426"/>
            <a:ext cx="2807368" cy="753891"/>
            <a:chOff x="0" y="5379426"/>
            <a:chExt cx="2807368" cy="753891"/>
          </a:xfrm>
        </p:grpSpPr>
        <p:sp>
          <p:nvSpPr>
            <p:cNvPr id="139" name="Google Shape;139;p3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3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1" name="Google Shape;141;p34"/>
          <p:cNvSpPr>
            <a:spLocks noGrp="1"/>
          </p:cNvSpPr>
          <p:nvPr>
            <p:ph type="pic" idx="2"/>
          </p:nvPr>
        </p:nvSpPr>
        <p:spPr>
          <a:xfrm>
            <a:off x="2807368" y="457202"/>
            <a:ext cx="8915400" cy="5943598"/>
          </a:xfrm>
          <a:prstGeom prst="rect">
            <a:avLst/>
          </a:prstGeom>
          <a:noFill/>
          <a:ln>
            <a:noFill/>
          </a:ln>
        </p:spPr>
      </p:sp>
      <p:pic>
        <p:nvPicPr>
          <p:cNvPr id="142" name="Google Shape;142;p3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3">
    <p:spTree>
      <p:nvGrpSpPr>
        <p:cNvPr id="1" name="Shape 1330"/>
        <p:cNvGrpSpPr/>
        <p:nvPr/>
      </p:nvGrpSpPr>
      <p:grpSpPr>
        <a:xfrm>
          <a:off x="0" y="0"/>
          <a:ext cx="0" cy="0"/>
          <a:chOff x="0" y="0"/>
          <a:chExt cx="0" cy="0"/>
        </a:xfrm>
      </p:grpSpPr>
      <p:sp>
        <p:nvSpPr>
          <p:cNvPr id="1331" name="Google Shape;1331;p15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32" name="Google Shape;1332;p15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33" name="Google Shape;1333;p153"/>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4" name="Google Shape;1334;p153"/>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5" name="Google Shape;1335;p153"/>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36" name="Google Shape;1336;p15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7">
    <p:spTree>
      <p:nvGrpSpPr>
        <p:cNvPr id="1" name="Shape 1337"/>
        <p:cNvGrpSpPr/>
        <p:nvPr/>
      </p:nvGrpSpPr>
      <p:grpSpPr>
        <a:xfrm>
          <a:off x="0" y="0"/>
          <a:ext cx="0" cy="0"/>
          <a:chOff x="0" y="0"/>
          <a:chExt cx="0" cy="0"/>
        </a:xfrm>
      </p:grpSpPr>
      <p:sp>
        <p:nvSpPr>
          <p:cNvPr id="1338" name="Google Shape;1338;p154"/>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9" name="Google Shape;1339;p154"/>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0" name="Google Shape;1340;p1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41" name="Google Shape;1341;p15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p1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43" name="Google Shape;1343;p154"/>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44" name="Google Shape;1344;p154"/>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45" name="Google Shape;1345;p154"/>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46" name="Google Shape;1346;p154"/>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1347"/>
        <p:cNvGrpSpPr/>
        <p:nvPr/>
      </p:nvGrpSpPr>
      <p:grpSpPr>
        <a:xfrm>
          <a:off x="0" y="0"/>
          <a:ext cx="0" cy="0"/>
          <a:chOff x="0" y="0"/>
          <a:chExt cx="0" cy="0"/>
        </a:xfrm>
      </p:grpSpPr>
      <p:sp>
        <p:nvSpPr>
          <p:cNvPr id="1348" name="Google Shape;1348;p155"/>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9" name="Google Shape;1349;p15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50" name="Google Shape;1350;p15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51" name="Google Shape;1351;p155"/>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2" name="Google Shape;1352;p15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1353"/>
        <p:cNvGrpSpPr/>
        <p:nvPr/>
      </p:nvGrpSpPr>
      <p:grpSpPr>
        <a:xfrm>
          <a:off x="0" y="0"/>
          <a:ext cx="0" cy="0"/>
          <a:chOff x="0" y="0"/>
          <a:chExt cx="0" cy="0"/>
        </a:xfrm>
      </p:grpSpPr>
      <p:sp>
        <p:nvSpPr>
          <p:cNvPr id="1354" name="Google Shape;1354;p15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355" name="Google Shape;1355;p156"/>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356" name="Google Shape;1356;p15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57" name="Google Shape;1357;p156"/>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8" name="Google Shape;1358;p156"/>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1359"/>
        <p:cNvGrpSpPr/>
        <p:nvPr/>
      </p:nvGrpSpPr>
      <p:grpSpPr>
        <a:xfrm>
          <a:off x="0" y="0"/>
          <a:ext cx="0" cy="0"/>
          <a:chOff x="0" y="0"/>
          <a:chExt cx="0" cy="0"/>
        </a:xfrm>
      </p:grpSpPr>
      <p:sp>
        <p:nvSpPr>
          <p:cNvPr id="1360" name="Google Shape;1360;p15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61" name="Google Shape;1361;p15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62" name="Google Shape;1362;p157"/>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3" name="Google Shape;1363;p157"/>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4" name="Google Shape;1364;p157"/>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65" name="Google Shape;1365;p15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5">
    <p:spTree>
      <p:nvGrpSpPr>
        <p:cNvPr id="1" name="Shape 1366"/>
        <p:cNvGrpSpPr/>
        <p:nvPr/>
      </p:nvGrpSpPr>
      <p:grpSpPr>
        <a:xfrm>
          <a:off x="0" y="0"/>
          <a:ext cx="0" cy="0"/>
          <a:chOff x="0" y="0"/>
          <a:chExt cx="0" cy="0"/>
        </a:xfrm>
      </p:grpSpPr>
      <p:sp>
        <p:nvSpPr>
          <p:cNvPr id="1367" name="Google Shape;1367;p158"/>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8" name="Google Shape;1368;p15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69" name="Google Shape;1369;p15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70" name="Google Shape;1370;p158"/>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71" name="Google Shape;1371;p158"/>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5">
    <p:spTree>
      <p:nvGrpSpPr>
        <p:cNvPr id="1" name="Shape 1372"/>
        <p:cNvGrpSpPr/>
        <p:nvPr/>
      </p:nvGrpSpPr>
      <p:grpSpPr>
        <a:xfrm>
          <a:off x="0" y="0"/>
          <a:ext cx="0" cy="0"/>
          <a:chOff x="0" y="0"/>
          <a:chExt cx="0" cy="0"/>
        </a:xfrm>
      </p:grpSpPr>
      <p:sp>
        <p:nvSpPr>
          <p:cNvPr id="1373" name="Google Shape;1373;p15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374" name="Google Shape;1374;p159"/>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375" name="Google Shape;1375;p15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76" name="Google Shape;1376;p159"/>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7" name="Google Shape;1377;p159"/>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5">
    <p:spTree>
      <p:nvGrpSpPr>
        <p:cNvPr id="1" name="Shape 1378"/>
        <p:cNvGrpSpPr/>
        <p:nvPr/>
      </p:nvGrpSpPr>
      <p:grpSpPr>
        <a:xfrm>
          <a:off x="0" y="0"/>
          <a:ext cx="0" cy="0"/>
          <a:chOff x="0" y="0"/>
          <a:chExt cx="0" cy="0"/>
        </a:xfrm>
      </p:grpSpPr>
      <p:sp>
        <p:nvSpPr>
          <p:cNvPr id="1379" name="Google Shape;1379;p16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80" name="Google Shape;1380;p16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81" name="Google Shape;1381;p160"/>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2" name="Google Shape;1382;p160"/>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3" name="Google Shape;1383;p160"/>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84" name="Google Shape;1384;p160"/>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over">
  <p:cSld name="Cover 12">
    <p:spTree>
      <p:nvGrpSpPr>
        <p:cNvPr id="1" name="Shape 1385"/>
        <p:cNvGrpSpPr/>
        <p:nvPr/>
      </p:nvGrpSpPr>
      <p:grpSpPr>
        <a:xfrm>
          <a:off x="0" y="0"/>
          <a:ext cx="0" cy="0"/>
          <a:chOff x="0" y="0"/>
          <a:chExt cx="0" cy="0"/>
        </a:xfrm>
      </p:grpSpPr>
      <p:sp>
        <p:nvSpPr>
          <p:cNvPr id="1386" name="Google Shape;1386;p161"/>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7" name="Google Shape;1387;p161"/>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8" name="Google Shape;1388;p16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89" name="Google Shape;1389;p161"/>
          <p:cNvSpPr>
            <a:spLocks noGrp="1"/>
          </p:cNvSpPr>
          <p:nvPr>
            <p:ph type="pic" idx="2"/>
          </p:nvPr>
        </p:nvSpPr>
        <p:spPr>
          <a:xfrm>
            <a:off x="7118684" y="233915"/>
            <a:ext cx="5073316" cy="5943600"/>
          </a:xfrm>
          <a:prstGeom prst="rect">
            <a:avLst/>
          </a:prstGeom>
          <a:noFill/>
          <a:ln>
            <a:noFill/>
          </a:ln>
        </p:spPr>
      </p:sp>
      <p:grpSp>
        <p:nvGrpSpPr>
          <p:cNvPr id="1390" name="Google Shape;1390;p161"/>
          <p:cNvGrpSpPr/>
          <p:nvPr/>
        </p:nvGrpSpPr>
        <p:grpSpPr>
          <a:xfrm>
            <a:off x="0" y="5020348"/>
            <a:ext cx="12192000" cy="1837653"/>
            <a:chOff x="0" y="5020348"/>
            <a:chExt cx="12192000" cy="1837653"/>
          </a:xfrm>
        </p:grpSpPr>
        <p:sp>
          <p:nvSpPr>
            <p:cNvPr id="1391" name="Google Shape;1391;p16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2" name="Google Shape;1392;p161"/>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3" name="Google Shape;1393;p16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Divider">
  <p:cSld name="Divider 11">
    <p:bg>
      <p:bgPr>
        <a:solidFill>
          <a:schemeClr val="lt2"/>
        </a:solidFill>
        <a:effectLst/>
      </p:bgPr>
    </p:bg>
    <p:spTree>
      <p:nvGrpSpPr>
        <p:cNvPr id="1" name="Shape 1394"/>
        <p:cNvGrpSpPr/>
        <p:nvPr/>
      </p:nvGrpSpPr>
      <p:grpSpPr>
        <a:xfrm>
          <a:off x="0" y="0"/>
          <a:ext cx="0" cy="0"/>
          <a:chOff x="0" y="0"/>
          <a:chExt cx="0" cy="0"/>
        </a:xfrm>
      </p:grpSpPr>
      <p:grpSp>
        <p:nvGrpSpPr>
          <p:cNvPr id="1395" name="Google Shape;1395;p162"/>
          <p:cNvGrpSpPr/>
          <p:nvPr/>
        </p:nvGrpSpPr>
        <p:grpSpPr>
          <a:xfrm>
            <a:off x="0" y="5020347"/>
            <a:ext cx="12192000" cy="1837653"/>
            <a:chOff x="0" y="5020347"/>
            <a:chExt cx="12192000" cy="1837653"/>
          </a:xfrm>
        </p:grpSpPr>
        <p:sp>
          <p:nvSpPr>
            <p:cNvPr id="1396" name="Google Shape;1396;p16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7" name="Google Shape;1397;p16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8" name="Google Shape;1398;p16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9" name="Google Shape;1399;p16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400" name="Google Shape;1400;p16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1" name="Google Shape;1401;p16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43"/>
        <p:cNvGrpSpPr/>
        <p:nvPr/>
      </p:nvGrpSpPr>
      <p:grpSpPr>
        <a:xfrm>
          <a:off x="0" y="0"/>
          <a:ext cx="0" cy="0"/>
          <a:chOff x="0" y="0"/>
          <a:chExt cx="0" cy="0"/>
        </a:xfrm>
      </p:grpSpPr>
      <p:sp>
        <p:nvSpPr>
          <p:cNvPr id="144" name="Google Shape;144;p3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3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8" name="Google Shape;148;p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9" name="Google Shape;149;p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0" name="Google Shape;150;p35"/>
          <p:cNvGrpSpPr/>
          <p:nvPr/>
        </p:nvGrpSpPr>
        <p:grpSpPr>
          <a:xfrm>
            <a:off x="7191542" y="1"/>
            <a:ext cx="5000459" cy="1425992"/>
            <a:chOff x="7191542" y="1"/>
            <a:chExt cx="5000459" cy="1425992"/>
          </a:xfrm>
        </p:grpSpPr>
        <p:pic>
          <p:nvPicPr>
            <p:cNvPr id="151" name="Google Shape;151;p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2" name="Google Shape;152;p35"/>
            <p:cNvGrpSpPr/>
            <p:nvPr/>
          </p:nvGrpSpPr>
          <p:grpSpPr>
            <a:xfrm>
              <a:off x="7191542" y="1"/>
              <a:ext cx="5000459" cy="1425992"/>
              <a:chOff x="7186272" y="0"/>
              <a:chExt cx="5005729" cy="1427495"/>
            </a:xfrm>
          </p:grpSpPr>
          <p:sp>
            <p:nvSpPr>
              <p:cNvPr id="153" name="Google Shape;153;p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55" name="Google Shape;155;p3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Photo Slide">
  <p:cSld name="Photo Slide 11">
    <p:spTree>
      <p:nvGrpSpPr>
        <p:cNvPr id="1" name="Shape 1402"/>
        <p:cNvGrpSpPr/>
        <p:nvPr/>
      </p:nvGrpSpPr>
      <p:grpSpPr>
        <a:xfrm>
          <a:off x="0" y="0"/>
          <a:ext cx="0" cy="0"/>
          <a:chOff x="0" y="0"/>
          <a:chExt cx="0" cy="0"/>
        </a:xfrm>
      </p:grpSpPr>
      <p:sp>
        <p:nvSpPr>
          <p:cNvPr id="1403" name="Google Shape;1403;p16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04" name="Google Shape;1404;p16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405" name="Google Shape;1405;p163"/>
          <p:cNvGrpSpPr/>
          <p:nvPr/>
        </p:nvGrpSpPr>
        <p:grpSpPr>
          <a:xfrm>
            <a:off x="0" y="5379426"/>
            <a:ext cx="2807368" cy="753891"/>
            <a:chOff x="0" y="5379426"/>
            <a:chExt cx="2807368" cy="753891"/>
          </a:xfrm>
        </p:grpSpPr>
        <p:sp>
          <p:nvSpPr>
            <p:cNvPr id="1406" name="Google Shape;1406;p16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7" name="Google Shape;1407;p16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08" name="Google Shape;1408;p163"/>
          <p:cNvSpPr>
            <a:spLocks noGrp="1"/>
          </p:cNvSpPr>
          <p:nvPr>
            <p:ph type="pic" idx="2"/>
          </p:nvPr>
        </p:nvSpPr>
        <p:spPr>
          <a:xfrm>
            <a:off x="2807368" y="457202"/>
            <a:ext cx="8915400" cy="5943598"/>
          </a:xfrm>
          <a:prstGeom prst="rect">
            <a:avLst/>
          </a:prstGeom>
          <a:noFill/>
          <a:ln>
            <a:noFill/>
          </a:ln>
        </p:spPr>
      </p:sp>
      <p:pic>
        <p:nvPicPr>
          <p:cNvPr id="1409" name="Google Shape;1409;p163"/>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Quotation">
  <p:cSld name="Quotation 16">
    <p:spTree>
      <p:nvGrpSpPr>
        <p:cNvPr id="1" name="Shape 1410"/>
        <p:cNvGrpSpPr/>
        <p:nvPr/>
      </p:nvGrpSpPr>
      <p:grpSpPr>
        <a:xfrm>
          <a:off x="0" y="0"/>
          <a:ext cx="0" cy="0"/>
          <a:chOff x="0" y="0"/>
          <a:chExt cx="0" cy="0"/>
        </a:xfrm>
      </p:grpSpPr>
      <p:sp>
        <p:nvSpPr>
          <p:cNvPr id="1411" name="Google Shape;1411;p16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2" name="Google Shape;1412;p16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3" name="Google Shape;1413;p16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4" name="Google Shape;1414;p1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15" name="Google Shape;1415;p16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16" name="Google Shape;1416;p16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17" name="Google Shape;1417;p164"/>
          <p:cNvGrpSpPr/>
          <p:nvPr/>
        </p:nvGrpSpPr>
        <p:grpSpPr>
          <a:xfrm>
            <a:off x="7191542" y="1"/>
            <a:ext cx="5000459" cy="1425992"/>
            <a:chOff x="7191542" y="1"/>
            <a:chExt cx="5000459" cy="1425992"/>
          </a:xfrm>
        </p:grpSpPr>
        <p:pic>
          <p:nvPicPr>
            <p:cNvPr id="1418" name="Google Shape;1418;p16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19" name="Google Shape;1419;p164"/>
            <p:cNvGrpSpPr/>
            <p:nvPr/>
          </p:nvGrpSpPr>
          <p:grpSpPr>
            <a:xfrm>
              <a:off x="7191542" y="1"/>
              <a:ext cx="5000459" cy="1425992"/>
              <a:chOff x="7186272" y="0"/>
              <a:chExt cx="5005729" cy="1427495"/>
            </a:xfrm>
          </p:grpSpPr>
          <p:sp>
            <p:nvSpPr>
              <p:cNvPr id="1420" name="Google Shape;1420;p16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1" name="Google Shape;1421;p16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422" name="Google Shape;1422;p16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Content">
  <p:cSld name="Title and Content 11">
    <p:spTree>
      <p:nvGrpSpPr>
        <p:cNvPr id="1" name="Shape 1423"/>
        <p:cNvGrpSpPr/>
        <p:nvPr/>
      </p:nvGrpSpPr>
      <p:grpSpPr>
        <a:xfrm>
          <a:off x="0" y="0"/>
          <a:ext cx="0" cy="0"/>
          <a:chOff x="0" y="0"/>
          <a:chExt cx="0" cy="0"/>
        </a:xfrm>
      </p:grpSpPr>
      <p:grpSp>
        <p:nvGrpSpPr>
          <p:cNvPr id="1424" name="Google Shape;1424;p165"/>
          <p:cNvGrpSpPr/>
          <p:nvPr/>
        </p:nvGrpSpPr>
        <p:grpSpPr>
          <a:xfrm>
            <a:off x="7191542" y="1"/>
            <a:ext cx="5000459" cy="1425992"/>
            <a:chOff x="7191542" y="1"/>
            <a:chExt cx="5000459" cy="1425992"/>
          </a:xfrm>
        </p:grpSpPr>
        <p:pic>
          <p:nvPicPr>
            <p:cNvPr id="1425" name="Google Shape;1425;p16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26" name="Google Shape;1426;p165"/>
            <p:cNvGrpSpPr/>
            <p:nvPr/>
          </p:nvGrpSpPr>
          <p:grpSpPr>
            <a:xfrm>
              <a:off x="7191542" y="1"/>
              <a:ext cx="5000459" cy="1425992"/>
              <a:chOff x="7186272" y="0"/>
              <a:chExt cx="5005729" cy="1427495"/>
            </a:xfrm>
          </p:grpSpPr>
          <p:sp>
            <p:nvSpPr>
              <p:cNvPr id="1427" name="Google Shape;1427;p1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8" name="Google Shape;1428;p1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429" name="Google Shape;1429;p16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0" name="Google Shape;1430;p16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1" name="Google Shape;1431;p1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32" name="Google Shape;1432;p1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33" name="Google Shape;1433;p1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wo Content">
  <p:cSld name="Two Content 11">
    <p:spTree>
      <p:nvGrpSpPr>
        <p:cNvPr id="1" name="Shape 1434"/>
        <p:cNvGrpSpPr/>
        <p:nvPr/>
      </p:nvGrpSpPr>
      <p:grpSpPr>
        <a:xfrm>
          <a:off x="0" y="0"/>
          <a:ext cx="0" cy="0"/>
          <a:chOff x="0" y="0"/>
          <a:chExt cx="0" cy="0"/>
        </a:xfrm>
      </p:grpSpPr>
      <p:sp>
        <p:nvSpPr>
          <p:cNvPr id="1435" name="Google Shape;1435;p16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6" name="Google Shape;1436;p16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37" name="Google Shape;1437;p166"/>
          <p:cNvGrpSpPr/>
          <p:nvPr/>
        </p:nvGrpSpPr>
        <p:grpSpPr>
          <a:xfrm>
            <a:off x="7191542" y="1"/>
            <a:ext cx="5000459" cy="1425992"/>
            <a:chOff x="7191542" y="1"/>
            <a:chExt cx="5000459" cy="1425992"/>
          </a:xfrm>
        </p:grpSpPr>
        <p:pic>
          <p:nvPicPr>
            <p:cNvPr id="1438" name="Google Shape;1438;p16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39" name="Google Shape;1439;p166"/>
            <p:cNvGrpSpPr/>
            <p:nvPr/>
          </p:nvGrpSpPr>
          <p:grpSpPr>
            <a:xfrm>
              <a:off x="7191542" y="1"/>
              <a:ext cx="5000459" cy="1425992"/>
              <a:chOff x="7186272" y="0"/>
              <a:chExt cx="5005729" cy="1427495"/>
            </a:xfrm>
          </p:grpSpPr>
          <p:sp>
            <p:nvSpPr>
              <p:cNvPr id="1440" name="Google Shape;1440;p16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1" name="Google Shape;1441;p16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442" name="Google Shape;1442;p16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3" name="Google Shape;1443;p16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44" name="Google Shape;1444;p16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45" name="Google Shape;1445;p1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Comparison">
  <p:cSld name="Comparison 10">
    <p:spTree>
      <p:nvGrpSpPr>
        <p:cNvPr id="1" name="Shape 1446"/>
        <p:cNvGrpSpPr/>
        <p:nvPr/>
      </p:nvGrpSpPr>
      <p:grpSpPr>
        <a:xfrm>
          <a:off x="0" y="0"/>
          <a:ext cx="0" cy="0"/>
          <a:chOff x="0" y="0"/>
          <a:chExt cx="0" cy="0"/>
        </a:xfrm>
      </p:grpSpPr>
      <p:grpSp>
        <p:nvGrpSpPr>
          <p:cNvPr id="1447" name="Google Shape;1447;p167"/>
          <p:cNvGrpSpPr/>
          <p:nvPr/>
        </p:nvGrpSpPr>
        <p:grpSpPr>
          <a:xfrm>
            <a:off x="7191542" y="1"/>
            <a:ext cx="5000459" cy="1425992"/>
            <a:chOff x="7191542" y="1"/>
            <a:chExt cx="5000459" cy="1425992"/>
          </a:xfrm>
        </p:grpSpPr>
        <p:pic>
          <p:nvPicPr>
            <p:cNvPr id="1448" name="Google Shape;1448;p16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49" name="Google Shape;1449;p167"/>
            <p:cNvGrpSpPr/>
            <p:nvPr/>
          </p:nvGrpSpPr>
          <p:grpSpPr>
            <a:xfrm>
              <a:off x="7191542" y="1"/>
              <a:ext cx="5000459" cy="1425992"/>
              <a:chOff x="7186272" y="0"/>
              <a:chExt cx="5005729" cy="1427495"/>
            </a:xfrm>
          </p:grpSpPr>
          <p:sp>
            <p:nvSpPr>
              <p:cNvPr id="1450" name="Google Shape;1450;p16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1" name="Google Shape;1451;p16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452" name="Google Shape;1452;p16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3" name="Google Shape;1453;p16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4" name="Google Shape;1454;p16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5" name="Google Shape;1455;p16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6" name="Google Shape;1456;p16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7" name="Google Shape;1457;p1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58" name="Google Shape;1458;p16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59" name="Google Shape;1459;p1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p:cSld name="Title Only 10">
    <p:spTree>
      <p:nvGrpSpPr>
        <p:cNvPr id="1" name="Shape 1460"/>
        <p:cNvGrpSpPr/>
        <p:nvPr/>
      </p:nvGrpSpPr>
      <p:grpSpPr>
        <a:xfrm>
          <a:off x="0" y="0"/>
          <a:ext cx="0" cy="0"/>
          <a:chOff x="0" y="0"/>
          <a:chExt cx="0" cy="0"/>
        </a:xfrm>
      </p:grpSpPr>
      <p:grpSp>
        <p:nvGrpSpPr>
          <p:cNvPr id="1461" name="Google Shape;1461;p168"/>
          <p:cNvGrpSpPr/>
          <p:nvPr/>
        </p:nvGrpSpPr>
        <p:grpSpPr>
          <a:xfrm>
            <a:off x="7191542" y="1"/>
            <a:ext cx="5000459" cy="1425992"/>
            <a:chOff x="7191542" y="1"/>
            <a:chExt cx="5000459" cy="1425992"/>
          </a:xfrm>
        </p:grpSpPr>
        <p:pic>
          <p:nvPicPr>
            <p:cNvPr id="1462" name="Google Shape;1462;p16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63" name="Google Shape;1463;p168"/>
            <p:cNvGrpSpPr/>
            <p:nvPr/>
          </p:nvGrpSpPr>
          <p:grpSpPr>
            <a:xfrm>
              <a:off x="7191542" y="1"/>
              <a:ext cx="5000459" cy="1425992"/>
              <a:chOff x="7186272" y="0"/>
              <a:chExt cx="5005729" cy="1427495"/>
            </a:xfrm>
          </p:grpSpPr>
          <p:sp>
            <p:nvSpPr>
              <p:cNvPr id="1464" name="Google Shape;1464;p16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5" name="Google Shape;1465;p16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466" name="Google Shape;1466;p16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7" name="Google Shape;1467;p16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68" name="Google Shape;1468;p16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69" name="Google Shape;1469;p16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End">
  <p:cSld name="End 11">
    <p:spTree>
      <p:nvGrpSpPr>
        <p:cNvPr id="1" name="Shape 1470"/>
        <p:cNvGrpSpPr/>
        <p:nvPr/>
      </p:nvGrpSpPr>
      <p:grpSpPr>
        <a:xfrm>
          <a:off x="0" y="0"/>
          <a:ext cx="0" cy="0"/>
          <a:chOff x="0" y="0"/>
          <a:chExt cx="0" cy="0"/>
        </a:xfrm>
      </p:grpSpPr>
      <p:grpSp>
        <p:nvGrpSpPr>
          <p:cNvPr id="1471" name="Google Shape;1471;p169"/>
          <p:cNvGrpSpPr/>
          <p:nvPr/>
        </p:nvGrpSpPr>
        <p:grpSpPr>
          <a:xfrm>
            <a:off x="0" y="0"/>
            <a:ext cx="12192000" cy="2148830"/>
            <a:chOff x="0" y="0"/>
            <a:chExt cx="12192000" cy="2148830"/>
          </a:xfrm>
        </p:grpSpPr>
        <p:sp>
          <p:nvSpPr>
            <p:cNvPr id="1472" name="Google Shape;1472;p16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3" name="Google Shape;1473;p16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74" name="Google Shape;1474;p16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5" name="Google Shape;1475;p16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6" name="Google Shape;1476;p16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7" name="Google Shape;1477;p16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478" name="Google Shape;1478;p16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p:cSld name="Blank 9">
    <p:spTree>
      <p:nvGrpSpPr>
        <p:cNvPr id="1" name="Shape 1479"/>
        <p:cNvGrpSpPr/>
        <p:nvPr/>
      </p:nvGrpSpPr>
      <p:grpSpPr>
        <a:xfrm>
          <a:off x="0" y="0"/>
          <a:ext cx="0" cy="0"/>
          <a:chOff x="0" y="0"/>
          <a:chExt cx="0" cy="0"/>
        </a:xfrm>
      </p:grpSpPr>
      <p:sp>
        <p:nvSpPr>
          <p:cNvPr id="1480" name="Google Shape;1480;p1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81" name="Google Shape;1481;p17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82" name="Google Shape;1482;p1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83" name="Google Shape;1483;p170"/>
          <p:cNvGrpSpPr/>
          <p:nvPr/>
        </p:nvGrpSpPr>
        <p:grpSpPr>
          <a:xfrm>
            <a:off x="7191542" y="1"/>
            <a:ext cx="5000459" cy="1425992"/>
            <a:chOff x="7191542" y="1"/>
            <a:chExt cx="5000459" cy="1425992"/>
          </a:xfrm>
        </p:grpSpPr>
        <p:pic>
          <p:nvPicPr>
            <p:cNvPr id="1484" name="Google Shape;1484;p17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85" name="Google Shape;1485;p170"/>
            <p:cNvGrpSpPr/>
            <p:nvPr/>
          </p:nvGrpSpPr>
          <p:grpSpPr>
            <a:xfrm>
              <a:off x="7191542" y="1"/>
              <a:ext cx="5000459" cy="1425992"/>
              <a:chOff x="7186272" y="0"/>
              <a:chExt cx="5005729" cy="1427495"/>
            </a:xfrm>
          </p:grpSpPr>
          <p:sp>
            <p:nvSpPr>
              <p:cNvPr id="1486" name="Google Shape;1486;p17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7" name="Google Shape;1487;p17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over">
  <p:cSld name="Cover 13">
    <p:spTree>
      <p:nvGrpSpPr>
        <p:cNvPr id="1" name="Shape 1488"/>
        <p:cNvGrpSpPr/>
        <p:nvPr/>
      </p:nvGrpSpPr>
      <p:grpSpPr>
        <a:xfrm>
          <a:off x="0" y="0"/>
          <a:ext cx="0" cy="0"/>
          <a:chOff x="0" y="0"/>
          <a:chExt cx="0" cy="0"/>
        </a:xfrm>
      </p:grpSpPr>
      <p:sp>
        <p:nvSpPr>
          <p:cNvPr id="1489" name="Google Shape;1489;p171"/>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0" name="Google Shape;1490;p171"/>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1" name="Google Shape;1491;p17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92" name="Google Shape;1492;p171"/>
          <p:cNvSpPr>
            <a:spLocks noGrp="1"/>
          </p:cNvSpPr>
          <p:nvPr>
            <p:ph type="pic" idx="2"/>
          </p:nvPr>
        </p:nvSpPr>
        <p:spPr>
          <a:xfrm>
            <a:off x="7118684" y="233915"/>
            <a:ext cx="5073316" cy="5943600"/>
          </a:xfrm>
          <a:prstGeom prst="rect">
            <a:avLst/>
          </a:prstGeom>
          <a:noFill/>
          <a:ln>
            <a:noFill/>
          </a:ln>
        </p:spPr>
      </p:sp>
      <p:grpSp>
        <p:nvGrpSpPr>
          <p:cNvPr id="1493" name="Google Shape;1493;p171"/>
          <p:cNvGrpSpPr/>
          <p:nvPr/>
        </p:nvGrpSpPr>
        <p:grpSpPr>
          <a:xfrm>
            <a:off x="0" y="5020348"/>
            <a:ext cx="12192000" cy="1837653"/>
            <a:chOff x="0" y="5020348"/>
            <a:chExt cx="12192000" cy="1837653"/>
          </a:xfrm>
        </p:grpSpPr>
        <p:sp>
          <p:nvSpPr>
            <p:cNvPr id="1494" name="Google Shape;1494;p17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5" name="Google Shape;1495;p171"/>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6" name="Google Shape;1496;p17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Divider">
  <p:cSld name="Divider 12">
    <p:bg>
      <p:bgPr>
        <a:solidFill>
          <a:schemeClr val="lt2"/>
        </a:solidFill>
        <a:effectLst/>
      </p:bgPr>
    </p:bg>
    <p:spTree>
      <p:nvGrpSpPr>
        <p:cNvPr id="1" name="Shape 1497"/>
        <p:cNvGrpSpPr/>
        <p:nvPr/>
      </p:nvGrpSpPr>
      <p:grpSpPr>
        <a:xfrm>
          <a:off x="0" y="0"/>
          <a:ext cx="0" cy="0"/>
          <a:chOff x="0" y="0"/>
          <a:chExt cx="0" cy="0"/>
        </a:xfrm>
      </p:grpSpPr>
      <p:grpSp>
        <p:nvGrpSpPr>
          <p:cNvPr id="1498" name="Google Shape;1498;p172"/>
          <p:cNvGrpSpPr/>
          <p:nvPr/>
        </p:nvGrpSpPr>
        <p:grpSpPr>
          <a:xfrm>
            <a:off x="0" y="5020347"/>
            <a:ext cx="12192000" cy="1837653"/>
            <a:chOff x="0" y="5020347"/>
            <a:chExt cx="12192000" cy="1837653"/>
          </a:xfrm>
        </p:grpSpPr>
        <p:sp>
          <p:nvSpPr>
            <p:cNvPr id="1499" name="Google Shape;1499;p17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0" name="Google Shape;1500;p17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1" name="Google Shape;1501;p17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2" name="Google Shape;1502;p17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503" name="Google Shape;1503;p17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4" name="Google Shape;1504;p17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156"/>
        <p:cNvGrpSpPr/>
        <p:nvPr/>
      </p:nvGrpSpPr>
      <p:grpSpPr>
        <a:xfrm>
          <a:off x="0" y="0"/>
          <a:ext cx="0" cy="0"/>
          <a:chOff x="0" y="0"/>
          <a:chExt cx="0" cy="0"/>
        </a:xfrm>
      </p:grpSpPr>
      <p:grpSp>
        <p:nvGrpSpPr>
          <p:cNvPr id="157" name="Google Shape;157;p36"/>
          <p:cNvGrpSpPr/>
          <p:nvPr/>
        </p:nvGrpSpPr>
        <p:grpSpPr>
          <a:xfrm>
            <a:off x="7191542" y="1"/>
            <a:ext cx="5000459" cy="1425992"/>
            <a:chOff x="7191542" y="1"/>
            <a:chExt cx="5000459" cy="1425992"/>
          </a:xfrm>
        </p:grpSpPr>
        <p:pic>
          <p:nvPicPr>
            <p:cNvPr id="158" name="Google Shape;158;p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9" name="Google Shape;159;p36"/>
            <p:cNvGrpSpPr/>
            <p:nvPr/>
          </p:nvGrpSpPr>
          <p:grpSpPr>
            <a:xfrm>
              <a:off x="7191542" y="1"/>
              <a:ext cx="5000459" cy="1425992"/>
              <a:chOff x="7186272" y="0"/>
              <a:chExt cx="5005729" cy="1427495"/>
            </a:xfrm>
          </p:grpSpPr>
          <p:sp>
            <p:nvSpPr>
              <p:cNvPr id="160" name="Google Shape;160;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2" name="Google Shape;162;p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5" name="Google Shape;165;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6" name="Google Shape;166;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Photo Slide">
  <p:cSld name="Photo Slide 12">
    <p:spTree>
      <p:nvGrpSpPr>
        <p:cNvPr id="1" name="Shape 1505"/>
        <p:cNvGrpSpPr/>
        <p:nvPr/>
      </p:nvGrpSpPr>
      <p:grpSpPr>
        <a:xfrm>
          <a:off x="0" y="0"/>
          <a:ext cx="0" cy="0"/>
          <a:chOff x="0" y="0"/>
          <a:chExt cx="0" cy="0"/>
        </a:xfrm>
      </p:grpSpPr>
      <p:sp>
        <p:nvSpPr>
          <p:cNvPr id="1506" name="Google Shape;1506;p17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7" name="Google Shape;1507;p17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508" name="Google Shape;1508;p173"/>
          <p:cNvGrpSpPr/>
          <p:nvPr/>
        </p:nvGrpSpPr>
        <p:grpSpPr>
          <a:xfrm>
            <a:off x="0" y="5379426"/>
            <a:ext cx="2807368" cy="753891"/>
            <a:chOff x="0" y="5379426"/>
            <a:chExt cx="2807368" cy="753891"/>
          </a:xfrm>
        </p:grpSpPr>
        <p:sp>
          <p:nvSpPr>
            <p:cNvPr id="1509" name="Google Shape;1509;p17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0" name="Google Shape;1510;p17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11" name="Google Shape;1511;p173"/>
          <p:cNvSpPr>
            <a:spLocks noGrp="1"/>
          </p:cNvSpPr>
          <p:nvPr>
            <p:ph type="pic" idx="2"/>
          </p:nvPr>
        </p:nvSpPr>
        <p:spPr>
          <a:xfrm>
            <a:off x="2807368" y="457202"/>
            <a:ext cx="8915400" cy="5943598"/>
          </a:xfrm>
          <a:prstGeom prst="rect">
            <a:avLst/>
          </a:prstGeom>
          <a:noFill/>
          <a:ln>
            <a:noFill/>
          </a:ln>
        </p:spPr>
      </p:sp>
      <p:pic>
        <p:nvPicPr>
          <p:cNvPr id="1512" name="Google Shape;1512;p173"/>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otation">
  <p:cSld name="Quotation 17">
    <p:spTree>
      <p:nvGrpSpPr>
        <p:cNvPr id="1" name="Shape 1513"/>
        <p:cNvGrpSpPr/>
        <p:nvPr/>
      </p:nvGrpSpPr>
      <p:grpSpPr>
        <a:xfrm>
          <a:off x="0" y="0"/>
          <a:ext cx="0" cy="0"/>
          <a:chOff x="0" y="0"/>
          <a:chExt cx="0" cy="0"/>
        </a:xfrm>
      </p:grpSpPr>
      <p:sp>
        <p:nvSpPr>
          <p:cNvPr id="1514" name="Google Shape;1514;p17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5" name="Google Shape;1515;p17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6" name="Google Shape;1516;p17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7" name="Google Shape;1517;p1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18" name="Google Shape;1518;p17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19" name="Google Shape;1519;p1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20" name="Google Shape;1520;p174"/>
          <p:cNvGrpSpPr/>
          <p:nvPr/>
        </p:nvGrpSpPr>
        <p:grpSpPr>
          <a:xfrm>
            <a:off x="7191542" y="1"/>
            <a:ext cx="5000459" cy="1425992"/>
            <a:chOff x="7191542" y="1"/>
            <a:chExt cx="5000459" cy="1425992"/>
          </a:xfrm>
        </p:grpSpPr>
        <p:pic>
          <p:nvPicPr>
            <p:cNvPr id="1521" name="Google Shape;1521;p17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22" name="Google Shape;1522;p174"/>
            <p:cNvGrpSpPr/>
            <p:nvPr/>
          </p:nvGrpSpPr>
          <p:grpSpPr>
            <a:xfrm>
              <a:off x="7191542" y="1"/>
              <a:ext cx="5000459" cy="1425992"/>
              <a:chOff x="7186272" y="0"/>
              <a:chExt cx="5005729" cy="1427495"/>
            </a:xfrm>
          </p:grpSpPr>
          <p:sp>
            <p:nvSpPr>
              <p:cNvPr id="1523" name="Google Shape;1523;p17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4" name="Google Shape;1524;p17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525" name="Google Shape;1525;p17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Content">
  <p:cSld name="Title and Content 12">
    <p:spTree>
      <p:nvGrpSpPr>
        <p:cNvPr id="1" name="Shape 1526"/>
        <p:cNvGrpSpPr/>
        <p:nvPr/>
      </p:nvGrpSpPr>
      <p:grpSpPr>
        <a:xfrm>
          <a:off x="0" y="0"/>
          <a:ext cx="0" cy="0"/>
          <a:chOff x="0" y="0"/>
          <a:chExt cx="0" cy="0"/>
        </a:xfrm>
      </p:grpSpPr>
      <p:grpSp>
        <p:nvGrpSpPr>
          <p:cNvPr id="1527" name="Google Shape;1527;p175"/>
          <p:cNvGrpSpPr/>
          <p:nvPr/>
        </p:nvGrpSpPr>
        <p:grpSpPr>
          <a:xfrm>
            <a:off x="7191542" y="1"/>
            <a:ext cx="5000459" cy="1425992"/>
            <a:chOff x="7191542" y="1"/>
            <a:chExt cx="5000459" cy="1425992"/>
          </a:xfrm>
        </p:grpSpPr>
        <p:pic>
          <p:nvPicPr>
            <p:cNvPr id="1528" name="Google Shape;1528;p17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29" name="Google Shape;1529;p175"/>
            <p:cNvGrpSpPr/>
            <p:nvPr/>
          </p:nvGrpSpPr>
          <p:grpSpPr>
            <a:xfrm>
              <a:off x="7191542" y="1"/>
              <a:ext cx="5000459" cy="1425992"/>
              <a:chOff x="7186272" y="0"/>
              <a:chExt cx="5005729" cy="1427495"/>
            </a:xfrm>
          </p:grpSpPr>
          <p:sp>
            <p:nvSpPr>
              <p:cNvPr id="1530" name="Google Shape;1530;p17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1" name="Google Shape;1531;p17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32" name="Google Shape;1532;p17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3" name="Google Shape;1533;p17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4" name="Google Shape;1534;p17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35" name="Google Shape;1535;p17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36" name="Google Shape;1536;p17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wo Content">
  <p:cSld name="Two Content 12">
    <p:spTree>
      <p:nvGrpSpPr>
        <p:cNvPr id="1" name="Shape 1537"/>
        <p:cNvGrpSpPr/>
        <p:nvPr/>
      </p:nvGrpSpPr>
      <p:grpSpPr>
        <a:xfrm>
          <a:off x="0" y="0"/>
          <a:ext cx="0" cy="0"/>
          <a:chOff x="0" y="0"/>
          <a:chExt cx="0" cy="0"/>
        </a:xfrm>
      </p:grpSpPr>
      <p:sp>
        <p:nvSpPr>
          <p:cNvPr id="1538" name="Google Shape;1538;p17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9" name="Google Shape;1539;p17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40" name="Google Shape;1540;p176"/>
          <p:cNvGrpSpPr/>
          <p:nvPr/>
        </p:nvGrpSpPr>
        <p:grpSpPr>
          <a:xfrm>
            <a:off x="7191542" y="1"/>
            <a:ext cx="5000459" cy="1425992"/>
            <a:chOff x="7191542" y="1"/>
            <a:chExt cx="5000459" cy="1425992"/>
          </a:xfrm>
        </p:grpSpPr>
        <p:pic>
          <p:nvPicPr>
            <p:cNvPr id="1541" name="Google Shape;1541;p17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42" name="Google Shape;1542;p176"/>
            <p:cNvGrpSpPr/>
            <p:nvPr/>
          </p:nvGrpSpPr>
          <p:grpSpPr>
            <a:xfrm>
              <a:off x="7191542" y="1"/>
              <a:ext cx="5000459" cy="1425992"/>
              <a:chOff x="7186272" y="0"/>
              <a:chExt cx="5005729" cy="1427495"/>
            </a:xfrm>
          </p:grpSpPr>
          <p:sp>
            <p:nvSpPr>
              <p:cNvPr id="1543" name="Google Shape;1543;p17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4" name="Google Shape;1544;p17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45" name="Google Shape;1545;p17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6" name="Google Shape;1546;p17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47" name="Google Shape;1547;p17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48" name="Google Shape;1548;p1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omparison">
  <p:cSld name="Comparison 11">
    <p:spTree>
      <p:nvGrpSpPr>
        <p:cNvPr id="1" name="Shape 1549"/>
        <p:cNvGrpSpPr/>
        <p:nvPr/>
      </p:nvGrpSpPr>
      <p:grpSpPr>
        <a:xfrm>
          <a:off x="0" y="0"/>
          <a:ext cx="0" cy="0"/>
          <a:chOff x="0" y="0"/>
          <a:chExt cx="0" cy="0"/>
        </a:xfrm>
      </p:grpSpPr>
      <p:grpSp>
        <p:nvGrpSpPr>
          <p:cNvPr id="1550" name="Google Shape;1550;p177"/>
          <p:cNvGrpSpPr/>
          <p:nvPr/>
        </p:nvGrpSpPr>
        <p:grpSpPr>
          <a:xfrm>
            <a:off x="7191542" y="1"/>
            <a:ext cx="5000459" cy="1425992"/>
            <a:chOff x="7191542" y="1"/>
            <a:chExt cx="5000459" cy="1425992"/>
          </a:xfrm>
        </p:grpSpPr>
        <p:pic>
          <p:nvPicPr>
            <p:cNvPr id="1551" name="Google Shape;1551;p17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52" name="Google Shape;1552;p177"/>
            <p:cNvGrpSpPr/>
            <p:nvPr/>
          </p:nvGrpSpPr>
          <p:grpSpPr>
            <a:xfrm>
              <a:off x="7191542" y="1"/>
              <a:ext cx="5000459" cy="1425992"/>
              <a:chOff x="7186272" y="0"/>
              <a:chExt cx="5005729" cy="1427495"/>
            </a:xfrm>
          </p:grpSpPr>
          <p:sp>
            <p:nvSpPr>
              <p:cNvPr id="1553" name="Google Shape;1553;p17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4" name="Google Shape;1554;p17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55" name="Google Shape;1555;p17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6" name="Google Shape;1556;p17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7" name="Google Shape;1557;p17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8" name="Google Shape;1558;p17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9" name="Google Shape;1559;p17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0" name="Google Shape;1560;p17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61" name="Google Shape;1561;p17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62" name="Google Shape;1562;p17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Only">
  <p:cSld name="Title Only 11">
    <p:spTree>
      <p:nvGrpSpPr>
        <p:cNvPr id="1" name="Shape 1563"/>
        <p:cNvGrpSpPr/>
        <p:nvPr/>
      </p:nvGrpSpPr>
      <p:grpSpPr>
        <a:xfrm>
          <a:off x="0" y="0"/>
          <a:ext cx="0" cy="0"/>
          <a:chOff x="0" y="0"/>
          <a:chExt cx="0" cy="0"/>
        </a:xfrm>
      </p:grpSpPr>
      <p:grpSp>
        <p:nvGrpSpPr>
          <p:cNvPr id="1564" name="Google Shape;1564;p178"/>
          <p:cNvGrpSpPr/>
          <p:nvPr/>
        </p:nvGrpSpPr>
        <p:grpSpPr>
          <a:xfrm>
            <a:off x="7191542" y="1"/>
            <a:ext cx="5000459" cy="1425992"/>
            <a:chOff x="7191542" y="1"/>
            <a:chExt cx="5000459" cy="1425992"/>
          </a:xfrm>
        </p:grpSpPr>
        <p:pic>
          <p:nvPicPr>
            <p:cNvPr id="1565" name="Google Shape;1565;p17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66" name="Google Shape;1566;p178"/>
            <p:cNvGrpSpPr/>
            <p:nvPr/>
          </p:nvGrpSpPr>
          <p:grpSpPr>
            <a:xfrm>
              <a:off x="7191542" y="1"/>
              <a:ext cx="5000459" cy="1425992"/>
              <a:chOff x="7186272" y="0"/>
              <a:chExt cx="5005729" cy="1427495"/>
            </a:xfrm>
          </p:grpSpPr>
          <p:sp>
            <p:nvSpPr>
              <p:cNvPr id="1567" name="Google Shape;1567;p17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8" name="Google Shape;1568;p17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69" name="Google Shape;1569;p17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0" name="Google Shape;1570;p1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71" name="Google Shape;1571;p17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72" name="Google Shape;1572;p1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End">
  <p:cSld name="End 12">
    <p:spTree>
      <p:nvGrpSpPr>
        <p:cNvPr id="1" name="Shape 1573"/>
        <p:cNvGrpSpPr/>
        <p:nvPr/>
      </p:nvGrpSpPr>
      <p:grpSpPr>
        <a:xfrm>
          <a:off x="0" y="0"/>
          <a:ext cx="0" cy="0"/>
          <a:chOff x="0" y="0"/>
          <a:chExt cx="0" cy="0"/>
        </a:xfrm>
      </p:grpSpPr>
      <p:grpSp>
        <p:nvGrpSpPr>
          <p:cNvPr id="1574" name="Google Shape;1574;p179"/>
          <p:cNvGrpSpPr/>
          <p:nvPr/>
        </p:nvGrpSpPr>
        <p:grpSpPr>
          <a:xfrm>
            <a:off x="0" y="0"/>
            <a:ext cx="12192000" cy="2148830"/>
            <a:chOff x="0" y="0"/>
            <a:chExt cx="12192000" cy="2148830"/>
          </a:xfrm>
        </p:grpSpPr>
        <p:sp>
          <p:nvSpPr>
            <p:cNvPr id="1575" name="Google Shape;1575;p17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6" name="Google Shape;1576;p17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7" name="Google Shape;1577;p17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8" name="Google Shape;1578;p17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9" name="Google Shape;1579;p17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80" name="Google Shape;1580;p17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581" name="Google Shape;1581;p17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10">
    <p:spTree>
      <p:nvGrpSpPr>
        <p:cNvPr id="1" name="Shape 1582"/>
        <p:cNvGrpSpPr/>
        <p:nvPr/>
      </p:nvGrpSpPr>
      <p:grpSpPr>
        <a:xfrm>
          <a:off x="0" y="0"/>
          <a:ext cx="0" cy="0"/>
          <a:chOff x="0" y="0"/>
          <a:chExt cx="0" cy="0"/>
        </a:xfrm>
      </p:grpSpPr>
      <p:sp>
        <p:nvSpPr>
          <p:cNvPr id="1583" name="Google Shape;1583;p1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84" name="Google Shape;1584;p1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85" name="Google Shape;1585;p1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86" name="Google Shape;1586;p180"/>
          <p:cNvGrpSpPr/>
          <p:nvPr/>
        </p:nvGrpSpPr>
        <p:grpSpPr>
          <a:xfrm>
            <a:off x="7191542" y="1"/>
            <a:ext cx="5000459" cy="1425992"/>
            <a:chOff x="7191542" y="1"/>
            <a:chExt cx="5000459" cy="1425992"/>
          </a:xfrm>
        </p:grpSpPr>
        <p:pic>
          <p:nvPicPr>
            <p:cNvPr id="1587" name="Google Shape;1587;p18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88" name="Google Shape;1588;p180"/>
            <p:cNvGrpSpPr/>
            <p:nvPr/>
          </p:nvGrpSpPr>
          <p:grpSpPr>
            <a:xfrm>
              <a:off x="7191542" y="1"/>
              <a:ext cx="5000459" cy="1425992"/>
              <a:chOff x="7186272" y="0"/>
              <a:chExt cx="5005729" cy="1427495"/>
            </a:xfrm>
          </p:grpSpPr>
          <p:sp>
            <p:nvSpPr>
              <p:cNvPr id="1589" name="Google Shape;1589;p1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0" name="Google Shape;1590;p1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91"/>
        <p:cNvGrpSpPr/>
        <p:nvPr/>
      </p:nvGrpSpPr>
      <p:grpSpPr>
        <a:xfrm>
          <a:off x="0" y="0"/>
          <a:ext cx="0" cy="0"/>
          <a:chOff x="0" y="0"/>
          <a:chExt cx="0" cy="0"/>
        </a:xfrm>
      </p:grpSpPr>
      <p:sp>
        <p:nvSpPr>
          <p:cNvPr id="1592" name="Google Shape;1592;p181"/>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593" name="Google Shape;1593;p181"/>
          <p:cNvPicPr preferRelativeResize="0"/>
          <p:nvPr/>
        </p:nvPicPr>
        <p:blipFill rotWithShape="1">
          <a:blip r:embed="rId2">
            <a:alphaModFix/>
          </a:blip>
          <a:srcRect/>
          <a:stretch/>
        </p:blipFill>
        <p:spPr>
          <a:xfrm>
            <a:off x="7945967" y="408518"/>
            <a:ext cx="3706284" cy="1813983"/>
          </a:xfrm>
          <a:prstGeom prst="rect">
            <a:avLst/>
          </a:prstGeom>
          <a:noFill/>
          <a:ln>
            <a:noFill/>
          </a:ln>
        </p:spPr>
      </p:pic>
      <p:grpSp>
        <p:nvGrpSpPr>
          <p:cNvPr id="1594" name="Google Shape;1594;p181"/>
          <p:cNvGrpSpPr/>
          <p:nvPr/>
        </p:nvGrpSpPr>
        <p:grpSpPr>
          <a:xfrm>
            <a:off x="0" y="0"/>
            <a:ext cx="1862667" cy="6629400"/>
            <a:chOff x="-15876" y="0"/>
            <a:chExt cx="1927803" cy="6858000"/>
          </a:xfrm>
        </p:grpSpPr>
        <p:sp>
          <p:nvSpPr>
            <p:cNvPr id="1595" name="Google Shape;1595;p181"/>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596" name="Google Shape;1596;p181"/>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597" name="Google Shape;1597;p181"/>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598" name="Google Shape;1598;p181"/>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9" name="Google Shape;1599;p181"/>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0" name="Google Shape;1600;p181"/>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p:spTree>
      <p:nvGrpSpPr>
        <p:cNvPr id="1" name="Shape 1601"/>
        <p:cNvGrpSpPr/>
        <p:nvPr/>
      </p:nvGrpSpPr>
      <p:grpSpPr>
        <a:xfrm>
          <a:off x="0" y="0"/>
          <a:ext cx="0" cy="0"/>
          <a:chOff x="0" y="0"/>
          <a:chExt cx="0" cy="0"/>
        </a:xfrm>
      </p:grpSpPr>
      <p:sp>
        <p:nvSpPr>
          <p:cNvPr id="1602" name="Google Shape;1602;p182"/>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03" name="Google Shape;1603;p182"/>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4" name="Google Shape;1604;p182"/>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5" name="Google Shape;1605;p182"/>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6" name="Google Shape;1606;p18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07" name="Google Shape;1607;p182"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167"/>
        <p:cNvGrpSpPr/>
        <p:nvPr/>
      </p:nvGrpSpPr>
      <p:grpSpPr>
        <a:xfrm>
          <a:off x="0" y="0"/>
          <a:ext cx="0" cy="0"/>
          <a:chOff x="0" y="0"/>
          <a:chExt cx="0" cy="0"/>
        </a:xfrm>
      </p:grpSpPr>
      <p:sp>
        <p:nvSpPr>
          <p:cNvPr id="168" name="Google Shape;168;p3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0" name="Google Shape;170;p37"/>
          <p:cNvGrpSpPr/>
          <p:nvPr/>
        </p:nvGrpSpPr>
        <p:grpSpPr>
          <a:xfrm>
            <a:off x="7191542" y="1"/>
            <a:ext cx="5000459" cy="1425992"/>
            <a:chOff x="7191542" y="1"/>
            <a:chExt cx="5000459" cy="1425992"/>
          </a:xfrm>
        </p:grpSpPr>
        <p:pic>
          <p:nvPicPr>
            <p:cNvPr id="171" name="Google Shape;171;p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2" name="Google Shape;172;p37"/>
            <p:cNvGrpSpPr/>
            <p:nvPr/>
          </p:nvGrpSpPr>
          <p:grpSpPr>
            <a:xfrm>
              <a:off x="7191542" y="1"/>
              <a:ext cx="5000459" cy="1425992"/>
              <a:chOff x="7186272" y="0"/>
              <a:chExt cx="5005729" cy="1427495"/>
            </a:xfrm>
          </p:grpSpPr>
          <p:sp>
            <p:nvSpPr>
              <p:cNvPr id="173" name="Google Shape;173;p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5" name="Google Shape;175;p3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 name="Google Shape;178;p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8">
    <p:spTree>
      <p:nvGrpSpPr>
        <p:cNvPr id="1" name="Shape 1608"/>
        <p:cNvGrpSpPr/>
        <p:nvPr/>
      </p:nvGrpSpPr>
      <p:grpSpPr>
        <a:xfrm>
          <a:off x="0" y="0"/>
          <a:ext cx="0" cy="0"/>
          <a:chOff x="0" y="0"/>
          <a:chExt cx="0" cy="0"/>
        </a:xfrm>
      </p:grpSpPr>
      <p:sp>
        <p:nvSpPr>
          <p:cNvPr id="1609" name="Google Shape;1609;p183"/>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183"/>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1" name="Google Shape;1611;p18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12" name="Google Shape;1612;p18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3" name="Google Shape;1613;p18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14" name="Google Shape;1614;p183"/>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15" name="Google Shape;1615;p183"/>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16" name="Google Shape;1616;p183"/>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7" name="Google Shape;1617;p183"/>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6">
    <p:spTree>
      <p:nvGrpSpPr>
        <p:cNvPr id="1" name="Shape 1618"/>
        <p:cNvGrpSpPr/>
        <p:nvPr/>
      </p:nvGrpSpPr>
      <p:grpSpPr>
        <a:xfrm>
          <a:off x="0" y="0"/>
          <a:ext cx="0" cy="0"/>
          <a:chOff x="0" y="0"/>
          <a:chExt cx="0" cy="0"/>
        </a:xfrm>
      </p:grpSpPr>
      <p:sp>
        <p:nvSpPr>
          <p:cNvPr id="1619" name="Google Shape;1619;p184"/>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0" name="Google Shape;1620;p184"/>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21" name="Google Shape;1621;p184"/>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22" name="Google Shape;1622;p184"/>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23" name="Google Shape;1623;p184"/>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1_Title and Content">
  <p:cSld name="1_Title and Content 6">
    <p:spTree>
      <p:nvGrpSpPr>
        <p:cNvPr id="1" name="Shape 1624"/>
        <p:cNvGrpSpPr/>
        <p:nvPr/>
      </p:nvGrpSpPr>
      <p:grpSpPr>
        <a:xfrm>
          <a:off x="0" y="0"/>
          <a:ext cx="0" cy="0"/>
          <a:chOff x="0" y="0"/>
          <a:chExt cx="0" cy="0"/>
        </a:xfrm>
      </p:grpSpPr>
      <p:sp>
        <p:nvSpPr>
          <p:cNvPr id="1625" name="Google Shape;1625;p18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626" name="Google Shape;1626;p185"/>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627" name="Google Shape;1627;p18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28" name="Google Shape;1628;p185"/>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9" name="Google Shape;1629;p185"/>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6">
    <p:spTree>
      <p:nvGrpSpPr>
        <p:cNvPr id="1" name="Shape 1630"/>
        <p:cNvGrpSpPr/>
        <p:nvPr/>
      </p:nvGrpSpPr>
      <p:grpSpPr>
        <a:xfrm>
          <a:off x="0" y="0"/>
          <a:ext cx="0" cy="0"/>
          <a:chOff x="0" y="0"/>
          <a:chExt cx="0" cy="0"/>
        </a:xfrm>
      </p:grpSpPr>
      <p:sp>
        <p:nvSpPr>
          <p:cNvPr id="1631" name="Google Shape;1631;p18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32" name="Google Shape;1632;p18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33" name="Google Shape;1633;p186"/>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4" name="Google Shape;1634;p186"/>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5" name="Google Shape;1635;p186"/>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36" name="Google Shape;1636;p186"/>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2">
    <p:spTree>
      <p:nvGrpSpPr>
        <p:cNvPr id="1" name="Shape 1637"/>
        <p:cNvGrpSpPr/>
        <p:nvPr/>
      </p:nvGrpSpPr>
      <p:grpSpPr>
        <a:xfrm>
          <a:off x="0" y="0"/>
          <a:ext cx="0" cy="0"/>
          <a:chOff x="0" y="0"/>
          <a:chExt cx="0" cy="0"/>
        </a:xfrm>
      </p:grpSpPr>
      <p:sp>
        <p:nvSpPr>
          <p:cNvPr id="1638" name="Google Shape;1638;p187"/>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639" name="Google Shape;1639;p187"/>
          <p:cNvPicPr preferRelativeResize="0"/>
          <p:nvPr/>
        </p:nvPicPr>
        <p:blipFill rotWithShape="1">
          <a:blip r:embed="rId2">
            <a:alphaModFix/>
          </a:blip>
          <a:srcRect/>
          <a:stretch/>
        </p:blipFill>
        <p:spPr>
          <a:xfrm>
            <a:off x="7945967" y="408518"/>
            <a:ext cx="3706284" cy="1813983"/>
          </a:xfrm>
          <a:prstGeom prst="rect">
            <a:avLst/>
          </a:prstGeom>
          <a:noFill/>
          <a:ln>
            <a:noFill/>
          </a:ln>
        </p:spPr>
      </p:pic>
      <p:grpSp>
        <p:nvGrpSpPr>
          <p:cNvPr id="1640" name="Google Shape;1640;p187"/>
          <p:cNvGrpSpPr/>
          <p:nvPr/>
        </p:nvGrpSpPr>
        <p:grpSpPr>
          <a:xfrm>
            <a:off x="0" y="0"/>
            <a:ext cx="1862667" cy="6629400"/>
            <a:chOff x="-15876" y="0"/>
            <a:chExt cx="1927803" cy="6858000"/>
          </a:xfrm>
        </p:grpSpPr>
        <p:sp>
          <p:nvSpPr>
            <p:cNvPr id="1641" name="Google Shape;1641;p187"/>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642" name="Google Shape;1642;p187"/>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643" name="Google Shape;1643;p187"/>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44" name="Google Shape;1644;p187"/>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5" name="Google Shape;1645;p187"/>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6" name="Google Shape;1646;p187"/>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2">
    <p:spTree>
      <p:nvGrpSpPr>
        <p:cNvPr id="1" name="Shape 1647"/>
        <p:cNvGrpSpPr/>
        <p:nvPr/>
      </p:nvGrpSpPr>
      <p:grpSpPr>
        <a:xfrm>
          <a:off x="0" y="0"/>
          <a:ext cx="0" cy="0"/>
          <a:chOff x="0" y="0"/>
          <a:chExt cx="0" cy="0"/>
        </a:xfrm>
      </p:grpSpPr>
      <p:sp>
        <p:nvSpPr>
          <p:cNvPr id="1648" name="Google Shape;1648;p188"/>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49" name="Google Shape;1649;p188"/>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0" name="Google Shape;1650;p188"/>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1" name="Google Shape;1651;p188"/>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2" name="Google Shape;1652;p18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53" name="Google Shape;1653;p188"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9">
    <p:spTree>
      <p:nvGrpSpPr>
        <p:cNvPr id="1" name="Shape 1654"/>
        <p:cNvGrpSpPr/>
        <p:nvPr/>
      </p:nvGrpSpPr>
      <p:grpSpPr>
        <a:xfrm>
          <a:off x="0" y="0"/>
          <a:ext cx="0" cy="0"/>
          <a:chOff x="0" y="0"/>
          <a:chExt cx="0" cy="0"/>
        </a:xfrm>
      </p:grpSpPr>
      <p:sp>
        <p:nvSpPr>
          <p:cNvPr id="1655" name="Google Shape;1655;p18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6" name="Google Shape;1656;p18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7" name="Google Shape;1657;p18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8" name="Google Shape;1658;p1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9" name="Google Shape;1659;p1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60" name="Google Shape;1660;p18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61" name="Google Shape;1661;p18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62" name="Google Shape;1662;p18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3" name="Google Shape;1663;p189"/>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7">
    <p:spTree>
      <p:nvGrpSpPr>
        <p:cNvPr id="1" name="Shape 1664"/>
        <p:cNvGrpSpPr/>
        <p:nvPr/>
      </p:nvGrpSpPr>
      <p:grpSpPr>
        <a:xfrm>
          <a:off x="0" y="0"/>
          <a:ext cx="0" cy="0"/>
          <a:chOff x="0" y="0"/>
          <a:chExt cx="0" cy="0"/>
        </a:xfrm>
      </p:grpSpPr>
      <p:sp>
        <p:nvSpPr>
          <p:cNvPr id="1665" name="Google Shape;1665;p190"/>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6" name="Google Shape;1666;p19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67" name="Google Shape;1667;p19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68" name="Google Shape;1668;p190"/>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9" name="Google Shape;1669;p190"/>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1_Title and Content">
  <p:cSld name="1_Title and Content 7">
    <p:spTree>
      <p:nvGrpSpPr>
        <p:cNvPr id="1" name="Shape 1670"/>
        <p:cNvGrpSpPr/>
        <p:nvPr/>
      </p:nvGrpSpPr>
      <p:grpSpPr>
        <a:xfrm>
          <a:off x="0" y="0"/>
          <a:ext cx="0" cy="0"/>
          <a:chOff x="0" y="0"/>
          <a:chExt cx="0" cy="0"/>
        </a:xfrm>
      </p:grpSpPr>
      <p:sp>
        <p:nvSpPr>
          <p:cNvPr id="1671" name="Google Shape;1671;p19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672" name="Google Shape;1672;p191"/>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673" name="Google Shape;1673;p19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74" name="Google Shape;1674;p191"/>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5" name="Google Shape;1675;p191"/>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7">
    <p:spTree>
      <p:nvGrpSpPr>
        <p:cNvPr id="1" name="Shape 1676"/>
        <p:cNvGrpSpPr/>
        <p:nvPr/>
      </p:nvGrpSpPr>
      <p:grpSpPr>
        <a:xfrm>
          <a:off x="0" y="0"/>
          <a:ext cx="0" cy="0"/>
          <a:chOff x="0" y="0"/>
          <a:chExt cx="0" cy="0"/>
        </a:xfrm>
      </p:grpSpPr>
      <p:sp>
        <p:nvSpPr>
          <p:cNvPr id="1677" name="Google Shape;1677;p19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78" name="Google Shape;1678;p19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679" name="Google Shape;1679;p192"/>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192"/>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192"/>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82" name="Google Shape;1682;p192"/>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grpSp>
        <p:nvGrpSpPr>
          <p:cNvPr id="180" name="Google Shape;180;p38"/>
          <p:cNvGrpSpPr/>
          <p:nvPr/>
        </p:nvGrpSpPr>
        <p:grpSpPr>
          <a:xfrm>
            <a:off x="7191542" y="1"/>
            <a:ext cx="5000459" cy="1425992"/>
            <a:chOff x="7191542" y="1"/>
            <a:chExt cx="5000459" cy="1425992"/>
          </a:xfrm>
        </p:grpSpPr>
        <p:pic>
          <p:nvPicPr>
            <p:cNvPr id="181" name="Google Shape;181;p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2" name="Google Shape;182;p38"/>
            <p:cNvGrpSpPr/>
            <p:nvPr/>
          </p:nvGrpSpPr>
          <p:grpSpPr>
            <a:xfrm>
              <a:off x="7191542" y="1"/>
              <a:ext cx="5000459" cy="1425992"/>
              <a:chOff x="7186272" y="0"/>
              <a:chExt cx="5005729" cy="1427495"/>
            </a:xfrm>
          </p:grpSpPr>
          <p:sp>
            <p:nvSpPr>
              <p:cNvPr id="183" name="Google Shape;183;p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85" name="Google Shape;185;p3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3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3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1" name="Google Shape;191;p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2" name="Google Shape;192;p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3"/>
        <p:cNvGrpSpPr/>
        <p:nvPr/>
      </p:nvGrpSpPr>
      <p:grpSpPr>
        <a:xfrm>
          <a:off x="0" y="0"/>
          <a:ext cx="0" cy="0"/>
          <a:chOff x="0" y="0"/>
          <a:chExt cx="0" cy="0"/>
        </a:xfrm>
      </p:grpSpPr>
      <p:sp>
        <p:nvSpPr>
          <p:cNvPr id="1684" name="Google Shape;1684;p19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5" name="Google Shape;1685;p19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000"/>
              <a:buNone/>
              <a:defRPr sz="2000">
                <a:solidFill>
                  <a:srgbClr val="919497"/>
                </a:solidFill>
              </a:defRPr>
            </a:lvl1pPr>
            <a:lvl2pPr marL="914400" lvl="1" indent="-228600" algn="l">
              <a:lnSpc>
                <a:spcPct val="100000"/>
              </a:lnSpc>
              <a:spcBef>
                <a:spcPts val="1000"/>
              </a:spcBef>
              <a:spcAft>
                <a:spcPts val="0"/>
              </a:spcAft>
              <a:buSzPts val="1800"/>
              <a:buNone/>
              <a:defRPr sz="1800">
                <a:solidFill>
                  <a:srgbClr val="919497"/>
                </a:solidFill>
              </a:defRPr>
            </a:lvl2pPr>
            <a:lvl3pPr marL="1371600" lvl="2" indent="-228600" algn="l">
              <a:lnSpc>
                <a:spcPct val="100000"/>
              </a:lnSpc>
              <a:spcBef>
                <a:spcPts val="1000"/>
              </a:spcBef>
              <a:spcAft>
                <a:spcPts val="0"/>
              </a:spcAft>
              <a:buSzPts val="1600"/>
              <a:buNone/>
              <a:defRPr sz="1600">
                <a:solidFill>
                  <a:srgbClr val="919497"/>
                </a:solidFill>
              </a:defRPr>
            </a:lvl3pPr>
            <a:lvl4pPr marL="1828800" lvl="3" indent="-228600" algn="l">
              <a:lnSpc>
                <a:spcPct val="100000"/>
              </a:lnSpc>
              <a:spcBef>
                <a:spcPts val="1000"/>
              </a:spcBef>
              <a:spcAft>
                <a:spcPts val="0"/>
              </a:spcAft>
              <a:buSzPts val="1400"/>
              <a:buNone/>
              <a:defRPr sz="1400">
                <a:solidFill>
                  <a:srgbClr val="919497"/>
                </a:solidFill>
              </a:defRPr>
            </a:lvl4pPr>
            <a:lvl5pPr marL="2286000" lvl="4" indent="-228600" algn="l">
              <a:lnSpc>
                <a:spcPct val="100000"/>
              </a:lnSpc>
              <a:spcBef>
                <a:spcPts val="1000"/>
              </a:spcBef>
              <a:spcAft>
                <a:spcPts val="0"/>
              </a:spcAft>
              <a:buSzPts val="1400"/>
              <a:buNone/>
              <a:defRPr sz="1400">
                <a:solidFill>
                  <a:srgbClr val="919497"/>
                </a:solidFill>
              </a:defRPr>
            </a:lvl5pPr>
            <a:lvl6pPr marL="2743200" lvl="5" indent="-228600" algn="l">
              <a:lnSpc>
                <a:spcPct val="90000"/>
              </a:lnSpc>
              <a:spcBef>
                <a:spcPts val="10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1686" name="Google Shape;1686;p19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7" name="Google Shape;1687;p1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8" name="Google Shape;1688;p1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9"/>
        <p:cNvGrpSpPr/>
        <p:nvPr/>
      </p:nvGrpSpPr>
      <p:grpSpPr>
        <a:xfrm>
          <a:off x="0" y="0"/>
          <a:ext cx="0" cy="0"/>
          <a:chOff x="0" y="0"/>
          <a:chExt cx="0" cy="0"/>
        </a:xfrm>
      </p:grpSpPr>
      <p:sp>
        <p:nvSpPr>
          <p:cNvPr id="1690" name="Google Shape;1690;p194"/>
          <p:cNvSpPr txBox="1">
            <a:spLocks noGrp="1"/>
          </p:cNvSpPr>
          <p:nvPr>
            <p:ph type="title"/>
          </p:nvPr>
        </p:nvSpPr>
        <p:spPr>
          <a:xfrm>
            <a:off x="609605" y="273051"/>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1" name="Google Shape;1691;p194"/>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SzPts val="3200"/>
              <a:buChar char="•"/>
              <a:defRPr sz="3200"/>
            </a:lvl1pPr>
            <a:lvl2pPr marL="914400" lvl="1" indent="-406400" algn="l">
              <a:lnSpc>
                <a:spcPct val="100000"/>
              </a:lnSpc>
              <a:spcBef>
                <a:spcPts val="1000"/>
              </a:spcBef>
              <a:spcAft>
                <a:spcPts val="0"/>
              </a:spcAft>
              <a:buSzPts val="2800"/>
              <a:buChar char="•"/>
              <a:defRPr sz="2800"/>
            </a:lvl2pPr>
            <a:lvl3pPr marL="1371600" lvl="2" indent="-381000" algn="l">
              <a:lnSpc>
                <a:spcPct val="100000"/>
              </a:lnSpc>
              <a:spcBef>
                <a:spcPts val="1000"/>
              </a:spcBef>
              <a:spcAft>
                <a:spcPts val="0"/>
              </a:spcAft>
              <a:buSzPts val="2400"/>
              <a:buChar char="•"/>
              <a:defRPr sz="24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90000"/>
              </a:lnSpc>
              <a:spcBef>
                <a:spcPts val="10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92" name="Google Shape;1692;p194"/>
          <p:cNvSpPr txBox="1">
            <a:spLocks noGrp="1"/>
          </p:cNvSpPr>
          <p:nvPr>
            <p:ph type="body" idx="2"/>
          </p:nvPr>
        </p:nvSpPr>
        <p:spPr>
          <a:xfrm>
            <a:off x="609605"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90000"/>
              </a:lnSpc>
              <a:spcBef>
                <a:spcPts val="10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693" name="Google Shape;1693;p19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94" name="Google Shape;1694;p19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5" name="Google Shape;1695;p19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1696"/>
        <p:cNvGrpSpPr/>
        <p:nvPr/>
      </p:nvGrpSpPr>
      <p:grpSpPr>
        <a:xfrm>
          <a:off x="0" y="0"/>
          <a:ext cx="0" cy="0"/>
          <a:chOff x="0" y="0"/>
          <a:chExt cx="0" cy="0"/>
        </a:xfrm>
      </p:grpSpPr>
      <p:sp>
        <p:nvSpPr>
          <p:cNvPr id="1697" name="Google Shape;1697;p195"/>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8" name="Google Shape;1698;p195"/>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699" name="Google Shape;1699;p195"/>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0" name="Google Shape;1700;p195"/>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701" name="Google Shape;1701;p195"/>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2" name="Google Shape;1702;p195"/>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03" name="Google Shape;1703;p195"/>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704" name="Google Shape;1704;p195"/>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5" name="Google Shape;1705;p195"/>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706"/>
        <p:cNvGrpSpPr/>
        <p:nvPr/>
      </p:nvGrpSpPr>
      <p:grpSpPr>
        <a:xfrm>
          <a:off x="0" y="0"/>
          <a:ext cx="0" cy="0"/>
          <a:chOff x="0" y="0"/>
          <a:chExt cx="0" cy="0"/>
        </a:xfrm>
      </p:grpSpPr>
      <p:sp>
        <p:nvSpPr>
          <p:cNvPr id="1707" name="Google Shape;1707;p19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8" name="Google Shape;1708;p19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9" name="Google Shape;1709;p19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0" name="Google Shape;1710;p1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11" name="Google Shape;1711;p1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12" name="Google Shape;1712;p1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13" name="Google Shape;1713;p196"/>
          <p:cNvGrpSpPr/>
          <p:nvPr/>
        </p:nvGrpSpPr>
        <p:grpSpPr>
          <a:xfrm>
            <a:off x="7191542" y="1"/>
            <a:ext cx="5000459" cy="1425992"/>
            <a:chOff x="7191542" y="1"/>
            <a:chExt cx="5000459" cy="1425992"/>
          </a:xfrm>
        </p:grpSpPr>
        <p:pic>
          <p:nvPicPr>
            <p:cNvPr id="1714" name="Google Shape;1714;p1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15" name="Google Shape;1715;p196"/>
            <p:cNvGrpSpPr/>
            <p:nvPr/>
          </p:nvGrpSpPr>
          <p:grpSpPr>
            <a:xfrm>
              <a:off x="7191542" y="1"/>
              <a:ext cx="5000459" cy="1425992"/>
              <a:chOff x="7186272" y="0"/>
              <a:chExt cx="5005729" cy="1427495"/>
            </a:xfrm>
          </p:grpSpPr>
          <p:sp>
            <p:nvSpPr>
              <p:cNvPr id="1716" name="Google Shape;1716;p1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7" name="Google Shape;1717;p1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718" name="Google Shape;1718;p19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2">
    <p:spTree>
      <p:nvGrpSpPr>
        <p:cNvPr id="1" name="Shape 1719"/>
        <p:cNvGrpSpPr/>
        <p:nvPr/>
      </p:nvGrpSpPr>
      <p:grpSpPr>
        <a:xfrm>
          <a:off x="0" y="0"/>
          <a:ext cx="0" cy="0"/>
          <a:chOff x="0" y="0"/>
          <a:chExt cx="0" cy="0"/>
        </a:xfrm>
      </p:grpSpPr>
      <p:sp>
        <p:nvSpPr>
          <p:cNvPr id="1720" name="Google Shape;1720;p197"/>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1" name="Google Shape;1721;p197"/>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722" name="Google Shape;1722;p197"/>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3" name="Google Shape;1723;p197"/>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724" name="Google Shape;1724;p197"/>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5" name="Google Shape;1725;p197"/>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26" name="Google Shape;1726;p197"/>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727" name="Google Shape;1727;p197"/>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28" name="Google Shape;1728;p197"/>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Cover">
  <p:cSld name="Cover 14">
    <p:spTree>
      <p:nvGrpSpPr>
        <p:cNvPr id="1" name="Shape 1729"/>
        <p:cNvGrpSpPr/>
        <p:nvPr/>
      </p:nvGrpSpPr>
      <p:grpSpPr>
        <a:xfrm>
          <a:off x="0" y="0"/>
          <a:ext cx="0" cy="0"/>
          <a:chOff x="0" y="0"/>
          <a:chExt cx="0" cy="0"/>
        </a:xfrm>
      </p:grpSpPr>
      <p:sp>
        <p:nvSpPr>
          <p:cNvPr id="1730" name="Google Shape;1730;p19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1" name="Google Shape;1731;p19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2" name="Google Shape;1732;p19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33" name="Google Shape;1733;p198"/>
          <p:cNvSpPr>
            <a:spLocks noGrp="1"/>
          </p:cNvSpPr>
          <p:nvPr>
            <p:ph type="pic" idx="2"/>
          </p:nvPr>
        </p:nvSpPr>
        <p:spPr>
          <a:xfrm>
            <a:off x="7118684" y="233915"/>
            <a:ext cx="5073316" cy="5943600"/>
          </a:xfrm>
          <a:prstGeom prst="rect">
            <a:avLst/>
          </a:prstGeom>
          <a:noFill/>
          <a:ln>
            <a:noFill/>
          </a:ln>
        </p:spPr>
      </p:sp>
      <p:grpSp>
        <p:nvGrpSpPr>
          <p:cNvPr id="1734" name="Google Shape;1734;p198"/>
          <p:cNvGrpSpPr/>
          <p:nvPr/>
        </p:nvGrpSpPr>
        <p:grpSpPr>
          <a:xfrm>
            <a:off x="0" y="5020348"/>
            <a:ext cx="12192000" cy="1837653"/>
            <a:chOff x="0" y="5020348"/>
            <a:chExt cx="12192000" cy="1837653"/>
          </a:xfrm>
        </p:grpSpPr>
        <p:sp>
          <p:nvSpPr>
            <p:cNvPr id="1735" name="Google Shape;1735;p19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6" name="Google Shape;1736;p19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7" name="Google Shape;1737;p198"/>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Divider">
  <p:cSld name="Divider 13">
    <p:bg>
      <p:bgPr>
        <a:solidFill>
          <a:schemeClr val="lt2"/>
        </a:solidFill>
        <a:effectLst/>
      </p:bgPr>
    </p:bg>
    <p:spTree>
      <p:nvGrpSpPr>
        <p:cNvPr id="1" name="Shape 1738"/>
        <p:cNvGrpSpPr/>
        <p:nvPr/>
      </p:nvGrpSpPr>
      <p:grpSpPr>
        <a:xfrm>
          <a:off x="0" y="0"/>
          <a:ext cx="0" cy="0"/>
          <a:chOff x="0" y="0"/>
          <a:chExt cx="0" cy="0"/>
        </a:xfrm>
      </p:grpSpPr>
      <p:grpSp>
        <p:nvGrpSpPr>
          <p:cNvPr id="1739" name="Google Shape;1739;p199"/>
          <p:cNvGrpSpPr/>
          <p:nvPr/>
        </p:nvGrpSpPr>
        <p:grpSpPr>
          <a:xfrm>
            <a:off x="0" y="5020347"/>
            <a:ext cx="12192000" cy="1837653"/>
            <a:chOff x="0" y="5020347"/>
            <a:chExt cx="12192000" cy="1837653"/>
          </a:xfrm>
        </p:grpSpPr>
        <p:sp>
          <p:nvSpPr>
            <p:cNvPr id="1740" name="Google Shape;1740;p19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1" name="Google Shape;1741;p19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2" name="Google Shape;1742;p19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3" name="Google Shape;1743;p19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744" name="Google Shape;1744;p19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5" name="Google Shape;1745;p19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Photo Slide">
  <p:cSld name="Photo Slide 13">
    <p:spTree>
      <p:nvGrpSpPr>
        <p:cNvPr id="1" name="Shape 1746"/>
        <p:cNvGrpSpPr/>
        <p:nvPr/>
      </p:nvGrpSpPr>
      <p:grpSpPr>
        <a:xfrm>
          <a:off x="0" y="0"/>
          <a:ext cx="0" cy="0"/>
          <a:chOff x="0" y="0"/>
          <a:chExt cx="0" cy="0"/>
        </a:xfrm>
      </p:grpSpPr>
      <p:sp>
        <p:nvSpPr>
          <p:cNvPr id="1747" name="Google Shape;1747;p20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48" name="Google Shape;1748;p20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749" name="Google Shape;1749;p200"/>
          <p:cNvGrpSpPr/>
          <p:nvPr/>
        </p:nvGrpSpPr>
        <p:grpSpPr>
          <a:xfrm>
            <a:off x="0" y="5379426"/>
            <a:ext cx="2807368" cy="753891"/>
            <a:chOff x="0" y="5379426"/>
            <a:chExt cx="2807368" cy="753891"/>
          </a:xfrm>
        </p:grpSpPr>
        <p:sp>
          <p:nvSpPr>
            <p:cNvPr id="1750" name="Google Shape;1750;p20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1" name="Google Shape;1751;p20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52" name="Google Shape;1752;p200"/>
          <p:cNvSpPr>
            <a:spLocks noGrp="1"/>
          </p:cNvSpPr>
          <p:nvPr>
            <p:ph type="pic" idx="2"/>
          </p:nvPr>
        </p:nvSpPr>
        <p:spPr>
          <a:xfrm>
            <a:off x="2807368" y="457202"/>
            <a:ext cx="8915400" cy="5943598"/>
          </a:xfrm>
          <a:prstGeom prst="rect">
            <a:avLst/>
          </a:prstGeom>
          <a:noFill/>
          <a:ln>
            <a:noFill/>
          </a:ln>
        </p:spPr>
      </p:sp>
      <p:pic>
        <p:nvPicPr>
          <p:cNvPr id="1753" name="Google Shape;1753;p200"/>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lank">
  <p:cSld name="Blank 11">
    <p:spTree>
      <p:nvGrpSpPr>
        <p:cNvPr id="1" name="Shape 1754"/>
        <p:cNvGrpSpPr/>
        <p:nvPr/>
      </p:nvGrpSpPr>
      <p:grpSpPr>
        <a:xfrm>
          <a:off x="0" y="0"/>
          <a:ext cx="0" cy="0"/>
          <a:chOff x="0" y="0"/>
          <a:chExt cx="0" cy="0"/>
        </a:xfrm>
      </p:grpSpPr>
      <p:sp>
        <p:nvSpPr>
          <p:cNvPr id="1755" name="Google Shape;1755;p20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56" name="Google Shape;1756;p20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57" name="Google Shape;1757;p20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58" name="Google Shape;1758;p201"/>
          <p:cNvGrpSpPr/>
          <p:nvPr/>
        </p:nvGrpSpPr>
        <p:grpSpPr>
          <a:xfrm>
            <a:off x="7191542" y="1"/>
            <a:ext cx="5000459" cy="1425992"/>
            <a:chOff x="7191542" y="1"/>
            <a:chExt cx="5000459" cy="1425992"/>
          </a:xfrm>
        </p:grpSpPr>
        <p:pic>
          <p:nvPicPr>
            <p:cNvPr id="1759" name="Google Shape;1759;p20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60" name="Google Shape;1760;p201"/>
            <p:cNvGrpSpPr/>
            <p:nvPr/>
          </p:nvGrpSpPr>
          <p:grpSpPr>
            <a:xfrm>
              <a:off x="7191542" y="1"/>
              <a:ext cx="5000459" cy="1425992"/>
              <a:chOff x="7186272" y="0"/>
              <a:chExt cx="5005729" cy="1427495"/>
            </a:xfrm>
          </p:grpSpPr>
          <p:sp>
            <p:nvSpPr>
              <p:cNvPr id="1761" name="Google Shape;1761;p20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2" name="Google Shape;1762;p20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Quotation">
  <p:cSld name="Quotation 18">
    <p:spTree>
      <p:nvGrpSpPr>
        <p:cNvPr id="1" name="Shape 1763"/>
        <p:cNvGrpSpPr/>
        <p:nvPr/>
      </p:nvGrpSpPr>
      <p:grpSpPr>
        <a:xfrm>
          <a:off x="0" y="0"/>
          <a:ext cx="0" cy="0"/>
          <a:chOff x="0" y="0"/>
          <a:chExt cx="0" cy="0"/>
        </a:xfrm>
      </p:grpSpPr>
      <p:sp>
        <p:nvSpPr>
          <p:cNvPr id="1764" name="Google Shape;1764;p20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5" name="Google Shape;1765;p20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6" name="Google Shape;1766;p20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7" name="Google Shape;1767;p20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68" name="Google Shape;1768;p20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69" name="Google Shape;1769;p20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70" name="Google Shape;1770;p202"/>
          <p:cNvGrpSpPr/>
          <p:nvPr/>
        </p:nvGrpSpPr>
        <p:grpSpPr>
          <a:xfrm>
            <a:off x="7191542" y="1"/>
            <a:ext cx="5000459" cy="1425992"/>
            <a:chOff x="7191542" y="1"/>
            <a:chExt cx="5000459" cy="1425992"/>
          </a:xfrm>
        </p:grpSpPr>
        <p:pic>
          <p:nvPicPr>
            <p:cNvPr id="1771" name="Google Shape;1771;p20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72" name="Google Shape;1772;p202"/>
            <p:cNvGrpSpPr/>
            <p:nvPr/>
          </p:nvGrpSpPr>
          <p:grpSpPr>
            <a:xfrm>
              <a:off x="7191542" y="1"/>
              <a:ext cx="5000459" cy="1425992"/>
              <a:chOff x="7186272" y="0"/>
              <a:chExt cx="5005729" cy="1427495"/>
            </a:xfrm>
          </p:grpSpPr>
          <p:sp>
            <p:nvSpPr>
              <p:cNvPr id="1773" name="Google Shape;1773;p20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4" name="Google Shape;1774;p20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775" name="Google Shape;1775;p20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3"/>
        <p:cNvGrpSpPr/>
        <p:nvPr/>
      </p:nvGrpSpPr>
      <p:grpSpPr>
        <a:xfrm>
          <a:off x="0" y="0"/>
          <a:ext cx="0" cy="0"/>
          <a:chOff x="0" y="0"/>
          <a:chExt cx="0" cy="0"/>
        </a:xfrm>
      </p:grpSpPr>
      <p:grpSp>
        <p:nvGrpSpPr>
          <p:cNvPr id="194" name="Google Shape;194;p39"/>
          <p:cNvGrpSpPr/>
          <p:nvPr/>
        </p:nvGrpSpPr>
        <p:grpSpPr>
          <a:xfrm>
            <a:off x="7191542" y="1"/>
            <a:ext cx="5000459" cy="1425992"/>
            <a:chOff x="7191542" y="1"/>
            <a:chExt cx="5000459" cy="1425992"/>
          </a:xfrm>
        </p:grpSpPr>
        <p:pic>
          <p:nvPicPr>
            <p:cNvPr id="195" name="Google Shape;195;p3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6" name="Google Shape;196;p39"/>
            <p:cNvGrpSpPr/>
            <p:nvPr/>
          </p:nvGrpSpPr>
          <p:grpSpPr>
            <a:xfrm>
              <a:off x="7191542" y="1"/>
              <a:ext cx="5000459" cy="1425992"/>
              <a:chOff x="7186272" y="0"/>
              <a:chExt cx="5005729" cy="1427495"/>
            </a:xfrm>
          </p:grpSpPr>
          <p:sp>
            <p:nvSpPr>
              <p:cNvPr id="197" name="Google Shape;197;p3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3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9" name="Google Shape;199;p3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1" name="Google Shape;201;p3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2" name="Google Shape;202;p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Content">
  <p:cSld name="Title and Content 13">
    <p:spTree>
      <p:nvGrpSpPr>
        <p:cNvPr id="1" name="Shape 1776"/>
        <p:cNvGrpSpPr/>
        <p:nvPr/>
      </p:nvGrpSpPr>
      <p:grpSpPr>
        <a:xfrm>
          <a:off x="0" y="0"/>
          <a:ext cx="0" cy="0"/>
          <a:chOff x="0" y="0"/>
          <a:chExt cx="0" cy="0"/>
        </a:xfrm>
      </p:grpSpPr>
      <p:grpSp>
        <p:nvGrpSpPr>
          <p:cNvPr id="1777" name="Google Shape;1777;p203"/>
          <p:cNvGrpSpPr/>
          <p:nvPr/>
        </p:nvGrpSpPr>
        <p:grpSpPr>
          <a:xfrm>
            <a:off x="7191542" y="1"/>
            <a:ext cx="5000459" cy="1425992"/>
            <a:chOff x="7191542" y="1"/>
            <a:chExt cx="5000459" cy="1425992"/>
          </a:xfrm>
        </p:grpSpPr>
        <p:pic>
          <p:nvPicPr>
            <p:cNvPr id="1778" name="Google Shape;1778;p20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79" name="Google Shape;1779;p203"/>
            <p:cNvGrpSpPr/>
            <p:nvPr/>
          </p:nvGrpSpPr>
          <p:grpSpPr>
            <a:xfrm>
              <a:off x="7191542" y="1"/>
              <a:ext cx="5000459" cy="1425992"/>
              <a:chOff x="7186272" y="0"/>
              <a:chExt cx="5005729" cy="1427495"/>
            </a:xfrm>
          </p:grpSpPr>
          <p:sp>
            <p:nvSpPr>
              <p:cNvPr id="1780" name="Google Shape;1780;p2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1" name="Google Shape;1781;p2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82" name="Google Shape;1782;p20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3" name="Google Shape;1783;p20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4" name="Google Shape;1784;p2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85" name="Google Shape;1785;p2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6" name="Google Shape;1786;p2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wo Content">
  <p:cSld name="Two Content 13">
    <p:spTree>
      <p:nvGrpSpPr>
        <p:cNvPr id="1" name="Shape 1787"/>
        <p:cNvGrpSpPr/>
        <p:nvPr/>
      </p:nvGrpSpPr>
      <p:grpSpPr>
        <a:xfrm>
          <a:off x="0" y="0"/>
          <a:ext cx="0" cy="0"/>
          <a:chOff x="0" y="0"/>
          <a:chExt cx="0" cy="0"/>
        </a:xfrm>
      </p:grpSpPr>
      <p:sp>
        <p:nvSpPr>
          <p:cNvPr id="1788" name="Google Shape;1788;p20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9" name="Google Shape;1789;p20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90" name="Google Shape;1790;p204"/>
          <p:cNvGrpSpPr/>
          <p:nvPr/>
        </p:nvGrpSpPr>
        <p:grpSpPr>
          <a:xfrm>
            <a:off x="7191542" y="1"/>
            <a:ext cx="5000459" cy="1425992"/>
            <a:chOff x="7191542" y="1"/>
            <a:chExt cx="5000459" cy="1425992"/>
          </a:xfrm>
        </p:grpSpPr>
        <p:pic>
          <p:nvPicPr>
            <p:cNvPr id="1791" name="Google Shape;1791;p20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92" name="Google Shape;1792;p204"/>
            <p:cNvGrpSpPr/>
            <p:nvPr/>
          </p:nvGrpSpPr>
          <p:grpSpPr>
            <a:xfrm>
              <a:off x="7191542" y="1"/>
              <a:ext cx="5000459" cy="1425992"/>
              <a:chOff x="7186272" y="0"/>
              <a:chExt cx="5005729" cy="1427495"/>
            </a:xfrm>
          </p:grpSpPr>
          <p:sp>
            <p:nvSpPr>
              <p:cNvPr id="1793" name="Google Shape;1793;p20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4" name="Google Shape;1794;p20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95" name="Google Shape;1795;p20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6" name="Google Shape;1796;p20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97" name="Google Shape;1797;p20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98" name="Google Shape;1798;p20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Comparison">
  <p:cSld name="Comparison 12">
    <p:spTree>
      <p:nvGrpSpPr>
        <p:cNvPr id="1" name="Shape 1799"/>
        <p:cNvGrpSpPr/>
        <p:nvPr/>
      </p:nvGrpSpPr>
      <p:grpSpPr>
        <a:xfrm>
          <a:off x="0" y="0"/>
          <a:ext cx="0" cy="0"/>
          <a:chOff x="0" y="0"/>
          <a:chExt cx="0" cy="0"/>
        </a:xfrm>
      </p:grpSpPr>
      <p:grpSp>
        <p:nvGrpSpPr>
          <p:cNvPr id="1800" name="Google Shape;1800;p205"/>
          <p:cNvGrpSpPr/>
          <p:nvPr/>
        </p:nvGrpSpPr>
        <p:grpSpPr>
          <a:xfrm>
            <a:off x="7191542" y="1"/>
            <a:ext cx="5000459" cy="1425992"/>
            <a:chOff x="7191542" y="1"/>
            <a:chExt cx="5000459" cy="1425992"/>
          </a:xfrm>
        </p:grpSpPr>
        <p:pic>
          <p:nvPicPr>
            <p:cNvPr id="1801" name="Google Shape;1801;p20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02" name="Google Shape;1802;p205"/>
            <p:cNvGrpSpPr/>
            <p:nvPr/>
          </p:nvGrpSpPr>
          <p:grpSpPr>
            <a:xfrm>
              <a:off x="7191542" y="1"/>
              <a:ext cx="5000459" cy="1425992"/>
              <a:chOff x="7186272" y="0"/>
              <a:chExt cx="5005729" cy="1427495"/>
            </a:xfrm>
          </p:grpSpPr>
          <p:sp>
            <p:nvSpPr>
              <p:cNvPr id="1803" name="Google Shape;1803;p20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4" name="Google Shape;1804;p20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805" name="Google Shape;1805;p20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6" name="Google Shape;1806;p20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7" name="Google Shape;1807;p20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8" name="Google Shape;1808;p20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9" name="Google Shape;1809;p20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0" name="Google Shape;1810;p2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11" name="Google Shape;1811;p20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12" name="Google Shape;1812;p2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Only">
  <p:cSld name="Title Only 12">
    <p:spTree>
      <p:nvGrpSpPr>
        <p:cNvPr id="1" name="Shape 1813"/>
        <p:cNvGrpSpPr/>
        <p:nvPr/>
      </p:nvGrpSpPr>
      <p:grpSpPr>
        <a:xfrm>
          <a:off x="0" y="0"/>
          <a:ext cx="0" cy="0"/>
          <a:chOff x="0" y="0"/>
          <a:chExt cx="0" cy="0"/>
        </a:xfrm>
      </p:grpSpPr>
      <p:grpSp>
        <p:nvGrpSpPr>
          <p:cNvPr id="1814" name="Google Shape;1814;p206"/>
          <p:cNvGrpSpPr/>
          <p:nvPr/>
        </p:nvGrpSpPr>
        <p:grpSpPr>
          <a:xfrm>
            <a:off x="7191542" y="1"/>
            <a:ext cx="5000459" cy="1425992"/>
            <a:chOff x="7191542" y="1"/>
            <a:chExt cx="5000459" cy="1425992"/>
          </a:xfrm>
        </p:grpSpPr>
        <p:pic>
          <p:nvPicPr>
            <p:cNvPr id="1815" name="Google Shape;1815;p20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16" name="Google Shape;1816;p206"/>
            <p:cNvGrpSpPr/>
            <p:nvPr/>
          </p:nvGrpSpPr>
          <p:grpSpPr>
            <a:xfrm>
              <a:off x="7191542" y="1"/>
              <a:ext cx="5000459" cy="1425992"/>
              <a:chOff x="7186272" y="0"/>
              <a:chExt cx="5005729" cy="1427495"/>
            </a:xfrm>
          </p:grpSpPr>
          <p:sp>
            <p:nvSpPr>
              <p:cNvPr id="1817" name="Google Shape;1817;p20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8" name="Google Shape;1818;p20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819" name="Google Shape;1819;p20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0" name="Google Shape;1820;p20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21" name="Google Shape;1821;p20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22" name="Google Shape;1822;p20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End">
  <p:cSld name="End 13">
    <p:spTree>
      <p:nvGrpSpPr>
        <p:cNvPr id="1" name="Shape 1823"/>
        <p:cNvGrpSpPr/>
        <p:nvPr/>
      </p:nvGrpSpPr>
      <p:grpSpPr>
        <a:xfrm>
          <a:off x="0" y="0"/>
          <a:ext cx="0" cy="0"/>
          <a:chOff x="0" y="0"/>
          <a:chExt cx="0" cy="0"/>
        </a:xfrm>
      </p:grpSpPr>
      <p:grpSp>
        <p:nvGrpSpPr>
          <p:cNvPr id="1824" name="Google Shape;1824;p207"/>
          <p:cNvGrpSpPr/>
          <p:nvPr/>
        </p:nvGrpSpPr>
        <p:grpSpPr>
          <a:xfrm>
            <a:off x="0" y="0"/>
            <a:ext cx="12192000" cy="2148830"/>
            <a:chOff x="0" y="0"/>
            <a:chExt cx="12192000" cy="2148830"/>
          </a:xfrm>
        </p:grpSpPr>
        <p:sp>
          <p:nvSpPr>
            <p:cNvPr id="1825" name="Google Shape;1825;p20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6" name="Google Shape;1826;p20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27" name="Google Shape;1827;p20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8" name="Google Shape;1828;p20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9" name="Google Shape;1829;p20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30" name="Google Shape;1830;p20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831" name="Google Shape;1831;p20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lank">
  <p:cSld name="Blank 12">
    <p:spTree>
      <p:nvGrpSpPr>
        <p:cNvPr id="1" name="Shape 1832"/>
        <p:cNvGrpSpPr/>
        <p:nvPr/>
      </p:nvGrpSpPr>
      <p:grpSpPr>
        <a:xfrm>
          <a:off x="0" y="0"/>
          <a:ext cx="0" cy="0"/>
          <a:chOff x="0" y="0"/>
          <a:chExt cx="0" cy="0"/>
        </a:xfrm>
      </p:grpSpPr>
      <p:sp>
        <p:nvSpPr>
          <p:cNvPr id="1833" name="Google Shape;1833;p20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34" name="Google Shape;1834;p20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35" name="Google Shape;1835;p20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36" name="Google Shape;1836;p208"/>
          <p:cNvGrpSpPr/>
          <p:nvPr/>
        </p:nvGrpSpPr>
        <p:grpSpPr>
          <a:xfrm>
            <a:off x="7191542" y="1"/>
            <a:ext cx="5000459" cy="1425992"/>
            <a:chOff x="7191542" y="1"/>
            <a:chExt cx="5000459" cy="1425992"/>
          </a:xfrm>
        </p:grpSpPr>
        <p:pic>
          <p:nvPicPr>
            <p:cNvPr id="1837" name="Google Shape;1837;p20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38" name="Google Shape;1838;p208"/>
            <p:cNvGrpSpPr/>
            <p:nvPr/>
          </p:nvGrpSpPr>
          <p:grpSpPr>
            <a:xfrm>
              <a:off x="7191542" y="1"/>
              <a:ext cx="5000459" cy="1425992"/>
              <a:chOff x="7186272" y="0"/>
              <a:chExt cx="5005729" cy="1427495"/>
            </a:xfrm>
          </p:grpSpPr>
          <p:sp>
            <p:nvSpPr>
              <p:cNvPr id="1839" name="Google Shape;1839;p20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0" name="Google Shape;1840;p20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4_Quotation">
  <p:cSld name="4_Quotation 2">
    <p:spTree>
      <p:nvGrpSpPr>
        <p:cNvPr id="1" name="Shape 1841"/>
        <p:cNvGrpSpPr/>
        <p:nvPr/>
      </p:nvGrpSpPr>
      <p:grpSpPr>
        <a:xfrm>
          <a:off x="0" y="0"/>
          <a:ext cx="0" cy="0"/>
          <a:chOff x="0" y="0"/>
          <a:chExt cx="0" cy="0"/>
        </a:xfrm>
      </p:grpSpPr>
      <p:sp>
        <p:nvSpPr>
          <p:cNvPr id="1842" name="Google Shape;1842;p20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3" name="Google Shape;1843;p20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4" name="Google Shape;1844;p20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5" name="Google Shape;1845;p20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46" name="Google Shape;1846;p20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47" name="Google Shape;1847;p20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48" name="Google Shape;1848;p209"/>
          <p:cNvGrpSpPr/>
          <p:nvPr/>
        </p:nvGrpSpPr>
        <p:grpSpPr>
          <a:xfrm>
            <a:off x="7191542" y="1"/>
            <a:ext cx="5000459" cy="1425992"/>
            <a:chOff x="7191542" y="1"/>
            <a:chExt cx="5000459" cy="1425992"/>
          </a:xfrm>
        </p:grpSpPr>
        <p:pic>
          <p:nvPicPr>
            <p:cNvPr id="1849" name="Google Shape;1849;p20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50" name="Google Shape;1850;p209"/>
            <p:cNvGrpSpPr/>
            <p:nvPr/>
          </p:nvGrpSpPr>
          <p:grpSpPr>
            <a:xfrm>
              <a:off x="7191542" y="1"/>
              <a:ext cx="5000459" cy="1425992"/>
              <a:chOff x="7186272" y="0"/>
              <a:chExt cx="5005729" cy="1427495"/>
            </a:xfrm>
          </p:grpSpPr>
          <p:sp>
            <p:nvSpPr>
              <p:cNvPr id="1851" name="Google Shape;1851;p20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2" name="Google Shape;1852;p20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53" name="Google Shape;1853;p209"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over B">
  <p:cSld name="Cover B 3">
    <p:spTree>
      <p:nvGrpSpPr>
        <p:cNvPr id="1" name="Shape 1854"/>
        <p:cNvGrpSpPr/>
        <p:nvPr/>
      </p:nvGrpSpPr>
      <p:grpSpPr>
        <a:xfrm>
          <a:off x="0" y="0"/>
          <a:ext cx="0" cy="0"/>
          <a:chOff x="0" y="0"/>
          <a:chExt cx="0" cy="0"/>
        </a:xfrm>
      </p:grpSpPr>
      <p:sp>
        <p:nvSpPr>
          <p:cNvPr id="1855" name="Google Shape;1855;p210"/>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6" name="Google Shape;1856;p210"/>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857" name="Google Shape;1857;p210"/>
          <p:cNvGrpSpPr/>
          <p:nvPr/>
        </p:nvGrpSpPr>
        <p:grpSpPr>
          <a:xfrm flipH="1">
            <a:off x="-1" y="1"/>
            <a:ext cx="6418725" cy="1509822"/>
            <a:chOff x="7522541" y="1"/>
            <a:chExt cx="4669459" cy="1098357"/>
          </a:xfrm>
        </p:grpSpPr>
        <p:sp>
          <p:nvSpPr>
            <p:cNvPr id="1858" name="Google Shape;1858;p210"/>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9" name="Google Shape;1859;p210"/>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60" name="Google Shape;1860;p210"/>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Cover">
  <p:cSld name="Cover 15">
    <p:spTree>
      <p:nvGrpSpPr>
        <p:cNvPr id="1" name="Shape 1861"/>
        <p:cNvGrpSpPr/>
        <p:nvPr/>
      </p:nvGrpSpPr>
      <p:grpSpPr>
        <a:xfrm>
          <a:off x="0" y="0"/>
          <a:ext cx="0" cy="0"/>
          <a:chOff x="0" y="0"/>
          <a:chExt cx="0" cy="0"/>
        </a:xfrm>
      </p:grpSpPr>
      <p:sp>
        <p:nvSpPr>
          <p:cNvPr id="1862" name="Google Shape;1862;p211"/>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3" name="Google Shape;1863;p211"/>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4" name="Google Shape;1864;p21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65" name="Google Shape;1865;p211"/>
          <p:cNvSpPr>
            <a:spLocks noGrp="1"/>
          </p:cNvSpPr>
          <p:nvPr>
            <p:ph type="pic" idx="2"/>
          </p:nvPr>
        </p:nvSpPr>
        <p:spPr>
          <a:xfrm>
            <a:off x="7118684" y="233915"/>
            <a:ext cx="5073316" cy="5943600"/>
          </a:xfrm>
          <a:prstGeom prst="rect">
            <a:avLst/>
          </a:prstGeom>
          <a:noFill/>
          <a:ln>
            <a:noFill/>
          </a:ln>
        </p:spPr>
      </p:sp>
      <p:grpSp>
        <p:nvGrpSpPr>
          <p:cNvPr id="1866" name="Google Shape;1866;p211"/>
          <p:cNvGrpSpPr/>
          <p:nvPr/>
        </p:nvGrpSpPr>
        <p:grpSpPr>
          <a:xfrm>
            <a:off x="0" y="5020348"/>
            <a:ext cx="12192000" cy="1837653"/>
            <a:chOff x="0" y="5020348"/>
            <a:chExt cx="12192000" cy="1837653"/>
          </a:xfrm>
        </p:grpSpPr>
        <p:sp>
          <p:nvSpPr>
            <p:cNvPr id="1867" name="Google Shape;1867;p21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8" name="Google Shape;1868;p211"/>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9" name="Google Shape;1869;p21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Divider">
  <p:cSld name="Divider 14">
    <p:bg>
      <p:bgPr>
        <a:solidFill>
          <a:schemeClr val="lt2"/>
        </a:solidFill>
        <a:effectLst/>
      </p:bgPr>
    </p:bg>
    <p:spTree>
      <p:nvGrpSpPr>
        <p:cNvPr id="1" name="Shape 1870"/>
        <p:cNvGrpSpPr/>
        <p:nvPr/>
      </p:nvGrpSpPr>
      <p:grpSpPr>
        <a:xfrm>
          <a:off x="0" y="0"/>
          <a:ext cx="0" cy="0"/>
          <a:chOff x="0" y="0"/>
          <a:chExt cx="0" cy="0"/>
        </a:xfrm>
      </p:grpSpPr>
      <p:grpSp>
        <p:nvGrpSpPr>
          <p:cNvPr id="1871" name="Google Shape;1871;p212"/>
          <p:cNvGrpSpPr/>
          <p:nvPr/>
        </p:nvGrpSpPr>
        <p:grpSpPr>
          <a:xfrm>
            <a:off x="0" y="5020347"/>
            <a:ext cx="12192000" cy="1837653"/>
            <a:chOff x="0" y="5020347"/>
            <a:chExt cx="12192000" cy="1837653"/>
          </a:xfrm>
        </p:grpSpPr>
        <p:sp>
          <p:nvSpPr>
            <p:cNvPr id="1872" name="Google Shape;1872;p21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3" name="Google Shape;1873;p21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4" name="Google Shape;1874;p21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5" name="Google Shape;1875;p21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876" name="Google Shape;1876;p21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7" name="Google Shape;1877;p21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03"/>
        <p:cNvGrpSpPr/>
        <p:nvPr/>
      </p:nvGrpSpPr>
      <p:grpSpPr>
        <a:xfrm>
          <a:off x="0" y="0"/>
          <a:ext cx="0" cy="0"/>
          <a:chOff x="0" y="0"/>
          <a:chExt cx="0" cy="0"/>
        </a:xfrm>
      </p:grpSpPr>
      <p:grpSp>
        <p:nvGrpSpPr>
          <p:cNvPr id="204" name="Google Shape;204;p40"/>
          <p:cNvGrpSpPr/>
          <p:nvPr/>
        </p:nvGrpSpPr>
        <p:grpSpPr>
          <a:xfrm>
            <a:off x="0" y="0"/>
            <a:ext cx="12192000" cy="2148830"/>
            <a:chOff x="0" y="0"/>
            <a:chExt cx="12192000" cy="2148830"/>
          </a:xfrm>
        </p:grpSpPr>
        <p:sp>
          <p:nvSpPr>
            <p:cNvPr id="205" name="Google Shape;205;p4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4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7" name="Google Shape;207;p4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4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0" name="Google Shape;210;p4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11" name="Google Shape;211;p4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Photo Slide">
  <p:cSld name="Photo Slide 14">
    <p:spTree>
      <p:nvGrpSpPr>
        <p:cNvPr id="1" name="Shape 1878"/>
        <p:cNvGrpSpPr/>
        <p:nvPr/>
      </p:nvGrpSpPr>
      <p:grpSpPr>
        <a:xfrm>
          <a:off x="0" y="0"/>
          <a:ext cx="0" cy="0"/>
          <a:chOff x="0" y="0"/>
          <a:chExt cx="0" cy="0"/>
        </a:xfrm>
      </p:grpSpPr>
      <p:sp>
        <p:nvSpPr>
          <p:cNvPr id="1879" name="Google Shape;1879;p21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80" name="Google Shape;1880;p21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81" name="Google Shape;1881;p213"/>
          <p:cNvGrpSpPr/>
          <p:nvPr/>
        </p:nvGrpSpPr>
        <p:grpSpPr>
          <a:xfrm>
            <a:off x="0" y="5379426"/>
            <a:ext cx="2807368" cy="753891"/>
            <a:chOff x="0" y="5379426"/>
            <a:chExt cx="2807368" cy="753891"/>
          </a:xfrm>
        </p:grpSpPr>
        <p:sp>
          <p:nvSpPr>
            <p:cNvPr id="1882" name="Google Shape;1882;p21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3" name="Google Shape;1883;p21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84" name="Google Shape;1884;p213"/>
          <p:cNvSpPr>
            <a:spLocks noGrp="1"/>
          </p:cNvSpPr>
          <p:nvPr>
            <p:ph type="pic" idx="2"/>
          </p:nvPr>
        </p:nvSpPr>
        <p:spPr>
          <a:xfrm>
            <a:off x="2807368" y="457202"/>
            <a:ext cx="8915400" cy="5943598"/>
          </a:xfrm>
          <a:prstGeom prst="rect">
            <a:avLst/>
          </a:prstGeom>
          <a:noFill/>
          <a:ln>
            <a:noFill/>
          </a:ln>
        </p:spPr>
      </p:sp>
      <p:pic>
        <p:nvPicPr>
          <p:cNvPr id="1885" name="Google Shape;1885;p213"/>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Quotation">
  <p:cSld name="Quotation 19">
    <p:spTree>
      <p:nvGrpSpPr>
        <p:cNvPr id="1" name="Shape 1886"/>
        <p:cNvGrpSpPr/>
        <p:nvPr/>
      </p:nvGrpSpPr>
      <p:grpSpPr>
        <a:xfrm>
          <a:off x="0" y="0"/>
          <a:ext cx="0" cy="0"/>
          <a:chOff x="0" y="0"/>
          <a:chExt cx="0" cy="0"/>
        </a:xfrm>
      </p:grpSpPr>
      <p:sp>
        <p:nvSpPr>
          <p:cNvPr id="1887" name="Google Shape;1887;p21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8" name="Google Shape;1888;p21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9" name="Google Shape;1889;p21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0" name="Google Shape;1890;p21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91" name="Google Shape;1891;p2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92" name="Google Shape;1892;p2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93" name="Google Shape;1893;p214"/>
          <p:cNvGrpSpPr/>
          <p:nvPr/>
        </p:nvGrpSpPr>
        <p:grpSpPr>
          <a:xfrm>
            <a:off x="7191542" y="1"/>
            <a:ext cx="5000459" cy="1425992"/>
            <a:chOff x="7191542" y="1"/>
            <a:chExt cx="5000459" cy="1425992"/>
          </a:xfrm>
        </p:grpSpPr>
        <p:pic>
          <p:nvPicPr>
            <p:cNvPr id="1894" name="Google Shape;1894;p21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95" name="Google Shape;1895;p214"/>
            <p:cNvGrpSpPr/>
            <p:nvPr/>
          </p:nvGrpSpPr>
          <p:grpSpPr>
            <a:xfrm>
              <a:off x="7191542" y="1"/>
              <a:ext cx="5000459" cy="1425992"/>
              <a:chOff x="7186272" y="0"/>
              <a:chExt cx="5005729" cy="1427495"/>
            </a:xfrm>
          </p:grpSpPr>
          <p:sp>
            <p:nvSpPr>
              <p:cNvPr id="1896" name="Google Shape;1896;p2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7" name="Google Shape;1897;p2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98" name="Google Shape;1898;p21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Quotation">
  <p:cSld name="Quotation 20">
    <p:spTree>
      <p:nvGrpSpPr>
        <p:cNvPr id="1" name="Shape 1899"/>
        <p:cNvGrpSpPr/>
        <p:nvPr/>
      </p:nvGrpSpPr>
      <p:grpSpPr>
        <a:xfrm>
          <a:off x="0" y="0"/>
          <a:ext cx="0" cy="0"/>
          <a:chOff x="0" y="0"/>
          <a:chExt cx="0" cy="0"/>
        </a:xfrm>
      </p:grpSpPr>
      <p:sp>
        <p:nvSpPr>
          <p:cNvPr id="1900" name="Google Shape;1900;p21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1" name="Google Shape;1901;p21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2" name="Google Shape;1902;p21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3" name="Google Shape;1903;p21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04" name="Google Shape;1904;p2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05" name="Google Shape;1905;p2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06" name="Google Shape;1906;p215"/>
          <p:cNvGrpSpPr/>
          <p:nvPr/>
        </p:nvGrpSpPr>
        <p:grpSpPr>
          <a:xfrm>
            <a:off x="7191542" y="1"/>
            <a:ext cx="5000459" cy="1425992"/>
            <a:chOff x="7191542" y="1"/>
            <a:chExt cx="5000459" cy="1425992"/>
          </a:xfrm>
        </p:grpSpPr>
        <p:pic>
          <p:nvPicPr>
            <p:cNvPr id="1907" name="Google Shape;1907;p21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08" name="Google Shape;1908;p215"/>
            <p:cNvGrpSpPr/>
            <p:nvPr/>
          </p:nvGrpSpPr>
          <p:grpSpPr>
            <a:xfrm>
              <a:off x="7191542" y="1"/>
              <a:ext cx="5000459" cy="1425992"/>
              <a:chOff x="7186272" y="0"/>
              <a:chExt cx="5005729" cy="1427495"/>
            </a:xfrm>
          </p:grpSpPr>
          <p:sp>
            <p:nvSpPr>
              <p:cNvPr id="1909" name="Google Shape;1909;p2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0" name="Google Shape;1910;p2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911" name="Google Shape;1911;p21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and Content">
  <p:cSld name="Title and Content 14">
    <p:spTree>
      <p:nvGrpSpPr>
        <p:cNvPr id="1" name="Shape 1912"/>
        <p:cNvGrpSpPr/>
        <p:nvPr/>
      </p:nvGrpSpPr>
      <p:grpSpPr>
        <a:xfrm>
          <a:off x="0" y="0"/>
          <a:ext cx="0" cy="0"/>
          <a:chOff x="0" y="0"/>
          <a:chExt cx="0" cy="0"/>
        </a:xfrm>
      </p:grpSpPr>
      <p:grpSp>
        <p:nvGrpSpPr>
          <p:cNvPr id="1913" name="Google Shape;1913;p216"/>
          <p:cNvGrpSpPr/>
          <p:nvPr/>
        </p:nvGrpSpPr>
        <p:grpSpPr>
          <a:xfrm>
            <a:off x="7191542" y="1"/>
            <a:ext cx="5000459" cy="1425992"/>
            <a:chOff x="7191542" y="1"/>
            <a:chExt cx="5000459" cy="1425992"/>
          </a:xfrm>
        </p:grpSpPr>
        <p:pic>
          <p:nvPicPr>
            <p:cNvPr id="1914" name="Google Shape;1914;p2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15" name="Google Shape;1915;p216"/>
            <p:cNvGrpSpPr/>
            <p:nvPr/>
          </p:nvGrpSpPr>
          <p:grpSpPr>
            <a:xfrm>
              <a:off x="7191542" y="1"/>
              <a:ext cx="5000459" cy="1425992"/>
              <a:chOff x="7186272" y="0"/>
              <a:chExt cx="5005729" cy="1427495"/>
            </a:xfrm>
          </p:grpSpPr>
          <p:sp>
            <p:nvSpPr>
              <p:cNvPr id="1916" name="Google Shape;1916;p2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7" name="Google Shape;1917;p2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18" name="Google Shape;1918;p21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9" name="Google Shape;1919;p21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2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21" name="Google Shape;1921;p2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22" name="Google Shape;1922;p2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wo Content">
  <p:cSld name="Two Content 14">
    <p:spTree>
      <p:nvGrpSpPr>
        <p:cNvPr id="1" name="Shape 1923"/>
        <p:cNvGrpSpPr/>
        <p:nvPr/>
      </p:nvGrpSpPr>
      <p:grpSpPr>
        <a:xfrm>
          <a:off x="0" y="0"/>
          <a:ext cx="0" cy="0"/>
          <a:chOff x="0" y="0"/>
          <a:chExt cx="0" cy="0"/>
        </a:xfrm>
      </p:grpSpPr>
      <p:sp>
        <p:nvSpPr>
          <p:cNvPr id="1924" name="Google Shape;1924;p21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5" name="Google Shape;1925;p21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26" name="Google Shape;1926;p217"/>
          <p:cNvGrpSpPr/>
          <p:nvPr/>
        </p:nvGrpSpPr>
        <p:grpSpPr>
          <a:xfrm>
            <a:off x="7191542" y="1"/>
            <a:ext cx="5000459" cy="1425992"/>
            <a:chOff x="7191542" y="1"/>
            <a:chExt cx="5000459" cy="1425992"/>
          </a:xfrm>
        </p:grpSpPr>
        <p:pic>
          <p:nvPicPr>
            <p:cNvPr id="1927" name="Google Shape;1927;p21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28" name="Google Shape;1928;p217"/>
            <p:cNvGrpSpPr/>
            <p:nvPr/>
          </p:nvGrpSpPr>
          <p:grpSpPr>
            <a:xfrm>
              <a:off x="7191542" y="1"/>
              <a:ext cx="5000459" cy="1425992"/>
              <a:chOff x="7186272" y="0"/>
              <a:chExt cx="5005729" cy="1427495"/>
            </a:xfrm>
          </p:grpSpPr>
          <p:sp>
            <p:nvSpPr>
              <p:cNvPr id="1929" name="Google Shape;1929;p21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0" name="Google Shape;1930;p21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31" name="Google Shape;1931;p21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2" name="Google Shape;1932;p21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33" name="Google Shape;1933;p21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34" name="Google Shape;1934;p2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Comparison">
  <p:cSld name="Comparison 13">
    <p:spTree>
      <p:nvGrpSpPr>
        <p:cNvPr id="1" name="Shape 1935"/>
        <p:cNvGrpSpPr/>
        <p:nvPr/>
      </p:nvGrpSpPr>
      <p:grpSpPr>
        <a:xfrm>
          <a:off x="0" y="0"/>
          <a:ext cx="0" cy="0"/>
          <a:chOff x="0" y="0"/>
          <a:chExt cx="0" cy="0"/>
        </a:xfrm>
      </p:grpSpPr>
      <p:grpSp>
        <p:nvGrpSpPr>
          <p:cNvPr id="1936" name="Google Shape;1936;p218"/>
          <p:cNvGrpSpPr/>
          <p:nvPr/>
        </p:nvGrpSpPr>
        <p:grpSpPr>
          <a:xfrm>
            <a:off x="7191542" y="1"/>
            <a:ext cx="5000459" cy="1425992"/>
            <a:chOff x="7191542" y="1"/>
            <a:chExt cx="5000459" cy="1425992"/>
          </a:xfrm>
        </p:grpSpPr>
        <p:pic>
          <p:nvPicPr>
            <p:cNvPr id="1937" name="Google Shape;1937;p21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38" name="Google Shape;1938;p218"/>
            <p:cNvGrpSpPr/>
            <p:nvPr/>
          </p:nvGrpSpPr>
          <p:grpSpPr>
            <a:xfrm>
              <a:off x="7191542" y="1"/>
              <a:ext cx="5000459" cy="1425992"/>
              <a:chOff x="7186272" y="0"/>
              <a:chExt cx="5005729" cy="1427495"/>
            </a:xfrm>
          </p:grpSpPr>
          <p:sp>
            <p:nvSpPr>
              <p:cNvPr id="1939" name="Google Shape;1939;p21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0" name="Google Shape;1940;p21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41" name="Google Shape;1941;p21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2" name="Google Shape;1942;p21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43" name="Google Shape;1943;p21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4" name="Google Shape;1944;p21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45" name="Google Shape;1945;p21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6" name="Google Shape;1946;p21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47" name="Google Shape;1947;p21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48" name="Google Shape;1948;p21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Only">
  <p:cSld name="Title Only 13">
    <p:spTree>
      <p:nvGrpSpPr>
        <p:cNvPr id="1" name="Shape 1949"/>
        <p:cNvGrpSpPr/>
        <p:nvPr/>
      </p:nvGrpSpPr>
      <p:grpSpPr>
        <a:xfrm>
          <a:off x="0" y="0"/>
          <a:ext cx="0" cy="0"/>
          <a:chOff x="0" y="0"/>
          <a:chExt cx="0" cy="0"/>
        </a:xfrm>
      </p:grpSpPr>
      <p:grpSp>
        <p:nvGrpSpPr>
          <p:cNvPr id="1950" name="Google Shape;1950;p219"/>
          <p:cNvGrpSpPr/>
          <p:nvPr/>
        </p:nvGrpSpPr>
        <p:grpSpPr>
          <a:xfrm>
            <a:off x="7191542" y="1"/>
            <a:ext cx="5000459" cy="1425992"/>
            <a:chOff x="7191542" y="1"/>
            <a:chExt cx="5000459" cy="1425992"/>
          </a:xfrm>
        </p:grpSpPr>
        <p:pic>
          <p:nvPicPr>
            <p:cNvPr id="1951" name="Google Shape;1951;p21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52" name="Google Shape;1952;p219"/>
            <p:cNvGrpSpPr/>
            <p:nvPr/>
          </p:nvGrpSpPr>
          <p:grpSpPr>
            <a:xfrm>
              <a:off x="7191542" y="1"/>
              <a:ext cx="5000459" cy="1425992"/>
              <a:chOff x="7186272" y="0"/>
              <a:chExt cx="5005729" cy="1427495"/>
            </a:xfrm>
          </p:grpSpPr>
          <p:sp>
            <p:nvSpPr>
              <p:cNvPr id="1953" name="Google Shape;1953;p21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4" name="Google Shape;1954;p21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55" name="Google Shape;1955;p21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6" name="Google Shape;1956;p21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57" name="Google Shape;1957;p21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58" name="Google Shape;1958;p21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End">
  <p:cSld name="End 14">
    <p:spTree>
      <p:nvGrpSpPr>
        <p:cNvPr id="1" name="Shape 1959"/>
        <p:cNvGrpSpPr/>
        <p:nvPr/>
      </p:nvGrpSpPr>
      <p:grpSpPr>
        <a:xfrm>
          <a:off x="0" y="0"/>
          <a:ext cx="0" cy="0"/>
          <a:chOff x="0" y="0"/>
          <a:chExt cx="0" cy="0"/>
        </a:xfrm>
      </p:grpSpPr>
      <p:grpSp>
        <p:nvGrpSpPr>
          <p:cNvPr id="1960" name="Google Shape;1960;p220"/>
          <p:cNvGrpSpPr/>
          <p:nvPr/>
        </p:nvGrpSpPr>
        <p:grpSpPr>
          <a:xfrm>
            <a:off x="0" y="0"/>
            <a:ext cx="12192000" cy="2148830"/>
            <a:chOff x="0" y="0"/>
            <a:chExt cx="12192000" cy="2148830"/>
          </a:xfrm>
        </p:grpSpPr>
        <p:sp>
          <p:nvSpPr>
            <p:cNvPr id="1961" name="Google Shape;1961;p22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2" name="Google Shape;1962;p22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63" name="Google Shape;1963;p22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4" name="Google Shape;1964;p22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5" name="Google Shape;1965;p22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66" name="Google Shape;1966;p22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967" name="Google Shape;1967;p22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Blank">
  <p:cSld name="Blank 13">
    <p:spTree>
      <p:nvGrpSpPr>
        <p:cNvPr id="1" name="Shape 1968"/>
        <p:cNvGrpSpPr/>
        <p:nvPr/>
      </p:nvGrpSpPr>
      <p:grpSpPr>
        <a:xfrm>
          <a:off x="0" y="0"/>
          <a:ext cx="0" cy="0"/>
          <a:chOff x="0" y="0"/>
          <a:chExt cx="0" cy="0"/>
        </a:xfrm>
      </p:grpSpPr>
      <p:sp>
        <p:nvSpPr>
          <p:cNvPr id="1969" name="Google Shape;1969;p2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70" name="Google Shape;1970;p2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71" name="Google Shape;1971;p2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72" name="Google Shape;1972;p221"/>
          <p:cNvGrpSpPr/>
          <p:nvPr/>
        </p:nvGrpSpPr>
        <p:grpSpPr>
          <a:xfrm>
            <a:off x="7191542" y="1"/>
            <a:ext cx="5000459" cy="1425992"/>
            <a:chOff x="7191542" y="1"/>
            <a:chExt cx="5000459" cy="1425992"/>
          </a:xfrm>
        </p:grpSpPr>
        <p:pic>
          <p:nvPicPr>
            <p:cNvPr id="1973" name="Google Shape;1973;p22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74" name="Google Shape;1974;p221"/>
            <p:cNvGrpSpPr/>
            <p:nvPr/>
          </p:nvGrpSpPr>
          <p:grpSpPr>
            <a:xfrm>
              <a:off x="7191542" y="1"/>
              <a:ext cx="5000459" cy="1425992"/>
              <a:chOff x="7186272" y="0"/>
              <a:chExt cx="5005729" cy="1427495"/>
            </a:xfrm>
          </p:grpSpPr>
          <p:sp>
            <p:nvSpPr>
              <p:cNvPr id="1975" name="Google Shape;1975;p2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6" name="Google Shape;1976;p2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Title Slide">
  <p:cSld name="Title Slide 2">
    <p:bg>
      <p:bgPr>
        <a:solidFill>
          <a:schemeClr val="lt1"/>
        </a:solidFill>
        <a:effectLst/>
      </p:bgPr>
    </p:bg>
    <p:spTree>
      <p:nvGrpSpPr>
        <p:cNvPr id="1" name="Shape 1977"/>
        <p:cNvGrpSpPr/>
        <p:nvPr/>
      </p:nvGrpSpPr>
      <p:grpSpPr>
        <a:xfrm>
          <a:off x="0" y="0"/>
          <a:ext cx="0" cy="0"/>
          <a:chOff x="0" y="0"/>
          <a:chExt cx="0" cy="0"/>
        </a:xfrm>
      </p:grpSpPr>
      <p:sp>
        <p:nvSpPr>
          <p:cNvPr id="1978" name="Google Shape;1978;p222"/>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9" name="Google Shape;1979;p222"/>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80" name="Google Shape;1980;p222"/>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1981" name="Google Shape;1981;p222"/>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82" name="Google Shape;1982;p222"/>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1983" name="Google Shape;1983;p222"/>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4" name="Google Shape;1984;p222"/>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5" name="Google Shape;1985;p222"/>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86" name="Google Shape;1986;p222"/>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9194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7" name="Google Shape;1987;p222"/>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88" name="Google Shape;1988;p222"/>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1pPr>
            <a:lvl2pPr marL="38100" marR="0" lvl="1"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2pPr>
            <a:lvl3pPr marL="38100" marR="0" lvl="2"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3pPr>
            <a:lvl4pPr marL="38100" marR="0" lvl="3"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4pPr>
            <a:lvl5pPr marL="38100" marR="0" lvl="4"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5pPr>
            <a:lvl6pPr marL="38100" marR="0" lvl="5"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6pPr>
            <a:lvl7pPr marL="38100" marR="0" lvl="6"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7pPr>
            <a:lvl8pPr marL="38100" marR="0" lvl="7"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8pPr>
            <a:lvl9pPr marL="38100" marR="0" lvl="8"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grpSp>
        <p:nvGrpSpPr>
          <p:cNvPr id="26" name="Google Shape;26;p23"/>
          <p:cNvGrpSpPr/>
          <p:nvPr/>
        </p:nvGrpSpPr>
        <p:grpSpPr>
          <a:xfrm>
            <a:off x="7191542" y="1"/>
            <a:ext cx="5000459" cy="1425992"/>
            <a:chOff x="7191542" y="1"/>
            <a:chExt cx="5000459" cy="1425992"/>
          </a:xfrm>
        </p:grpSpPr>
        <p:pic>
          <p:nvPicPr>
            <p:cNvPr id="27" name="Google Shape;27;p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8" name="Google Shape;28;p23"/>
            <p:cNvGrpSpPr/>
            <p:nvPr/>
          </p:nvGrpSpPr>
          <p:grpSpPr>
            <a:xfrm>
              <a:off x="7191542" y="1"/>
              <a:ext cx="5000459" cy="1425992"/>
              <a:chOff x="7186272" y="0"/>
              <a:chExt cx="5005729" cy="1427495"/>
            </a:xfrm>
          </p:grpSpPr>
          <p:sp>
            <p:nvSpPr>
              <p:cNvPr id="29" name="Google Shape;29;p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 name="Google Shape;31;p2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5" name="Google Shape;35;p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
        <p:nvSpPr>
          <p:cNvPr id="213" name="Google Shape;213;p4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4" name="Google Shape;214;p4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5" name="Google Shape;215;p4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6" name="Google Shape;216;p41"/>
          <p:cNvGrpSpPr/>
          <p:nvPr/>
        </p:nvGrpSpPr>
        <p:grpSpPr>
          <a:xfrm>
            <a:off x="7191542" y="1"/>
            <a:ext cx="5000459" cy="1425992"/>
            <a:chOff x="7191542" y="1"/>
            <a:chExt cx="5000459" cy="1425992"/>
          </a:xfrm>
        </p:grpSpPr>
        <p:pic>
          <p:nvPicPr>
            <p:cNvPr id="217" name="Google Shape;217;p4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8" name="Google Shape;218;p41"/>
            <p:cNvGrpSpPr/>
            <p:nvPr/>
          </p:nvGrpSpPr>
          <p:grpSpPr>
            <a:xfrm>
              <a:off x="7191542" y="1"/>
              <a:ext cx="5000459" cy="1425992"/>
              <a:chOff x="7186272" y="0"/>
              <a:chExt cx="5005729" cy="1427495"/>
            </a:xfrm>
          </p:grpSpPr>
          <p:sp>
            <p:nvSpPr>
              <p:cNvPr id="219" name="Google Shape;219;p4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4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2_Quotation">
  <p:cSld name="2_Quotation 3">
    <p:spTree>
      <p:nvGrpSpPr>
        <p:cNvPr id="1" name="Shape 1989"/>
        <p:cNvGrpSpPr/>
        <p:nvPr/>
      </p:nvGrpSpPr>
      <p:grpSpPr>
        <a:xfrm>
          <a:off x="0" y="0"/>
          <a:ext cx="0" cy="0"/>
          <a:chOff x="0" y="0"/>
          <a:chExt cx="0" cy="0"/>
        </a:xfrm>
      </p:grpSpPr>
      <p:sp>
        <p:nvSpPr>
          <p:cNvPr id="1990" name="Google Shape;1990;p22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1" name="Google Shape;1991;p22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2" name="Google Shape;1992;p22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3" name="Google Shape;1993;p2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94" name="Google Shape;1994;p2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95" name="Google Shape;1995;p2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6" name="Google Shape;1996;p223"/>
          <p:cNvGrpSpPr/>
          <p:nvPr/>
        </p:nvGrpSpPr>
        <p:grpSpPr>
          <a:xfrm>
            <a:off x="7191542" y="1"/>
            <a:ext cx="5000459" cy="1425992"/>
            <a:chOff x="7191542" y="1"/>
            <a:chExt cx="5000459" cy="1425992"/>
          </a:xfrm>
        </p:grpSpPr>
        <p:pic>
          <p:nvPicPr>
            <p:cNvPr id="1997" name="Google Shape;1997;p2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98" name="Google Shape;1998;p223"/>
            <p:cNvGrpSpPr/>
            <p:nvPr/>
          </p:nvGrpSpPr>
          <p:grpSpPr>
            <a:xfrm>
              <a:off x="7191542" y="1"/>
              <a:ext cx="5000459" cy="1425992"/>
              <a:chOff x="7186272" y="0"/>
              <a:chExt cx="5005729" cy="1427495"/>
            </a:xfrm>
          </p:grpSpPr>
          <p:sp>
            <p:nvSpPr>
              <p:cNvPr id="1999" name="Google Shape;1999;p2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0" name="Google Shape;2000;p2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001" name="Google Shape;2001;p22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1_Quotation">
  <p:cSld name="1_Quotation">
    <p:spTree>
      <p:nvGrpSpPr>
        <p:cNvPr id="1" name="Shape 2002"/>
        <p:cNvGrpSpPr/>
        <p:nvPr/>
      </p:nvGrpSpPr>
      <p:grpSpPr>
        <a:xfrm>
          <a:off x="0" y="0"/>
          <a:ext cx="0" cy="0"/>
          <a:chOff x="0" y="0"/>
          <a:chExt cx="0" cy="0"/>
        </a:xfrm>
      </p:grpSpPr>
      <p:sp>
        <p:nvSpPr>
          <p:cNvPr id="2003" name="Google Shape;2003;p22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4" name="Google Shape;2004;p22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5" name="Google Shape;2005;p22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6" name="Google Shape;2006;p22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07" name="Google Shape;2007;p2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08" name="Google Shape;2008;p2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09" name="Google Shape;2009;p224"/>
          <p:cNvGrpSpPr/>
          <p:nvPr/>
        </p:nvGrpSpPr>
        <p:grpSpPr>
          <a:xfrm>
            <a:off x="7191542" y="1"/>
            <a:ext cx="5000459" cy="1425992"/>
            <a:chOff x="7191542" y="1"/>
            <a:chExt cx="5000459" cy="1425992"/>
          </a:xfrm>
        </p:grpSpPr>
        <p:pic>
          <p:nvPicPr>
            <p:cNvPr id="2010" name="Google Shape;2010;p22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11" name="Google Shape;2011;p224"/>
            <p:cNvGrpSpPr/>
            <p:nvPr/>
          </p:nvGrpSpPr>
          <p:grpSpPr>
            <a:xfrm>
              <a:off x="7191542" y="1"/>
              <a:ext cx="5000459" cy="1425992"/>
              <a:chOff x="7186272" y="0"/>
              <a:chExt cx="5005729" cy="1427495"/>
            </a:xfrm>
          </p:grpSpPr>
          <p:sp>
            <p:nvSpPr>
              <p:cNvPr id="2012" name="Google Shape;2012;p2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3" name="Google Shape;2013;p2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014" name="Google Shape;2014;p22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020"/>
        <p:cNvGrpSpPr/>
        <p:nvPr/>
      </p:nvGrpSpPr>
      <p:grpSpPr>
        <a:xfrm>
          <a:off x="0" y="0"/>
          <a:ext cx="0" cy="0"/>
          <a:chOff x="0" y="0"/>
          <a:chExt cx="0" cy="0"/>
        </a:xfrm>
      </p:grpSpPr>
      <p:sp>
        <p:nvSpPr>
          <p:cNvPr id="2021" name="Google Shape;2021;p225"/>
          <p:cNvSpPr/>
          <p:nvPr/>
        </p:nvSpPr>
        <p:spPr>
          <a:xfrm>
            <a:off x="902368" y="1294415"/>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2" name="Google Shape;2022;p225"/>
          <p:cNvSpPr txBox="1">
            <a:spLocks noGrp="1"/>
          </p:cNvSpPr>
          <p:nvPr>
            <p:ph type="ctrTitle"/>
          </p:nvPr>
        </p:nvSpPr>
        <p:spPr>
          <a:xfrm>
            <a:off x="1413312" y="1561333"/>
            <a:ext cx="5194433" cy="18263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3" name="Google Shape;2023;p225"/>
          <p:cNvSpPr txBox="1">
            <a:spLocks noGrp="1"/>
          </p:cNvSpPr>
          <p:nvPr>
            <p:ph type="subTitle" idx="1"/>
          </p:nvPr>
        </p:nvSpPr>
        <p:spPr>
          <a:xfrm>
            <a:off x="1413312" y="3766864"/>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024" name="Google Shape;2024;p225"/>
          <p:cNvCxnSpPr/>
          <p:nvPr/>
        </p:nvCxnSpPr>
        <p:spPr>
          <a:xfrm>
            <a:off x="1520055" y="3507988"/>
            <a:ext cx="2286000" cy="0"/>
          </a:xfrm>
          <a:prstGeom prst="straightConnector1">
            <a:avLst/>
          </a:prstGeom>
          <a:noFill/>
          <a:ln w="31750" cap="flat" cmpd="sng">
            <a:solidFill>
              <a:schemeClr val="accent3"/>
            </a:solidFill>
            <a:prstDash val="solid"/>
            <a:miter lim="800000"/>
            <a:headEnd type="none" w="sm" len="sm"/>
            <a:tailEnd type="none" w="sm" len="sm"/>
          </a:ln>
        </p:spPr>
      </p:cxnSp>
      <p:sp>
        <p:nvSpPr>
          <p:cNvPr id="2025" name="Google Shape;2025;p225"/>
          <p:cNvSpPr>
            <a:spLocks noGrp="1"/>
          </p:cNvSpPr>
          <p:nvPr>
            <p:ph type="pic" idx="2"/>
          </p:nvPr>
        </p:nvSpPr>
        <p:spPr>
          <a:xfrm>
            <a:off x="7118685" y="233915"/>
            <a:ext cx="5073316" cy="5943600"/>
          </a:xfrm>
          <a:prstGeom prst="rect">
            <a:avLst/>
          </a:prstGeom>
          <a:noFill/>
          <a:ln>
            <a:noFill/>
          </a:ln>
        </p:spPr>
      </p:sp>
      <p:grpSp>
        <p:nvGrpSpPr>
          <p:cNvPr id="2026" name="Google Shape;2026;p225"/>
          <p:cNvGrpSpPr/>
          <p:nvPr/>
        </p:nvGrpSpPr>
        <p:grpSpPr>
          <a:xfrm>
            <a:off x="0" y="5020350"/>
            <a:ext cx="12192000" cy="1837653"/>
            <a:chOff x="0" y="5020348"/>
            <a:chExt cx="12192000" cy="1837653"/>
          </a:xfrm>
        </p:grpSpPr>
        <p:sp>
          <p:nvSpPr>
            <p:cNvPr id="2027" name="Google Shape;2027;p22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8" name="Google Shape;2028;p225"/>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29" name="Google Shape;2029;p225"/>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0"/>
        <p:cNvGrpSpPr/>
        <p:nvPr/>
      </p:nvGrpSpPr>
      <p:grpSpPr>
        <a:xfrm>
          <a:off x="0" y="0"/>
          <a:ext cx="0" cy="0"/>
          <a:chOff x="0" y="0"/>
          <a:chExt cx="0" cy="0"/>
        </a:xfrm>
      </p:grpSpPr>
      <p:sp>
        <p:nvSpPr>
          <p:cNvPr id="2031" name="Google Shape;2031;p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32" name="Google Shape;2032;p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33" name="Google Shape;2033;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34" name="Google Shape;2034;p22"/>
          <p:cNvGrpSpPr/>
          <p:nvPr/>
        </p:nvGrpSpPr>
        <p:grpSpPr>
          <a:xfrm>
            <a:off x="7191542" y="1"/>
            <a:ext cx="5000459" cy="1425992"/>
            <a:chOff x="7191542" y="1"/>
            <a:chExt cx="5000459" cy="1425992"/>
          </a:xfrm>
        </p:grpSpPr>
        <p:pic>
          <p:nvPicPr>
            <p:cNvPr id="2035" name="Google Shape;2035;p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36" name="Google Shape;2036;p22"/>
            <p:cNvGrpSpPr/>
            <p:nvPr/>
          </p:nvGrpSpPr>
          <p:grpSpPr>
            <a:xfrm>
              <a:off x="7191542" y="1"/>
              <a:ext cx="5000459" cy="1425992"/>
              <a:chOff x="7186272" y="0"/>
              <a:chExt cx="5005729" cy="1427495"/>
            </a:xfrm>
          </p:grpSpPr>
          <p:sp>
            <p:nvSpPr>
              <p:cNvPr id="2037" name="Google Shape;2037;p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8" name="Google Shape;2038;p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39"/>
        <p:cNvGrpSpPr/>
        <p:nvPr/>
      </p:nvGrpSpPr>
      <p:grpSpPr>
        <a:xfrm>
          <a:off x="0" y="0"/>
          <a:ext cx="0" cy="0"/>
          <a:chOff x="0" y="0"/>
          <a:chExt cx="0" cy="0"/>
        </a:xfrm>
      </p:grpSpPr>
      <p:grpSp>
        <p:nvGrpSpPr>
          <p:cNvPr id="2040" name="Google Shape;2040;p229"/>
          <p:cNvGrpSpPr/>
          <p:nvPr/>
        </p:nvGrpSpPr>
        <p:grpSpPr>
          <a:xfrm>
            <a:off x="7191543" y="1"/>
            <a:ext cx="5000459" cy="1425992"/>
            <a:chOff x="7191542" y="1"/>
            <a:chExt cx="5000459" cy="1425992"/>
          </a:xfrm>
        </p:grpSpPr>
        <p:pic>
          <p:nvPicPr>
            <p:cNvPr id="2041" name="Google Shape;2041;p2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42" name="Google Shape;2042;p229"/>
            <p:cNvGrpSpPr/>
            <p:nvPr/>
          </p:nvGrpSpPr>
          <p:grpSpPr>
            <a:xfrm>
              <a:off x="7191542" y="1"/>
              <a:ext cx="5000459" cy="1425992"/>
              <a:chOff x="7186272" y="0"/>
              <a:chExt cx="5005729" cy="1427495"/>
            </a:xfrm>
          </p:grpSpPr>
          <p:sp>
            <p:nvSpPr>
              <p:cNvPr id="2043" name="Google Shape;2043;p2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4" name="Google Shape;2044;p2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045" name="Google Shape;2045;p22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6" name="Google Shape;2046;p22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7" name="Google Shape;2047;p229"/>
          <p:cNvSpPr txBox="1">
            <a:spLocks noGrp="1"/>
          </p:cNvSpPr>
          <p:nvPr>
            <p:ph type="sldNum" idx="12"/>
          </p:nvPr>
        </p:nvSpPr>
        <p:spPr>
          <a:xfrm>
            <a:off x="88392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48" name="Google Shape;2048;p2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049" name="Google Shape;2049;p229"/>
          <p:cNvCxnSpPr/>
          <p:nvPr/>
        </p:nvCxnSpPr>
        <p:spPr>
          <a:xfrm>
            <a:off x="704315"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050" name="Google Shape;2050;p2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51"/>
        <p:cNvGrpSpPr/>
        <p:nvPr/>
      </p:nvGrpSpPr>
      <p:grpSpPr>
        <a:xfrm>
          <a:off x="0" y="0"/>
          <a:ext cx="0" cy="0"/>
          <a:chOff x="0" y="0"/>
          <a:chExt cx="0" cy="0"/>
        </a:xfrm>
      </p:grpSpPr>
      <p:grpSp>
        <p:nvGrpSpPr>
          <p:cNvPr id="2052" name="Google Shape;2052;p21"/>
          <p:cNvGrpSpPr/>
          <p:nvPr/>
        </p:nvGrpSpPr>
        <p:grpSpPr>
          <a:xfrm>
            <a:off x="7191542" y="1"/>
            <a:ext cx="5000459" cy="1425992"/>
            <a:chOff x="7191542" y="1"/>
            <a:chExt cx="5000459" cy="1425992"/>
          </a:xfrm>
        </p:grpSpPr>
        <p:pic>
          <p:nvPicPr>
            <p:cNvPr id="2053" name="Google Shape;2053;p2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54" name="Google Shape;2054;p21"/>
            <p:cNvGrpSpPr/>
            <p:nvPr/>
          </p:nvGrpSpPr>
          <p:grpSpPr>
            <a:xfrm>
              <a:off x="7191542" y="1"/>
              <a:ext cx="5000459" cy="1425992"/>
              <a:chOff x="7186272" y="0"/>
              <a:chExt cx="5005729" cy="1427495"/>
            </a:xfrm>
          </p:grpSpPr>
          <p:sp>
            <p:nvSpPr>
              <p:cNvPr id="2055" name="Google Shape;2055;p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6" name="Google Shape;2056;p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057" name="Google Shape;2057;p2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8" name="Google Shape;2058;p2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9" name="Google Shape;2059;p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60" name="Google Shape;2060;p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061" name="Google Shape;2061;p21"/>
          <p:cNvCxnSpPr/>
          <p:nvPr/>
        </p:nvCxnSpPr>
        <p:spPr>
          <a:xfrm>
            <a:off x="704314"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062" name="Google Shape;2062;p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2063"/>
        <p:cNvGrpSpPr/>
        <p:nvPr/>
      </p:nvGrpSpPr>
      <p:grpSpPr>
        <a:xfrm>
          <a:off x="0" y="0"/>
          <a:ext cx="0" cy="0"/>
          <a:chOff x="0" y="0"/>
          <a:chExt cx="0" cy="0"/>
        </a:xfrm>
      </p:grpSpPr>
      <p:grpSp>
        <p:nvGrpSpPr>
          <p:cNvPr id="2064" name="Google Shape;2064;p226"/>
          <p:cNvGrpSpPr/>
          <p:nvPr/>
        </p:nvGrpSpPr>
        <p:grpSpPr>
          <a:xfrm>
            <a:off x="0" y="5020349"/>
            <a:ext cx="12192000" cy="1837653"/>
            <a:chOff x="0" y="5020347"/>
            <a:chExt cx="12192000" cy="1837653"/>
          </a:xfrm>
        </p:grpSpPr>
        <p:sp>
          <p:nvSpPr>
            <p:cNvPr id="2065" name="Google Shape;2065;p226"/>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6" name="Google Shape;2066;p22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7" name="Google Shape;2067;p226"/>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68" name="Google Shape;2068;p22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069" name="Google Shape;2069;p226"/>
          <p:cNvSpPr txBox="1">
            <a:spLocks noGrp="1"/>
          </p:cNvSpPr>
          <p:nvPr>
            <p:ph type="title"/>
          </p:nvPr>
        </p:nvSpPr>
        <p:spPr>
          <a:xfrm>
            <a:off x="1413311" y="701750"/>
            <a:ext cx="9365380" cy="2014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0" name="Google Shape;2070;p226"/>
          <p:cNvSpPr txBox="1">
            <a:spLocks noGrp="1"/>
          </p:cNvSpPr>
          <p:nvPr>
            <p:ph type="subTitle" idx="1"/>
          </p:nvPr>
        </p:nvSpPr>
        <p:spPr>
          <a:xfrm>
            <a:off x="1413311" y="3081641"/>
            <a:ext cx="9365380"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071" name="Google Shape;2071;p226"/>
          <p:cNvCxnSpPr/>
          <p:nvPr/>
        </p:nvCxnSpPr>
        <p:spPr>
          <a:xfrm>
            <a:off x="1520055" y="2811818"/>
            <a:ext cx="2286000" cy="0"/>
          </a:xfrm>
          <a:prstGeom prst="straightConnector1">
            <a:avLst/>
          </a:prstGeom>
          <a:noFill/>
          <a:ln w="31750" cap="flat" cmpd="sng">
            <a:solidFill>
              <a:schemeClr val="accent3"/>
            </a:solidFill>
            <a:prstDash val="solid"/>
            <a:miter lim="800000"/>
            <a:headEnd type="none" w="sm" len="sm"/>
            <a:tailEnd type="none" w="sm" len="sm"/>
          </a:ln>
        </p:spPr>
      </p:cxn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2072"/>
        <p:cNvGrpSpPr/>
        <p:nvPr/>
      </p:nvGrpSpPr>
      <p:grpSpPr>
        <a:xfrm>
          <a:off x="0" y="0"/>
          <a:ext cx="0" cy="0"/>
          <a:chOff x="0" y="0"/>
          <a:chExt cx="0" cy="0"/>
        </a:xfrm>
      </p:grpSpPr>
      <p:sp>
        <p:nvSpPr>
          <p:cNvPr id="2073" name="Google Shape;2073;p227"/>
          <p:cNvSpPr txBox="1">
            <a:spLocks noGrp="1"/>
          </p:cNvSpPr>
          <p:nvPr>
            <p:ph type="body" idx="1"/>
          </p:nvPr>
        </p:nvSpPr>
        <p:spPr>
          <a:xfrm>
            <a:off x="457201" y="1146258"/>
            <a:ext cx="2350169" cy="29717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b="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4" name="Google Shape;2074;p227"/>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075" name="Google Shape;2075;p227"/>
          <p:cNvGrpSpPr/>
          <p:nvPr/>
        </p:nvGrpSpPr>
        <p:grpSpPr>
          <a:xfrm>
            <a:off x="0" y="5379428"/>
            <a:ext cx="2807368" cy="753891"/>
            <a:chOff x="0" y="5379426"/>
            <a:chExt cx="2807368" cy="753891"/>
          </a:xfrm>
        </p:grpSpPr>
        <p:sp>
          <p:nvSpPr>
            <p:cNvPr id="2076" name="Google Shape;2076;p227"/>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7" name="Google Shape;2077;p227"/>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78" name="Google Shape;2078;p227"/>
          <p:cNvSpPr>
            <a:spLocks noGrp="1"/>
          </p:cNvSpPr>
          <p:nvPr>
            <p:ph type="pic" idx="2"/>
          </p:nvPr>
        </p:nvSpPr>
        <p:spPr>
          <a:xfrm>
            <a:off x="2807368" y="457202"/>
            <a:ext cx="8915400" cy="5943598"/>
          </a:xfrm>
          <a:prstGeom prst="rect">
            <a:avLst/>
          </a:prstGeom>
          <a:noFill/>
          <a:ln>
            <a:noFill/>
          </a:ln>
        </p:spPr>
      </p:sp>
      <p:pic>
        <p:nvPicPr>
          <p:cNvPr id="2079" name="Google Shape;2079;p227"/>
          <p:cNvPicPr preferRelativeResize="0"/>
          <p:nvPr/>
        </p:nvPicPr>
        <p:blipFill rotWithShape="1">
          <a:blip r:embed="rId2">
            <a:alphaModFix/>
          </a:blip>
          <a:srcRect/>
          <a:stretch/>
        </p:blipFill>
        <p:spPr>
          <a:xfrm>
            <a:off x="513349" y="4385538"/>
            <a:ext cx="2025315" cy="91194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2080"/>
        <p:cNvGrpSpPr/>
        <p:nvPr/>
      </p:nvGrpSpPr>
      <p:grpSpPr>
        <a:xfrm>
          <a:off x="0" y="0"/>
          <a:ext cx="0" cy="0"/>
          <a:chOff x="0" y="0"/>
          <a:chExt cx="0" cy="0"/>
        </a:xfrm>
      </p:grpSpPr>
      <p:sp>
        <p:nvSpPr>
          <p:cNvPr id="2081" name="Google Shape;2081;p228"/>
          <p:cNvSpPr/>
          <p:nvPr/>
        </p:nvSpPr>
        <p:spPr>
          <a:xfrm>
            <a:off x="1427357"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2" name="Google Shape;2082;p228"/>
          <p:cNvSpPr txBox="1">
            <a:spLocks noGrp="1"/>
          </p:cNvSpPr>
          <p:nvPr>
            <p:ph type="title"/>
          </p:nvPr>
        </p:nvSpPr>
        <p:spPr>
          <a:xfrm>
            <a:off x="1427357" y="1377235"/>
            <a:ext cx="10155043" cy="3506936"/>
          </a:xfrm>
          <a:prstGeom prst="rect">
            <a:avLst/>
          </a:prstGeom>
          <a:no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3" name="Google Shape;2083;p228"/>
          <p:cNvSpPr txBox="1">
            <a:spLocks noGrp="1"/>
          </p:cNvSpPr>
          <p:nvPr>
            <p:ph type="body" idx="1"/>
          </p:nvPr>
        </p:nvSpPr>
        <p:spPr>
          <a:xfrm>
            <a:off x="1427357" y="5007456"/>
            <a:ext cx="10155044" cy="8251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4" name="Google Shape;2084;p228"/>
          <p:cNvSpPr txBox="1">
            <a:spLocks noGrp="1"/>
          </p:cNvSpPr>
          <p:nvPr>
            <p:ph type="sldNum" idx="12"/>
          </p:nvPr>
        </p:nvSpPr>
        <p:spPr>
          <a:xfrm>
            <a:off x="88392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85" name="Google Shape;2085;p2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86" name="Google Shape;2086;p2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87" name="Google Shape;2087;p228"/>
          <p:cNvGrpSpPr/>
          <p:nvPr/>
        </p:nvGrpSpPr>
        <p:grpSpPr>
          <a:xfrm>
            <a:off x="7191543" y="1"/>
            <a:ext cx="5000459" cy="1425992"/>
            <a:chOff x="7191542" y="1"/>
            <a:chExt cx="5000459" cy="1425992"/>
          </a:xfrm>
        </p:grpSpPr>
        <p:pic>
          <p:nvPicPr>
            <p:cNvPr id="2088" name="Google Shape;2088;p2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89" name="Google Shape;2089;p228"/>
            <p:cNvGrpSpPr/>
            <p:nvPr/>
          </p:nvGrpSpPr>
          <p:grpSpPr>
            <a:xfrm>
              <a:off x="7191542" y="1"/>
              <a:ext cx="5000459" cy="1425992"/>
              <a:chOff x="7186272" y="0"/>
              <a:chExt cx="5005729" cy="1427495"/>
            </a:xfrm>
          </p:grpSpPr>
          <p:sp>
            <p:nvSpPr>
              <p:cNvPr id="2090" name="Google Shape;2090;p2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1" name="Google Shape;2091;p2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pic>
        <p:nvPicPr>
          <p:cNvPr id="2092" name="Google Shape;2092;p228" descr="Open quotation mark with solid fill"/>
          <p:cNvPicPr preferRelativeResize="0"/>
          <p:nvPr/>
        </p:nvPicPr>
        <p:blipFill rotWithShape="1">
          <a:blip r:embed="rId3">
            <a:alphaModFix/>
          </a:blip>
          <a:srcRect/>
          <a:stretch/>
        </p:blipFill>
        <p:spPr>
          <a:xfrm>
            <a:off x="111512" y="136525"/>
            <a:ext cx="2036763" cy="2036762"/>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93"/>
        <p:cNvGrpSpPr/>
        <p:nvPr/>
      </p:nvGrpSpPr>
      <p:grpSpPr>
        <a:xfrm>
          <a:off x="0" y="0"/>
          <a:ext cx="0" cy="0"/>
          <a:chOff x="0" y="0"/>
          <a:chExt cx="0" cy="0"/>
        </a:xfrm>
      </p:grpSpPr>
      <p:sp>
        <p:nvSpPr>
          <p:cNvPr id="2094" name="Google Shape;2094;p23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5" name="Google Shape;2095;p230"/>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96" name="Google Shape;2096;p230"/>
          <p:cNvGrpSpPr/>
          <p:nvPr/>
        </p:nvGrpSpPr>
        <p:grpSpPr>
          <a:xfrm>
            <a:off x="7191543" y="1"/>
            <a:ext cx="5000459" cy="1425992"/>
            <a:chOff x="7191542" y="1"/>
            <a:chExt cx="5000459" cy="1425992"/>
          </a:xfrm>
        </p:grpSpPr>
        <p:pic>
          <p:nvPicPr>
            <p:cNvPr id="2097" name="Google Shape;2097;p2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98" name="Google Shape;2098;p230"/>
            <p:cNvGrpSpPr/>
            <p:nvPr/>
          </p:nvGrpSpPr>
          <p:grpSpPr>
            <a:xfrm>
              <a:off x="7191542" y="1"/>
              <a:ext cx="5000459" cy="1425992"/>
              <a:chOff x="7186272" y="0"/>
              <a:chExt cx="5005729" cy="1427495"/>
            </a:xfrm>
          </p:grpSpPr>
          <p:sp>
            <p:nvSpPr>
              <p:cNvPr id="2099" name="Google Shape;2099;p2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0" name="Google Shape;2100;p2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101" name="Google Shape;2101;p230"/>
          <p:cNvSpPr txBox="1">
            <a:spLocks noGrp="1"/>
          </p:cNvSpPr>
          <p:nvPr>
            <p:ph type="body" idx="2"/>
          </p:nvPr>
        </p:nvSpPr>
        <p:spPr>
          <a:xfrm>
            <a:off x="6172201" y="1825625"/>
            <a:ext cx="54101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2" name="Google Shape;2102;p230"/>
          <p:cNvSpPr txBox="1">
            <a:spLocks noGrp="1"/>
          </p:cNvSpPr>
          <p:nvPr>
            <p:ph type="sldNum" idx="12"/>
          </p:nvPr>
        </p:nvSpPr>
        <p:spPr>
          <a:xfrm>
            <a:off x="8839199"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03" name="Google Shape;2103;p2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104" name="Google Shape;2104;p230"/>
          <p:cNvCxnSpPr/>
          <p:nvPr/>
        </p:nvCxnSpPr>
        <p:spPr>
          <a:xfrm>
            <a:off x="704315"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105" name="Google Shape;2105;p2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cSld name="Cover 3">
    <p:spTree>
      <p:nvGrpSpPr>
        <p:cNvPr id="1" name="Shape 221"/>
        <p:cNvGrpSpPr/>
        <p:nvPr/>
      </p:nvGrpSpPr>
      <p:grpSpPr>
        <a:xfrm>
          <a:off x="0" y="0"/>
          <a:ext cx="0" cy="0"/>
          <a:chOff x="0" y="0"/>
          <a:chExt cx="0" cy="0"/>
        </a:xfrm>
      </p:grpSpPr>
      <p:sp>
        <p:nvSpPr>
          <p:cNvPr id="222" name="Google Shape;222;p4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4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4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5" name="Google Shape;225;p42"/>
          <p:cNvSpPr>
            <a:spLocks noGrp="1"/>
          </p:cNvSpPr>
          <p:nvPr>
            <p:ph type="pic" idx="2"/>
          </p:nvPr>
        </p:nvSpPr>
        <p:spPr>
          <a:xfrm>
            <a:off x="7118684" y="233915"/>
            <a:ext cx="5073316" cy="5943600"/>
          </a:xfrm>
          <a:prstGeom prst="rect">
            <a:avLst/>
          </a:prstGeom>
          <a:noFill/>
          <a:ln>
            <a:noFill/>
          </a:ln>
        </p:spPr>
      </p:sp>
      <p:grpSp>
        <p:nvGrpSpPr>
          <p:cNvPr id="226" name="Google Shape;226;p42"/>
          <p:cNvGrpSpPr/>
          <p:nvPr/>
        </p:nvGrpSpPr>
        <p:grpSpPr>
          <a:xfrm>
            <a:off x="0" y="5020348"/>
            <a:ext cx="12192000" cy="1837653"/>
            <a:chOff x="0" y="5020348"/>
            <a:chExt cx="12192000" cy="1837653"/>
          </a:xfrm>
        </p:grpSpPr>
        <p:sp>
          <p:nvSpPr>
            <p:cNvPr id="227" name="Google Shape;227;p4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4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p4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6"/>
        <p:cNvGrpSpPr/>
        <p:nvPr/>
      </p:nvGrpSpPr>
      <p:grpSpPr>
        <a:xfrm>
          <a:off x="0" y="0"/>
          <a:ext cx="0" cy="0"/>
          <a:chOff x="0" y="0"/>
          <a:chExt cx="0" cy="0"/>
        </a:xfrm>
      </p:grpSpPr>
      <p:grpSp>
        <p:nvGrpSpPr>
          <p:cNvPr id="2107" name="Google Shape;2107;p231"/>
          <p:cNvGrpSpPr/>
          <p:nvPr/>
        </p:nvGrpSpPr>
        <p:grpSpPr>
          <a:xfrm>
            <a:off x="7191543" y="1"/>
            <a:ext cx="5000459" cy="1425992"/>
            <a:chOff x="7191542" y="1"/>
            <a:chExt cx="5000459" cy="1425992"/>
          </a:xfrm>
        </p:grpSpPr>
        <p:pic>
          <p:nvPicPr>
            <p:cNvPr id="2108" name="Google Shape;2108;p2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09" name="Google Shape;2109;p231"/>
            <p:cNvGrpSpPr/>
            <p:nvPr/>
          </p:nvGrpSpPr>
          <p:grpSpPr>
            <a:xfrm>
              <a:off x="7191542" y="1"/>
              <a:ext cx="5000459" cy="1425992"/>
              <a:chOff x="7186272" y="0"/>
              <a:chExt cx="5005729" cy="1427495"/>
            </a:xfrm>
          </p:grpSpPr>
          <p:sp>
            <p:nvSpPr>
              <p:cNvPr id="2110" name="Google Shape;2110;p2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1" name="Google Shape;2111;p2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112" name="Google Shape;2112;p231"/>
          <p:cNvSpPr txBox="1">
            <a:spLocks noGrp="1"/>
          </p:cNvSpPr>
          <p:nvPr>
            <p:ph type="title"/>
          </p:nvPr>
        </p:nvSpPr>
        <p:spPr>
          <a:xfrm>
            <a:off x="609600" y="365127"/>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3" name="Google Shape;2113;p231"/>
          <p:cNvSpPr txBox="1">
            <a:spLocks noGrp="1"/>
          </p:cNvSpPr>
          <p:nvPr>
            <p:ph type="body" idx="1"/>
          </p:nvPr>
        </p:nvSpPr>
        <p:spPr>
          <a:xfrm>
            <a:off x="609602" y="1681163"/>
            <a:ext cx="5387975"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4" name="Google Shape;2114;p231"/>
          <p:cNvSpPr txBox="1">
            <a:spLocks noGrp="1"/>
          </p:cNvSpPr>
          <p:nvPr>
            <p:ph type="body" idx="2"/>
          </p:nvPr>
        </p:nvSpPr>
        <p:spPr>
          <a:xfrm>
            <a:off x="609602"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5" name="Google Shape;2115;p231"/>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6" name="Google Shape;2116;p231"/>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7" name="Google Shape;2117;p231"/>
          <p:cNvSpPr txBox="1">
            <a:spLocks noGrp="1"/>
          </p:cNvSpPr>
          <p:nvPr>
            <p:ph type="sldNum" idx="12"/>
          </p:nvPr>
        </p:nvSpPr>
        <p:spPr>
          <a:xfrm>
            <a:off x="88392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18" name="Google Shape;2118;p2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19" name="Google Shape;2119;p2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0"/>
        <p:cNvGrpSpPr/>
        <p:nvPr/>
      </p:nvGrpSpPr>
      <p:grpSpPr>
        <a:xfrm>
          <a:off x="0" y="0"/>
          <a:ext cx="0" cy="0"/>
          <a:chOff x="0" y="0"/>
          <a:chExt cx="0" cy="0"/>
        </a:xfrm>
      </p:grpSpPr>
      <p:grpSp>
        <p:nvGrpSpPr>
          <p:cNvPr id="2121" name="Google Shape;2121;p232"/>
          <p:cNvGrpSpPr/>
          <p:nvPr/>
        </p:nvGrpSpPr>
        <p:grpSpPr>
          <a:xfrm>
            <a:off x="7191543" y="1"/>
            <a:ext cx="5000459" cy="1425992"/>
            <a:chOff x="7191542" y="1"/>
            <a:chExt cx="5000459" cy="1425992"/>
          </a:xfrm>
        </p:grpSpPr>
        <p:pic>
          <p:nvPicPr>
            <p:cNvPr id="2122" name="Google Shape;2122;p23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23" name="Google Shape;2123;p232"/>
            <p:cNvGrpSpPr/>
            <p:nvPr/>
          </p:nvGrpSpPr>
          <p:grpSpPr>
            <a:xfrm>
              <a:off x="7191542" y="1"/>
              <a:ext cx="5000459" cy="1425992"/>
              <a:chOff x="7186272" y="0"/>
              <a:chExt cx="5005729" cy="1427495"/>
            </a:xfrm>
          </p:grpSpPr>
          <p:sp>
            <p:nvSpPr>
              <p:cNvPr id="2124" name="Google Shape;2124;p2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5" name="Google Shape;2125;p2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126" name="Google Shape;2126;p23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7" name="Google Shape;2127;p232"/>
          <p:cNvSpPr txBox="1">
            <a:spLocks noGrp="1"/>
          </p:cNvSpPr>
          <p:nvPr>
            <p:ph type="sldNum" idx="12"/>
          </p:nvPr>
        </p:nvSpPr>
        <p:spPr>
          <a:xfrm>
            <a:off x="88392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28" name="Google Shape;2128;p2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129" name="Google Shape;2129;p232"/>
          <p:cNvCxnSpPr/>
          <p:nvPr/>
        </p:nvCxnSpPr>
        <p:spPr>
          <a:xfrm>
            <a:off x="707293"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130" name="Google Shape;2130;p2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131"/>
        <p:cNvGrpSpPr/>
        <p:nvPr/>
      </p:nvGrpSpPr>
      <p:grpSpPr>
        <a:xfrm>
          <a:off x="0" y="0"/>
          <a:ext cx="0" cy="0"/>
          <a:chOff x="0" y="0"/>
          <a:chExt cx="0" cy="0"/>
        </a:xfrm>
      </p:grpSpPr>
      <p:grpSp>
        <p:nvGrpSpPr>
          <p:cNvPr id="2132" name="Google Shape;2132;p233"/>
          <p:cNvGrpSpPr/>
          <p:nvPr/>
        </p:nvGrpSpPr>
        <p:grpSpPr>
          <a:xfrm>
            <a:off x="0" y="0"/>
            <a:ext cx="12192000" cy="2148830"/>
            <a:chOff x="0" y="0"/>
            <a:chExt cx="12192000" cy="2148830"/>
          </a:xfrm>
        </p:grpSpPr>
        <p:sp>
          <p:nvSpPr>
            <p:cNvPr id="2133" name="Google Shape;2133;p233"/>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4" name="Google Shape;2134;p233"/>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135" name="Google Shape;2135;p233"/>
          <p:cNvSpPr/>
          <p:nvPr/>
        </p:nvSpPr>
        <p:spPr>
          <a:xfrm>
            <a:off x="902368" y="1517699"/>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36" name="Google Shape;2136;p233"/>
          <p:cNvCxnSpPr/>
          <p:nvPr/>
        </p:nvCxnSpPr>
        <p:spPr>
          <a:xfrm>
            <a:off x="1325947" y="3080084"/>
            <a:ext cx="685399" cy="0"/>
          </a:xfrm>
          <a:prstGeom prst="straightConnector1">
            <a:avLst/>
          </a:prstGeom>
          <a:noFill/>
          <a:ln w="31750" cap="flat" cmpd="sng">
            <a:solidFill>
              <a:schemeClr val="accent3"/>
            </a:solidFill>
            <a:prstDash val="solid"/>
            <a:miter lim="800000"/>
            <a:headEnd type="none" w="sm" len="sm"/>
            <a:tailEnd type="none" w="sm" len="sm"/>
          </a:ln>
        </p:spPr>
      </p:cxnSp>
      <p:sp>
        <p:nvSpPr>
          <p:cNvPr id="2137" name="Google Shape;2137;p233"/>
          <p:cNvSpPr txBox="1">
            <a:spLocks noGrp="1"/>
          </p:cNvSpPr>
          <p:nvPr>
            <p:ph type="body" idx="1"/>
          </p:nvPr>
        </p:nvSpPr>
        <p:spPr>
          <a:xfrm>
            <a:off x="1219202" y="3429002"/>
            <a:ext cx="5582652" cy="1413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8" name="Google Shape;2138;p233"/>
          <p:cNvSpPr txBox="1">
            <a:spLocks noGrp="1"/>
          </p:cNvSpPr>
          <p:nvPr>
            <p:ph type="ctrTitle"/>
          </p:nvPr>
        </p:nvSpPr>
        <p:spPr>
          <a:xfrm>
            <a:off x="1219201" y="1887490"/>
            <a:ext cx="5582652" cy="10782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39" name="Google Shape;2139;p233"/>
          <p:cNvPicPr preferRelativeResize="0"/>
          <p:nvPr/>
        </p:nvPicPr>
        <p:blipFill rotWithShape="1">
          <a:blip r:embed="rId2">
            <a:alphaModFix/>
          </a:blip>
          <a:srcRect/>
          <a:stretch/>
        </p:blipFill>
        <p:spPr>
          <a:xfrm>
            <a:off x="902369" y="228371"/>
            <a:ext cx="2025315" cy="911940"/>
          </a:xfrm>
          <a:prstGeom prst="rect">
            <a:avLst/>
          </a:prstGeom>
          <a:noFill/>
          <a:ln>
            <a:noFill/>
          </a:ln>
        </p:spPr>
      </p:pic>
      <p:sp>
        <p:nvSpPr>
          <p:cNvPr id="2140" name="Google Shape;2140;p233"/>
          <p:cNvSpPr>
            <a:spLocks noGrp="1"/>
          </p:cNvSpPr>
          <p:nvPr>
            <p:ph type="pic" idx="2"/>
          </p:nvPr>
        </p:nvSpPr>
        <p:spPr>
          <a:xfrm>
            <a:off x="7118685" y="233915"/>
            <a:ext cx="5073316" cy="5943600"/>
          </a:xfrm>
          <a:prstGeom prst="rect">
            <a:avLst/>
          </a:prstGeom>
          <a:noFill/>
          <a:ln>
            <a:noFill/>
          </a:ln>
        </p:spPr>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41"/>
        <p:cNvGrpSpPr/>
        <p:nvPr/>
      </p:nvGrpSpPr>
      <p:grpSpPr>
        <a:xfrm>
          <a:off x="0" y="0"/>
          <a:ext cx="0" cy="0"/>
          <a:chOff x="0" y="0"/>
          <a:chExt cx="0" cy="0"/>
        </a:xfrm>
      </p:grpSpPr>
      <p:sp>
        <p:nvSpPr>
          <p:cNvPr id="2142" name="Google Shape;2142;p234"/>
          <p:cNvSpPr txBox="1">
            <a:spLocks noGrp="1"/>
          </p:cNvSpPr>
          <p:nvPr>
            <p:ph type="sldNum" idx="12"/>
          </p:nvPr>
        </p:nvSpPr>
        <p:spPr>
          <a:xfrm>
            <a:off x="88392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43" name="Google Shape;2143;p23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44" name="Google Shape;2144;p2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45" name="Google Shape;2145;p234"/>
          <p:cNvGrpSpPr/>
          <p:nvPr/>
        </p:nvGrpSpPr>
        <p:grpSpPr>
          <a:xfrm>
            <a:off x="7191543" y="1"/>
            <a:ext cx="5000459" cy="1425992"/>
            <a:chOff x="7191542" y="1"/>
            <a:chExt cx="5000459" cy="1425992"/>
          </a:xfrm>
        </p:grpSpPr>
        <p:pic>
          <p:nvPicPr>
            <p:cNvPr id="2146" name="Google Shape;2146;p23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47" name="Google Shape;2147;p234"/>
            <p:cNvGrpSpPr/>
            <p:nvPr/>
          </p:nvGrpSpPr>
          <p:grpSpPr>
            <a:xfrm>
              <a:off x="7191542" y="1"/>
              <a:ext cx="5000459" cy="1425992"/>
              <a:chOff x="7186272" y="0"/>
              <a:chExt cx="5005729" cy="1427495"/>
            </a:xfrm>
          </p:grpSpPr>
          <p:sp>
            <p:nvSpPr>
              <p:cNvPr id="2148" name="Google Shape;2148;p23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9" name="Google Shape;2149;p23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2150"/>
        <p:cNvGrpSpPr/>
        <p:nvPr/>
      </p:nvGrpSpPr>
      <p:grpSpPr>
        <a:xfrm>
          <a:off x="0" y="0"/>
          <a:ext cx="0" cy="0"/>
          <a:chOff x="0" y="0"/>
          <a:chExt cx="0" cy="0"/>
        </a:xfrm>
      </p:grpSpPr>
      <p:sp>
        <p:nvSpPr>
          <p:cNvPr id="2151" name="Google Shape;2151;p235"/>
          <p:cNvSpPr txBox="1">
            <a:spLocks noGrp="1"/>
          </p:cNvSpPr>
          <p:nvPr>
            <p:ph type="ctrTitle"/>
          </p:nvPr>
        </p:nvSpPr>
        <p:spPr>
          <a:xfrm>
            <a:off x="513349" y="2633534"/>
            <a:ext cx="519443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2" name="Google Shape;2152;p235"/>
          <p:cNvSpPr txBox="1">
            <a:spLocks noGrp="1"/>
          </p:cNvSpPr>
          <p:nvPr>
            <p:ph type="subTitle" idx="1"/>
          </p:nvPr>
        </p:nvSpPr>
        <p:spPr>
          <a:xfrm>
            <a:off x="513349" y="5400327"/>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153" name="Google Shape;2153;p235"/>
          <p:cNvCxnSpPr/>
          <p:nvPr/>
        </p:nvCxnSpPr>
        <p:spPr>
          <a:xfrm>
            <a:off x="620093" y="5141451"/>
            <a:ext cx="2286000" cy="0"/>
          </a:xfrm>
          <a:prstGeom prst="straightConnector1">
            <a:avLst/>
          </a:prstGeom>
          <a:noFill/>
          <a:ln w="31750" cap="flat" cmpd="sng">
            <a:solidFill>
              <a:schemeClr val="accent3"/>
            </a:solidFill>
            <a:prstDash val="solid"/>
            <a:miter lim="800000"/>
            <a:headEnd type="none" w="sm" len="sm"/>
            <a:tailEnd type="none" w="sm" len="sm"/>
          </a:ln>
        </p:spPr>
      </p:cxnSp>
      <p:grpSp>
        <p:nvGrpSpPr>
          <p:cNvPr id="2154" name="Google Shape;2154;p235"/>
          <p:cNvGrpSpPr/>
          <p:nvPr/>
        </p:nvGrpSpPr>
        <p:grpSpPr>
          <a:xfrm flipH="1">
            <a:off x="-1" y="1"/>
            <a:ext cx="6418725" cy="1509822"/>
            <a:chOff x="7522541" y="1"/>
            <a:chExt cx="4669459" cy="1098357"/>
          </a:xfrm>
        </p:grpSpPr>
        <p:sp>
          <p:nvSpPr>
            <p:cNvPr id="2155" name="Google Shape;2155;p235"/>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6" name="Google Shape;2156;p235"/>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157" name="Google Shape;2157;p235"/>
          <p:cNvPicPr preferRelativeResize="0"/>
          <p:nvPr/>
        </p:nvPicPr>
        <p:blipFill rotWithShape="1">
          <a:blip r:embed="rId2">
            <a:alphaModFix/>
          </a:blip>
          <a:srcRect/>
          <a:stretch/>
        </p:blipFill>
        <p:spPr>
          <a:xfrm>
            <a:off x="513349" y="136525"/>
            <a:ext cx="1945207" cy="879974"/>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58"/>
        <p:cNvGrpSpPr/>
        <p:nvPr/>
      </p:nvGrpSpPr>
      <p:grpSpPr>
        <a:xfrm>
          <a:off x="0" y="0"/>
          <a:ext cx="0" cy="0"/>
          <a:chOff x="0" y="0"/>
          <a:chExt cx="0" cy="0"/>
        </a:xfrm>
      </p:grpSpPr>
      <p:sp>
        <p:nvSpPr>
          <p:cNvPr id="2159" name="Google Shape;2159;p236"/>
          <p:cNvSpPr txBox="1">
            <a:spLocks noGrp="1"/>
          </p:cNvSpPr>
          <p:nvPr>
            <p:ph type="ctrTitle"/>
          </p:nvPr>
        </p:nvSpPr>
        <p:spPr>
          <a:xfrm>
            <a:off x="914400" y="2130446"/>
            <a:ext cx="10363200" cy="1470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0" name="Google Shape;2160;p23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a:solidFill>
                  <a:srgbClr val="919497"/>
                </a:solidFill>
              </a:defRPr>
            </a:lvl1pPr>
            <a:lvl2pPr lvl="1" algn="ctr">
              <a:lnSpc>
                <a:spcPct val="90000"/>
              </a:lnSpc>
              <a:spcBef>
                <a:spcPts val="500"/>
              </a:spcBef>
              <a:spcAft>
                <a:spcPts val="0"/>
              </a:spcAft>
              <a:buSzPts val="2000"/>
              <a:buNone/>
              <a:defRPr>
                <a:solidFill>
                  <a:srgbClr val="919497"/>
                </a:solidFill>
              </a:defRPr>
            </a:lvl2pPr>
            <a:lvl3pPr lvl="2" algn="ctr">
              <a:lnSpc>
                <a:spcPct val="90000"/>
              </a:lnSpc>
              <a:spcBef>
                <a:spcPts val="500"/>
              </a:spcBef>
              <a:spcAft>
                <a:spcPts val="0"/>
              </a:spcAft>
              <a:buSzPts val="1800"/>
              <a:buNone/>
              <a:defRPr>
                <a:solidFill>
                  <a:srgbClr val="919497"/>
                </a:solidFill>
              </a:defRPr>
            </a:lvl3pPr>
            <a:lvl4pPr lvl="3" algn="ctr">
              <a:lnSpc>
                <a:spcPct val="90000"/>
              </a:lnSpc>
              <a:spcBef>
                <a:spcPts val="500"/>
              </a:spcBef>
              <a:spcAft>
                <a:spcPts val="0"/>
              </a:spcAft>
              <a:buSzPts val="1600"/>
              <a:buNone/>
              <a:defRPr>
                <a:solidFill>
                  <a:srgbClr val="919497"/>
                </a:solidFill>
              </a:defRPr>
            </a:lvl4pPr>
            <a:lvl5pPr lvl="4" algn="ctr">
              <a:lnSpc>
                <a:spcPct val="90000"/>
              </a:lnSpc>
              <a:spcBef>
                <a:spcPts val="500"/>
              </a:spcBef>
              <a:spcAft>
                <a:spcPts val="0"/>
              </a:spcAft>
              <a:buSzPts val="1600"/>
              <a:buNone/>
              <a:defRPr>
                <a:solidFill>
                  <a:srgbClr val="919497"/>
                </a:solidFill>
              </a:defRPr>
            </a:lvl5pPr>
            <a:lvl6pPr lvl="5" algn="ctr">
              <a:lnSpc>
                <a:spcPct val="90000"/>
              </a:lnSpc>
              <a:spcBef>
                <a:spcPts val="500"/>
              </a:spcBef>
              <a:spcAft>
                <a:spcPts val="0"/>
              </a:spcAft>
              <a:buClr>
                <a:srgbClr val="919497"/>
              </a:buClr>
              <a:buSzPts val="1800"/>
              <a:buNone/>
              <a:defRPr>
                <a:solidFill>
                  <a:srgbClr val="919497"/>
                </a:solidFill>
              </a:defRPr>
            </a:lvl6pPr>
            <a:lvl7pPr lvl="6" algn="ctr">
              <a:lnSpc>
                <a:spcPct val="90000"/>
              </a:lnSpc>
              <a:spcBef>
                <a:spcPts val="500"/>
              </a:spcBef>
              <a:spcAft>
                <a:spcPts val="0"/>
              </a:spcAft>
              <a:buClr>
                <a:srgbClr val="919497"/>
              </a:buClr>
              <a:buSzPts val="1800"/>
              <a:buNone/>
              <a:defRPr>
                <a:solidFill>
                  <a:srgbClr val="919497"/>
                </a:solidFill>
              </a:defRPr>
            </a:lvl7pPr>
            <a:lvl8pPr lvl="7" algn="ctr">
              <a:lnSpc>
                <a:spcPct val="90000"/>
              </a:lnSpc>
              <a:spcBef>
                <a:spcPts val="500"/>
              </a:spcBef>
              <a:spcAft>
                <a:spcPts val="0"/>
              </a:spcAft>
              <a:buClr>
                <a:srgbClr val="919497"/>
              </a:buClr>
              <a:buSzPts val="1800"/>
              <a:buNone/>
              <a:defRPr>
                <a:solidFill>
                  <a:srgbClr val="919497"/>
                </a:solidFill>
              </a:defRPr>
            </a:lvl8pPr>
            <a:lvl9pPr lvl="8" algn="ctr">
              <a:lnSpc>
                <a:spcPct val="90000"/>
              </a:lnSpc>
              <a:spcBef>
                <a:spcPts val="500"/>
              </a:spcBef>
              <a:spcAft>
                <a:spcPts val="0"/>
              </a:spcAft>
              <a:buClr>
                <a:srgbClr val="919497"/>
              </a:buClr>
              <a:buSzPts val="1800"/>
              <a:buNone/>
              <a:defRPr>
                <a:solidFill>
                  <a:srgbClr val="919497"/>
                </a:solidFill>
              </a:defRPr>
            </a:lvl9pPr>
          </a:lstStyle>
          <a:p>
            <a:endParaRPr/>
          </a:p>
        </p:txBody>
      </p:sp>
      <p:sp>
        <p:nvSpPr>
          <p:cNvPr id="2161" name="Google Shape;2161;p2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62" name="Google Shape;2162;p2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3" name="Google Shape;2163;p2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64"/>
        <p:cNvGrpSpPr/>
        <p:nvPr/>
      </p:nvGrpSpPr>
      <p:grpSpPr>
        <a:xfrm>
          <a:off x="0" y="0"/>
          <a:ext cx="0" cy="0"/>
          <a:chOff x="0" y="0"/>
          <a:chExt cx="0" cy="0"/>
        </a:xfrm>
      </p:grpSpPr>
      <p:sp>
        <p:nvSpPr>
          <p:cNvPr id="2165" name="Google Shape;2165;p237"/>
          <p:cNvSpPr txBox="1">
            <a:spLocks noGrp="1"/>
          </p:cNvSpPr>
          <p:nvPr>
            <p:ph type="title"/>
          </p:nvPr>
        </p:nvSpPr>
        <p:spPr>
          <a:xfrm>
            <a:off x="963084" y="4406921"/>
            <a:ext cx="10363200" cy="13620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6" name="Google Shape;2166;p23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000"/>
              <a:buNone/>
              <a:defRPr sz="2000">
                <a:solidFill>
                  <a:srgbClr val="919497"/>
                </a:solidFill>
              </a:defRPr>
            </a:lvl1pPr>
            <a:lvl2pPr marL="914400" lvl="1" indent="-228600" algn="l">
              <a:lnSpc>
                <a:spcPct val="90000"/>
              </a:lnSpc>
              <a:spcBef>
                <a:spcPts val="500"/>
              </a:spcBef>
              <a:spcAft>
                <a:spcPts val="0"/>
              </a:spcAft>
              <a:buSzPts val="1800"/>
              <a:buNone/>
              <a:defRPr sz="1800">
                <a:solidFill>
                  <a:srgbClr val="919497"/>
                </a:solidFill>
              </a:defRPr>
            </a:lvl2pPr>
            <a:lvl3pPr marL="1371600" lvl="2" indent="-228600" algn="l">
              <a:lnSpc>
                <a:spcPct val="90000"/>
              </a:lnSpc>
              <a:spcBef>
                <a:spcPts val="500"/>
              </a:spcBef>
              <a:spcAft>
                <a:spcPts val="0"/>
              </a:spcAft>
              <a:buSzPts val="1600"/>
              <a:buNone/>
              <a:defRPr sz="1600">
                <a:solidFill>
                  <a:srgbClr val="919497"/>
                </a:solidFill>
              </a:defRPr>
            </a:lvl3pPr>
            <a:lvl4pPr marL="1828800" lvl="3" indent="-228600" algn="l">
              <a:lnSpc>
                <a:spcPct val="90000"/>
              </a:lnSpc>
              <a:spcBef>
                <a:spcPts val="500"/>
              </a:spcBef>
              <a:spcAft>
                <a:spcPts val="0"/>
              </a:spcAft>
              <a:buSzPts val="1400"/>
              <a:buNone/>
              <a:defRPr sz="1400">
                <a:solidFill>
                  <a:srgbClr val="919497"/>
                </a:solidFill>
              </a:defRPr>
            </a:lvl4pPr>
            <a:lvl5pPr marL="2286000" lvl="4" indent="-228600" algn="l">
              <a:lnSpc>
                <a:spcPct val="90000"/>
              </a:lnSpc>
              <a:spcBef>
                <a:spcPts val="500"/>
              </a:spcBef>
              <a:spcAft>
                <a:spcPts val="0"/>
              </a:spcAft>
              <a:buSzPts val="1400"/>
              <a:buNone/>
              <a:defRPr sz="1400">
                <a:solidFill>
                  <a:srgbClr val="919497"/>
                </a:solidFill>
              </a:defRPr>
            </a:lvl5pPr>
            <a:lvl6pPr marL="2743200" lvl="5" indent="-228600" algn="l">
              <a:lnSpc>
                <a:spcPct val="90000"/>
              </a:lnSpc>
              <a:spcBef>
                <a:spcPts val="5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2167" name="Google Shape;2167;p2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68" name="Google Shape;2168;p2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9" name="Google Shape;2169;p2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2170"/>
        <p:cNvGrpSpPr/>
        <p:nvPr/>
      </p:nvGrpSpPr>
      <p:grpSpPr>
        <a:xfrm>
          <a:off x="0" y="0"/>
          <a:ext cx="0" cy="0"/>
          <a:chOff x="0" y="0"/>
          <a:chExt cx="0" cy="0"/>
        </a:xfrm>
      </p:grpSpPr>
      <p:sp>
        <p:nvSpPr>
          <p:cNvPr id="2171" name="Google Shape;2171;p238"/>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2" name="Google Shape;2172;p238"/>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2173" name="Google Shape;2173;p238"/>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a:solidFill>
                  <a:srgbClr val="4B545E"/>
                </a:solidFill>
              </a:defRPr>
            </a:lvl1pPr>
            <a:lvl2pPr marL="914400" lvl="1" indent="-355600" algn="l">
              <a:lnSpc>
                <a:spcPct val="90000"/>
              </a:lnSpc>
              <a:spcBef>
                <a:spcPts val="500"/>
              </a:spcBef>
              <a:spcAft>
                <a:spcPts val="0"/>
              </a:spcAft>
              <a:buSzPts val="2000"/>
              <a:buChar char="•"/>
              <a:defRPr>
                <a:solidFill>
                  <a:srgbClr val="4B545E"/>
                </a:solidFill>
              </a:defRPr>
            </a:lvl2pPr>
            <a:lvl3pPr marL="1371600" lvl="2" indent="-342900" algn="l">
              <a:lnSpc>
                <a:spcPct val="90000"/>
              </a:lnSpc>
              <a:spcBef>
                <a:spcPts val="500"/>
              </a:spcBef>
              <a:spcAft>
                <a:spcPts val="0"/>
              </a:spcAft>
              <a:buSzPts val="1800"/>
              <a:buChar char="•"/>
              <a:defRPr>
                <a:solidFill>
                  <a:srgbClr val="4B545E"/>
                </a:solidFill>
              </a:defRPr>
            </a:lvl3pPr>
            <a:lvl4pPr marL="1828800" lvl="3" indent="-330200" algn="l">
              <a:lnSpc>
                <a:spcPct val="90000"/>
              </a:lnSpc>
              <a:spcBef>
                <a:spcPts val="500"/>
              </a:spcBef>
              <a:spcAft>
                <a:spcPts val="0"/>
              </a:spcAft>
              <a:buSzPts val="1600"/>
              <a:buChar char="•"/>
              <a:defRPr>
                <a:solidFill>
                  <a:srgbClr val="4B545E"/>
                </a:solidFill>
              </a:defRPr>
            </a:lvl4pPr>
            <a:lvl5pPr marL="2286000" lvl="4" indent="-330200" algn="l">
              <a:lnSpc>
                <a:spcPct val="90000"/>
              </a:lnSpc>
              <a:spcBef>
                <a:spcPts val="500"/>
              </a:spcBef>
              <a:spcAft>
                <a:spcPts val="0"/>
              </a:spcAft>
              <a:buSzPts val="1600"/>
              <a:buChar char="•"/>
              <a:defRPr>
                <a:solidFill>
                  <a:srgbClr val="4B545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4" name="Google Shape;2174;p238"/>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2175" name="Google Shape;2175;p238"/>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6" name="Google Shape;2176;p238"/>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77" name="Google Shape;2177;p238"/>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2178" name="Google Shape;2178;p238"/>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79" name="Google Shape;2179;p238"/>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2180"/>
        <p:cNvGrpSpPr/>
        <p:nvPr/>
      </p:nvGrpSpPr>
      <p:grpSpPr>
        <a:xfrm>
          <a:off x="0" y="0"/>
          <a:ext cx="0" cy="0"/>
          <a:chOff x="0" y="0"/>
          <a:chExt cx="0" cy="0"/>
        </a:xfrm>
      </p:grpSpPr>
      <p:sp>
        <p:nvSpPr>
          <p:cNvPr id="2181" name="Google Shape;2181;p23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2" name="Google Shape;2182;p23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3" name="Google Shape;2183;p23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184" name="Google Shape;2184;p239"/>
          <p:cNvCxnSpPr/>
          <p:nvPr/>
        </p:nvCxnSpPr>
        <p:spPr>
          <a:xfrm>
            <a:off x="1520055" y="3507988"/>
            <a:ext cx="2286000" cy="0"/>
          </a:xfrm>
          <a:prstGeom prst="straightConnector1">
            <a:avLst/>
          </a:prstGeom>
          <a:noFill/>
          <a:ln w="31750" cap="flat" cmpd="sng">
            <a:solidFill>
              <a:schemeClr val="accent3"/>
            </a:solidFill>
            <a:prstDash val="solid"/>
            <a:miter lim="800000"/>
            <a:headEnd type="none" w="sm" len="sm"/>
            <a:tailEnd type="none" w="sm" len="sm"/>
          </a:ln>
        </p:spPr>
      </p:cxnSp>
      <p:sp>
        <p:nvSpPr>
          <p:cNvPr id="2185" name="Google Shape;2185;p239"/>
          <p:cNvSpPr>
            <a:spLocks noGrp="1"/>
          </p:cNvSpPr>
          <p:nvPr>
            <p:ph type="pic" idx="2"/>
          </p:nvPr>
        </p:nvSpPr>
        <p:spPr>
          <a:xfrm>
            <a:off x="7118684" y="233915"/>
            <a:ext cx="5073316" cy="5943600"/>
          </a:xfrm>
          <a:prstGeom prst="rect">
            <a:avLst/>
          </a:prstGeom>
          <a:noFill/>
          <a:ln>
            <a:noFill/>
          </a:ln>
        </p:spPr>
      </p:sp>
      <p:grpSp>
        <p:nvGrpSpPr>
          <p:cNvPr id="2186" name="Google Shape;2186;p239"/>
          <p:cNvGrpSpPr/>
          <p:nvPr/>
        </p:nvGrpSpPr>
        <p:grpSpPr>
          <a:xfrm>
            <a:off x="0" y="5020348"/>
            <a:ext cx="12192000" cy="1837653"/>
            <a:chOff x="0" y="5020348"/>
            <a:chExt cx="12192000" cy="1837653"/>
          </a:xfrm>
        </p:grpSpPr>
        <p:sp>
          <p:nvSpPr>
            <p:cNvPr id="2187" name="Google Shape;2187;p23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8" name="Google Shape;2188;p23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89" name="Google Shape;2189;p23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2190"/>
        <p:cNvGrpSpPr/>
        <p:nvPr/>
      </p:nvGrpSpPr>
      <p:grpSpPr>
        <a:xfrm>
          <a:off x="0" y="0"/>
          <a:ext cx="0" cy="0"/>
          <a:chOff x="0" y="0"/>
          <a:chExt cx="0" cy="0"/>
        </a:xfrm>
      </p:grpSpPr>
      <p:grpSp>
        <p:nvGrpSpPr>
          <p:cNvPr id="2191" name="Google Shape;2191;p240"/>
          <p:cNvGrpSpPr/>
          <p:nvPr/>
        </p:nvGrpSpPr>
        <p:grpSpPr>
          <a:xfrm>
            <a:off x="0" y="5020347"/>
            <a:ext cx="12192000" cy="1837653"/>
            <a:chOff x="0" y="5020347"/>
            <a:chExt cx="12192000" cy="1837653"/>
          </a:xfrm>
        </p:grpSpPr>
        <p:sp>
          <p:nvSpPr>
            <p:cNvPr id="2192" name="Google Shape;2192;p24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3" name="Google Shape;2193;p24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4" name="Google Shape;2194;p24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5" name="Google Shape;2195;p24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196" name="Google Shape;2196;p24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7" name="Google Shape;2197;p24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198" name="Google Shape;2198;p240"/>
          <p:cNvCxnSpPr/>
          <p:nvPr/>
        </p:nvCxnSpPr>
        <p:spPr>
          <a:xfrm>
            <a:off x="1520055" y="2811818"/>
            <a:ext cx="2286000" cy="0"/>
          </a:xfrm>
          <a:prstGeom prst="straightConnector1">
            <a:avLst/>
          </a:prstGeom>
          <a:noFill/>
          <a:ln w="31750" cap="flat" cmpd="sng">
            <a:solidFill>
              <a:schemeClr val="accent3"/>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230"/>
        <p:cNvGrpSpPr/>
        <p:nvPr/>
      </p:nvGrpSpPr>
      <p:grpSpPr>
        <a:xfrm>
          <a:off x="0" y="0"/>
          <a:ext cx="0" cy="0"/>
          <a:chOff x="0" y="0"/>
          <a:chExt cx="0" cy="0"/>
        </a:xfrm>
      </p:grpSpPr>
      <p:grpSp>
        <p:nvGrpSpPr>
          <p:cNvPr id="231" name="Google Shape;231;p43"/>
          <p:cNvGrpSpPr/>
          <p:nvPr/>
        </p:nvGrpSpPr>
        <p:grpSpPr>
          <a:xfrm>
            <a:off x="0" y="5020347"/>
            <a:ext cx="12192000" cy="1837653"/>
            <a:chOff x="0" y="5020347"/>
            <a:chExt cx="12192000" cy="1837653"/>
          </a:xfrm>
        </p:grpSpPr>
        <p:sp>
          <p:nvSpPr>
            <p:cNvPr id="232" name="Google Shape;232;p4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4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4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p4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36" name="Google Shape;236;p4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4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2199"/>
        <p:cNvGrpSpPr/>
        <p:nvPr/>
      </p:nvGrpSpPr>
      <p:grpSpPr>
        <a:xfrm>
          <a:off x="0" y="0"/>
          <a:ext cx="0" cy="0"/>
          <a:chOff x="0" y="0"/>
          <a:chExt cx="0" cy="0"/>
        </a:xfrm>
      </p:grpSpPr>
      <p:sp>
        <p:nvSpPr>
          <p:cNvPr id="2200" name="Google Shape;2200;p24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b="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01" name="Google Shape;2201;p24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202" name="Google Shape;2202;p241"/>
          <p:cNvGrpSpPr/>
          <p:nvPr/>
        </p:nvGrpSpPr>
        <p:grpSpPr>
          <a:xfrm>
            <a:off x="0" y="5379426"/>
            <a:ext cx="2807368" cy="753891"/>
            <a:chOff x="0" y="5379426"/>
            <a:chExt cx="2807368" cy="753891"/>
          </a:xfrm>
        </p:grpSpPr>
        <p:sp>
          <p:nvSpPr>
            <p:cNvPr id="2203" name="Google Shape;2203;p24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4" name="Google Shape;2204;p24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05" name="Google Shape;2205;p241"/>
          <p:cNvSpPr>
            <a:spLocks noGrp="1"/>
          </p:cNvSpPr>
          <p:nvPr>
            <p:ph type="pic" idx="2"/>
          </p:nvPr>
        </p:nvSpPr>
        <p:spPr>
          <a:xfrm>
            <a:off x="2807368" y="457202"/>
            <a:ext cx="8915400" cy="5943598"/>
          </a:xfrm>
          <a:prstGeom prst="rect">
            <a:avLst/>
          </a:prstGeom>
          <a:noFill/>
          <a:ln>
            <a:noFill/>
          </a:ln>
        </p:spPr>
      </p:sp>
      <p:pic>
        <p:nvPicPr>
          <p:cNvPr id="2206" name="Google Shape;2206;p24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2207"/>
        <p:cNvGrpSpPr/>
        <p:nvPr/>
      </p:nvGrpSpPr>
      <p:grpSpPr>
        <a:xfrm>
          <a:off x="0" y="0"/>
          <a:ext cx="0" cy="0"/>
          <a:chOff x="0" y="0"/>
          <a:chExt cx="0" cy="0"/>
        </a:xfrm>
      </p:grpSpPr>
      <p:sp>
        <p:nvSpPr>
          <p:cNvPr id="2208" name="Google Shape;2208;p24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9" name="Google Shape;2209;p24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0" name="Google Shape;2210;p24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1" name="Google Shape;2211;p2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12" name="Google Shape;2212;p24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13" name="Google Shape;2213;p2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14" name="Google Shape;2214;p242"/>
          <p:cNvGrpSpPr/>
          <p:nvPr/>
        </p:nvGrpSpPr>
        <p:grpSpPr>
          <a:xfrm>
            <a:off x="7191542" y="1"/>
            <a:ext cx="5000459" cy="1425992"/>
            <a:chOff x="7191542" y="1"/>
            <a:chExt cx="5000459" cy="1425992"/>
          </a:xfrm>
        </p:grpSpPr>
        <p:pic>
          <p:nvPicPr>
            <p:cNvPr id="2215" name="Google Shape;2215;p24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16" name="Google Shape;2216;p242"/>
            <p:cNvGrpSpPr/>
            <p:nvPr/>
          </p:nvGrpSpPr>
          <p:grpSpPr>
            <a:xfrm>
              <a:off x="7191542" y="1"/>
              <a:ext cx="5000459" cy="1425992"/>
              <a:chOff x="7186272" y="0"/>
              <a:chExt cx="5005729" cy="1427495"/>
            </a:xfrm>
          </p:grpSpPr>
          <p:sp>
            <p:nvSpPr>
              <p:cNvPr id="2217" name="Google Shape;2217;p24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8" name="Google Shape;2218;p24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pic>
        <p:nvPicPr>
          <p:cNvPr id="2219" name="Google Shape;2219;p24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2220"/>
        <p:cNvGrpSpPr/>
        <p:nvPr/>
      </p:nvGrpSpPr>
      <p:grpSpPr>
        <a:xfrm>
          <a:off x="0" y="0"/>
          <a:ext cx="0" cy="0"/>
          <a:chOff x="0" y="0"/>
          <a:chExt cx="0" cy="0"/>
        </a:xfrm>
      </p:grpSpPr>
      <p:sp>
        <p:nvSpPr>
          <p:cNvPr id="2221" name="Google Shape;2221;p24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2" name="Google Shape;2222;p24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3" name="Google Shape;2223;p24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4" name="Google Shape;2224;p24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25" name="Google Shape;2225;p24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26" name="Google Shape;2226;p2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27" name="Google Shape;2227;p243"/>
          <p:cNvGrpSpPr/>
          <p:nvPr/>
        </p:nvGrpSpPr>
        <p:grpSpPr>
          <a:xfrm>
            <a:off x="7191542" y="1"/>
            <a:ext cx="5000459" cy="1425992"/>
            <a:chOff x="7191542" y="1"/>
            <a:chExt cx="5000459" cy="1425992"/>
          </a:xfrm>
        </p:grpSpPr>
        <p:pic>
          <p:nvPicPr>
            <p:cNvPr id="2228" name="Google Shape;2228;p24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29" name="Google Shape;2229;p243"/>
            <p:cNvGrpSpPr/>
            <p:nvPr/>
          </p:nvGrpSpPr>
          <p:grpSpPr>
            <a:xfrm>
              <a:off x="7191542" y="1"/>
              <a:ext cx="5000459" cy="1425992"/>
              <a:chOff x="7186272" y="0"/>
              <a:chExt cx="5005729" cy="1427495"/>
            </a:xfrm>
          </p:grpSpPr>
          <p:sp>
            <p:nvSpPr>
              <p:cNvPr id="2230" name="Google Shape;2230;p2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1" name="Google Shape;2231;p2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pic>
        <p:nvPicPr>
          <p:cNvPr id="2232" name="Google Shape;2232;p24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33"/>
        <p:cNvGrpSpPr/>
        <p:nvPr/>
      </p:nvGrpSpPr>
      <p:grpSpPr>
        <a:xfrm>
          <a:off x="0" y="0"/>
          <a:ext cx="0" cy="0"/>
          <a:chOff x="0" y="0"/>
          <a:chExt cx="0" cy="0"/>
        </a:xfrm>
      </p:grpSpPr>
      <p:sp>
        <p:nvSpPr>
          <p:cNvPr id="2234" name="Google Shape;2234;p24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5" name="Google Shape;2235;p24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6" name="Google Shape;2236;p244"/>
          <p:cNvGrpSpPr/>
          <p:nvPr/>
        </p:nvGrpSpPr>
        <p:grpSpPr>
          <a:xfrm>
            <a:off x="7191542" y="1"/>
            <a:ext cx="5000459" cy="1425992"/>
            <a:chOff x="7191542" y="1"/>
            <a:chExt cx="5000459" cy="1425992"/>
          </a:xfrm>
        </p:grpSpPr>
        <p:pic>
          <p:nvPicPr>
            <p:cNvPr id="2237" name="Google Shape;2237;p2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38" name="Google Shape;2238;p244"/>
            <p:cNvGrpSpPr/>
            <p:nvPr/>
          </p:nvGrpSpPr>
          <p:grpSpPr>
            <a:xfrm>
              <a:off x="7191542" y="1"/>
              <a:ext cx="5000459" cy="1425992"/>
              <a:chOff x="7186272" y="0"/>
              <a:chExt cx="5005729" cy="1427495"/>
            </a:xfrm>
          </p:grpSpPr>
          <p:sp>
            <p:nvSpPr>
              <p:cNvPr id="2239" name="Google Shape;2239;p2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0" name="Google Shape;2240;p2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241" name="Google Shape;2241;p24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2" name="Google Shape;2242;p24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43" name="Google Shape;2243;p2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244" name="Google Shape;2244;p244"/>
          <p:cNvCxnSpPr/>
          <p:nvPr/>
        </p:nvCxnSpPr>
        <p:spPr>
          <a:xfrm>
            <a:off x="704314"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245" name="Google Shape;2245;p2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46"/>
        <p:cNvGrpSpPr/>
        <p:nvPr/>
      </p:nvGrpSpPr>
      <p:grpSpPr>
        <a:xfrm>
          <a:off x="0" y="0"/>
          <a:ext cx="0" cy="0"/>
          <a:chOff x="0" y="0"/>
          <a:chExt cx="0" cy="0"/>
        </a:xfrm>
      </p:grpSpPr>
      <p:grpSp>
        <p:nvGrpSpPr>
          <p:cNvPr id="2247" name="Google Shape;2247;p245"/>
          <p:cNvGrpSpPr/>
          <p:nvPr/>
        </p:nvGrpSpPr>
        <p:grpSpPr>
          <a:xfrm>
            <a:off x="7191542" y="1"/>
            <a:ext cx="5000459" cy="1425992"/>
            <a:chOff x="7191542" y="1"/>
            <a:chExt cx="5000459" cy="1425992"/>
          </a:xfrm>
        </p:grpSpPr>
        <p:pic>
          <p:nvPicPr>
            <p:cNvPr id="2248" name="Google Shape;2248;p2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49" name="Google Shape;2249;p245"/>
            <p:cNvGrpSpPr/>
            <p:nvPr/>
          </p:nvGrpSpPr>
          <p:grpSpPr>
            <a:xfrm>
              <a:off x="7191542" y="1"/>
              <a:ext cx="5000459" cy="1425992"/>
              <a:chOff x="7186272" y="0"/>
              <a:chExt cx="5005729" cy="1427495"/>
            </a:xfrm>
          </p:grpSpPr>
          <p:sp>
            <p:nvSpPr>
              <p:cNvPr id="2250" name="Google Shape;2250;p2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1" name="Google Shape;2251;p2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252" name="Google Shape;2252;p24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3" name="Google Shape;2253;p24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4" name="Google Shape;2254;p24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5" name="Google Shape;2255;p24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6" name="Google Shape;2256;p24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7" name="Google Shape;2257;p2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58" name="Google Shape;2258;p2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59" name="Google Shape;2259;p2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60"/>
        <p:cNvGrpSpPr/>
        <p:nvPr/>
      </p:nvGrpSpPr>
      <p:grpSpPr>
        <a:xfrm>
          <a:off x="0" y="0"/>
          <a:ext cx="0" cy="0"/>
          <a:chOff x="0" y="0"/>
          <a:chExt cx="0" cy="0"/>
        </a:xfrm>
      </p:grpSpPr>
      <p:grpSp>
        <p:nvGrpSpPr>
          <p:cNvPr id="2261" name="Google Shape;2261;p246"/>
          <p:cNvGrpSpPr/>
          <p:nvPr/>
        </p:nvGrpSpPr>
        <p:grpSpPr>
          <a:xfrm>
            <a:off x="7191542" y="1"/>
            <a:ext cx="5000459" cy="1425992"/>
            <a:chOff x="7191542" y="1"/>
            <a:chExt cx="5000459" cy="1425992"/>
          </a:xfrm>
        </p:grpSpPr>
        <p:pic>
          <p:nvPicPr>
            <p:cNvPr id="2262" name="Google Shape;2262;p24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63" name="Google Shape;2263;p246"/>
            <p:cNvGrpSpPr/>
            <p:nvPr/>
          </p:nvGrpSpPr>
          <p:grpSpPr>
            <a:xfrm>
              <a:off x="7191542" y="1"/>
              <a:ext cx="5000459" cy="1425992"/>
              <a:chOff x="7186272" y="0"/>
              <a:chExt cx="5005729" cy="1427495"/>
            </a:xfrm>
          </p:grpSpPr>
          <p:sp>
            <p:nvSpPr>
              <p:cNvPr id="2264" name="Google Shape;2264;p24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5" name="Google Shape;2265;p24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266" name="Google Shape;2266;p24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7" name="Google Shape;2267;p24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268" name="Google Shape;2268;p24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269" name="Google Shape;2269;p246"/>
          <p:cNvCxnSpPr/>
          <p:nvPr/>
        </p:nvCxnSpPr>
        <p:spPr>
          <a:xfrm>
            <a:off x="707293"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270" name="Google Shape;2270;p24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2271"/>
        <p:cNvGrpSpPr/>
        <p:nvPr/>
      </p:nvGrpSpPr>
      <p:grpSpPr>
        <a:xfrm>
          <a:off x="0" y="0"/>
          <a:ext cx="0" cy="0"/>
          <a:chOff x="0" y="0"/>
          <a:chExt cx="0" cy="0"/>
        </a:xfrm>
      </p:grpSpPr>
      <p:grpSp>
        <p:nvGrpSpPr>
          <p:cNvPr id="2272" name="Google Shape;2272;p247"/>
          <p:cNvGrpSpPr/>
          <p:nvPr/>
        </p:nvGrpSpPr>
        <p:grpSpPr>
          <a:xfrm>
            <a:off x="0" y="0"/>
            <a:ext cx="12192000" cy="2148830"/>
            <a:chOff x="0" y="0"/>
            <a:chExt cx="12192000" cy="2148830"/>
          </a:xfrm>
        </p:grpSpPr>
        <p:sp>
          <p:nvSpPr>
            <p:cNvPr id="2273" name="Google Shape;2273;p24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4" name="Google Shape;2274;p24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275" name="Google Shape;2275;p24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76" name="Google Shape;2276;p247"/>
          <p:cNvCxnSpPr/>
          <p:nvPr/>
        </p:nvCxnSpPr>
        <p:spPr>
          <a:xfrm>
            <a:off x="1325946" y="3080084"/>
            <a:ext cx="685399" cy="0"/>
          </a:xfrm>
          <a:prstGeom prst="straightConnector1">
            <a:avLst/>
          </a:prstGeom>
          <a:noFill/>
          <a:ln w="31750" cap="flat" cmpd="sng">
            <a:solidFill>
              <a:schemeClr val="accent3"/>
            </a:solidFill>
            <a:prstDash val="solid"/>
            <a:miter lim="800000"/>
            <a:headEnd type="none" w="sm" len="sm"/>
            <a:tailEnd type="none" w="sm" len="sm"/>
          </a:ln>
        </p:spPr>
      </p:cxnSp>
      <p:sp>
        <p:nvSpPr>
          <p:cNvPr id="2277" name="Google Shape;2277;p24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8" name="Google Shape;2278;p24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79" name="Google Shape;2279;p24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280" name="Google Shape;2280;p24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Cover B">
  <p:cSld name="Cover B 2">
    <p:spTree>
      <p:nvGrpSpPr>
        <p:cNvPr id="1" name="Shape 2281"/>
        <p:cNvGrpSpPr/>
        <p:nvPr/>
      </p:nvGrpSpPr>
      <p:grpSpPr>
        <a:xfrm>
          <a:off x="0" y="0"/>
          <a:ext cx="0" cy="0"/>
          <a:chOff x="0" y="0"/>
          <a:chExt cx="0" cy="0"/>
        </a:xfrm>
      </p:grpSpPr>
      <p:sp>
        <p:nvSpPr>
          <p:cNvPr id="2282" name="Google Shape;2282;p248"/>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3" name="Google Shape;2283;p248"/>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284" name="Google Shape;2284;p248"/>
          <p:cNvCxnSpPr/>
          <p:nvPr/>
        </p:nvCxnSpPr>
        <p:spPr>
          <a:xfrm>
            <a:off x="620093" y="5141451"/>
            <a:ext cx="2286000" cy="0"/>
          </a:xfrm>
          <a:prstGeom prst="straightConnector1">
            <a:avLst/>
          </a:prstGeom>
          <a:noFill/>
          <a:ln w="31750" cap="flat" cmpd="sng">
            <a:solidFill>
              <a:schemeClr val="accent3"/>
            </a:solidFill>
            <a:prstDash val="solid"/>
            <a:miter lim="800000"/>
            <a:headEnd type="none" w="sm" len="sm"/>
            <a:tailEnd type="none" w="sm" len="sm"/>
          </a:ln>
        </p:spPr>
      </p:cxnSp>
      <p:grpSp>
        <p:nvGrpSpPr>
          <p:cNvPr id="2285" name="Google Shape;2285;p248"/>
          <p:cNvGrpSpPr/>
          <p:nvPr/>
        </p:nvGrpSpPr>
        <p:grpSpPr>
          <a:xfrm flipH="1">
            <a:off x="-1" y="1"/>
            <a:ext cx="6418725" cy="1509822"/>
            <a:chOff x="7522541" y="1"/>
            <a:chExt cx="4669459" cy="1098357"/>
          </a:xfrm>
        </p:grpSpPr>
        <p:sp>
          <p:nvSpPr>
            <p:cNvPr id="2286" name="Google Shape;2286;p248"/>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7" name="Google Shape;2287;p248"/>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288" name="Google Shape;2288;p248"/>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97"/>
        <p:cNvGrpSpPr/>
        <p:nvPr/>
      </p:nvGrpSpPr>
      <p:grpSpPr>
        <a:xfrm>
          <a:off x="0" y="0"/>
          <a:ext cx="0" cy="0"/>
          <a:chOff x="0" y="0"/>
          <a:chExt cx="0" cy="0"/>
        </a:xfrm>
      </p:grpSpPr>
      <p:sp>
        <p:nvSpPr>
          <p:cNvPr id="2298" name="Google Shape;2298;g2255cd46139_0_287"/>
          <p:cNvSpPr txBox="1">
            <a:spLocks noGrp="1"/>
          </p:cNvSpPr>
          <p:nvPr>
            <p:ph type="ftr" idx="11"/>
          </p:nvPr>
        </p:nvSpPr>
        <p:spPr>
          <a:xfrm>
            <a:off x="5003095" y="6472051"/>
            <a:ext cx="2527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9" name="Google Shape;2299;g2255cd46139_0_287"/>
          <p:cNvSpPr txBox="1">
            <a:spLocks noGrp="1"/>
          </p:cNvSpPr>
          <p:nvPr>
            <p:ph type="sldNum" idx="12"/>
          </p:nvPr>
        </p:nvSpPr>
        <p:spPr>
          <a:xfrm>
            <a:off x="10608383"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300" name="Google Shape;2300;g2255cd46139_0_287"/>
          <p:cNvPicPr preferRelativeResize="0"/>
          <p:nvPr/>
        </p:nvPicPr>
        <p:blipFill rotWithShape="1">
          <a:blip r:embed="rId2">
            <a:alphaModFix/>
          </a:blip>
          <a:srcRect/>
          <a:stretch/>
        </p:blipFill>
        <p:spPr>
          <a:xfrm>
            <a:off x="193405" y="6481303"/>
            <a:ext cx="1732213" cy="314948"/>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2301"/>
        <p:cNvGrpSpPr/>
        <p:nvPr/>
      </p:nvGrpSpPr>
      <p:grpSpPr>
        <a:xfrm>
          <a:off x="0" y="0"/>
          <a:ext cx="0" cy="0"/>
          <a:chOff x="0" y="0"/>
          <a:chExt cx="0" cy="0"/>
        </a:xfrm>
      </p:grpSpPr>
      <p:sp>
        <p:nvSpPr>
          <p:cNvPr id="2302" name="Google Shape;2302;g2255cd46139_0_291"/>
          <p:cNvSpPr/>
          <p:nvPr/>
        </p:nvSpPr>
        <p:spPr>
          <a:xfrm>
            <a:off x="3177" y="6400800"/>
            <a:ext cx="12188700" cy="457200"/>
          </a:xfrm>
          <a:prstGeom prst="rect">
            <a:avLst/>
          </a:prstGeom>
          <a:solidFill>
            <a:srgbClr val="0225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03" name="Google Shape;2303;g2255cd46139_0_291"/>
          <p:cNvSpPr/>
          <p:nvPr/>
        </p:nvSpPr>
        <p:spPr>
          <a:xfrm>
            <a:off x="17" y="6334316"/>
            <a:ext cx="12188700" cy="81900"/>
          </a:xfrm>
          <a:prstGeom prst="rect">
            <a:avLst/>
          </a:prstGeom>
          <a:solidFill>
            <a:srgbClr val="B3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04" name="Google Shape;2304;g2255cd46139_0_291"/>
          <p:cNvSpPr/>
          <p:nvPr/>
        </p:nvSpPr>
        <p:spPr>
          <a:xfrm>
            <a:off x="206644" y="0"/>
            <a:ext cx="144600" cy="6858000"/>
          </a:xfrm>
          <a:prstGeom prst="rect">
            <a:avLst/>
          </a:prstGeom>
          <a:solidFill>
            <a:srgbClr val="E158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2305" name="Google Shape;2305;g2255cd46139_0_291"/>
          <p:cNvPicPr preferRelativeResize="0"/>
          <p:nvPr/>
        </p:nvPicPr>
        <p:blipFill rotWithShape="1">
          <a:blip r:embed="rId2">
            <a:alphaModFix/>
          </a:blip>
          <a:srcRect/>
          <a:stretch/>
        </p:blipFill>
        <p:spPr>
          <a:xfrm>
            <a:off x="554628" y="6455947"/>
            <a:ext cx="1760425" cy="390439"/>
          </a:xfrm>
          <a:prstGeom prst="rect">
            <a:avLst/>
          </a:prstGeom>
          <a:noFill/>
          <a:ln>
            <a:noFill/>
          </a:ln>
        </p:spPr>
      </p:pic>
      <p:sp>
        <p:nvSpPr>
          <p:cNvPr id="2306" name="Google Shape;2306;g2255cd46139_0_291"/>
          <p:cNvSpPr txBox="1">
            <a:spLocks noGrp="1"/>
          </p:cNvSpPr>
          <p:nvPr>
            <p:ph type="body" idx="1"/>
          </p:nvPr>
        </p:nvSpPr>
        <p:spPr>
          <a:xfrm>
            <a:off x="1016000" y="1063257"/>
            <a:ext cx="9875400" cy="1299000"/>
          </a:xfrm>
          <a:prstGeom prst="rect">
            <a:avLst/>
          </a:prstGeom>
          <a:noFill/>
          <a:ln>
            <a:noFill/>
          </a:ln>
        </p:spPr>
        <p:txBody>
          <a:bodyPr spcFirstLastPara="1" wrap="square" lIns="0" tIns="45700" rIns="0" bIns="45700" anchor="b" anchorCtr="0">
            <a:noAutofit/>
          </a:bodyPr>
          <a:lstStyle>
            <a:lvl1pPr marL="457200" lvl="0" indent="-533400" algn="l">
              <a:lnSpc>
                <a:spcPct val="90000"/>
              </a:lnSpc>
              <a:spcBef>
                <a:spcPts val="1200"/>
              </a:spcBef>
              <a:spcAft>
                <a:spcPts val="0"/>
              </a:spcAft>
              <a:buSzPts val="4800"/>
              <a:buChar char=" "/>
              <a:defRPr sz="4800">
                <a:solidFill>
                  <a:srgbClr val="02255B"/>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07" name="Google Shape;2307;g2255cd46139_0_291"/>
          <p:cNvSpPr txBox="1">
            <a:spLocks noGrp="1"/>
          </p:cNvSpPr>
          <p:nvPr>
            <p:ph type="body" idx="2"/>
          </p:nvPr>
        </p:nvSpPr>
        <p:spPr>
          <a:xfrm>
            <a:off x="1016000" y="2505076"/>
            <a:ext cx="9875400" cy="924000"/>
          </a:xfrm>
          <a:prstGeom prst="rect">
            <a:avLst/>
          </a:prstGeom>
          <a:noFill/>
          <a:ln>
            <a:noFill/>
          </a:ln>
        </p:spPr>
        <p:txBody>
          <a:bodyPr spcFirstLastPara="1" wrap="square" lIns="0" tIns="45700" rIns="0" bIns="45700" anchor="t" anchorCtr="0">
            <a:noAutofit/>
          </a:bodyPr>
          <a:lstStyle>
            <a:lvl1pPr marL="457200" lvl="0" indent="-381000" algn="l">
              <a:lnSpc>
                <a:spcPct val="90000"/>
              </a:lnSpc>
              <a:spcBef>
                <a:spcPts val="1200"/>
              </a:spcBef>
              <a:spcAft>
                <a:spcPts val="0"/>
              </a:spcAft>
              <a:buSzPts val="2400"/>
              <a:buChar char=" "/>
              <a:defRPr sz="2400" i="1">
                <a:solidFill>
                  <a:srgbClr val="E15829"/>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238"/>
        <p:cNvGrpSpPr/>
        <p:nvPr/>
      </p:nvGrpSpPr>
      <p:grpSpPr>
        <a:xfrm>
          <a:off x="0" y="0"/>
          <a:ext cx="0" cy="0"/>
          <a:chOff x="0" y="0"/>
          <a:chExt cx="0" cy="0"/>
        </a:xfrm>
      </p:grpSpPr>
      <p:sp>
        <p:nvSpPr>
          <p:cNvPr id="239" name="Google Shape;239;p4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0" name="Google Shape;240;p4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41" name="Google Shape;241;p44"/>
          <p:cNvGrpSpPr/>
          <p:nvPr/>
        </p:nvGrpSpPr>
        <p:grpSpPr>
          <a:xfrm>
            <a:off x="0" y="5379426"/>
            <a:ext cx="2807368" cy="753891"/>
            <a:chOff x="0" y="5379426"/>
            <a:chExt cx="2807368" cy="753891"/>
          </a:xfrm>
        </p:grpSpPr>
        <p:sp>
          <p:nvSpPr>
            <p:cNvPr id="242" name="Google Shape;242;p4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4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4" name="Google Shape;244;p44"/>
          <p:cNvSpPr>
            <a:spLocks noGrp="1"/>
          </p:cNvSpPr>
          <p:nvPr>
            <p:ph type="pic" idx="2"/>
          </p:nvPr>
        </p:nvSpPr>
        <p:spPr>
          <a:xfrm>
            <a:off x="2807368" y="457202"/>
            <a:ext cx="8915400" cy="5943598"/>
          </a:xfrm>
          <a:prstGeom prst="rect">
            <a:avLst/>
          </a:prstGeom>
          <a:noFill/>
          <a:ln>
            <a:noFill/>
          </a:ln>
        </p:spPr>
      </p:sp>
      <p:pic>
        <p:nvPicPr>
          <p:cNvPr id="245" name="Google Shape;245;p4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Content with Caption modern blue">
  <p:cSld name="Content with Caption modern blue">
    <p:bg>
      <p:bgPr>
        <a:solidFill>
          <a:srgbClr val="FBFBFB"/>
        </a:solidFill>
        <a:effectLst/>
      </p:bgPr>
    </p:bg>
    <p:spTree>
      <p:nvGrpSpPr>
        <p:cNvPr id="1" name="Shape 2308"/>
        <p:cNvGrpSpPr/>
        <p:nvPr/>
      </p:nvGrpSpPr>
      <p:grpSpPr>
        <a:xfrm>
          <a:off x="0" y="0"/>
          <a:ext cx="0" cy="0"/>
          <a:chOff x="0" y="0"/>
          <a:chExt cx="0" cy="0"/>
        </a:xfrm>
      </p:grpSpPr>
      <p:sp>
        <p:nvSpPr>
          <p:cNvPr id="2309" name="Google Shape;2309;g2255cd46139_0_298"/>
          <p:cNvSpPr/>
          <p:nvPr/>
        </p:nvSpPr>
        <p:spPr>
          <a:xfrm>
            <a:off x="0" y="0"/>
            <a:ext cx="3657600" cy="6858000"/>
          </a:xfrm>
          <a:prstGeom prst="rect">
            <a:avLst/>
          </a:prstGeom>
          <a:solidFill>
            <a:srgbClr val="0225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10" name="Google Shape;2310;g2255cd46139_0_298"/>
          <p:cNvSpPr/>
          <p:nvPr/>
        </p:nvSpPr>
        <p:spPr>
          <a:xfrm>
            <a:off x="3657600" y="0"/>
            <a:ext cx="63900" cy="6858000"/>
          </a:xfrm>
          <a:prstGeom prst="rect">
            <a:avLst/>
          </a:prstGeom>
          <a:solidFill>
            <a:srgbClr val="0083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11" name="Google Shape;2311;g2255cd46139_0_298"/>
          <p:cNvSpPr txBox="1">
            <a:spLocks noGrp="1"/>
          </p:cNvSpPr>
          <p:nvPr>
            <p:ph type="title"/>
          </p:nvPr>
        </p:nvSpPr>
        <p:spPr>
          <a:xfrm>
            <a:off x="457200" y="594359"/>
            <a:ext cx="28872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Gill San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2" name="Google Shape;2312;g2255cd46139_0_298"/>
          <p:cNvSpPr txBox="1">
            <a:spLocks noGrp="1"/>
          </p:cNvSpPr>
          <p:nvPr>
            <p:ph type="body" idx="1"/>
          </p:nvPr>
        </p:nvSpPr>
        <p:spPr>
          <a:xfrm>
            <a:off x="457200" y="2997199"/>
            <a:ext cx="2887200" cy="330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75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313" name="Google Shape;2313;g2255cd46139_0_298"/>
          <p:cNvSpPr txBox="1">
            <a:spLocks noGrp="1"/>
          </p:cNvSpPr>
          <p:nvPr>
            <p:ph type="dt" idx="10"/>
          </p:nvPr>
        </p:nvSpPr>
        <p:spPr>
          <a:xfrm>
            <a:off x="465513" y="6459787"/>
            <a:ext cx="2878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4" name="Google Shape;2314;g2255cd46139_0_298"/>
          <p:cNvSpPr txBox="1">
            <a:spLocks noGrp="1"/>
          </p:cNvSpPr>
          <p:nvPr>
            <p:ph type="ftr" idx="11"/>
          </p:nvPr>
        </p:nvSpPr>
        <p:spPr>
          <a:xfrm>
            <a:off x="4800600" y="6459787"/>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5" name="Google Shape;2315;g2255cd46139_0_298"/>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16" name="Google Shape;2316;g2255cd46139_0_298"/>
          <p:cNvSpPr txBox="1">
            <a:spLocks noGrp="1"/>
          </p:cNvSpPr>
          <p:nvPr>
            <p:ph type="body" idx="2"/>
          </p:nvPr>
        </p:nvSpPr>
        <p:spPr>
          <a:xfrm>
            <a:off x="4606485" y="594360"/>
            <a:ext cx="6968700" cy="5710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chemeClr val="accent1"/>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rgbClr val="77777F"/>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1_Content with Caption modern blue">
  <p:cSld name="1_Content with Caption modern blue">
    <p:bg>
      <p:bgPr>
        <a:solidFill>
          <a:srgbClr val="FBFBFB"/>
        </a:solidFill>
        <a:effectLst/>
      </p:bgPr>
    </p:bg>
    <p:spTree>
      <p:nvGrpSpPr>
        <p:cNvPr id="1" name="Shape 2317"/>
        <p:cNvGrpSpPr/>
        <p:nvPr/>
      </p:nvGrpSpPr>
      <p:grpSpPr>
        <a:xfrm>
          <a:off x="0" y="0"/>
          <a:ext cx="0" cy="0"/>
          <a:chOff x="0" y="0"/>
          <a:chExt cx="0" cy="0"/>
        </a:xfrm>
      </p:grpSpPr>
      <p:sp>
        <p:nvSpPr>
          <p:cNvPr id="2318" name="Google Shape;2318;g2255cd46139_0_307"/>
          <p:cNvSpPr/>
          <p:nvPr/>
        </p:nvSpPr>
        <p:spPr>
          <a:xfrm>
            <a:off x="0" y="0"/>
            <a:ext cx="3657600"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19" name="Google Shape;2319;g2255cd46139_0_307"/>
          <p:cNvSpPr/>
          <p:nvPr/>
        </p:nvSpPr>
        <p:spPr>
          <a:xfrm>
            <a:off x="3657600" y="0"/>
            <a:ext cx="63900"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20" name="Google Shape;2320;g2255cd46139_0_307"/>
          <p:cNvSpPr txBox="1">
            <a:spLocks noGrp="1"/>
          </p:cNvSpPr>
          <p:nvPr>
            <p:ph type="title"/>
          </p:nvPr>
        </p:nvSpPr>
        <p:spPr>
          <a:xfrm>
            <a:off x="457200" y="594359"/>
            <a:ext cx="28872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Gill San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1" name="Google Shape;2321;g2255cd46139_0_307"/>
          <p:cNvSpPr txBox="1">
            <a:spLocks noGrp="1"/>
          </p:cNvSpPr>
          <p:nvPr>
            <p:ph type="body" idx="1"/>
          </p:nvPr>
        </p:nvSpPr>
        <p:spPr>
          <a:xfrm>
            <a:off x="457200" y="2997199"/>
            <a:ext cx="2887200" cy="330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75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322" name="Google Shape;2322;g2255cd46139_0_307"/>
          <p:cNvSpPr txBox="1">
            <a:spLocks noGrp="1"/>
          </p:cNvSpPr>
          <p:nvPr>
            <p:ph type="dt" idx="10"/>
          </p:nvPr>
        </p:nvSpPr>
        <p:spPr>
          <a:xfrm>
            <a:off x="465513" y="6459787"/>
            <a:ext cx="2878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3" name="Google Shape;2323;g2255cd46139_0_307"/>
          <p:cNvSpPr txBox="1">
            <a:spLocks noGrp="1"/>
          </p:cNvSpPr>
          <p:nvPr>
            <p:ph type="ftr" idx="11"/>
          </p:nvPr>
        </p:nvSpPr>
        <p:spPr>
          <a:xfrm>
            <a:off x="4800600" y="6459787"/>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4" name="Google Shape;2324;g2255cd46139_0_307"/>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25" name="Google Shape;2325;g2255cd46139_0_307"/>
          <p:cNvSpPr txBox="1">
            <a:spLocks noGrp="1"/>
          </p:cNvSpPr>
          <p:nvPr>
            <p:ph type="body" idx="2"/>
          </p:nvPr>
        </p:nvSpPr>
        <p:spPr>
          <a:xfrm>
            <a:off x="4606485" y="594360"/>
            <a:ext cx="6968700" cy="5710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chemeClr val="accent1"/>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rgbClr val="77777F"/>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2_Content with Caption modern blue">
  <p:cSld name="2_Content with Caption modern blue">
    <p:bg>
      <p:bgPr>
        <a:solidFill>
          <a:srgbClr val="FBFBFB"/>
        </a:solidFill>
        <a:effectLst/>
      </p:bgPr>
    </p:bg>
    <p:spTree>
      <p:nvGrpSpPr>
        <p:cNvPr id="1" name="Shape 2326"/>
        <p:cNvGrpSpPr/>
        <p:nvPr/>
      </p:nvGrpSpPr>
      <p:grpSpPr>
        <a:xfrm>
          <a:off x="0" y="0"/>
          <a:ext cx="0" cy="0"/>
          <a:chOff x="0" y="0"/>
          <a:chExt cx="0" cy="0"/>
        </a:xfrm>
      </p:grpSpPr>
      <p:sp>
        <p:nvSpPr>
          <p:cNvPr id="2327" name="Google Shape;2327;g2255cd46139_0_316"/>
          <p:cNvSpPr/>
          <p:nvPr/>
        </p:nvSpPr>
        <p:spPr>
          <a:xfrm>
            <a:off x="0" y="0"/>
            <a:ext cx="3657600"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28" name="Google Shape;2328;g2255cd46139_0_316"/>
          <p:cNvSpPr/>
          <p:nvPr/>
        </p:nvSpPr>
        <p:spPr>
          <a:xfrm>
            <a:off x="3657600" y="0"/>
            <a:ext cx="63900" cy="6858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29" name="Google Shape;2329;g2255cd46139_0_316"/>
          <p:cNvSpPr txBox="1">
            <a:spLocks noGrp="1"/>
          </p:cNvSpPr>
          <p:nvPr>
            <p:ph type="title"/>
          </p:nvPr>
        </p:nvSpPr>
        <p:spPr>
          <a:xfrm>
            <a:off x="457200" y="594359"/>
            <a:ext cx="28872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Gill San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0" name="Google Shape;2330;g2255cd46139_0_316"/>
          <p:cNvSpPr txBox="1">
            <a:spLocks noGrp="1"/>
          </p:cNvSpPr>
          <p:nvPr>
            <p:ph type="body" idx="1"/>
          </p:nvPr>
        </p:nvSpPr>
        <p:spPr>
          <a:xfrm>
            <a:off x="457200" y="2997199"/>
            <a:ext cx="2887200" cy="330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75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331" name="Google Shape;2331;g2255cd46139_0_316"/>
          <p:cNvSpPr txBox="1">
            <a:spLocks noGrp="1"/>
          </p:cNvSpPr>
          <p:nvPr>
            <p:ph type="dt" idx="10"/>
          </p:nvPr>
        </p:nvSpPr>
        <p:spPr>
          <a:xfrm>
            <a:off x="465513" y="6459787"/>
            <a:ext cx="2878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2" name="Google Shape;2332;g2255cd46139_0_316"/>
          <p:cNvSpPr txBox="1">
            <a:spLocks noGrp="1"/>
          </p:cNvSpPr>
          <p:nvPr>
            <p:ph type="ftr" idx="11"/>
          </p:nvPr>
        </p:nvSpPr>
        <p:spPr>
          <a:xfrm>
            <a:off x="4800600" y="6459787"/>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3" name="Google Shape;2333;g2255cd46139_0_316"/>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34" name="Google Shape;2334;g2255cd46139_0_316"/>
          <p:cNvSpPr txBox="1">
            <a:spLocks noGrp="1"/>
          </p:cNvSpPr>
          <p:nvPr>
            <p:ph type="body" idx="2"/>
          </p:nvPr>
        </p:nvSpPr>
        <p:spPr>
          <a:xfrm>
            <a:off x="4606485" y="594360"/>
            <a:ext cx="6968700" cy="5710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chemeClr val="accent1"/>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rgbClr val="77777F"/>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Content with Caption modern teal">
  <p:cSld name="Content with Caption modern teal">
    <p:bg>
      <p:bgPr>
        <a:solidFill>
          <a:srgbClr val="FBFBFB"/>
        </a:solidFill>
        <a:effectLst/>
      </p:bgPr>
    </p:bg>
    <p:spTree>
      <p:nvGrpSpPr>
        <p:cNvPr id="1" name="Shape 2335"/>
        <p:cNvGrpSpPr/>
        <p:nvPr/>
      </p:nvGrpSpPr>
      <p:grpSpPr>
        <a:xfrm>
          <a:off x="0" y="0"/>
          <a:ext cx="0" cy="0"/>
          <a:chOff x="0" y="0"/>
          <a:chExt cx="0" cy="0"/>
        </a:xfrm>
      </p:grpSpPr>
      <p:sp>
        <p:nvSpPr>
          <p:cNvPr id="2336" name="Google Shape;2336;g2255cd46139_0_325"/>
          <p:cNvSpPr/>
          <p:nvPr/>
        </p:nvSpPr>
        <p:spPr>
          <a:xfrm>
            <a:off x="18" y="0"/>
            <a:ext cx="4050900" cy="6858000"/>
          </a:xfrm>
          <a:prstGeom prst="rect">
            <a:avLst/>
          </a:prstGeom>
          <a:solidFill>
            <a:srgbClr val="0083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37" name="Google Shape;2337;g2255cd46139_0_325"/>
          <p:cNvSpPr/>
          <p:nvPr/>
        </p:nvSpPr>
        <p:spPr>
          <a:xfrm>
            <a:off x="4040071" y="0"/>
            <a:ext cx="63900" cy="6858000"/>
          </a:xfrm>
          <a:prstGeom prst="rect">
            <a:avLst/>
          </a:prstGeom>
          <a:solidFill>
            <a:srgbClr val="7777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38" name="Google Shape;2338;g2255cd46139_0_32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Gill San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9" name="Google Shape;2339;g2255cd46139_0_325"/>
          <p:cNvSpPr txBox="1">
            <a:spLocks noGrp="1"/>
          </p:cNvSpPr>
          <p:nvPr>
            <p:ph type="body" idx="1"/>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75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340" name="Google Shape;2340;g2255cd46139_0_325"/>
          <p:cNvSpPr txBox="1">
            <a:spLocks noGrp="1"/>
          </p:cNvSpPr>
          <p:nvPr>
            <p:ph type="dt" idx="10"/>
          </p:nvPr>
        </p:nvSpPr>
        <p:spPr>
          <a:xfrm>
            <a:off x="465513" y="6459787"/>
            <a:ext cx="2618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1" name="Google Shape;2341;g2255cd46139_0_325"/>
          <p:cNvSpPr txBox="1">
            <a:spLocks noGrp="1"/>
          </p:cNvSpPr>
          <p:nvPr>
            <p:ph type="ftr" idx="11"/>
          </p:nvPr>
        </p:nvSpPr>
        <p:spPr>
          <a:xfrm>
            <a:off x="4800600" y="6459787"/>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2" name="Google Shape;2342;g2255cd46139_0_325"/>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43" name="Google Shape;2343;g2255cd46139_0_325"/>
          <p:cNvSpPr txBox="1">
            <a:spLocks noGrp="1"/>
          </p:cNvSpPr>
          <p:nvPr>
            <p:ph type="body" idx="2"/>
          </p:nvPr>
        </p:nvSpPr>
        <p:spPr>
          <a:xfrm>
            <a:off x="4606485" y="594360"/>
            <a:ext cx="6968700" cy="5710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chemeClr val="accent1"/>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rgbClr val="77777F"/>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3_Content with Caption modern blue">
  <p:cSld name="3_Content with Caption modern blue">
    <p:bg>
      <p:bgPr>
        <a:solidFill>
          <a:schemeClr val="accent4"/>
        </a:solidFill>
        <a:effectLst/>
      </p:bgPr>
    </p:bg>
    <p:spTree>
      <p:nvGrpSpPr>
        <p:cNvPr id="1" name="Shape 2344"/>
        <p:cNvGrpSpPr/>
        <p:nvPr/>
      </p:nvGrpSpPr>
      <p:grpSpPr>
        <a:xfrm>
          <a:off x="0" y="0"/>
          <a:ext cx="0" cy="0"/>
          <a:chOff x="0" y="0"/>
          <a:chExt cx="0" cy="0"/>
        </a:xfrm>
      </p:grpSpPr>
      <p:sp>
        <p:nvSpPr>
          <p:cNvPr id="2345" name="Google Shape;2345;g2255cd46139_0_334"/>
          <p:cNvSpPr/>
          <p:nvPr/>
        </p:nvSpPr>
        <p:spPr>
          <a:xfrm>
            <a:off x="0" y="0"/>
            <a:ext cx="3657600" cy="6858000"/>
          </a:xfrm>
          <a:prstGeom prst="rect">
            <a:avLst/>
          </a:prstGeom>
          <a:solidFill>
            <a:srgbClr val="0225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46" name="Google Shape;2346;g2255cd46139_0_334"/>
          <p:cNvSpPr/>
          <p:nvPr/>
        </p:nvSpPr>
        <p:spPr>
          <a:xfrm>
            <a:off x="3657600" y="0"/>
            <a:ext cx="63900" cy="6858000"/>
          </a:xfrm>
          <a:prstGeom prst="rect">
            <a:avLst/>
          </a:prstGeom>
          <a:solidFill>
            <a:srgbClr val="0083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47" name="Google Shape;2347;g2255cd46139_0_334"/>
          <p:cNvSpPr txBox="1">
            <a:spLocks noGrp="1"/>
          </p:cNvSpPr>
          <p:nvPr>
            <p:ph type="title"/>
          </p:nvPr>
        </p:nvSpPr>
        <p:spPr>
          <a:xfrm>
            <a:off x="457200" y="594359"/>
            <a:ext cx="28872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Gill San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8" name="Google Shape;2348;g2255cd46139_0_334"/>
          <p:cNvSpPr txBox="1">
            <a:spLocks noGrp="1"/>
          </p:cNvSpPr>
          <p:nvPr>
            <p:ph type="body" idx="1"/>
          </p:nvPr>
        </p:nvSpPr>
        <p:spPr>
          <a:xfrm>
            <a:off x="457200" y="2997199"/>
            <a:ext cx="2887200" cy="3308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75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349" name="Google Shape;2349;g2255cd46139_0_334"/>
          <p:cNvSpPr txBox="1">
            <a:spLocks noGrp="1"/>
          </p:cNvSpPr>
          <p:nvPr>
            <p:ph type="dt" idx="10"/>
          </p:nvPr>
        </p:nvSpPr>
        <p:spPr>
          <a:xfrm>
            <a:off x="465513" y="6459787"/>
            <a:ext cx="2878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0" name="Google Shape;2350;g2255cd46139_0_334"/>
          <p:cNvSpPr txBox="1">
            <a:spLocks noGrp="1"/>
          </p:cNvSpPr>
          <p:nvPr>
            <p:ph type="ftr" idx="11"/>
          </p:nvPr>
        </p:nvSpPr>
        <p:spPr>
          <a:xfrm>
            <a:off x="4800600" y="6459787"/>
            <a:ext cx="464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1" name="Google Shape;2351;g2255cd46139_0_334"/>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52" name="Google Shape;2352;g2255cd46139_0_334"/>
          <p:cNvSpPr txBox="1">
            <a:spLocks noGrp="1"/>
          </p:cNvSpPr>
          <p:nvPr>
            <p:ph type="body" idx="2"/>
          </p:nvPr>
        </p:nvSpPr>
        <p:spPr>
          <a:xfrm>
            <a:off x="4606485" y="594360"/>
            <a:ext cx="6968700" cy="5710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chemeClr val="dk1"/>
              </a:buClr>
              <a:buSzPts val="1800"/>
              <a:buFont typeface="Arial"/>
              <a:buChar char="•"/>
              <a:defRPr>
                <a:solidFill>
                  <a:schemeClr val="lt1"/>
                </a:solidFill>
              </a:defRPr>
            </a:lvl2pPr>
            <a:lvl3pPr marL="1371600" lvl="2" indent="-295275" algn="l">
              <a:lnSpc>
                <a:spcPct val="90000"/>
              </a:lnSpc>
              <a:spcBef>
                <a:spcPts val="1200"/>
              </a:spcBef>
              <a:spcAft>
                <a:spcPts val="0"/>
              </a:spcAft>
              <a:buClr>
                <a:schemeClr val="dk1"/>
              </a:buClr>
              <a:buSzPts val="1050"/>
              <a:buChar char="o"/>
              <a:defRPr>
                <a:solidFill>
                  <a:schemeClr val="lt1"/>
                </a:solidFill>
              </a:defRPr>
            </a:lvl3pPr>
            <a:lvl4pPr marL="1828800" lvl="3" indent="-317500" algn="l">
              <a:lnSpc>
                <a:spcPct val="90000"/>
              </a:lnSpc>
              <a:spcBef>
                <a:spcPts val="1200"/>
              </a:spcBef>
              <a:spcAft>
                <a:spcPts val="0"/>
              </a:spcAft>
              <a:buClr>
                <a:schemeClr val="dk1"/>
              </a:buClr>
              <a:buSzPts val="1400"/>
              <a:buFont typeface="Arial"/>
              <a:buChar char="•"/>
              <a:defRPr>
                <a:solidFill>
                  <a:schemeClr val="lt1"/>
                </a:solidFill>
              </a:defRPr>
            </a:lvl4pPr>
            <a:lvl5pPr marL="2286000" lvl="4" indent="-317500" algn="l">
              <a:lnSpc>
                <a:spcPct val="90000"/>
              </a:lnSpc>
              <a:spcBef>
                <a:spcPts val="1200"/>
              </a:spcBef>
              <a:spcAft>
                <a:spcPts val="0"/>
              </a:spcAft>
              <a:buClr>
                <a:schemeClr val="dk1"/>
              </a:buClr>
              <a:buSzPts val="1400"/>
              <a:buChar char="◦"/>
              <a:defRPr>
                <a:solidFill>
                  <a:schemeClr val="lt1"/>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Content slide traditional blue">
  <p:cSld name="Content slide traditional blue">
    <p:spTree>
      <p:nvGrpSpPr>
        <p:cNvPr id="1" name="Shape 2353"/>
        <p:cNvGrpSpPr/>
        <p:nvPr/>
      </p:nvGrpSpPr>
      <p:grpSpPr>
        <a:xfrm>
          <a:off x="0" y="0"/>
          <a:ext cx="0" cy="0"/>
          <a:chOff x="0" y="0"/>
          <a:chExt cx="0" cy="0"/>
        </a:xfrm>
      </p:grpSpPr>
      <p:sp>
        <p:nvSpPr>
          <p:cNvPr id="2354" name="Google Shape;2354;g2255cd46139_0_343"/>
          <p:cNvSpPr/>
          <p:nvPr/>
        </p:nvSpPr>
        <p:spPr>
          <a:xfrm>
            <a:off x="3177" y="6400800"/>
            <a:ext cx="12188700" cy="45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g2255cd46139_0_343"/>
          <p:cNvSpPr/>
          <p:nvPr/>
        </p:nvSpPr>
        <p:spPr>
          <a:xfrm>
            <a:off x="17" y="6334316"/>
            <a:ext cx="12188700" cy="81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g2255cd46139_0_343"/>
          <p:cNvSpPr txBox="1">
            <a:spLocks noGrp="1"/>
          </p:cNvSpPr>
          <p:nvPr>
            <p:ph type="dt" idx="10"/>
          </p:nvPr>
        </p:nvSpPr>
        <p:spPr>
          <a:xfrm>
            <a:off x="1097282" y="6459787"/>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7" name="Google Shape;2357;g2255cd46139_0_343"/>
          <p:cNvSpPr txBox="1">
            <a:spLocks noGrp="1"/>
          </p:cNvSpPr>
          <p:nvPr>
            <p:ph type="ftr" idx="11"/>
          </p:nvPr>
        </p:nvSpPr>
        <p:spPr>
          <a:xfrm>
            <a:off x="3686186" y="6459787"/>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8" name="Google Shape;2358;g2255cd46139_0_343"/>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59" name="Google Shape;2359;g2255cd46139_0_343"/>
          <p:cNvSpPr txBox="1">
            <a:spLocks noGrp="1"/>
          </p:cNvSpPr>
          <p:nvPr>
            <p:ph type="body" idx="1"/>
          </p:nvPr>
        </p:nvSpPr>
        <p:spPr>
          <a:xfrm>
            <a:off x="979638" y="1537061"/>
            <a:ext cx="10232700" cy="4258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rgbClr val="77777F"/>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rgbClr val="77777F"/>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60" name="Google Shape;2360;g2255cd46139_0_343"/>
          <p:cNvSpPr txBox="1">
            <a:spLocks noGrp="1"/>
          </p:cNvSpPr>
          <p:nvPr>
            <p:ph type="body" idx="2"/>
          </p:nvPr>
        </p:nvSpPr>
        <p:spPr>
          <a:xfrm>
            <a:off x="692152" y="178232"/>
            <a:ext cx="10890300" cy="921300"/>
          </a:xfrm>
          <a:prstGeom prst="rect">
            <a:avLst/>
          </a:prstGeom>
          <a:noFill/>
          <a:ln>
            <a:noFill/>
          </a:ln>
        </p:spPr>
        <p:txBody>
          <a:bodyPr spcFirstLastPara="1" wrap="square" lIns="0" tIns="45700" rIns="0" bIns="45700" anchor="b" anchorCtr="0">
            <a:normAutofit/>
          </a:bodyPr>
          <a:lstStyle>
            <a:lvl1pPr marL="457200" lvl="0" indent="-431800" algn="l">
              <a:lnSpc>
                <a:spcPct val="90000"/>
              </a:lnSpc>
              <a:spcBef>
                <a:spcPts val="1200"/>
              </a:spcBef>
              <a:spcAft>
                <a:spcPts val="0"/>
              </a:spcAft>
              <a:buSzPts val="3200"/>
              <a:buChar char=" "/>
              <a:defRPr sz="3200" b="0">
                <a:solidFill>
                  <a:srgbClr val="00839B"/>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Content slide traditional teal">
  <p:cSld name="Content slide traditional teal">
    <p:spTree>
      <p:nvGrpSpPr>
        <p:cNvPr id="1" name="Shape 2361"/>
        <p:cNvGrpSpPr/>
        <p:nvPr/>
      </p:nvGrpSpPr>
      <p:grpSpPr>
        <a:xfrm>
          <a:off x="0" y="0"/>
          <a:ext cx="0" cy="0"/>
          <a:chOff x="0" y="0"/>
          <a:chExt cx="0" cy="0"/>
        </a:xfrm>
      </p:grpSpPr>
      <p:sp>
        <p:nvSpPr>
          <p:cNvPr id="2362" name="Google Shape;2362;g2255cd46139_0_351"/>
          <p:cNvSpPr/>
          <p:nvPr/>
        </p:nvSpPr>
        <p:spPr>
          <a:xfrm>
            <a:off x="3177" y="6400800"/>
            <a:ext cx="12188700" cy="457200"/>
          </a:xfrm>
          <a:prstGeom prst="rect">
            <a:avLst/>
          </a:prstGeom>
          <a:solidFill>
            <a:srgbClr val="008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g2255cd46139_0_351"/>
          <p:cNvSpPr/>
          <p:nvPr/>
        </p:nvSpPr>
        <p:spPr>
          <a:xfrm>
            <a:off x="17" y="6334316"/>
            <a:ext cx="12188700" cy="92400"/>
          </a:xfrm>
          <a:prstGeom prst="rect">
            <a:avLst/>
          </a:prstGeom>
          <a:solidFill>
            <a:srgbClr val="7777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g2255cd46139_0_351"/>
          <p:cNvSpPr txBox="1">
            <a:spLocks noGrp="1"/>
          </p:cNvSpPr>
          <p:nvPr>
            <p:ph type="dt" idx="10"/>
          </p:nvPr>
        </p:nvSpPr>
        <p:spPr>
          <a:xfrm>
            <a:off x="1097282" y="6459787"/>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5" name="Google Shape;2365;g2255cd46139_0_351"/>
          <p:cNvSpPr txBox="1">
            <a:spLocks noGrp="1"/>
          </p:cNvSpPr>
          <p:nvPr>
            <p:ph type="ftr" idx="11"/>
          </p:nvPr>
        </p:nvSpPr>
        <p:spPr>
          <a:xfrm>
            <a:off x="3686186" y="6459787"/>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6" name="Google Shape;2366;g2255cd46139_0_351"/>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7" name="Google Shape;2367;g2255cd46139_0_351"/>
          <p:cNvSpPr txBox="1">
            <a:spLocks noGrp="1"/>
          </p:cNvSpPr>
          <p:nvPr>
            <p:ph type="body" idx="1"/>
          </p:nvPr>
        </p:nvSpPr>
        <p:spPr>
          <a:xfrm>
            <a:off x="979638" y="1537061"/>
            <a:ext cx="10232700" cy="4258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rgbClr val="77777F"/>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rgbClr val="77777F"/>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68" name="Google Shape;2368;g2255cd46139_0_351"/>
          <p:cNvSpPr txBox="1">
            <a:spLocks noGrp="1"/>
          </p:cNvSpPr>
          <p:nvPr>
            <p:ph type="body" idx="2"/>
          </p:nvPr>
        </p:nvSpPr>
        <p:spPr>
          <a:xfrm>
            <a:off x="692152" y="178232"/>
            <a:ext cx="10890300" cy="921300"/>
          </a:xfrm>
          <a:prstGeom prst="rect">
            <a:avLst/>
          </a:prstGeom>
          <a:noFill/>
          <a:ln>
            <a:noFill/>
          </a:ln>
        </p:spPr>
        <p:txBody>
          <a:bodyPr spcFirstLastPara="1" wrap="square" lIns="0" tIns="45700" rIns="0" bIns="45700" anchor="b" anchorCtr="0">
            <a:normAutofit/>
          </a:bodyPr>
          <a:lstStyle>
            <a:lvl1pPr marL="457200" lvl="0" indent="-431800" algn="l">
              <a:lnSpc>
                <a:spcPct val="90000"/>
              </a:lnSpc>
              <a:spcBef>
                <a:spcPts val="1200"/>
              </a:spcBef>
              <a:spcAft>
                <a:spcPts val="0"/>
              </a:spcAft>
              <a:buSzPts val="3200"/>
              <a:buChar char=" "/>
              <a:defRPr sz="3200" b="0">
                <a:solidFill>
                  <a:srgbClr val="00839B"/>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2_Blank blank">
  <p:cSld name="2_Blank blank">
    <p:spTree>
      <p:nvGrpSpPr>
        <p:cNvPr id="1" name="Shape 2369"/>
        <p:cNvGrpSpPr/>
        <p:nvPr/>
      </p:nvGrpSpPr>
      <p:grpSpPr>
        <a:xfrm>
          <a:off x="0" y="0"/>
          <a:ext cx="0" cy="0"/>
          <a:chOff x="0" y="0"/>
          <a:chExt cx="0" cy="0"/>
        </a:xfrm>
      </p:grpSpPr>
      <p:sp>
        <p:nvSpPr>
          <p:cNvPr id="2370" name="Google Shape;2370;g2255cd46139_0_359"/>
          <p:cNvSpPr/>
          <p:nvPr/>
        </p:nvSpPr>
        <p:spPr>
          <a:xfrm>
            <a:off x="-106017" y="32667"/>
            <a:ext cx="13000746" cy="2284162"/>
          </a:xfrm>
          <a:custGeom>
            <a:avLst/>
            <a:gdLst/>
            <a:ahLst/>
            <a:cxnLst/>
            <a:rect l="l" t="t" r="r" b="b"/>
            <a:pathLst>
              <a:path w="22277" h="25866" extrusionOk="0">
                <a:moveTo>
                  <a:pt x="92" y="0"/>
                </a:moveTo>
                <a:lnTo>
                  <a:pt x="21536" y="326"/>
                </a:lnTo>
                <a:lnTo>
                  <a:pt x="22277" y="17794"/>
                </a:lnTo>
                <a:cubicBezTo>
                  <a:pt x="21310" y="22513"/>
                  <a:pt x="18453" y="25834"/>
                  <a:pt x="15831" y="25866"/>
                </a:cubicBezTo>
                <a:cubicBezTo>
                  <a:pt x="13209" y="25898"/>
                  <a:pt x="9381" y="18296"/>
                  <a:pt x="6544" y="17985"/>
                </a:cubicBezTo>
                <a:cubicBezTo>
                  <a:pt x="3707" y="17674"/>
                  <a:pt x="634" y="28521"/>
                  <a:pt x="0" y="24994"/>
                </a:cubicBezTo>
                <a:cubicBezTo>
                  <a:pt x="125" y="13162"/>
                  <a:pt x="-91" y="11832"/>
                  <a:pt x="92"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71" name="Google Shape;2371;g2255cd46139_0_359"/>
          <p:cNvSpPr/>
          <p:nvPr/>
        </p:nvSpPr>
        <p:spPr>
          <a:xfrm>
            <a:off x="-106017" y="-75409"/>
            <a:ext cx="12728187" cy="2284162"/>
          </a:xfrm>
          <a:custGeom>
            <a:avLst/>
            <a:gdLst/>
            <a:ahLst/>
            <a:cxnLst/>
            <a:rect l="l" t="t" r="r" b="b"/>
            <a:pathLst>
              <a:path w="22277" h="25866" extrusionOk="0">
                <a:moveTo>
                  <a:pt x="92" y="0"/>
                </a:moveTo>
                <a:lnTo>
                  <a:pt x="21536" y="326"/>
                </a:lnTo>
                <a:lnTo>
                  <a:pt x="22277" y="17794"/>
                </a:lnTo>
                <a:cubicBezTo>
                  <a:pt x="21310" y="22513"/>
                  <a:pt x="18453" y="25834"/>
                  <a:pt x="15831" y="25866"/>
                </a:cubicBezTo>
                <a:cubicBezTo>
                  <a:pt x="13209" y="25898"/>
                  <a:pt x="9381" y="18296"/>
                  <a:pt x="6544" y="17985"/>
                </a:cubicBezTo>
                <a:cubicBezTo>
                  <a:pt x="3707" y="17674"/>
                  <a:pt x="634" y="28521"/>
                  <a:pt x="0" y="24994"/>
                </a:cubicBezTo>
                <a:cubicBezTo>
                  <a:pt x="125" y="13162"/>
                  <a:pt x="-91" y="11832"/>
                  <a:pt x="9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72" name="Google Shape;2372;g2255cd46139_0_359"/>
          <p:cNvSpPr txBox="1">
            <a:spLocks noGrp="1"/>
          </p:cNvSpPr>
          <p:nvPr>
            <p:ph type="body" idx="1"/>
          </p:nvPr>
        </p:nvSpPr>
        <p:spPr>
          <a:xfrm>
            <a:off x="692152" y="238540"/>
            <a:ext cx="10890300" cy="1128000"/>
          </a:xfrm>
          <a:prstGeom prst="rect">
            <a:avLst/>
          </a:prstGeom>
          <a:noFill/>
          <a:ln>
            <a:noFill/>
          </a:ln>
        </p:spPr>
        <p:txBody>
          <a:bodyPr spcFirstLastPara="1" wrap="square" lIns="0" tIns="45700" rIns="0" bIns="45700" anchor="b" anchorCtr="0">
            <a:normAutofit/>
          </a:bodyPr>
          <a:lstStyle>
            <a:lvl1pPr marL="457200" lvl="0" indent="-431800" algn="l">
              <a:lnSpc>
                <a:spcPct val="90000"/>
              </a:lnSpc>
              <a:spcBef>
                <a:spcPts val="1200"/>
              </a:spcBef>
              <a:spcAft>
                <a:spcPts val="0"/>
              </a:spcAft>
              <a:buSzPts val="3200"/>
              <a:buChar char=" "/>
              <a:defRPr sz="3200" b="0">
                <a:solidFill>
                  <a:schemeClr val="lt1"/>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Blank blank">
  <p:cSld name="Blank blank">
    <p:spTree>
      <p:nvGrpSpPr>
        <p:cNvPr id="1" name="Shape 2373"/>
        <p:cNvGrpSpPr/>
        <p:nvPr/>
      </p:nvGrpSpPr>
      <p:grpSpPr>
        <a:xfrm>
          <a:off x="0" y="0"/>
          <a:ext cx="0" cy="0"/>
          <a:chOff x="0" y="0"/>
          <a:chExt cx="0" cy="0"/>
        </a:xfrm>
      </p:grpSpPr>
      <p:sp>
        <p:nvSpPr>
          <p:cNvPr id="2374" name="Google Shape;2374;g2255cd46139_0_363"/>
          <p:cNvSpPr/>
          <p:nvPr/>
        </p:nvSpPr>
        <p:spPr>
          <a:xfrm rot="-5400000">
            <a:off x="-1470981" y="1444471"/>
            <a:ext cx="7288701" cy="4121454"/>
          </a:xfrm>
          <a:custGeom>
            <a:avLst/>
            <a:gdLst/>
            <a:ahLst/>
            <a:cxnLst/>
            <a:rect l="l" t="t" r="r" b="b"/>
            <a:pathLst>
              <a:path w="22398" h="25540" extrusionOk="0">
                <a:moveTo>
                  <a:pt x="57" y="0"/>
                </a:moveTo>
                <a:lnTo>
                  <a:pt x="21657" y="0"/>
                </a:lnTo>
                <a:lnTo>
                  <a:pt x="22398" y="17468"/>
                </a:lnTo>
                <a:cubicBezTo>
                  <a:pt x="21431" y="22187"/>
                  <a:pt x="18574" y="25508"/>
                  <a:pt x="15952" y="25540"/>
                </a:cubicBezTo>
                <a:cubicBezTo>
                  <a:pt x="13330" y="25572"/>
                  <a:pt x="9502" y="17970"/>
                  <a:pt x="6665" y="17659"/>
                </a:cubicBezTo>
                <a:cubicBezTo>
                  <a:pt x="3828" y="17348"/>
                  <a:pt x="658" y="27054"/>
                  <a:pt x="24" y="23527"/>
                </a:cubicBezTo>
                <a:cubicBezTo>
                  <a:pt x="207" y="11695"/>
                  <a:pt x="-126" y="11832"/>
                  <a:pt x="57"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75" name="Google Shape;2375;g2255cd46139_0_363"/>
          <p:cNvSpPr/>
          <p:nvPr/>
        </p:nvSpPr>
        <p:spPr>
          <a:xfrm rot="-5400000">
            <a:off x="-1583625" y="1292071"/>
            <a:ext cx="7288701" cy="4121454"/>
          </a:xfrm>
          <a:custGeom>
            <a:avLst/>
            <a:gdLst/>
            <a:ahLst/>
            <a:cxnLst/>
            <a:rect l="l" t="t" r="r" b="b"/>
            <a:pathLst>
              <a:path w="22398" h="25540" extrusionOk="0">
                <a:moveTo>
                  <a:pt x="57" y="0"/>
                </a:moveTo>
                <a:lnTo>
                  <a:pt x="21657" y="0"/>
                </a:lnTo>
                <a:lnTo>
                  <a:pt x="22398" y="17468"/>
                </a:lnTo>
                <a:cubicBezTo>
                  <a:pt x="21431" y="22187"/>
                  <a:pt x="18574" y="25508"/>
                  <a:pt x="15952" y="25540"/>
                </a:cubicBezTo>
                <a:cubicBezTo>
                  <a:pt x="13330" y="25572"/>
                  <a:pt x="9502" y="17970"/>
                  <a:pt x="6665" y="17659"/>
                </a:cubicBezTo>
                <a:cubicBezTo>
                  <a:pt x="3828" y="17348"/>
                  <a:pt x="658" y="27054"/>
                  <a:pt x="24" y="23527"/>
                </a:cubicBezTo>
                <a:cubicBezTo>
                  <a:pt x="207" y="11695"/>
                  <a:pt x="-126" y="11832"/>
                  <a:pt x="5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76" name="Google Shape;2376;g2255cd46139_0_363"/>
          <p:cNvSpPr txBox="1">
            <a:spLocks noGrp="1"/>
          </p:cNvSpPr>
          <p:nvPr>
            <p:ph type="body" idx="1"/>
          </p:nvPr>
        </p:nvSpPr>
        <p:spPr>
          <a:xfrm>
            <a:off x="498203" y="742121"/>
            <a:ext cx="2528100" cy="2199900"/>
          </a:xfrm>
          <a:prstGeom prst="rect">
            <a:avLst/>
          </a:prstGeom>
          <a:noFill/>
          <a:ln>
            <a:noFill/>
          </a:ln>
        </p:spPr>
        <p:txBody>
          <a:bodyPr spcFirstLastPara="1" wrap="square" lIns="0" tIns="45700" rIns="0" bIns="45700" anchor="b" anchorCtr="0">
            <a:normAutofit/>
          </a:bodyPr>
          <a:lstStyle>
            <a:lvl1pPr marL="457200" lvl="0" indent="-431800" algn="l">
              <a:lnSpc>
                <a:spcPct val="90000"/>
              </a:lnSpc>
              <a:spcBef>
                <a:spcPts val="1200"/>
              </a:spcBef>
              <a:spcAft>
                <a:spcPts val="0"/>
              </a:spcAft>
              <a:buSzPts val="3200"/>
              <a:buChar char=" "/>
              <a:defRPr sz="3200" b="0">
                <a:solidFill>
                  <a:schemeClr val="lt1"/>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ank dark blue background">
  <p:cSld name="Blank dark blue background">
    <p:bg>
      <p:bgPr>
        <a:solidFill>
          <a:srgbClr val="02255B"/>
        </a:solidFill>
        <a:effectLst/>
      </p:bgPr>
    </p:bg>
    <p:spTree>
      <p:nvGrpSpPr>
        <p:cNvPr id="1" name="Shape 2377"/>
        <p:cNvGrpSpPr/>
        <p:nvPr/>
      </p:nvGrpSpPr>
      <p:grpSpPr>
        <a:xfrm>
          <a:off x="0" y="0"/>
          <a:ext cx="0" cy="0"/>
          <a:chOff x="0" y="0"/>
          <a:chExt cx="0" cy="0"/>
        </a:xfrm>
      </p:grpSpPr>
      <p:sp>
        <p:nvSpPr>
          <p:cNvPr id="2378" name="Google Shape;2378;g2255cd46139_0_367"/>
          <p:cNvSpPr txBox="1">
            <a:spLocks noGrp="1"/>
          </p:cNvSpPr>
          <p:nvPr>
            <p:ph type="sldNum" idx="12"/>
          </p:nvPr>
        </p:nvSpPr>
        <p:spPr>
          <a:xfrm>
            <a:off x="8940800" y="6477001"/>
            <a:ext cx="2844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79" name="Google Shape;2379;g2255cd46139_0_367"/>
          <p:cNvSpPr/>
          <p:nvPr/>
        </p:nvSpPr>
        <p:spPr>
          <a:xfrm>
            <a:off x="1176422" y="1556084"/>
            <a:ext cx="10095900" cy="336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80" name="Google Shape;2380;g2255cd46139_0_367"/>
          <p:cNvSpPr txBox="1">
            <a:spLocks noGrp="1"/>
          </p:cNvSpPr>
          <p:nvPr>
            <p:ph type="body" idx="1"/>
          </p:nvPr>
        </p:nvSpPr>
        <p:spPr>
          <a:xfrm>
            <a:off x="692152" y="304800"/>
            <a:ext cx="10890300" cy="1128000"/>
          </a:xfrm>
          <a:prstGeom prst="rect">
            <a:avLst/>
          </a:prstGeom>
          <a:noFill/>
          <a:ln>
            <a:noFill/>
          </a:ln>
        </p:spPr>
        <p:txBody>
          <a:bodyPr spcFirstLastPara="1" wrap="square" lIns="0" tIns="45700" rIns="0" bIns="45700" anchor="b" anchorCtr="0">
            <a:normAutofit/>
          </a:bodyPr>
          <a:lstStyle>
            <a:lvl1pPr marL="457200" lvl="0" indent="-431800" algn="l">
              <a:lnSpc>
                <a:spcPct val="90000"/>
              </a:lnSpc>
              <a:spcBef>
                <a:spcPts val="1200"/>
              </a:spcBef>
              <a:spcAft>
                <a:spcPts val="0"/>
              </a:spcAft>
              <a:buSzPts val="3200"/>
              <a:buChar char=" "/>
              <a:defRPr sz="3200" b="0">
                <a:solidFill>
                  <a:schemeClr val="lt1"/>
                </a:solidFill>
                <a:latin typeface="Gill Sans"/>
                <a:ea typeface="Gill Sans"/>
                <a:cs typeface="Gill Sans"/>
                <a:sym typeface="Gill Sans"/>
              </a:defRPr>
            </a:lvl1pPr>
            <a:lvl2pPr marL="914400" lvl="1" indent="-342900" algn="l">
              <a:lnSpc>
                <a:spcPct val="90000"/>
              </a:lnSpc>
              <a:spcBef>
                <a:spcPts val="200"/>
              </a:spcBef>
              <a:spcAft>
                <a:spcPts val="0"/>
              </a:spcAft>
              <a:buSzPts val="1800"/>
              <a:buChar char="•"/>
              <a:defRPr/>
            </a:lvl2pPr>
            <a:lvl3pPr marL="1371600" lvl="2" indent="-314325" algn="l">
              <a:lnSpc>
                <a:spcPct val="90000"/>
              </a:lnSpc>
              <a:spcBef>
                <a:spcPts val="400"/>
              </a:spcBef>
              <a:spcAft>
                <a:spcPts val="0"/>
              </a:spcAft>
              <a:buSzPts val="135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381" name="Google Shape;2381;g2255cd46139_0_367"/>
          <p:cNvSpPr txBox="1">
            <a:spLocks noGrp="1"/>
          </p:cNvSpPr>
          <p:nvPr>
            <p:ph type="body" idx="2"/>
          </p:nvPr>
        </p:nvSpPr>
        <p:spPr>
          <a:xfrm>
            <a:off x="692152" y="1608668"/>
            <a:ext cx="10890300" cy="42588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000"/>
              <a:buNone/>
              <a:defRPr>
                <a:solidFill>
                  <a:srgbClr val="02255B"/>
                </a:solidFill>
              </a:defRPr>
            </a:lvl1pPr>
            <a:lvl2pPr marL="914400" lvl="1" indent="-342900" algn="l">
              <a:lnSpc>
                <a:spcPct val="90000"/>
              </a:lnSpc>
              <a:spcBef>
                <a:spcPts val="1200"/>
              </a:spcBef>
              <a:spcAft>
                <a:spcPts val="0"/>
              </a:spcAft>
              <a:buClr>
                <a:srgbClr val="E15829"/>
              </a:buClr>
              <a:buSzPts val="1800"/>
              <a:buFont typeface="Arial"/>
              <a:buChar char="•"/>
              <a:defRPr>
                <a:solidFill>
                  <a:schemeClr val="lt1"/>
                </a:solidFill>
              </a:defRPr>
            </a:lvl2pPr>
            <a:lvl3pPr marL="1371600" lvl="2" indent="-295275" algn="l">
              <a:lnSpc>
                <a:spcPct val="90000"/>
              </a:lnSpc>
              <a:spcBef>
                <a:spcPts val="1200"/>
              </a:spcBef>
              <a:spcAft>
                <a:spcPts val="0"/>
              </a:spcAft>
              <a:buClr>
                <a:srgbClr val="E15829"/>
              </a:buClr>
              <a:buSzPts val="1050"/>
              <a:buChar char="o"/>
              <a:defRPr>
                <a:solidFill>
                  <a:srgbClr val="77777F"/>
                </a:solidFill>
              </a:defRPr>
            </a:lvl3pPr>
            <a:lvl4pPr marL="1828800" lvl="3" indent="-317500" algn="l">
              <a:lnSpc>
                <a:spcPct val="90000"/>
              </a:lnSpc>
              <a:spcBef>
                <a:spcPts val="1200"/>
              </a:spcBef>
              <a:spcAft>
                <a:spcPts val="0"/>
              </a:spcAft>
              <a:buClr>
                <a:srgbClr val="00839B"/>
              </a:buClr>
              <a:buSzPts val="1400"/>
              <a:buFont typeface="Arial"/>
              <a:buChar char="•"/>
              <a:defRPr>
                <a:solidFill>
                  <a:schemeClr val="lt1"/>
                </a:solidFill>
              </a:defRPr>
            </a:lvl4pPr>
            <a:lvl5pPr marL="2286000" lvl="4" indent="-317500" algn="l">
              <a:lnSpc>
                <a:spcPct val="90000"/>
              </a:lnSpc>
              <a:spcBef>
                <a:spcPts val="1200"/>
              </a:spcBef>
              <a:spcAft>
                <a:spcPts val="0"/>
              </a:spcAft>
              <a:buClr>
                <a:srgbClr val="00839B"/>
              </a:buClr>
              <a:buSzPts val="1400"/>
              <a:buChar char="◦"/>
              <a:defRPr>
                <a:solidFill>
                  <a:srgbClr val="77777F"/>
                </a:solidFill>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246"/>
        <p:cNvGrpSpPr/>
        <p:nvPr/>
      </p:nvGrpSpPr>
      <p:grpSpPr>
        <a:xfrm>
          <a:off x="0" y="0"/>
          <a:ext cx="0" cy="0"/>
          <a:chOff x="0" y="0"/>
          <a:chExt cx="0" cy="0"/>
        </a:xfrm>
      </p:grpSpPr>
      <p:sp>
        <p:nvSpPr>
          <p:cNvPr id="247" name="Google Shape;247;p4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4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4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1" name="Google Shape;251;p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2" name="Google Shape;252;p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3" name="Google Shape;253;p45"/>
          <p:cNvGrpSpPr/>
          <p:nvPr/>
        </p:nvGrpSpPr>
        <p:grpSpPr>
          <a:xfrm>
            <a:off x="7191542" y="1"/>
            <a:ext cx="5000459" cy="1425992"/>
            <a:chOff x="7191542" y="1"/>
            <a:chExt cx="5000459" cy="1425992"/>
          </a:xfrm>
        </p:grpSpPr>
        <p:pic>
          <p:nvPicPr>
            <p:cNvPr id="254" name="Google Shape;254;p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55" name="Google Shape;255;p45"/>
            <p:cNvGrpSpPr/>
            <p:nvPr/>
          </p:nvGrpSpPr>
          <p:grpSpPr>
            <a:xfrm>
              <a:off x="7191542" y="1"/>
              <a:ext cx="5000459" cy="1425992"/>
              <a:chOff x="7186272" y="0"/>
              <a:chExt cx="5005729" cy="1427495"/>
            </a:xfrm>
          </p:grpSpPr>
          <p:sp>
            <p:nvSpPr>
              <p:cNvPr id="256" name="Google Shape;256;p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58" name="Google Shape;258;p4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382"/>
        <p:cNvGrpSpPr/>
        <p:nvPr/>
      </p:nvGrpSpPr>
      <p:grpSpPr>
        <a:xfrm>
          <a:off x="0" y="0"/>
          <a:ext cx="0" cy="0"/>
          <a:chOff x="0" y="0"/>
          <a:chExt cx="0" cy="0"/>
        </a:xfrm>
      </p:grpSpPr>
      <p:sp>
        <p:nvSpPr>
          <p:cNvPr id="2383" name="Google Shape;2383;g2255cd46139_0_372"/>
          <p:cNvSpPr/>
          <p:nvPr/>
        </p:nvSpPr>
        <p:spPr>
          <a:xfrm>
            <a:off x="1" y="4953000"/>
            <a:ext cx="12188700" cy="1905000"/>
          </a:xfrm>
          <a:prstGeom prst="rect">
            <a:avLst/>
          </a:prstGeom>
          <a:solidFill>
            <a:srgbClr val="0225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84" name="Google Shape;2384;g2255cd46139_0_372"/>
          <p:cNvSpPr/>
          <p:nvPr/>
        </p:nvSpPr>
        <p:spPr>
          <a:xfrm>
            <a:off x="17" y="4915076"/>
            <a:ext cx="12188700" cy="6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385" name="Google Shape;2385;g2255cd46139_0_372"/>
          <p:cNvSpPr txBox="1">
            <a:spLocks noGrp="1"/>
          </p:cNvSpPr>
          <p:nvPr>
            <p:ph type="title"/>
          </p:nvPr>
        </p:nvSpPr>
        <p:spPr>
          <a:xfrm>
            <a:off x="1097280" y="5074920"/>
            <a:ext cx="10119300" cy="82290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Gill Sans"/>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6" name="Google Shape;2386;g2255cd46139_0_372"/>
          <p:cNvSpPr>
            <a:spLocks noGrp="1"/>
          </p:cNvSpPr>
          <p:nvPr>
            <p:ph type="pic" idx="2"/>
          </p:nvPr>
        </p:nvSpPr>
        <p:spPr>
          <a:xfrm>
            <a:off x="17" y="0"/>
            <a:ext cx="12192000" cy="4915200"/>
          </a:xfrm>
          <a:prstGeom prst="rect">
            <a:avLst/>
          </a:prstGeom>
          <a:noFill/>
          <a:ln>
            <a:noFill/>
          </a:ln>
        </p:spPr>
      </p:sp>
      <p:sp>
        <p:nvSpPr>
          <p:cNvPr id="2387" name="Google Shape;2387;g2255cd46139_0_372"/>
          <p:cNvSpPr txBox="1">
            <a:spLocks noGrp="1"/>
          </p:cNvSpPr>
          <p:nvPr>
            <p:ph type="body" idx="1"/>
          </p:nvPr>
        </p:nvSpPr>
        <p:spPr>
          <a:xfrm>
            <a:off x="1097279" y="5907024"/>
            <a:ext cx="10119300" cy="59430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75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388" name="Google Shape;2388;g2255cd46139_0_372"/>
          <p:cNvSpPr txBox="1">
            <a:spLocks noGrp="1"/>
          </p:cNvSpPr>
          <p:nvPr>
            <p:ph type="dt" idx="10"/>
          </p:nvPr>
        </p:nvSpPr>
        <p:spPr>
          <a:xfrm>
            <a:off x="1097282" y="6459787"/>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9" name="Google Shape;2389;g2255cd46139_0_372"/>
          <p:cNvSpPr txBox="1">
            <a:spLocks noGrp="1"/>
          </p:cNvSpPr>
          <p:nvPr>
            <p:ph type="ftr" idx="11"/>
          </p:nvPr>
        </p:nvSpPr>
        <p:spPr>
          <a:xfrm>
            <a:off x="3686186" y="6459787"/>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0" name="Google Shape;2390;g2255cd46139_0_372"/>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3_Blank blank">
  <p:cSld name="3_Blank blank">
    <p:spTree>
      <p:nvGrpSpPr>
        <p:cNvPr id="1" name="Shape 2391"/>
        <p:cNvGrpSpPr/>
        <p:nvPr/>
      </p:nvGrpSpPr>
      <p:grpSpPr>
        <a:xfrm>
          <a:off x="0" y="0"/>
          <a:ext cx="0" cy="0"/>
          <a:chOff x="0" y="0"/>
          <a:chExt cx="0" cy="0"/>
        </a:xfrm>
      </p:grpSpPr>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Section Header blue" type="secHead">
  <p:cSld name="SECTION_HEADER">
    <p:bg>
      <p:bgPr>
        <a:solidFill>
          <a:schemeClr val="lt1"/>
        </a:solidFill>
        <a:effectLst/>
      </p:bgPr>
    </p:bg>
    <p:spTree>
      <p:nvGrpSpPr>
        <p:cNvPr id="1" name="Shape 2392"/>
        <p:cNvGrpSpPr/>
        <p:nvPr/>
      </p:nvGrpSpPr>
      <p:grpSpPr>
        <a:xfrm>
          <a:off x="0" y="0"/>
          <a:ext cx="0" cy="0"/>
          <a:chOff x="0" y="0"/>
          <a:chExt cx="0" cy="0"/>
        </a:xfrm>
      </p:grpSpPr>
      <p:sp>
        <p:nvSpPr>
          <p:cNvPr id="2393" name="Google Shape;2393;g2255cd46139_0_382"/>
          <p:cNvSpPr/>
          <p:nvPr/>
        </p:nvSpPr>
        <p:spPr>
          <a:xfrm>
            <a:off x="3177" y="6400800"/>
            <a:ext cx="12188700" cy="457200"/>
          </a:xfrm>
          <a:prstGeom prst="rect">
            <a:avLst/>
          </a:prstGeom>
          <a:solidFill>
            <a:srgbClr val="02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g2255cd46139_0_382"/>
          <p:cNvSpPr/>
          <p:nvPr/>
        </p:nvSpPr>
        <p:spPr>
          <a:xfrm>
            <a:off x="1" y="6355549"/>
            <a:ext cx="12188700" cy="84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g2255cd46139_0_382"/>
          <p:cNvSpPr txBox="1">
            <a:spLocks noGrp="1"/>
          </p:cNvSpPr>
          <p:nvPr>
            <p:ph type="title"/>
          </p:nvPr>
        </p:nvSpPr>
        <p:spPr>
          <a:xfrm>
            <a:off x="1065228" y="615982"/>
            <a:ext cx="10058400" cy="3566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77777F"/>
              </a:buClr>
              <a:buSzPts val="3200"/>
              <a:buFont typeface="Gill Sans"/>
              <a:buNone/>
              <a:defRPr sz="3200" b="0">
                <a:solidFill>
                  <a:srgbClr val="7777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6" name="Google Shape;2396;g2255cd46139_0_382"/>
          <p:cNvSpPr txBox="1">
            <a:spLocks noGrp="1"/>
          </p:cNvSpPr>
          <p:nvPr>
            <p:ph type="body" idx="1"/>
          </p:nvPr>
        </p:nvSpPr>
        <p:spPr>
          <a:xfrm>
            <a:off x="1097281" y="4357263"/>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800"/>
              <a:buNone/>
              <a:defRPr sz="1800" cap="none">
                <a:solidFill>
                  <a:srgbClr val="E15829"/>
                </a:solidFill>
                <a:latin typeface="Gill Sans"/>
                <a:ea typeface="Gill Sans"/>
                <a:cs typeface="Gill Sans"/>
                <a:sym typeface="Gill Sans"/>
              </a:defRPr>
            </a:lvl1pPr>
            <a:lvl2pPr marL="914400" lvl="1" indent="-228600" algn="l">
              <a:lnSpc>
                <a:spcPct val="90000"/>
              </a:lnSpc>
              <a:spcBef>
                <a:spcPts val="200"/>
              </a:spcBef>
              <a:spcAft>
                <a:spcPts val="0"/>
              </a:spcAft>
              <a:buSzPts val="1800"/>
              <a:buNone/>
              <a:defRPr sz="1800">
                <a:solidFill>
                  <a:srgbClr val="888A9A"/>
                </a:solidFill>
              </a:defRPr>
            </a:lvl2pPr>
            <a:lvl3pPr marL="1371600" lvl="2" indent="-228600" algn="l">
              <a:lnSpc>
                <a:spcPct val="90000"/>
              </a:lnSpc>
              <a:spcBef>
                <a:spcPts val="400"/>
              </a:spcBef>
              <a:spcAft>
                <a:spcPts val="0"/>
              </a:spcAft>
              <a:buSzPts val="1200"/>
              <a:buNone/>
              <a:defRPr sz="1600">
                <a:solidFill>
                  <a:srgbClr val="888A9A"/>
                </a:solidFill>
              </a:defRPr>
            </a:lvl3pPr>
            <a:lvl4pPr marL="1828800" lvl="3" indent="-228600" algn="l">
              <a:lnSpc>
                <a:spcPct val="90000"/>
              </a:lnSpc>
              <a:spcBef>
                <a:spcPts val="400"/>
              </a:spcBef>
              <a:spcAft>
                <a:spcPts val="0"/>
              </a:spcAft>
              <a:buSzPts val="1400"/>
              <a:buNone/>
              <a:defRPr sz="1400">
                <a:solidFill>
                  <a:srgbClr val="888A9A"/>
                </a:solidFill>
              </a:defRPr>
            </a:lvl4pPr>
            <a:lvl5pPr marL="2286000" lvl="4" indent="-228600" algn="l">
              <a:lnSpc>
                <a:spcPct val="90000"/>
              </a:lnSpc>
              <a:spcBef>
                <a:spcPts val="400"/>
              </a:spcBef>
              <a:spcAft>
                <a:spcPts val="0"/>
              </a:spcAft>
              <a:buSzPts val="1400"/>
              <a:buNone/>
              <a:defRPr sz="1400">
                <a:solidFill>
                  <a:srgbClr val="888A9A"/>
                </a:solidFill>
              </a:defRPr>
            </a:lvl5pPr>
            <a:lvl6pPr marL="2743200" lvl="5" indent="-228600" algn="l">
              <a:lnSpc>
                <a:spcPct val="90000"/>
              </a:lnSpc>
              <a:spcBef>
                <a:spcPts val="400"/>
              </a:spcBef>
              <a:spcAft>
                <a:spcPts val="0"/>
              </a:spcAft>
              <a:buSzPts val="1400"/>
              <a:buNone/>
              <a:defRPr sz="1400">
                <a:solidFill>
                  <a:srgbClr val="888A9A"/>
                </a:solidFill>
              </a:defRPr>
            </a:lvl6pPr>
            <a:lvl7pPr marL="3200400" lvl="6" indent="-228600" algn="l">
              <a:lnSpc>
                <a:spcPct val="90000"/>
              </a:lnSpc>
              <a:spcBef>
                <a:spcPts val="400"/>
              </a:spcBef>
              <a:spcAft>
                <a:spcPts val="0"/>
              </a:spcAft>
              <a:buSzPts val="1400"/>
              <a:buNone/>
              <a:defRPr sz="1400">
                <a:solidFill>
                  <a:srgbClr val="888A9A"/>
                </a:solidFill>
              </a:defRPr>
            </a:lvl7pPr>
            <a:lvl8pPr marL="3657600" lvl="7" indent="-228600" algn="l">
              <a:lnSpc>
                <a:spcPct val="90000"/>
              </a:lnSpc>
              <a:spcBef>
                <a:spcPts val="400"/>
              </a:spcBef>
              <a:spcAft>
                <a:spcPts val="0"/>
              </a:spcAft>
              <a:buSzPts val="1400"/>
              <a:buNone/>
              <a:defRPr sz="1400">
                <a:solidFill>
                  <a:srgbClr val="888A9A"/>
                </a:solidFill>
              </a:defRPr>
            </a:lvl8pPr>
            <a:lvl9pPr marL="4114800" lvl="8" indent="-228600" algn="l">
              <a:lnSpc>
                <a:spcPct val="90000"/>
              </a:lnSpc>
              <a:spcBef>
                <a:spcPts val="400"/>
              </a:spcBef>
              <a:spcAft>
                <a:spcPts val="400"/>
              </a:spcAft>
              <a:buSzPts val="1400"/>
              <a:buNone/>
              <a:defRPr sz="1400">
                <a:solidFill>
                  <a:srgbClr val="888A9A"/>
                </a:solidFill>
              </a:defRPr>
            </a:lvl9pPr>
          </a:lstStyle>
          <a:p>
            <a:endParaRPr/>
          </a:p>
        </p:txBody>
      </p:sp>
      <p:sp>
        <p:nvSpPr>
          <p:cNvPr id="2397" name="Google Shape;2397;g2255cd46139_0_382"/>
          <p:cNvSpPr txBox="1">
            <a:spLocks noGrp="1"/>
          </p:cNvSpPr>
          <p:nvPr>
            <p:ph type="dt" idx="10"/>
          </p:nvPr>
        </p:nvSpPr>
        <p:spPr>
          <a:xfrm>
            <a:off x="1097282" y="6459787"/>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8" name="Google Shape;2398;g2255cd46139_0_382"/>
          <p:cNvSpPr txBox="1">
            <a:spLocks noGrp="1"/>
          </p:cNvSpPr>
          <p:nvPr>
            <p:ph type="ftr" idx="11"/>
          </p:nvPr>
        </p:nvSpPr>
        <p:spPr>
          <a:xfrm>
            <a:off x="3686186" y="6459787"/>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9" name="Google Shape;2399;g2255cd46139_0_382"/>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Blank blue">
  <p:cSld name="Blank blue">
    <p:spTree>
      <p:nvGrpSpPr>
        <p:cNvPr id="1" name="Shape 2400"/>
        <p:cNvGrpSpPr/>
        <p:nvPr/>
      </p:nvGrpSpPr>
      <p:grpSpPr>
        <a:xfrm>
          <a:off x="0" y="0"/>
          <a:ext cx="0" cy="0"/>
          <a:chOff x="0" y="0"/>
          <a:chExt cx="0" cy="0"/>
        </a:xfrm>
      </p:grpSpPr>
      <p:sp>
        <p:nvSpPr>
          <p:cNvPr id="2401" name="Google Shape;2401;g2255cd46139_0_390"/>
          <p:cNvSpPr/>
          <p:nvPr/>
        </p:nvSpPr>
        <p:spPr>
          <a:xfrm>
            <a:off x="3177" y="6400800"/>
            <a:ext cx="12188700" cy="457200"/>
          </a:xfrm>
          <a:prstGeom prst="rect">
            <a:avLst/>
          </a:prstGeom>
          <a:solidFill>
            <a:srgbClr val="02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g2255cd46139_0_390"/>
          <p:cNvSpPr/>
          <p:nvPr/>
        </p:nvSpPr>
        <p:spPr>
          <a:xfrm>
            <a:off x="17" y="6334316"/>
            <a:ext cx="12188700" cy="136200"/>
          </a:xfrm>
          <a:prstGeom prst="rect">
            <a:avLst/>
          </a:prstGeom>
          <a:solidFill>
            <a:srgbClr val="008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Blank orange">
  <p:cSld name="Blank orange">
    <p:spTree>
      <p:nvGrpSpPr>
        <p:cNvPr id="1" name="Shape 2403"/>
        <p:cNvGrpSpPr/>
        <p:nvPr/>
      </p:nvGrpSpPr>
      <p:grpSpPr>
        <a:xfrm>
          <a:off x="0" y="0"/>
          <a:ext cx="0" cy="0"/>
          <a:chOff x="0" y="0"/>
          <a:chExt cx="0" cy="0"/>
        </a:xfrm>
      </p:grpSpPr>
      <p:sp>
        <p:nvSpPr>
          <p:cNvPr id="2404" name="Google Shape;2404;g2255cd46139_0_393"/>
          <p:cNvSpPr/>
          <p:nvPr/>
        </p:nvSpPr>
        <p:spPr>
          <a:xfrm>
            <a:off x="3177" y="6398324"/>
            <a:ext cx="12188700" cy="459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g2255cd46139_0_393"/>
          <p:cNvSpPr/>
          <p:nvPr/>
        </p:nvSpPr>
        <p:spPr>
          <a:xfrm>
            <a:off x="17" y="6334316"/>
            <a:ext cx="12188700" cy="120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1_Blank blue">
  <p:cSld name="1_Blank blue">
    <p:spTree>
      <p:nvGrpSpPr>
        <p:cNvPr id="1" name="Shape 2406"/>
        <p:cNvGrpSpPr/>
        <p:nvPr/>
      </p:nvGrpSpPr>
      <p:grpSpPr>
        <a:xfrm>
          <a:off x="0" y="0"/>
          <a:ext cx="0" cy="0"/>
          <a:chOff x="0" y="0"/>
          <a:chExt cx="0" cy="0"/>
        </a:xfrm>
      </p:grpSpPr>
      <p:sp>
        <p:nvSpPr>
          <p:cNvPr id="2407" name="Google Shape;2407;g2255cd46139_0_396"/>
          <p:cNvSpPr/>
          <p:nvPr/>
        </p:nvSpPr>
        <p:spPr>
          <a:xfrm>
            <a:off x="3177" y="6400800"/>
            <a:ext cx="12188700" cy="457200"/>
          </a:xfrm>
          <a:prstGeom prst="rect">
            <a:avLst/>
          </a:prstGeom>
          <a:solidFill>
            <a:srgbClr val="7777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g2255cd46139_0_396"/>
          <p:cNvSpPr/>
          <p:nvPr/>
        </p:nvSpPr>
        <p:spPr>
          <a:xfrm>
            <a:off x="17" y="6334316"/>
            <a:ext cx="12188700" cy="136200"/>
          </a:xfrm>
          <a:prstGeom prst="rect">
            <a:avLst/>
          </a:prstGeom>
          <a:solidFill>
            <a:srgbClr val="0225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9"/>
        <p:cNvGrpSpPr/>
        <p:nvPr/>
      </p:nvGrpSpPr>
      <p:grpSpPr>
        <a:xfrm>
          <a:off x="0" y="0"/>
          <a:ext cx="0" cy="0"/>
          <a:chOff x="0" y="0"/>
          <a:chExt cx="0" cy="0"/>
        </a:xfrm>
      </p:grpSpPr>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15"/>
        <p:cNvGrpSpPr/>
        <p:nvPr/>
      </p:nvGrpSpPr>
      <p:grpSpPr>
        <a:xfrm>
          <a:off x="0" y="0"/>
          <a:ext cx="0" cy="0"/>
          <a:chOff x="0" y="0"/>
          <a:chExt cx="0" cy="0"/>
        </a:xfrm>
      </p:grpSpPr>
      <p:grpSp>
        <p:nvGrpSpPr>
          <p:cNvPr id="2416" name="Google Shape;2416;p30"/>
          <p:cNvGrpSpPr/>
          <p:nvPr/>
        </p:nvGrpSpPr>
        <p:grpSpPr>
          <a:xfrm>
            <a:off x="7191542" y="1"/>
            <a:ext cx="5000459" cy="1425992"/>
            <a:chOff x="7191542" y="1"/>
            <a:chExt cx="5000459" cy="1425992"/>
          </a:xfrm>
        </p:grpSpPr>
        <p:pic>
          <p:nvPicPr>
            <p:cNvPr id="2417" name="Google Shape;2417;p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18" name="Google Shape;2418;p30"/>
            <p:cNvGrpSpPr/>
            <p:nvPr/>
          </p:nvGrpSpPr>
          <p:grpSpPr>
            <a:xfrm>
              <a:off x="7191542" y="1"/>
              <a:ext cx="5000459" cy="1425992"/>
              <a:chOff x="7186272" y="0"/>
              <a:chExt cx="5005729" cy="1427495"/>
            </a:xfrm>
          </p:grpSpPr>
          <p:sp>
            <p:nvSpPr>
              <p:cNvPr id="2419" name="Google Shape;2419;p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0" name="Google Shape;2420;p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421" name="Google Shape;2421;p3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2" name="Google Shape;2422;p3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3" name="Google Shape;2423;p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24" name="Google Shape;2424;p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425" name="Google Shape;2425;p30"/>
          <p:cNvCxnSpPr/>
          <p:nvPr/>
        </p:nvCxnSpPr>
        <p:spPr>
          <a:xfrm>
            <a:off x="704314"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426" name="Google Shape;2426;p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427"/>
        <p:cNvGrpSpPr/>
        <p:nvPr/>
      </p:nvGrpSpPr>
      <p:grpSpPr>
        <a:xfrm>
          <a:off x="0" y="0"/>
          <a:ext cx="0" cy="0"/>
          <a:chOff x="0" y="0"/>
          <a:chExt cx="0" cy="0"/>
        </a:xfrm>
      </p:grpSpPr>
      <p:sp>
        <p:nvSpPr>
          <p:cNvPr id="2428" name="Google Shape;2428;p24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9" name="Google Shape;2429;p24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0" name="Google Shape;2430;p24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431" name="Google Shape;2431;p249"/>
          <p:cNvCxnSpPr/>
          <p:nvPr/>
        </p:nvCxnSpPr>
        <p:spPr>
          <a:xfrm>
            <a:off x="1520055" y="3507988"/>
            <a:ext cx="2286000" cy="0"/>
          </a:xfrm>
          <a:prstGeom prst="straightConnector1">
            <a:avLst/>
          </a:prstGeom>
          <a:noFill/>
          <a:ln w="31750" cap="flat" cmpd="sng">
            <a:solidFill>
              <a:schemeClr val="accent3"/>
            </a:solidFill>
            <a:prstDash val="solid"/>
            <a:miter lim="800000"/>
            <a:headEnd type="none" w="sm" len="sm"/>
            <a:tailEnd type="none" w="sm" len="sm"/>
          </a:ln>
        </p:spPr>
      </p:cxnSp>
      <p:sp>
        <p:nvSpPr>
          <p:cNvPr id="2432" name="Google Shape;2432;p249"/>
          <p:cNvSpPr>
            <a:spLocks noGrp="1"/>
          </p:cNvSpPr>
          <p:nvPr>
            <p:ph type="pic" idx="2"/>
          </p:nvPr>
        </p:nvSpPr>
        <p:spPr>
          <a:xfrm>
            <a:off x="7118684" y="233915"/>
            <a:ext cx="5073316" cy="5943600"/>
          </a:xfrm>
          <a:prstGeom prst="rect">
            <a:avLst/>
          </a:prstGeom>
          <a:noFill/>
          <a:ln>
            <a:noFill/>
          </a:ln>
        </p:spPr>
      </p:sp>
      <p:grpSp>
        <p:nvGrpSpPr>
          <p:cNvPr id="2433" name="Google Shape;2433;p249"/>
          <p:cNvGrpSpPr/>
          <p:nvPr/>
        </p:nvGrpSpPr>
        <p:grpSpPr>
          <a:xfrm>
            <a:off x="0" y="5020348"/>
            <a:ext cx="12192000" cy="1837653"/>
            <a:chOff x="0" y="5020348"/>
            <a:chExt cx="12192000" cy="1837653"/>
          </a:xfrm>
        </p:grpSpPr>
        <p:sp>
          <p:nvSpPr>
            <p:cNvPr id="2434" name="Google Shape;2434;p24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5" name="Google Shape;2435;p24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36" name="Google Shape;2436;p24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2437"/>
        <p:cNvGrpSpPr/>
        <p:nvPr/>
      </p:nvGrpSpPr>
      <p:grpSpPr>
        <a:xfrm>
          <a:off x="0" y="0"/>
          <a:ext cx="0" cy="0"/>
          <a:chOff x="0" y="0"/>
          <a:chExt cx="0" cy="0"/>
        </a:xfrm>
      </p:grpSpPr>
      <p:grpSp>
        <p:nvGrpSpPr>
          <p:cNvPr id="2438" name="Google Shape;2438;p250"/>
          <p:cNvGrpSpPr/>
          <p:nvPr/>
        </p:nvGrpSpPr>
        <p:grpSpPr>
          <a:xfrm>
            <a:off x="0" y="5020347"/>
            <a:ext cx="12192000" cy="1837653"/>
            <a:chOff x="0" y="5020347"/>
            <a:chExt cx="12192000" cy="1837653"/>
          </a:xfrm>
        </p:grpSpPr>
        <p:sp>
          <p:nvSpPr>
            <p:cNvPr id="2439" name="Google Shape;2439;p25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0" name="Google Shape;2440;p25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1" name="Google Shape;2441;p25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42" name="Google Shape;2442;p25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443" name="Google Shape;2443;p25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4" name="Google Shape;2444;p25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445" name="Google Shape;2445;p250"/>
          <p:cNvCxnSpPr/>
          <p:nvPr/>
        </p:nvCxnSpPr>
        <p:spPr>
          <a:xfrm>
            <a:off x="1520055" y="2811818"/>
            <a:ext cx="2286000" cy="0"/>
          </a:xfrm>
          <a:prstGeom prst="straightConnector1">
            <a:avLst/>
          </a:prstGeom>
          <a:noFill/>
          <a:ln w="31750" cap="flat" cmpd="sng">
            <a:solidFill>
              <a:schemeClr val="accent3"/>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5">
    <p:spTree>
      <p:nvGrpSpPr>
        <p:cNvPr id="1" name="Shape 259"/>
        <p:cNvGrpSpPr/>
        <p:nvPr/>
      </p:nvGrpSpPr>
      <p:grpSpPr>
        <a:xfrm>
          <a:off x="0" y="0"/>
          <a:ext cx="0" cy="0"/>
          <a:chOff x="0" y="0"/>
          <a:chExt cx="0" cy="0"/>
        </a:xfrm>
      </p:grpSpPr>
      <p:grpSp>
        <p:nvGrpSpPr>
          <p:cNvPr id="260" name="Google Shape;260;p46"/>
          <p:cNvGrpSpPr/>
          <p:nvPr/>
        </p:nvGrpSpPr>
        <p:grpSpPr>
          <a:xfrm>
            <a:off x="7191542" y="1"/>
            <a:ext cx="5000459" cy="1425992"/>
            <a:chOff x="7191542" y="1"/>
            <a:chExt cx="5000459" cy="1425992"/>
          </a:xfrm>
        </p:grpSpPr>
        <p:pic>
          <p:nvPicPr>
            <p:cNvPr id="261" name="Google Shape;261;p4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2" name="Google Shape;262;p46"/>
            <p:cNvGrpSpPr/>
            <p:nvPr/>
          </p:nvGrpSpPr>
          <p:grpSpPr>
            <a:xfrm>
              <a:off x="7191542" y="1"/>
              <a:ext cx="5000459" cy="1425992"/>
              <a:chOff x="7186272" y="0"/>
              <a:chExt cx="5005729" cy="1427495"/>
            </a:xfrm>
          </p:grpSpPr>
          <p:sp>
            <p:nvSpPr>
              <p:cNvPr id="263" name="Google Shape;263;p4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4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5" name="Google Shape;265;p4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4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8" name="Google Shape;268;p4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9" name="Google Shape;269;p4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2446"/>
        <p:cNvGrpSpPr/>
        <p:nvPr/>
      </p:nvGrpSpPr>
      <p:grpSpPr>
        <a:xfrm>
          <a:off x="0" y="0"/>
          <a:ext cx="0" cy="0"/>
          <a:chOff x="0" y="0"/>
          <a:chExt cx="0" cy="0"/>
        </a:xfrm>
      </p:grpSpPr>
      <p:sp>
        <p:nvSpPr>
          <p:cNvPr id="2447" name="Google Shape;2447;p25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b="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48" name="Google Shape;2448;p25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449" name="Google Shape;2449;p251"/>
          <p:cNvGrpSpPr/>
          <p:nvPr/>
        </p:nvGrpSpPr>
        <p:grpSpPr>
          <a:xfrm>
            <a:off x="0" y="5379426"/>
            <a:ext cx="2807368" cy="753891"/>
            <a:chOff x="0" y="5379426"/>
            <a:chExt cx="2807368" cy="753891"/>
          </a:xfrm>
        </p:grpSpPr>
        <p:sp>
          <p:nvSpPr>
            <p:cNvPr id="2450" name="Google Shape;2450;p25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1" name="Google Shape;2451;p25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452" name="Google Shape;2452;p251"/>
          <p:cNvSpPr>
            <a:spLocks noGrp="1"/>
          </p:cNvSpPr>
          <p:nvPr>
            <p:ph type="pic" idx="2"/>
          </p:nvPr>
        </p:nvSpPr>
        <p:spPr>
          <a:xfrm>
            <a:off x="2807368" y="457202"/>
            <a:ext cx="8915400" cy="5943598"/>
          </a:xfrm>
          <a:prstGeom prst="rect">
            <a:avLst/>
          </a:prstGeom>
          <a:noFill/>
          <a:ln>
            <a:noFill/>
          </a:ln>
        </p:spPr>
      </p:sp>
      <p:pic>
        <p:nvPicPr>
          <p:cNvPr id="2453" name="Google Shape;2453;p25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2454"/>
        <p:cNvGrpSpPr/>
        <p:nvPr/>
      </p:nvGrpSpPr>
      <p:grpSpPr>
        <a:xfrm>
          <a:off x="0" y="0"/>
          <a:ext cx="0" cy="0"/>
          <a:chOff x="0" y="0"/>
          <a:chExt cx="0" cy="0"/>
        </a:xfrm>
      </p:grpSpPr>
      <p:sp>
        <p:nvSpPr>
          <p:cNvPr id="2455" name="Google Shape;2455;p25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6" name="Google Shape;2456;p25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7" name="Google Shape;2457;p25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8" name="Google Shape;2458;p2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59" name="Google Shape;2459;p25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60" name="Google Shape;2460;p25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461" name="Google Shape;2461;p252"/>
          <p:cNvGrpSpPr/>
          <p:nvPr/>
        </p:nvGrpSpPr>
        <p:grpSpPr>
          <a:xfrm>
            <a:off x="7191542" y="1"/>
            <a:ext cx="5000459" cy="1425992"/>
            <a:chOff x="7191542" y="1"/>
            <a:chExt cx="5000459" cy="1425992"/>
          </a:xfrm>
        </p:grpSpPr>
        <p:pic>
          <p:nvPicPr>
            <p:cNvPr id="2462" name="Google Shape;2462;p25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63" name="Google Shape;2463;p252"/>
            <p:cNvGrpSpPr/>
            <p:nvPr/>
          </p:nvGrpSpPr>
          <p:grpSpPr>
            <a:xfrm>
              <a:off x="7191542" y="1"/>
              <a:ext cx="5000459" cy="1425992"/>
              <a:chOff x="7186272" y="0"/>
              <a:chExt cx="5005729" cy="1427495"/>
            </a:xfrm>
          </p:grpSpPr>
          <p:sp>
            <p:nvSpPr>
              <p:cNvPr id="2464" name="Google Shape;2464;p25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5" name="Google Shape;2465;p25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pic>
        <p:nvPicPr>
          <p:cNvPr id="2466" name="Google Shape;2466;p25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67"/>
        <p:cNvGrpSpPr/>
        <p:nvPr/>
      </p:nvGrpSpPr>
      <p:grpSpPr>
        <a:xfrm>
          <a:off x="0" y="0"/>
          <a:ext cx="0" cy="0"/>
          <a:chOff x="0" y="0"/>
          <a:chExt cx="0" cy="0"/>
        </a:xfrm>
      </p:grpSpPr>
      <p:sp>
        <p:nvSpPr>
          <p:cNvPr id="2468" name="Google Shape;2468;p25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9" name="Google Shape;2469;p25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70" name="Google Shape;2470;p253"/>
          <p:cNvGrpSpPr/>
          <p:nvPr/>
        </p:nvGrpSpPr>
        <p:grpSpPr>
          <a:xfrm>
            <a:off x="7191542" y="1"/>
            <a:ext cx="5000459" cy="1425992"/>
            <a:chOff x="7191542" y="1"/>
            <a:chExt cx="5000459" cy="1425992"/>
          </a:xfrm>
        </p:grpSpPr>
        <p:pic>
          <p:nvPicPr>
            <p:cNvPr id="2471" name="Google Shape;2471;p25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72" name="Google Shape;2472;p253"/>
            <p:cNvGrpSpPr/>
            <p:nvPr/>
          </p:nvGrpSpPr>
          <p:grpSpPr>
            <a:xfrm>
              <a:off x="7191542" y="1"/>
              <a:ext cx="5000459" cy="1425992"/>
              <a:chOff x="7186272" y="0"/>
              <a:chExt cx="5005729" cy="1427495"/>
            </a:xfrm>
          </p:grpSpPr>
          <p:sp>
            <p:nvSpPr>
              <p:cNvPr id="2473" name="Google Shape;2473;p25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4" name="Google Shape;2474;p25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475" name="Google Shape;2475;p25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6" name="Google Shape;2476;p25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77" name="Google Shape;2477;p25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478" name="Google Shape;2478;p253"/>
          <p:cNvCxnSpPr/>
          <p:nvPr/>
        </p:nvCxnSpPr>
        <p:spPr>
          <a:xfrm>
            <a:off x="704314"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479" name="Google Shape;2479;p25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80"/>
        <p:cNvGrpSpPr/>
        <p:nvPr/>
      </p:nvGrpSpPr>
      <p:grpSpPr>
        <a:xfrm>
          <a:off x="0" y="0"/>
          <a:ext cx="0" cy="0"/>
          <a:chOff x="0" y="0"/>
          <a:chExt cx="0" cy="0"/>
        </a:xfrm>
      </p:grpSpPr>
      <p:grpSp>
        <p:nvGrpSpPr>
          <p:cNvPr id="2481" name="Google Shape;2481;p254"/>
          <p:cNvGrpSpPr/>
          <p:nvPr/>
        </p:nvGrpSpPr>
        <p:grpSpPr>
          <a:xfrm>
            <a:off x="7191542" y="1"/>
            <a:ext cx="5000459" cy="1425992"/>
            <a:chOff x="7191542" y="1"/>
            <a:chExt cx="5000459" cy="1425992"/>
          </a:xfrm>
        </p:grpSpPr>
        <p:pic>
          <p:nvPicPr>
            <p:cNvPr id="2482" name="Google Shape;2482;p25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83" name="Google Shape;2483;p254"/>
            <p:cNvGrpSpPr/>
            <p:nvPr/>
          </p:nvGrpSpPr>
          <p:grpSpPr>
            <a:xfrm>
              <a:off x="7191542" y="1"/>
              <a:ext cx="5000459" cy="1425992"/>
              <a:chOff x="7186272" y="0"/>
              <a:chExt cx="5005729" cy="1427495"/>
            </a:xfrm>
          </p:grpSpPr>
          <p:sp>
            <p:nvSpPr>
              <p:cNvPr id="2484" name="Google Shape;2484;p25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5" name="Google Shape;2485;p25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486" name="Google Shape;2486;p25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7" name="Google Shape;2487;p254"/>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88" name="Google Shape;2488;p254"/>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9" name="Google Shape;2489;p254"/>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0" name="Google Shape;2490;p254"/>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1" name="Google Shape;2491;p2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492" name="Google Shape;2492;p25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93" name="Google Shape;2493;p25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4"/>
        <p:cNvGrpSpPr/>
        <p:nvPr/>
      </p:nvGrpSpPr>
      <p:grpSpPr>
        <a:xfrm>
          <a:off x="0" y="0"/>
          <a:ext cx="0" cy="0"/>
          <a:chOff x="0" y="0"/>
          <a:chExt cx="0" cy="0"/>
        </a:xfrm>
      </p:grpSpPr>
      <p:grpSp>
        <p:nvGrpSpPr>
          <p:cNvPr id="2495" name="Google Shape;2495;p255"/>
          <p:cNvGrpSpPr/>
          <p:nvPr/>
        </p:nvGrpSpPr>
        <p:grpSpPr>
          <a:xfrm>
            <a:off x="7191542" y="1"/>
            <a:ext cx="5000459" cy="1425992"/>
            <a:chOff x="7191542" y="1"/>
            <a:chExt cx="5000459" cy="1425992"/>
          </a:xfrm>
        </p:grpSpPr>
        <p:pic>
          <p:nvPicPr>
            <p:cNvPr id="2496" name="Google Shape;2496;p25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97" name="Google Shape;2497;p255"/>
            <p:cNvGrpSpPr/>
            <p:nvPr/>
          </p:nvGrpSpPr>
          <p:grpSpPr>
            <a:xfrm>
              <a:off x="7191542" y="1"/>
              <a:ext cx="5000459" cy="1425992"/>
              <a:chOff x="7186272" y="0"/>
              <a:chExt cx="5005729" cy="1427495"/>
            </a:xfrm>
          </p:grpSpPr>
          <p:sp>
            <p:nvSpPr>
              <p:cNvPr id="2498" name="Google Shape;2498;p2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9" name="Google Shape;2499;p2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500" name="Google Shape;2500;p25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1" name="Google Shape;2501;p2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02" name="Google Shape;2502;p2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503" name="Google Shape;2503;p255"/>
          <p:cNvCxnSpPr/>
          <p:nvPr/>
        </p:nvCxnSpPr>
        <p:spPr>
          <a:xfrm>
            <a:off x="707293"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504" name="Google Shape;2504;p2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505"/>
        <p:cNvGrpSpPr/>
        <p:nvPr/>
      </p:nvGrpSpPr>
      <p:grpSpPr>
        <a:xfrm>
          <a:off x="0" y="0"/>
          <a:ext cx="0" cy="0"/>
          <a:chOff x="0" y="0"/>
          <a:chExt cx="0" cy="0"/>
        </a:xfrm>
      </p:grpSpPr>
      <p:grpSp>
        <p:nvGrpSpPr>
          <p:cNvPr id="2506" name="Google Shape;2506;p256"/>
          <p:cNvGrpSpPr/>
          <p:nvPr/>
        </p:nvGrpSpPr>
        <p:grpSpPr>
          <a:xfrm>
            <a:off x="0" y="0"/>
            <a:ext cx="12192000" cy="2148830"/>
            <a:chOff x="0" y="0"/>
            <a:chExt cx="12192000" cy="2148830"/>
          </a:xfrm>
        </p:grpSpPr>
        <p:sp>
          <p:nvSpPr>
            <p:cNvPr id="2507" name="Google Shape;2507;p256"/>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8" name="Google Shape;2508;p256"/>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09" name="Google Shape;2509;p256"/>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10" name="Google Shape;2510;p256"/>
          <p:cNvCxnSpPr/>
          <p:nvPr/>
        </p:nvCxnSpPr>
        <p:spPr>
          <a:xfrm>
            <a:off x="1325946" y="3080084"/>
            <a:ext cx="685399" cy="0"/>
          </a:xfrm>
          <a:prstGeom prst="straightConnector1">
            <a:avLst/>
          </a:prstGeom>
          <a:noFill/>
          <a:ln w="31750" cap="flat" cmpd="sng">
            <a:solidFill>
              <a:schemeClr val="accent3"/>
            </a:solidFill>
            <a:prstDash val="solid"/>
            <a:miter lim="800000"/>
            <a:headEnd type="none" w="sm" len="sm"/>
            <a:tailEnd type="none" w="sm" len="sm"/>
          </a:ln>
        </p:spPr>
      </p:cxnSp>
      <p:sp>
        <p:nvSpPr>
          <p:cNvPr id="2511" name="Google Shape;2511;p256"/>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2" name="Google Shape;2512;p256"/>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13" name="Google Shape;2513;p256"/>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514" name="Google Shape;2514;p256"/>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15"/>
        <p:cNvGrpSpPr/>
        <p:nvPr/>
      </p:nvGrpSpPr>
      <p:grpSpPr>
        <a:xfrm>
          <a:off x="0" y="0"/>
          <a:ext cx="0" cy="0"/>
          <a:chOff x="0" y="0"/>
          <a:chExt cx="0" cy="0"/>
        </a:xfrm>
      </p:grpSpPr>
      <p:sp>
        <p:nvSpPr>
          <p:cNvPr id="2516" name="Google Shape;2516;p25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517" name="Google Shape;2517;p25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518" name="Google Shape;2518;p25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19" name="Google Shape;2519;p257"/>
          <p:cNvGrpSpPr/>
          <p:nvPr/>
        </p:nvGrpSpPr>
        <p:grpSpPr>
          <a:xfrm>
            <a:off x="7191542" y="1"/>
            <a:ext cx="5000459" cy="1425992"/>
            <a:chOff x="7191542" y="1"/>
            <a:chExt cx="5000459" cy="1425992"/>
          </a:xfrm>
        </p:grpSpPr>
        <p:pic>
          <p:nvPicPr>
            <p:cNvPr id="2520" name="Google Shape;2520;p25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521" name="Google Shape;2521;p257"/>
            <p:cNvGrpSpPr/>
            <p:nvPr/>
          </p:nvGrpSpPr>
          <p:grpSpPr>
            <a:xfrm>
              <a:off x="7191542" y="1"/>
              <a:ext cx="5000459" cy="1425992"/>
              <a:chOff x="7186272" y="0"/>
              <a:chExt cx="5005729" cy="1427495"/>
            </a:xfrm>
          </p:grpSpPr>
          <p:sp>
            <p:nvSpPr>
              <p:cNvPr id="2522" name="Google Shape;2522;p25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3" name="Google Shape;2523;p25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2524"/>
        <p:cNvGrpSpPr/>
        <p:nvPr/>
      </p:nvGrpSpPr>
      <p:grpSpPr>
        <a:xfrm>
          <a:off x="0" y="0"/>
          <a:ext cx="0" cy="0"/>
          <a:chOff x="0" y="0"/>
          <a:chExt cx="0" cy="0"/>
        </a:xfrm>
      </p:grpSpPr>
      <p:sp>
        <p:nvSpPr>
          <p:cNvPr id="2525" name="Google Shape;2525;p258"/>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6" name="Google Shape;2526;p258"/>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527" name="Google Shape;2527;p258"/>
          <p:cNvCxnSpPr/>
          <p:nvPr/>
        </p:nvCxnSpPr>
        <p:spPr>
          <a:xfrm>
            <a:off x="620093" y="5141451"/>
            <a:ext cx="2286000" cy="0"/>
          </a:xfrm>
          <a:prstGeom prst="straightConnector1">
            <a:avLst/>
          </a:prstGeom>
          <a:noFill/>
          <a:ln w="31750" cap="flat" cmpd="sng">
            <a:solidFill>
              <a:schemeClr val="accent3"/>
            </a:solidFill>
            <a:prstDash val="solid"/>
            <a:miter lim="800000"/>
            <a:headEnd type="none" w="sm" len="sm"/>
            <a:tailEnd type="none" w="sm" len="sm"/>
          </a:ln>
        </p:spPr>
      </p:cxnSp>
      <p:grpSp>
        <p:nvGrpSpPr>
          <p:cNvPr id="2528" name="Google Shape;2528;p258"/>
          <p:cNvGrpSpPr/>
          <p:nvPr/>
        </p:nvGrpSpPr>
        <p:grpSpPr>
          <a:xfrm flipH="1">
            <a:off x="-1" y="1"/>
            <a:ext cx="6418725" cy="1509822"/>
            <a:chOff x="7522541" y="1"/>
            <a:chExt cx="4669459" cy="1098357"/>
          </a:xfrm>
        </p:grpSpPr>
        <p:sp>
          <p:nvSpPr>
            <p:cNvPr id="2529" name="Google Shape;2529;p258"/>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0" name="Google Shape;2530;p258"/>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531" name="Google Shape;2531;p258"/>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0"/>
        <p:cNvGrpSpPr/>
        <p:nvPr/>
      </p:nvGrpSpPr>
      <p:grpSpPr>
        <a:xfrm>
          <a:off x="0" y="0"/>
          <a:ext cx="0" cy="0"/>
          <a:chOff x="0" y="0"/>
          <a:chExt cx="0" cy="0"/>
        </a:xfrm>
      </p:grpSpPr>
      <p:grpSp>
        <p:nvGrpSpPr>
          <p:cNvPr id="271" name="Google Shape;271;p47"/>
          <p:cNvGrpSpPr/>
          <p:nvPr/>
        </p:nvGrpSpPr>
        <p:grpSpPr>
          <a:xfrm>
            <a:off x="7191542" y="1"/>
            <a:ext cx="5000459" cy="1425992"/>
            <a:chOff x="7191542" y="1"/>
            <a:chExt cx="5000459" cy="1425992"/>
          </a:xfrm>
        </p:grpSpPr>
        <p:pic>
          <p:nvPicPr>
            <p:cNvPr id="272" name="Google Shape;272;p4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73" name="Google Shape;273;p47"/>
            <p:cNvGrpSpPr/>
            <p:nvPr/>
          </p:nvGrpSpPr>
          <p:grpSpPr>
            <a:xfrm>
              <a:off x="7191542" y="1"/>
              <a:ext cx="5000459" cy="1425992"/>
              <a:chOff x="7186272" y="0"/>
              <a:chExt cx="5005729" cy="1427495"/>
            </a:xfrm>
          </p:grpSpPr>
          <p:sp>
            <p:nvSpPr>
              <p:cNvPr id="274" name="Google Shape;274;p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76" name="Google Shape;276;p4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4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8" name="Google Shape;278;p4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4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0" name="Google Shape;280;p4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82" name="Google Shape;282;p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83" name="Google Shape;283;p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4"/>
        <p:cNvGrpSpPr/>
        <p:nvPr/>
      </p:nvGrpSpPr>
      <p:grpSpPr>
        <a:xfrm>
          <a:off x="0" y="0"/>
          <a:ext cx="0" cy="0"/>
          <a:chOff x="0" y="0"/>
          <a:chExt cx="0" cy="0"/>
        </a:xfrm>
      </p:grpSpPr>
      <p:grpSp>
        <p:nvGrpSpPr>
          <p:cNvPr id="285" name="Google Shape;285;p48"/>
          <p:cNvGrpSpPr/>
          <p:nvPr/>
        </p:nvGrpSpPr>
        <p:grpSpPr>
          <a:xfrm>
            <a:off x="7191542" y="1"/>
            <a:ext cx="5000459" cy="1425992"/>
            <a:chOff x="7191542" y="1"/>
            <a:chExt cx="5000459" cy="1425992"/>
          </a:xfrm>
        </p:grpSpPr>
        <p:pic>
          <p:nvPicPr>
            <p:cNvPr id="286" name="Google Shape;286;p4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87" name="Google Shape;287;p48"/>
            <p:cNvGrpSpPr/>
            <p:nvPr/>
          </p:nvGrpSpPr>
          <p:grpSpPr>
            <a:xfrm>
              <a:off x="7191542" y="1"/>
              <a:ext cx="5000459" cy="1425992"/>
              <a:chOff x="7186272" y="0"/>
              <a:chExt cx="5005729" cy="1427495"/>
            </a:xfrm>
          </p:grpSpPr>
          <p:sp>
            <p:nvSpPr>
              <p:cNvPr id="288" name="Google Shape;288;p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0" name="Google Shape;290;p4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2" name="Google Shape;292;p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93" name="Google Shape;293;p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294"/>
        <p:cNvGrpSpPr/>
        <p:nvPr/>
      </p:nvGrpSpPr>
      <p:grpSpPr>
        <a:xfrm>
          <a:off x="0" y="0"/>
          <a:ext cx="0" cy="0"/>
          <a:chOff x="0" y="0"/>
          <a:chExt cx="0" cy="0"/>
        </a:xfrm>
      </p:grpSpPr>
      <p:grpSp>
        <p:nvGrpSpPr>
          <p:cNvPr id="295" name="Google Shape;295;p49"/>
          <p:cNvGrpSpPr/>
          <p:nvPr/>
        </p:nvGrpSpPr>
        <p:grpSpPr>
          <a:xfrm>
            <a:off x="0" y="0"/>
            <a:ext cx="12192000" cy="2148830"/>
            <a:chOff x="0" y="0"/>
            <a:chExt cx="12192000" cy="2148830"/>
          </a:xfrm>
        </p:grpSpPr>
        <p:sp>
          <p:nvSpPr>
            <p:cNvPr id="296" name="Google Shape;296;p4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4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8" name="Google Shape;298;p4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4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4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1" name="Google Shape;301;p4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302" name="Google Shape;302;p4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303"/>
        <p:cNvGrpSpPr/>
        <p:nvPr/>
      </p:nvGrpSpPr>
      <p:grpSpPr>
        <a:xfrm>
          <a:off x="0" y="0"/>
          <a:ext cx="0" cy="0"/>
          <a:chOff x="0" y="0"/>
          <a:chExt cx="0" cy="0"/>
        </a:xfrm>
      </p:grpSpPr>
      <p:sp>
        <p:nvSpPr>
          <p:cNvPr id="304" name="Google Shape;304;p5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5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5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8" name="Google Shape;308;p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09" name="Google Shape;309;p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10" name="Google Shape;310;p51"/>
          <p:cNvGrpSpPr/>
          <p:nvPr/>
        </p:nvGrpSpPr>
        <p:grpSpPr>
          <a:xfrm>
            <a:off x="7191542" y="1"/>
            <a:ext cx="5000459" cy="1425992"/>
            <a:chOff x="7191542" y="1"/>
            <a:chExt cx="5000459" cy="1425992"/>
          </a:xfrm>
        </p:grpSpPr>
        <p:pic>
          <p:nvPicPr>
            <p:cNvPr id="311" name="Google Shape;311;p5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12" name="Google Shape;312;p51"/>
            <p:cNvGrpSpPr/>
            <p:nvPr/>
          </p:nvGrpSpPr>
          <p:grpSpPr>
            <a:xfrm>
              <a:off x="7191542" y="1"/>
              <a:ext cx="5000459" cy="1425992"/>
              <a:chOff x="7186272" y="0"/>
              <a:chExt cx="5005729" cy="1427495"/>
            </a:xfrm>
          </p:grpSpPr>
          <p:sp>
            <p:nvSpPr>
              <p:cNvPr id="313" name="Google Shape;313;p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15" name="Google Shape;315;p51"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36"/>
        <p:cNvGrpSpPr/>
        <p:nvPr/>
      </p:nvGrpSpPr>
      <p:grpSpPr>
        <a:xfrm>
          <a:off x="0" y="0"/>
          <a:ext cx="0" cy="0"/>
          <a:chOff x="0" y="0"/>
          <a:chExt cx="0" cy="0"/>
        </a:xfrm>
      </p:grpSpPr>
      <p:sp>
        <p:nvSpPr>
          <p:cNvPr id="37" name="Google Shape;37;p1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1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19"/>
          <p:cNvSpPr>
            <a:spLocks noGrp="1"/>
          </p:cNvSpPr>
          <p:nvPr>
            <p:ph type="pic" idx="2"/>
          </p:nvPr>
        </p:nvSpPr>
        <p:spPr>
          <a:xfrm>
            <a:off x="7118684" y="233915"/>
            <a:ext cx="5073316" cy="5943600"/>
          </a:xfrm>
          <a:prstGeom prst="rect">
            <a:avLst/>
          </a:prstGeom>
          <a:noFill/>
          <a:ln>
            <a:noFill/>
          </a:ln>
        </p:spPr>
      </p:sp>
      <p:grpSp>
        <p:nvGrpSpPr>
          <p:cNvPr id="41" name="Google Shape;41;p19"/>
          <p:cNvGrpSpPr/>
          <p:nvPr/>
        </p:nvGrpSpPr>
        <p:grpSpPr>
          <a:xfrm>
            <a:off x="0" y="5020348"/>
            <a:ext cx="12192000" cy="1837653"/>
            <a:chOff x="0" y="5020348"/>
            <a:chExt cx="12192000" cy="1837653"/>
          </a:xfrm>
        </p:grpSpPr>
        <p:sp>
          <p:nvSpPr>
            <p:cNvPr id="42" name="Google Shape;42;p1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1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p:cSld name="Cover 4">
    <p:spTree>
      <p:nvGrpSpPr>
        <p:cNvPr id="1" name="Shape 316"/>
        <p:cNvGrpSpPr/>
        <p:nvPr/>
      </p:nvGrpSpPr>
      <p:grpSpPr>
        <a:xfrm>
          <a:off x="0" y="0"/>
          <a:ext cx="0" cy="0"/>
          <a:chOff x="0" y="0"/>
          <a:chExt cx="0" cy="0"/>
        </a:xfrm>
      </p:grpSpPr>
      <p:sp>
        <p:nvSpPr>
          <p:cNvPr id="317" name="Google Shape;317;p5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p5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5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0" name="Google Shape;320;p52"/>
          <p:cNvSpPr>
            <a:spLocks noGrp="1"/>
          </p:cNvSpPr>
          <p:nvPr>
            <p:ph type="pic" idx="2"/>
          </p:nvPr>
        </p:nvSpPr>
        <p:spPr>
          <a:xfrm>
            <a:off x="7118684" y="233915"/>
            <a:ext cx="5073316" cy="5943600"/>
          </a:xfrm>
          <a:prstGeom prst="rect">
            <a:avLst/>
          </a:prstGeom>
          <a:noFill/>
          <a:ln>
            <a:noFill/>
          </a:ln>
        </p:spPr>
      </p:sp>
      <p:grpSp>
        <p:nvGrpSpPr>
          <p:cNvPr id="321" name="Google Shape;321;p52"/>
          <p:cNvGrpSpPr/>
          <p:nvPr/>
        </p:nvGrpSpPr>
        <p:grpSpPr>
          <a:xfrm>
            <a:off x="0" y="5020348"/>
            <a:ext cx="12192000" cy="1837653"/>
            <a:chOff x="0" y="5020348"/>
            <a:chExt cx="12192000" cy="1837653"/>
          </a:xfrm>
        </p:grpSpPr>
        <p:sp>
          <p:nvSpPr>
            <p:cNvPr id="322" name="Google Shape;322;p5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5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4" name="Google Shape;324;p5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325"/>
        <p:cNvGrpSpPr/>
        <p:nvPr/>
      </p:nvGrpSpPr>
      <p:grpSpPr>
        <a:xfrm>
          <a:off x="0" y="0"/>
          <a:ext cx="0" cy="0"/>
          <a:chOff x="0" y="0"/>
          <a:chExt cx="0" cy="0"/>
        </a:xfrm>
      </p:grpSpPr>
      <p:grpSp>
        <p:nvGrpSpPr>
          <p:cNvPr id="326" name="Google Shape;326;p53"/>
          <p:cNvGrpSpPr/>
          <p:nvPr/>
        </p:nvGrpSpPr>
        <p:grpSpPr>
          <a:xfrm>
            <a:off x="0" y="5020347"/>
            <a:ext cx="12192000" cy="1837653"/>
            <a:chOff x="0" y="5020347"/>
            <a:chExt cx="12192000" cy="1837653"/>
          </a:xfrm>
        </p:grpSpPr>
        <p:sp>
          <p:nvSpPr>
            <p:cNvPr id="327" name="Google Shape;327;p5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5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5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0" name="Google Shape;330;p5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331" name="Google Shape;331;p5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5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Slide">
  <p:cSld name="Photo Slide 3">
    <p:spTree>
      <p:nvGrpSpPr>
        <p:cNvPr id="1" name="Shape 333"/>
        <p:cNvGrpSpPr/>
        <p:nvPr/>
      </p:nvGrpSpPr>
      <p:grpSpPr>
        <a:xfrm>
          <a:off x="0" y="0"/>
          <a:ext cx="0" cy="0"/>
          <a:chOff x="0" y="0"/>
          <a:chExt cx="0" cy="0"/>
        </a:xfrm>
      </p:grpSpPr>
      <p:sp>
        <p:nvSpPr>
          <p:cNvPr id="334" name="Google Shape;334;p5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5" name="Google Shape;335;p5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336" name="Google Shape;336;p54"/>
          <p:cNvGrpSpPr/>
          <p:nvPr/>
        </p:nvGrpSpPr>
        <p:grpSpPr>
          <a:xfrm>
            <a:off x="0" y="5379426"/>
            <a:ext cx="2807368" cy="753891"/>
            <a:chOff x="0" y="5379426"/>
            <a:chExt cx="2807368" cy="753891"/>
          </a:xfrm>
        </p:grpSpPr>
        <p:sp>
          <p:nvSpPr>
            <p:cNvPr id="337" name="Google Shape;337;p5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5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39" name="Google Shape;339;p54"/>
          <p:cNvSpPr>
            <a:spLocks noGrp="1"/>
          </p:cNvSpPr>
          <p:nvPr>
            <p:ph type="pic" idx="2"/>
          </p:nvPr>
        </p:nvSpPr>
        <p:spPr>
          <a:xfrm>
            <a:off x="2807368" y="457202"/>
            <a:ext cx="8915400" cy="5943598"/>
          </a:xfrm>
          <a:prstGeom prst="rect">
            <a:avLst/>
          </a:prstGeom>
          <a:noFill/>
          <a:ln>
            <a:noFill/>
          </a:ln>
        </p:spPr>
      </p:sp>
      <p:pic>
        <p:nvPicPr>
          <p:cNvPr id="340" name="Google Shape;340;p5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341"/>
        <p:cNvGrpSpPr/>
        <p:nvPr/>
      </p:nvGrpSpPr>
      <p:grpSpPr>
        <a:xfrm>
          <a:off x="0" y="0"/>
          <a:ext cx="0" cy="0"/>
          <a:chOff x="0" y="0"/>
          <a:chExt cx="0" cy="0"/>
        </a:xfrm>
      </p:grpSpPr>
      <p:sp>
        <p:nvSpPr>
          <p:cNvPr id="342" name="Google Shape;342;p5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5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5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6" name="Google Shape;346;p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7" name="Google Shape;347;p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48" name="Google Shape;348;p55"/>
          <p:cNvGrpSpPr/>
          <p:nvPr/>
        </p:nvGrpSpPr>
        <p:grpSpPr>
          <a:xfrm>
            <a:off x="7191542" y="1"/>
            <a:ext cx="5000459" cy="1425992"/>
            <a:chOff x="7191542" y="1"/>
            <a:chExt cx="5000459" cy="1425992"/>
          </a:xfrm>
        </p:grpSpPr>
        <p:pic>
          <p:nvPicPr>
            <p:cNvPr id="349" name="Google Shape;349;p5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50" name="Google Shape;350;p55"/>
            <p:cNvGrpSpPr/>
            <p:nvPr/>
          </p:nvGrpSpPr>
          <p:grpSpPr>
            <a:xfrm>
              <a:off x="7191542" y="1"/>
              <a:ext cx="5000459" cy="1425992"/>
              <a:chOff x="7186272" y="0"/>
              <a:chExt cx="5005729" cy="1427495"/>
            </a:xfrm>
          </p:grpSpPr>
          <p:sp>
            <p:nvSpPr>
              <p:cNvPr id="351" name="Google Shape;351;p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53" name="Google Shape;353;p5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354"/>
        <p:cNvGrpSpPr/>
        <p:nvPr/>
      </p:nvGrpSpPr>
      <p:grpSpPr>
        <a:xfrm>
          <a:off x="0" y="0"/>
          <a:ext cx="0" cy="0"/>
          <a:chOff x="0" y="0"/>
          <a:chExt cx="0" cy="0"/>
        </a:xfrm>
      </p:grpSpPr>
      <p:sp>
        <p:nvSpPr>
          <p:cNvPr id="355" name="Google Shape;355;p5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5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5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9" name="Google Shape;359;p5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60" name="Google Shape;360;p5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61" name="Google Shape;361;p56"/>
          <p:cNvGrpSpPr/>
          <p:nvPr/>
        </p:nvGrpSpPr>
        <p:grpSpPr>
          <a:xfrm>
            <a:off x="7191542" y="1"/>
            <a:ext cx="5000459" cy="1425992"/>
            <a:chOff x="7191542" y="1"/>
            <a:chExt cx="5000459" cy="1425992"/>
          </a:xfrm>
        </p:grpSpPr>
        <p:pic>
          <p:nvPicPr>
            <p:cNvPr id="362" name="Google Shape;362;p5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63" name="Google Shape;363;p56"/>
            <p:cNvGrpSpPr/>
            <p:nvPr/>
          </p:nvGrpSpPr>
          <p:grpSpPr>
            <a:xfrm>
              <a:off x="7191542" y="1"/>
              <a:ext cx="5000459" cy="1425992"/>
              <a:chOff x="7186272" y="0"/>
              <a:chExt cx="5005729" cy="1427495"/>
            </a:xfrm>
          </p:grpSpPr>
          <p:sp>
            <p:nvSpPr>
              <p:cNvPr id="364" name="Google Shape;364;p5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5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66" name="Google Shape;366;p5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367"/>
        <p:cNvGrpSpPr/>
        <p:nvPr/>
      </p:nvGrpSpPr>
      <p:grpSpPr>
        <a:xfrm>
          <a:off x="0" y="0"/>
          <a:ext cx="0" cy="0"/>
          <a:chOff x="0" y="0"/>
          <a:chExt cx="0" cy="0"/>
        </a:xfrm>
      </p:grpSpPr>
      <p:sp>
        <p:nvSpPr>
          <p:cNvPr id="368" name="Google Shape;368;p5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5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0" name="Google Shape;370;p57"/>
          <p:cNvGrpSpPr/>
          <p:nvPr/>
        </p:nvGrpSpPr>
        <p:grpSpPr>
          <a:xfrm>
            <a:off x="7191542" y="1"/>
            <a:ext cx="5000459" cy="1425992"/>
            <a:chOff x="7191542" y="1"/>
            <a:chExt cx="5000459" cy="1425992"/>
          </a:xfrm>
        </p:grpSpPr>
        <p:pic>
          <p:nvPicPr>
            <p:cNvPr id="371" name="Google Shape;371;p5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72" name="Google Shape;372;p57"/>
            <p:cNvGrpSpPr/>
            <p:nvPr/>
          </p:nvGrpSpPr>
          <p:grpSpPr>
            <a:xfrm>
              <a:off x="7191542" y="1"/>
              <a:ext cx="5000459" cy="1425992"/>
              <a:chOff x="7186272" y="0"/>
              <a:chExt cx="5005729" cy="1427495"/>
            </a:xfrm>
          </p:grpSpPr>
          <p:sp>
            <p:nvSpPr>
              <p:cNvPr id="373" name="Google Shape;373;p5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5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75" name="Google Shape;375;p5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77" name="Google Shape;377;p5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78" name="Google Shape;378;p5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379"/>
        <p:cNvGrpSpPr/>
        <p:nvPr/>
      </p:nvGrpSpPr>
      <p:grpSpPr>
        <a:xfrm>
          <a:off x="0" y="0"/>
          <a:ext cx="0" cy="0"/>
          <a:chOff x="0" y="0"/>
          <a:chExt cx="0" cy="0"/>
        </a:xfrm>
      </p:grpSpPr>
      <p:grpSp>
        <p:nvGrpSpPr>
          <p:cNvPr id="380" name="Google Shape;380;p58"/>
          <p:cNvGrpSpPr/>
          <p:nvPr/>
        </p:nvGrpSpPr>
        <p:grpSpPr>
          <a:xfrm>
            <a:off x="7191542" y="1"/>
            <a:ext cx="5000459" cy="1425992"/>
            <a:chOff x="7191542" y="1"/>
            <a:chExt cx="5000459" cy="1425992"/>
          </a:xfrm>
        </p:grpSpPr>
        <p:pic>
          <p:nvPicPr>
            <p:cNvPr id="381" name="Google Shape;381;p5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82" name="Google Shape;382;p58"/>
            <p:cNvGrpSpPr/>
            <p:nvPr/>
          </p:nvGrpSpPr>
          <p:grpSpPr>
            <a:xfrm>
              <a:off x="7191542" y="1"/>
              <a:ext cx="5000459" cy="1425992"/>
              <a:chOff x="7186272" y="0"/>
              <a:chExt cx="5005729" cy="1427495"/>
            </a:xfrm>
          </p:grpSpPr>
          <p:sp>
            <p:nvSpPr>
              <p:cNvPr id="383" name="Google Shape;383;p5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5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85" name="Google Shape;385;p5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5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7" name="Google Shape;387;p5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5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9" name="Google Shape;389;p5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0" name="Google Shape;390;p5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1" name="Google Shape;391;p5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92" name="Google Shape;392;p5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393"/>
        <p:cNvGrpSpPr/>
        <p:nvPr/>
      </p:nvGrpSpPr>
      <p:grpSpPr>
        <a:xfrm>
          <a:off x="0" y="0"/>
          <a:ext cx="0" cy="0"/>
          <a:chOff x="0" y="0"/>
          <a:chExt cx="0" cy="0"/>
        </a:xfrm>
      </p:grpSpPr>
      <p:grpSp>
        <p:nvGrpSpPr>
          <p:cNvPr id="394" name="Google Shape;394;p59"/>
          <p:cNvGrpSpPr/>
          <p:nvPr/>
        </p:nvGrpSpPr>
        <p:grpSpPr>
          <a:xfrm>
            <a:off x="7191542" y="1"/>
            <a:ext cx="5000459" cy="1425992"/>
            <a:chOff x="7191542" y="1"/>
            <a:chExt cx="5000459" cy="1425992"/>
          </a:xfrm>
        </p:grpSpPr>
        <p:pic>
          <p:nvPicPr>
            <p:cNvPr id="395" name="Google Shape;395;p5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96" name="Google Shape;396;p59"/>
            <p:cNvGrpSpPr/>
            <p:nvPr/>
          </p:nvGrpSpPr>
          <p:grpSpPr>
            <a:xfrm>
              <a:off x="7191542" y="1"/>
              <a:ext cx="5000459" cy="1425992"/>
              <a:chOff x="7186272" y="0"/>
              <a:chExt cx="5005729" cy="1427495"/>
            </a:xfrm>
          </p:grpSpPr>
          <p:sp>
            <p:nvSpPr>
              <p:cNvPr id="397" name="Google Shape;397;p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99" name="Google Shape;399;p5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1" name="Google Shape;401;p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02" name="Google Shape;402;p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403"/>
        <p:cNvGrpSpPr/>
        <p:nvPr/>
      </p:nvGrpSpPr>
      <p:grpSpPr>
        <a:xfrm>
          <a:off x="0" y="0"/>
          <a:ext cx="0" cy="0"/>
          <a:chOff x="0" y="0"/>
          <a:chExt cx="0" cy="0"/>
        </a:xfrm>
      </p:grpSpPr>
      <p:grpSp>
        <p:nvGrpSpPr>
          <p:cNvPr id="404" name="Google Shape;404;p60"/>
          <p:cNvGrpSpPr/>
          <p:nvPr/>
        </p:nvGrpSpPr>
        <p:grpSpPr>
          <a:xfrm>
            <a:off x="0" y="0"/>
            <a:ext cx="12192000" cy="2148830"/>
            <a:chOff x="0" y="0"/>
            <a:chExt cx="12192000" cy="2148830"/>
          </a:xfrm>
        </p:grpSpPr>
        <p:sp>
          <p:nvSpPr>
            <p:cNvPr id="405" name="Google Shape;405;p6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6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7" name="Google Shape;407;p6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p6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6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0" name="Google Shape;410;p6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11" name="Google Shape;411;p6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12"/>
        <p:cNvGrpSpPr/>
        <p:nvPr/>
      </p:nvGrpSpPr>
      <p:grpSpPr>
        <a:xfrm>
          <a:off x="0" y="0"/>
          <a:ext cx="0" cy="0"/>
          <a:chOff x="0" y="0"/>
          <a:chExt cx="0" cy="0"/>
        </a:xfrm>
      </p:grpSpPr>
      <p:sp>
        <p:nvSpPr>
          <p:cNvPr id="413" name="Google Shape;413;p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14" name="Google Shape;414;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15" name="Google Shape;415;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16" name="Google Shape;416;p61"/>
          <p:cNvGrpSpPr/>
          <p:nvPr/>
        </p:nvGrpSpPr>
        <p:grpSpPr>
          <a:xfrm>
            <a:off x="7191542" y="1"/>
            <a:ext cx="5000459" cy="1425992"/>
            <a:chOff x="7191542" y="1"/>
            <a:chExt cx="5000459" cy="1425992"/>
          </a:xfrm>
        </p:grpSpPr>
        <p:pic>
          <p:nvPicPr>
            <p:cNvPr id="417" name="Google Shape;417;p6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18" name="Google Shape;418;p61"/>
            <p:cNvGrpSpPr/>
            <p:nvPr/>
          </p:nvGrpSpPr>
          <p:grpSpPr>
            <a:xfrm>
              <a:off x="7191542" y="1"/>
              <a:ext cx="5000459" cy="1425992"/>
              <a:chOff x="7186272" y="0"/>
              <a:chExt cx="5005729" cy="1427495"/>
            </a:xfrm>
          </p:grpSpPr>
          <p:sp>
            <p:nvSpPr>
              <p:cNvPr id="419" name="Google Shape;419;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45"/>
        <p:cNvGrpSpPr/>
        <p:nvPr/>
      </p:nvGrpSpPr>
      <p:grpSpPr>
        <a:xfrm>
          <a:off x="0" y="0"/>
          <a:ext cx="0" cy="0"/>
          <a:chOff x="0" y="0"/>
          <a:chExt cx="0" cy="0"/>
        </a:xfrm>
      </p:grpSpPr>
      <p:grpSp>
        <p:nvGrpSpPr>
          <p:cNvPr id="46" name="Google Shape;46;p24"/>
          <p:cNvGrpSpPr/>
          <p:nvPr/>
        </p:nvGrpSpPr>
        <p:grpSpPr>
          <a:xfrm>
            <a:off x="7191542" y="1"/>
            <a:ext cx="5000459" cy="1425992"/>
            <a:chOff x="7191542" y="1"/>
            <a:chExt cx="5000459" cy="1425992"/>
          </a:xfrm>
        </p:grpSpPr>
        <p:pic>
          <p:nvPicPr>
            <p:cNvPr id="47" name="Google Shape;47;p2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8" name="Google Shape;48;p24"/>
            <p:cNvGrpSpPr/>
            <p:nvPr/>
          </p:nvGrpSpPr>
          <p:grpSpPr>
            <a:xfrm>
              <a:off x="7191542" y="1"/>
              <a:ext cx="5000459" cy="1425992"/>
              <a:chOff x="7186272" y="0"/>
              <a:chExt cx="5005729" cy="1427495"/>
            </a:xfrm>
          </p:grpSpPr>
          <p:sp>
            <p:nvSpPr>
              <p:cNvPr id="49" name="Google Shape;49;p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1" name="Google Shape;51;p2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 name="Google Shape;54;p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5" name="Google Shape;55;p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21"/>
        <p:cNvGrpSpPr/>
        <p:nvPr/>
      </p:nvGrpSpPr>
      <p:grpSpPr>
        <a:xfrm>
          <a:off x="0" y="0"/>
          <a:ext cx="0" cy="0"/>
          <a:chOff x="0" y="0"/>
          <a:chExt cx="0" cy="0"/>
        </a:xfrm>
      </p:grpSpPr>
      <p:sp>
        <p:nvSpPr>
          <p:cNvPr id="422" name="Google Shape;422;p6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p6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6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5" name="Google Shape;425;p62"/>
          <p:cNvSpPr>
            <a:spLocks noGrp="1"/>
          </p:cNvSpPr>
          <p:nvPr>
            <p:ph type="pic" idx="2"/>
          </p:nvPr>
        </p:nvSpPr>
        <p:spPr>
          <a:xfrm>
            <a:off x="7118684" y="233915"/>
            <a:ext cx="5073316" cy="5943600"/>
          </a:xfrm>
          <a:prstGeom prst="rect">
            <a:avLst/>
          </a:prstGeom>
          <a:noFill/>
          <a:ln>
            <a:noFill/>
          </a:ln>
        </p:spPr>
      </p:sp>
      <p:grpSp>
        <p:nvGrpSpPr>
          <p:cNvPr id="426" name="Google Shape;426;p62"/>
          <p:cNvGrpSpPr/>
          <p:nvPr/>
        </p:nvGrpSpPr>
        <p:grpSpPr>
          <a:xfrm>
            <a:off x="0" y="5020348"/>
            <a:ext cx="12192000" cy="1837653"/>
            <a:chOff x="0" y="5020348"/>
            <a:chExt cx="12192000" cy="1837653"/>
          </a:xfrm>
        </p:grpSpPr>
        <p:sp>
          <p:nvSpPr>
            <p:cNvPr id="427" name="Google Shape;427;p6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p6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9" name="Google Shape;429;p6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p:cSld name="Divider 4">
    <p:bg>
      <p:bgPr>
        <a:solidFill>
          <a:schemeClr val="lt2"/>
        </a:solidFill>
        <a:effectLst/>
      </p:bgPr>
    </p:bg>
    <p:spTree>
      <p:nvGrpSpPr>
        <p:cNvPr id="1" name="Shape 430"/>
        <p:cNvGrpSpPr/>
        <p:nvPr/>
      </p:nvGrpSpPr>
      <p:grpSpPr>
        <a:xfrm>
          <a:off x="0" y="0"/>
          <a:ext cx="0" cy="0"/>
          <a:chOff x="0" y="0"/>
          <a:chExt cx="0" cy="0"/>
        </a:xfrm>
      </p:grpSpPr>
      <p:grpSp>
        <p:nvGrpSpPr>
          <p:cNvPr id="431" name="Google Shape;431;p63"/>
          <p:cNvGrpSpPr/>
          <p:nvPr/>
        </p:nvGrpSpPr>
        <p:grpSpPr>
          <a:xfrm>
            <a:off x="0" y="5020347"/>
            <a:ext cx="12192000" cy="1837653"/>
            <a:chOff x="0" y="5020347"/>
            <a:chExt cx="12192000" cy="1837653"/>
          </a:xfrm>
        </p:grpSpPr>
        <p:sp>
          <p:nvSpPr>
            <p:cNvPr id="432" name="Google Shape;432;p6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p6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p6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5" name="Google Shape;435;p6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36" name="Google Shape;436;p6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6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438"/>
        <p:cNvGrpSpPr/>
        <p:nvPr/>
      </p:nvGrpSpPr>
      <p:grpSpPr>
        <a:xfrm>
          <a:off x="0" y="0"/>
          <a:ext cx="0" cy="0"/>
          <a:chOff x="0" y="0"/>
          <a:chExt cx="0" cy="0"/>
        </a:xfrm>
      </p:grpSpPr>
      <p:sp>
        <p:nvSpPr>
          <p:cNvPr id="439" name="Google Shape;439;p6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6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6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43" name="Google Shape;443;p6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44" name="Google Shape;444;p6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45" name="Google Shape;445;p64"/>
          <p:cNvGrpSpPr/>
          <p:nvPr/>
        </p:nvGrpSpPr>
        <p:grpSpPr>
          <a:xfrm>
            <a:off x="7191542" y="1"/>
            <a:ext cx="5000459" cy="1425992"/>
            <a:chOff x="7191542" y="1"/>
            <a:chExt cx="5000459" cy="1425992"/>
          </a:xfrm>
        </p:grpSpPr>
        <p:pic>
          <p:nvPicPr>
            <p:cNvPr id="446" name="Google Shape;446;p6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47" name="Google Shape;447;p64"/>
            <p:cNvGrpSpPr/>
            <p:nvPr/>
          </p:nvGrpSpPr>
          <p:grpSpPr>
            <a:xfrm>
              <a:off x="7191542" y="1"/>
              <a:ext cx="5000459" cy="1425992"/>
              <a:chOff x="7186272" y="0"/>
              <a:chExt cx="5005729" cy="1427495"/>
            </a:xfrm>
          </p:grpSpPr>
          <p:sp>
            <p:nvSpPr>
              <p:cNvPr id="448" name="Google Shape;448;p6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6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6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6">
    <p:spTree>
      <p:nvGrpSpPr>
        <p:cNvPr id="1" name="Shape 451"/>
        <p:cNvGrpSpPr/>
        <p:nvPr/>
      </p:nvGrpSpPr>
      <p:grpSpPr>
        <a:xfrm>
          <a:off x="0" y="0"/>
          <a:ext cx="0" cy="0"/>
          <a:chOff x="0" y="0"/>
          <a:chExt cx="0" cy="0"/>
        </a:xfrm>
      </p:grpSpPr>
      <p:grpSp>
        <p:nvGrpSpPr>
          <p:cNvPr id="452" name="Google Shape;452;p65"/>
          <p:cNvGrpSpPr/>
          <p:nvPr/>
        </p:nvGrpSpPr>
        <p:grpSpPr>
          <a:xfrm>
            <a:off x="7191542" y="1"/>
            <a:ext cx="5000459" cy="1425992"/>
            <a:chOff x="7191542" y="1"/>
            <a:chExt cx="5000459" cy="1425992"/>
          </a:xfrm>
        </p:grpSpPr>
        <p:pic>
          <p:nvPicPr>
            <p:cNvPr id="453" name="Google Shape;453;p6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54" name="Google Shape;454;p65"/>
            <p:cNvGrpSpPr/>
            <p:nvPr/>
          </p:nvGrpSpPr>
          <p:grpSpPr>
            <a:xfrm>
              <a:off x="7191542" y="1"/>
              <a:ext cx="5000459" cy="1425992"/>
              <a:chOff x="7186272" y="0"/>
              <a:chExt cx="5005729" cy="1427495"/>
            </a:xfrm>
          </p:grpSpPr>
          <p:sp>
            <p:nvSpPr>
              <p:cNvPr id="455" name="Google Shape;455;p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57" name="Google Shape;457;p6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6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0" name="Google Shape;460;p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61" name="Google Shape;461;p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5">
    <p:spTree>
      <p:nvGrpSpPr>
        <p:cNvPr id="1" name="Shape 462"/>
        <p:cNvGrpSpPr/>
        <p:nvPr/>
      </p:nvGrpSpPr>
      <p:grpSpPr>
        <a:xfrm>
          <a:off x="0" y="0"/>
          <a:ext cx="0" cy="0"/>
          <a:chOff x="0" y="0"/>
          <a:chExt cx="0" cy="0"/>
        </a:xfrm>
      </p:grpSpPr>
      <p:sp>
        <p:nvSpPr>
          <p:cNvPr id="463" name="Google Shape;463;p6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 name="Google Shape;464;p6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5" name="Google Shape;465;p66"/>
          <p:cNvGrpSpPr/>
          <p:nvPr/>
        </p:nvGrpSpPr>
        <p:grpSpPr>
          <a:xfrm>
            <a:off x="7191542" y="1"/>
            <a:ext cx="5000459" cy="1425992"/>
            <a:chOff x="7191542" y="1"/>
            <a:chExt cx="5000459" cy="1425992"/>
          </a:xfrm>
        </p:grpSpPr>
        <p:pic>
          <p:nvPicPr>
            <p:cNvPr id="466" name="Google Shape;466;p6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67" name="Google Shape;467;p66"/>
            <p:cNvGrpSpPr/>
            <p:nvPr/>
          </p:nvGrpSpPr>
          <p:grpSpPr>
            <a:xfrm>
              <a:off x="7191542" y="1"/>
              <a:ext cx="5000459" cy="1425992"/>
              <a:chOff x="7186272" y="0"/>
              <a:chExt cx="5005729" cy="1427495"/>
            </a:xfrm>
          </p:grpSpPr>
          <p:sp>
            <p:nvSpPr>
              <p:cNvPr id="468" name="Google Shape;468;p6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6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70" name="Google Shape;470;p6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6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2" name="Google Shape;472;p6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73" name="Google Shape;473;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474"/>
        <p:cNvGrpSpPr/>
        <p:nvPr/>
      </p:nvGrpSpPr>
      <p:grpSpPr>
        <a:xfrm>
          <a:off x="0" y="0"/>
          <a:ext cx="0" cy="0"/>
          <a:chOff x="0" y="0"/>
          <a:chExt cx="0" cy="0"/>
        </a:xfrm>
      </p:grpSpPr>
      <p:grpSp>
        <p:nvGrpSpPr>
          <p:cNvPr id="475" name="Google Shape;475;p67"/>
          <p:cNvGrpSpPr/>
          <p:nvPr/>
        </p:nvGrpSpPr>
        <p:grpSpPr>
          <a:xfrm>
            <a:off x="7191542" y="1"/>
            <a:ext cx="5000459" cy="1425992"/>
            <a:chOff x="7191542" y="1"/>
            <a:chExt cx="5000459" cy="1425992"/>
          </a:xfrm>
        </p:grpSpPr>
        <p:pic>
          <p:nvPicPr>
            <p:cNvPr id="476" name="Google Shape;476;p6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77" name="Google Shape;477;p67"/>
            <p:cNvGrpSpPr/>
            <p:nvPr/>
          </p:nvGrpSpPr>
          <p:grpSpPr>
            <a:xfrm>
              <a:off x="7191542" y="1"/>
              <a:ext cx="5000459" cy="1425992"/>
              <a:chOff x="7186272" y="0"/>
              <a:chExt cx="5005729" cy="1427495"/>
            </a:xfrm>
          </p:grpSpPr>
          <p:sp>
            <p:nvSpPr>
              <p:cNvPr id="478" name="Google Shape;478;p6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6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80" name="Google Shape;480;p6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6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2" name="Google Shape;482;p6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6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4" name="Google Shape;484;p6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5" name="Google Shape;485;p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6" name="Google Shape;486;p6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87" name="Google Shape;487;p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hoto Slide">
  <p:cSld name="Photo Slide 4">
    <p:spTree>
      <p:nvGrpSpPr>
        <p:cNvPr id="1" name="Shape 488"/>
        <p:cNvGrpSpPr/>
        <p:nvPr/>
      </p:nvGrpSpPr>
      <p:grpSpPr>
        <a:xfrm>
          <a:off x="0" y="0"/>
          <a:ext cx="0" cy="0"/>
          <a:chOff x="0" y="0"/>
          <a:chExt cx="0" cy="0"/>
        </a:xfrm>
      </p:grpSpPr>
      <p:sp>
        <p:nvSpPr>
          <p:cNvPr id="489" name="Google Shape;489;p6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0" name="Google Shape;490;p6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91" name="Google Shape;491;p68"/>
          <p:cNvGrpSpPr/>
          <p:nvPr/>
        </p:nvGrpSpPr>
        <p:grpSpPr>
          <a:xfrm>
            <a:off x="0" y="5379426"/>
            <a:ext cx="2807368" cy="753891"/>
            <a:chOff x="0" y="5379426"/>
            <a:chExt cx="2807368" cy="753891"/>
          </a:xfrm>
        </p:grpSpPr>
        <p:sp>
          <p:nvSpPr>
            <p:cNvPr id="492" name="Google Shape;492;p6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6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94" name="Google Shape;494;p68"/>
          <p:cNvSpPr>
            <a:spLocks noGrp="1"/>
          </p:cNvSpPr>
          <p:nvPr>
            <p:ph type="pic" idx="2"/>
          </p:nvPr>
        </p:nvSpPr>
        <p:spPr>
          <a:xfrm>
            <a:off x="2807368" y="457202"/>
            <a:ext cx="8915400" cy="5943598"/>
          </a:xfrm>
          <a:prstGeom prst="rect">
            <a:avLst/>
          </a:prstGeom>
          <a:noFill/>
          <a:ln>
            <a:noFill/>
          </a:ln>
        </p:spPr>
      </p:sp>
      <p:pic>
        <p:nvPicPr>
          <p:cNvPr id="495" name="Google Shape;495;p6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d">
  <p:cSld name="End 4">
    <p:spTree>
      <p:nvGrpSpPr>
        <p:cNvPr id="1" name="Shape 496"/>
        <p:cNvGrpSpPr/>
        <p:nvPr/>
      </p:nvGrpSpPr>
      <p:grpSpPr>
        <a:xfrm>
          <a:off x="0" y="0"/>
          <a:ext cx="0" cy="0"/>
          <a:chOff x="0" y="0"/>
          <a:chExt cx="0" cy="0"/>
        </a:xfrm>
      </p:grpSpPr>
      <p:grpSp>
        <p:nvGrpSpPr>
          <p:cNvPr id="497" name="Google Shape;497;p69"/>
          <p:cNvGrpSpPr/>
          <p:nvPr/>
        </p:nvGrpSpPr>
        <p:grpSpPr>
          <a:xfrm>
            <a:off x="0" y="0"/>
            <a:ext cx="12192000" cy="2148830"/>
            <a:chOff x="0" y="0"/>
            <a:chExt cx="12192000" cy="2148830"/>
          </a:xfrm>
        </p:grpSpPr>
        <p:sp>
          <p:nvSpPr>
            <p:cNvPr id="498" name="Google Shape;498;p6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6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0" name="Google Shape;500;p6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6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6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3" name="Google Shape;503;p6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504" name="Google Shape;504;p6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505"/>
        <p:cNvGrpSpPr/>
        <p:nvPr/>
      </p:nvGrpSpPr>
      <p:grpSpPr>
        <a:xfrm>
          <a:off x="0" y="0"/>
          <a:ext cx="0" cy="0"/>
          <a:chOff x="0" y="0"/>
          <a:chExt cx="0" cy="0"/>
        </a:xfrm>
      </p:grpSpPr>
      <p:sp>
        <p:nvSpPr>
          <p:cNvPr id="506" name="Google Shape;506;p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7" name="Google Shape;507;p7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08" name="Google Shape;508;p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09" name="Google Shape;509;p70"/>
          <p:cNvGrpSpPr/>
          <p:nvPr/>
        </p:nvGrpSpPr>
        <p:grpSpPr>
          <a:xfrm>
            <a:off x="7191542" y="1"/>
            <a:ext cx="5000459" cy="1425992"/>
            <a:chOff x="7191542" y="1"/>
            <a:chExt cx="5000459" cy="1425992"/>
          </a:xfrm>
        </p:grpSpPr>
        <p:pic>
          <p:nvPicPr>
            <p:cNvPr id="510" name="Google Shape;510;p7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11" name="Google Shape;511;p70"/>
            <p:cNvGrpSpPr/>
            <p:nvPr/>
          </p:nvGrpSpPr>
          <p:grpSpPr>
            <a:xfrm>
              <a:off x="7191542" y="1"/>
              <a:ext cx="5000459" cy="1425992"/>
              <a:chOff x="7186272" y="0"/>
              <a:chExt cx="5005729" cy="1427495"/>
            </a:xfrm>
          </p:grpSpPr>
          <p:sp>
            <p:nvSpPr>
              <p:cNvPr id="512" name="Google Shape;512;p7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7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14"/>
        <p:cNvGrpSpPr/>
        <p:nvPr/>
      </p:nvGrpSpPr>
      <p:grpSpPr>
        <a:xfrm>
          <a:off x="0" y="0"/>
          <a:ext cx="0" cy="0"/>
          <a:chOff x="0" y="0"/>
          <a:chExt cx="0" cy="0"/>
        </a:xfrm>
      </p:grpSpPr>
      <p:grpSp>
        <p:nvGrpSpPr>
          <p:cNvPr id="515" name="Google Shape;515;p71"/>
          <p:cNvGrpSpPr/>
          <p:nvPr/>
        </p:nvGrpSpPr>
        <p:grpSpPr>
          <a:xfrm>
            <a:off x="7191542" y="1"/>
            <a:ext cx="5000459" cy="1425992"/>
            <a:chOff x="7191542" y="1"/>
            <a:chExt cx="5000459" cy="1425992"/>
          </a:xfrm>
        </p:grpSpPr>
        <p:pic>
          <p:nvPicPr>
            <p:cNvPr id="516" name="Google Shape;516;p7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17" name="Google Shape;517;p71"/>
            <p:cNvGrpSpPr/>
            <p:nvPr/>
          </p:nvGrpSpPr>
          <p:grpSpPr>
            <a:xfrm>
              <a:off x="7191542" y="1"/>
              <a:ext cx="5000459" cy="1425992"/>
              <a:chOff x="7186272" y="0"/>
              <a:chExt cx="5005729" cy="1427495"/>
            </a:xfrm>
          </p:grpSpPr>
          <p:sp>
            <p:nvSpPr>
              <p:cNvPr id="518" name="Google Shape;518;p7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7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20" name="Google Shape;520;p7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7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2" name="Google Shape;522;p7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23" name="Google Shape;523;p7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6"/>
        <p:cNvGrpSpPr/>
        <p:nvPr/>
      </p:nvGrpSpPr>
      <p:grpSpPr>
        <a:xfrm>
          <a:off x="0" y="0"/>
          <a:ext cx="0" cy="0"/>
          <a:chOff x="0" y="0"/>
          <a:chExt cx="0" cy="0"/>
        </a:xfrm>
      </p:grpSpPr>
      <p:sp>
        <p:nvSpPr>
          <p:cNvPr id="57" name="Google Shape;57;p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 name="Google Shape;58;p5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9" name="Google Shape;59;p5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0" name="Google Shape;60;p50"/>
          <p:cNvGrpSpPr/>
          <p:nvPr/>
        </p:nvGrpSpPr>
        <p:grpSpPr>
          <a:xfrm>
            <a:off x="7191542" y="1"/>
            <a:ext cx="5000459" cy="1425992"/>
            <a:chOff x="7191542" y="1"/>
            <a:chExt cx="5000459" cy="1425992"/>
          </a:xfrm>
        </p:grpSpPr>
        <p:pic>
          <p:nvPicPr>
            <p:cNvPr id="61" name="Google Shape;61;p5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2" name="Google Shape;62;p50"/>
            <p:cNvGrpSpPr/>
            <p:nvPr/>
          </p:nvGrpSpPr>
          <p:grpSpPr>
            <a:xfrm>
              <a:off x="7191542" y="1"/>
              <a:ext cx="5000459" cy="1425992"/>
              <a:chOff x="7186272" y="0"/>
              <a:chExt cx="5005729" cy="1427495"/>
            </a:xfrm>
          </p:grpSpPr>
          <p:sp>
            <p:nvSpPr>
              <p:cNvPr id="63" name="Google Shape;63;p5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5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ver">
  <p:cSld name="Cover 6">
    <p:spTree>
      <p:nvGrpSpPr>
        <p:cNvPr id="1" name="Shape 524"/>
        <p:cNvGrpSpPr/>
        <p:nvPr/>
      </p:nvGrpSpPr>
      <p:grpSpPr>
        <a:xfrm>
          <a:off x="0" y="0"/>
          <a:ext cx="0" cy="0"/>
          <a:chOff x="0" y="0"/>
          <a:chExt cx="0" cy="0"/>
        </a:xfrm>
      </p:grpSpPr>
      <p:sp>
        <p:nvSpPr>
          <p:cNvPr id="525" name="Google Shape;525;p7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7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7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8" name="Google Shape;528;p72"/>
          <p:cNvSpPr>
            <a:spLocks noGrp="1"/>
          </p:cNvSpPr>
          <p:nvPr>
            <p:ph type="pic" idx="2"/>
          </p:nvPr>
        </p:nvSpPr>
        <p:spPr>
          <a:xfrm>
            <a:off x="7118684" y="233915"/>
            <a:ext cx="5073316" cy="5943600"/>
          </a:xfrm>
          <a:prstGeom prst="rect">
            <a:avLst/>
          </a:prstGeom>
          <a:noFill/>
          <a:ln>
            <a:noFill/>
          </a:ln>
        </p:spPr>
      </p:sp>
      <p:grpSp>
        <p:nvGrpSpPr>
          <p:cNvPr id="529" name="Google Shape;529;p72"/>
          <p:cNvGrpSpPr/>
          <p:nvPr/>
        </p:nvGrpSpPr>
        <p:grpSpPr>
          <a:xfrm>
            <a:off x="0" y="5020348"/>
            <a:ext cx="12192000" cy="1837653"/>
            <a:chOff x="0" y="5020348"/>
            <a:chExt cx="12192000" cy="1837653"/>
          </a:xfrm>
        </p:grpSpPr>
        <p:sp>
          <p:nvSpPr>
            <p:cNvPr id="530" name="Google Shape;530;p7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1" name="Google Shape;531;p7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2" name="Google Shape;532;p7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vider">
  <p:cSld name="Divider 5">
    <p:bg>
      <p:bgPr>
        <a:solidFill>
          <a:schemeClr val="lt2"/>
        </a:solidFill>
        <a:effectLst/>
      </p:bgPr>
    </p:bg>
    <p:spTree>
      <p:nvGrpSpPr>
        <p:cNvPr id="1" name="Shape 533"/>
        <p:cNvGrpSpPr/>
        <p:nvPr/>
      </p:nvGrpSpPr>
      <p:grpSpPr>
        <a:xfrm>
          <a:off x="0" y="0"/>
          <a:ext cx="0" cy="0"/>
          <a:chOff x="0" y="0"/>
          <a:chExt cx="0" cy="0"/>
        </a:xfrm>
      </p:grpSpPr>
      <p:grpSp>
        <p:nvGrpSpPr>
          <p:cNvPr id="534" name="Google Shape;534;p73"/>
          <p:cNvGrpSpPr/>
          <p:nvPr/>
        </p:nvGrpSpPr>
        <p:grpSpPr>
          <a:xfrm>
            <a:off x="0" y="5020347"/>
            <a:ext cx="12192000" cy="1837653"/>
            <a:chOff x="0" y="5020347"/>
            <a:chExt cx="12192000" cy="1837653"/>
          </a:xfrm>
        </p:grpSpPr>
        <p:sp>
          <p:nvSpPr>
            <p:cNvPr id="535" name="Google Shape;535;p7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6" name="Google Shape;536;p7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7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8" name="Google Shape;538;p7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539" name="Google Shape;539;p7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7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541"/>
        <p:cNvGrpSpPr/>
        <p:nvPr/>
      </p:nvGrpSpPr>
      <p:grpSpPr>
        <a:xfrm>
          <a:off x="0" y="0"/>
          <a:ext cx="0" cy="0"/>
          <a:chOff x="0" y="0"/>
          <a:chExt cx="0" cy="0"/>
        </a:xfrm>
      </p:grpSpPr>
      <p:sp>
        <p:nvSpPr>
          <p:cNvPr id="542" name="Google Shape;542;p7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7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6" name="Google Shape;546;p7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7" name="Google Shape;547;p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8" name="Google Shape;548;p74"/>
          <p:cNvGrpSpPr/>
          <p:nvPr/>
        </p:nvGrpSpPr>
        <p:grpSpPr>
          <a:xfrm>
            <a:off x="7191542" y="1"/>
            <a:ext cx="5000459" cy="1425992"/>
            <a:chOff x="7191542" y="1"/>
            <a:chExt cx="5000459" cy="1425992"/>
          </a:xfrm>
        </p:grpSpPr>
        <p:pic>
          <p:nvPicPr>
            <p:cNvPr id="549" name="Google Shape;549;p7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50" name="Google Shape;550;p74"/>
            <p:cNvGrpSpPr/>
            <p:nvPr/>
          </p:nvGrpSpPr>
          <p:grpSpPr>
            <a:xfrm>
              <a:off x="7191542" y="1"/>
              <a:ext cx="5000459" cy="1425992"/>
              <a:chOff x="7186272" y="0"/>
              <a:chExt cx="5005729" cy="1427495"/>
            </a:xfrm>
          </p:grpSpPr>
          <p:sp>
            <p:nvSpPr>
              <p:cNvPr id="551" name="Google Shape;551;p7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7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53" name="Google Shape;553;p7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p:cSld name="Comparison 4">
    <p:spTree>
      <p:nvGrpSpPr>
        <p:cNvPr id="1" name="Shape 554"/>
        <p:cNvGrpSpPr/>
        <p:nvPr/>
      </p:nvGrpSpPr>
      <p:grpSpPr>
        <a:xfrm>
          <a:off x="0" y="0"/>
          <a:ext cx="0" cy="0"/>
          <a:chOff x="0" y="0"/>
          <a:chExt cx="0" cy="0"/>
        </a:xfrm>
      </p:grpSpPr>
      <p:grpSp>
        <p:nvGrpSpPr>
          <p:cNvPr id="555" name="Google Shape;555;p75"/>
          <p:cNvGrpSpPr/>
          <p:nvPr/>
        </p:nvGrpSpPr>
        <p:grpSpPr>
          <a:xfrm>
            <a:off x="7191542" y="1"/>
            <a:ext cx="5000459" cy="1425992"/>
            <a:chOff x="7191542" y="1"/>
            <a:chExt cx="5000459" cy="1425992"/>
          </a:xfrm>
        </p:grpSpPr>
        <p:pic>
          <p:nvPicPr>
            <p:cNvPr id="556" name="Google Shape;556;p7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57" name="Google Shape;557;p75"/>
            <p:cNvGrpSpPr/>
            <p:nvPr/>
          </p:nvGrpSpPr>
          <p:grpSpPr>
            <a:xfrm>
              <a:off x="7191542" y="1"/>
              <a:ext cx="5000459" cy="1425992"/>
              <a:chOff x="7186272" y="0"/>
              <a:chExt cx="5005729" cy="1427495"/>
            </a:xfrm>
          </p:grpSpPr>
          <p:sp>
            <p:nvSpPr>
              <p:cNvPr id="558" name="Google Shape;558;p7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p7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60" name="Google Shape;560;p7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7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2" name="Google Shape;562;p7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3" name="Google Shape;563;p7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4" name="Google Shape;564;p7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5" name="Google Shape;565;p7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6" name="Google Shape;566;p7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67" name="Google Shape;567;p7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568"/>
        <p:cNvGrpSpPr/>
        <p:nvPr/>
      </p:nvGrpSpPr>
      <p:grpSpPr>
        <a:xfrm>
          <a:off x="0" y="0"/>
          <a:ext cx="0" cy="0"/>
          <a:chOff x="0" y="0"/>
          <a:chExt cx="0" cy="0"/>
        </a:xfrm>
      </p:grpSpPr>
      <p:sp>
        <p:nvSpPr>
          <p:cNvPr id="569" name="Google Shape;569;p7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0" name="Google Shape;570;p7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571" name="Google Shape;571;p76"/>
          <p:cNvGrpSpPr/>
          <p:nvPr/>
        </p:nvGrpSpPr>
        <p:grpSpPr>
          <a:xfrm>
            <a:off x="0" y="5379426"/>
            <a:ext cx="2807368" cy="753891"/>
            <a:chOff x="0" y="5379426"/>
            <a:chExt cx="2807368" cy="753891"/>
          </a:xfrm>
        </p:grpSpPr>
        <p:sp>
          <p:nvSpPr>
            <p:cNvPr id="572" name="Google Shape;572;p7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3" name="Google Shape;573;p7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74" name="Google Shape;574;p76"/>
          <p:cNvSpPr>
            <a:spLocks noGrp="1"/>
          </p:cNvSpPr>
          <p:nvPr>
            <p:ph type="pic" idx="2"/>
          </p:nvPr>
        </p:nvSpPr>
        <p:spPr>
          <a:xfrm>
            <a:off x="2807368" y="457202"/>
            <a:ext cx="8915400" cy="5943598"/>
          </a:xfrm>
          <a:prstGeom prst="rect">
            <a:avLst/>
          </a:prstGeom>
          <a:noFill/>
          <a:ln>
            <a:noFill/>
          </a:ln>
        </p:spPr>
      </p:sp>
      <p:pic>
        <p:nvPicPr>
          <p:cNvPr id="575" name="Google Shape;575;p76"/>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576"/>
        <p:cNvGrpSpPr/>
        <p:nvPr/>
      </p:nvGrpSpPr>
      <p:grpSpPr>
        <a:xfrm>
          <a:off x="0" y="0"/>
          <a:ext cx="0" cy="0"/>
          <a:chOff x="0" y="0"/>
          <a:chExt cx="0" cy="0"/>
        </a:xfrm>
      </p:grpSpPr>
      <p:sp>
        <p:nvSpPr>
          <p:cNvPr id="577" name="Google Shape;577;p7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p7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7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7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1" name="Google Shape;581;p7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82" name="Google Shape;582;p7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83" name="Google Shape;583;p77"/>
          <p:cNvGrpSpPr/>
          <p:nvPr/>
        </p:nvGrpSpPr>
        <p:grpSpPr>
          <a:xfrm>
            <a:off x="7191542" y="1"/>
            <a:ext cx="5000459" cy="1425992"/>
            <a:chOff x="7191542" y="1"/>
            <a:chExt cx="5000459" cy="1425992"/>
          </a:xfrm>
        </p:grpSpPr>
        <p:pic>
          <p:nvPicPr>
            <p:cNvPr id="584" name="Google Shape;584;p7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85" name="Google Shape;585;p77"/>
            <p:cNvGrpSpPr/>
            <p:nvPr/>
          </p:nvGrpSpPr>
          <p:grpSpPr>
            <a:xfrm>
              <a:off x="7191542" y="1"/>
              <a:ext cx="5000459" cy="1425992"/>
              <a:chOff x="7186272" y="0"/>
              <a:chExt cx="5005729" cy="1427495"/>
            </a:xfrm>
          </p:grpSpPr>
          <p:sp>
            <p:nvSpPr>
              <p:cNvPr id="586" name="Google Shape;586;p7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7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88" name="Google Shape;588;p7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nd">
  <p:cSld name="End 5">
    <p:spTree>
      <p:nvGrpSpPr>
        <p:cNvPr id="1" name="Shape 589"/>
        <p:cNvGrpSpPr/>
        <p:nvPr/>
      </p:nvGrpSpPr>
      <p:grpSpPr>
        <a:xfrm>
          <a:off x="0" y="0"/>
          <a:ext cx="0" cy="0"/>
          <a:chOff x="0" y="0"/>
          <a:chExt cx="0" cy="0"/>
        </a:xfrm>
      </p:grpSpPr>
      <p:grpSp>
        <p:nvGrpSpPr>
          <p:cNvPr id="590" name="Google Shape;590;p78"/>
          <p:cNvGrpSpPr/>
          <p:nvPr/>
        </p:nvGrpSpPr>
        <p:grpSpPr>
          <a:xfrm>
            <a:off x="0" y="0"/>
            <a:ext cx="12192000" cy="2148830"/>
            <a:chOff x="0" y="0"/>
            <a:chExt cx="12192000" cy="2148830"/>
          </a:xfrm>
        </p:grpSpPr>
        <p:sp>
          <p:nvSpPr>
            <p:cNvPr id="591" name="Google Shape;591;p78"/>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78"/>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3" name="Google Shape;593;p78"/>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78"/>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5" name="Google Shape;595;p78"/>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6" name="Google Shape;596;p78"/>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597" name="Google Shape;597;p78"/>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Blank 4">
    <p:spTree>
      <p:nvGrpSpPr>
        <p:cNvPr id="1" name="Shape 598"/>
        <p:cNvGrpSpPr/>
        <p:nvPr/>
      </p:nvGrpSpPr>
      <p:grpSpPr>
        <a:xfrm>
          <a:off x="0" y="0"/>
          <a:ext cx="0" cy="0"/>
          <a:chOff x="0" y="0"/>
          <a:chExt cx="0" cy="0"/>
        </a:xfrm>
      </p:grpSpPr>
      <p:sp>
        <p:nvSpPr>
          <p:cNvPr id="599" name="Google Shape;599;p7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00" name="Google Shape;600;p7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01" name="Google Shape;601;p7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02" name="Google Shape;602;p79"/>
          <p:cNvGrpSpPr/>
          <p:nvPr/>
        </p:nvGrpSpPr>
        <p:grpSpPr>
          <a:xfrm>
            <a:off x="7191542" y="1"/>
            <a:ext cx="5000459" cy="1425992"/>
            <a:chOff x="7191542" y="1"/>
            <a:chExt cx="5000459" cy="1425992"/>
          </a:xfrm>
        </p:grpSpPr>
        <p:pic>
          <p:nvPicPr>
            <p:cNvPr id="603" name="Google Shape;603;p7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04" name="Google Shape;604;p79"/>
            <p:cNvGrpSpPr/>
            <p:nvPr/>
          </p:nvGrpSpPr>
          <p:grpSpPr>
            <a:xfrm>
              <a:off x="7191542" y="1"/>
              <a:ext cx="5000459" cy="1425992"/>
              <a:chOff x="7186272" y="0"/>
              <a:chExt cx="5005729" cy="1427495"/>
            </a:xfrm>
          </p:grpSpPr>
          <p:sp>
            <p:nvSpPr>
              <p:cNvPr id="605" name="Google Shape;605;p7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7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Title Only 4">
    <p:spTree>
      <p:nvGrpSpPr>
        <p:cNvPr id="1" name="Shape 607"/>
        <p:cNvGrpSpPr/>
        <p:nvPr/>
      </p:nvGrpSpPr>
      <p:grpSpPr>
        <a:xfrm>
          <a:off x="0" y="0"/>
          <a:ext cx="0" cy="0"/>
          <a:chOff x="0" y="0"/>
          <a:chExt cx="0" cy="0"/>
        </a:xfrm>
      </p:grpSpPr>
      <p:grpSp>
        <p:nvGrpSpPr>
          <p:cNvPr id="608" name="Google Shape;608;p80"/>
          <p:cNvGrpSpPr/>
          <p:nvPr/>
        </p:nvGrpSpPr>
        <p:grpSpPr>
          <a:xfrm>
            <a:off x="7191542" y="1"/>
            <a:ext cx="5000459" cy="1425992"/>
            <a:chOff x="7191542" y="1"/>
            <a:chExt cx="5000459" cy="1425992"/>
          </a:xfrm>
        </p:grpSpPr>
        <p:pic>
          <p:nvPicPr>
            <p:cNvPr id="609" name="Google Shape;609;p8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10" name="Google Shape;610;p80"/>
            <p:cNvGrpSpPr/>
            <p:nvPr/>
          </p:nvGrpSpPr>
          <p:grpSpPr>
            <a:xfrm>
              <a:off x="7191542" y="1"/>
              <a:ext cx="5000459" cy="1425992"/>
              <a:chOff x="7186272" y="0"/>
              <a:chExt cx="5005729" cy="1427495"/>
            </a:xfrm>
          </p:grpSpPr>
          <p:sp>
            <p:nvSpPr>
              <p:cNvPr id="611" name="Google Shape;611;p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13" name="Google Shape;613;p8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5" name="Google Shape;615;p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16" name="Google Shape;616;p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ver">
  <p:cSld name="Cover 7">
    <p:spTree>
      <p:nvGrpSpPr>
        <p:cNvPr id="1" name="Shape 617"/>
        <p:cNvGrpSpPr/>
        <p:nvPr/>
      </p:nvGrpSpPr>
      <p:grpSpPr>
        <a:xfrm>
          <a:off x="0" y="0"/>
          <a:ext cx="0" cy="0"/>
          <a:chOff x="0" y="0"/>
          <a:chExt cx="0" cy="0"/>
        </a:xfrm>
      </p:grpSpPr>
      <p:sp>
        <p:nvSpPr>
          <p:cNvPr id="618" name="Google Shape;618;p81"/>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9" name="Google Shape;619;p81"/>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0" name="Google Shape;620;p8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1" name="Google Shape;621;p81"/>
          <p:cNvSpPr>
            <a:spLocks noGrp="1"/>
          </p:cNvSpPr>
          <p:nvPr>
            <p:ph type="pic" idx="2"/>
          </p:nvPr>
        </p:nvSpPr>
        <p:spPr>
          <a:xfrm>
            <a:off x="7118684" y="233915"/>
            <a:ext cx="5073316" cy="5943600"/>
          </a:xfrm>
          <a:prstGeom prst="rect">
            <a:avLst/>
          </a:prstGeom>
          <a:noFill/>
          <a:ln>
            <a:noFill/>
          </a:ln>
        </p:spPr>
      </p:sp>
      <p:grpSp>
        <p:nvGrpSpPr>
          <p:cNvPr id="622" name="Google Shape;622;p81"/>
          <p:cNvGrpSpPr/>
          <p:nvPr/>
        </p:nvGrpSpPr>
        <p:grpSpPr>
          <a:xfrm>
            <a:off x="0" y="5020348"/>
            <a:ext cx="12192000" cy="1837653"/>
            <a:chOff x="0" y="5020348"/>
            <a:chExt cx="12192000" cy="1837653"/>
          </a:xfrm>
        </p:grpSpPr>
        <p:sp>
          <p:nvSpPr>
            <p:cNvPr id="623" name="Google Shape;623;p8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4" name="Google Shape;624;p81"/>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5" name="Google Shape;625;p8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400"/>
              <a:buNone/>
              <a:defRPr sz="2400"/>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8" name="Google Shape;68;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626"/>
        <p:cNvGrpSpPr/>
        <p:nvPr/>
      </p:nvGrpSpPr>
      <p:grpSpPr>
        <a:xfrm>
          <a:off x="0" y="0"/>
          <a:ext cx="0" cy="0"/>
          <a:chOff x="0" y="0"/>
          <a:chExt cx="0" cy="0"/>
        </a:xfrm>
      </p:grpSpPr>
      <p:grpSp>
        <p:nvGrpSpPr>
          <p:cNvPr id="627" name="Google Shape;627;p82"/>
          <p:cNvGrpSpPr/>
          <p:nvPr/>
        </p:nvGrpSpPr>
        <p:grpSpPr>
          <a:xfrm>
            <a:off x="0" y="5020347"/>
            <a:ext cx="12192000" cy="1837653"/>
            <a:chOff x="0" y="5020347"/>
            <a:chExt cx="12192000" cy="1837653"/>
          </a:xfrm>
        </p:grpSpPr>
        <p:sp>
          <p:nvSpPr>
            <p:cNvPr id="628" name="Google Shape;628;p8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8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p8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1" name="Google Shape;631;p8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632" name="Google Shape;632;p8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p8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hoto Slide">
  <p:cSld name="Photo Slide 6">
    <p:spTree>
      <p:nvGrpSpPr>
        <p:cNvPr id="1" name="Shape 634"/>
        <p:cNvGrpSpPr/>
        <p:nvPr/>
      </p:nvGrpSpPr>
      <p:grpSpPr>
        <a:xfrm>
          <a:off x="0" y="0"/>
          <a:ext cx="0" cy="0"/>
          <a:chOff x="0" y="0"/>
          <a:chExt cx="0" cy="0"/>
        </a:xfrm>
      </p:grpSpPr>
      <p:sp>
        <p:nvSpPr>
          <p:cNvPr id="635" name="Google Shape;635;p8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36" name="Google Shape;636;p8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37" name="Google Shape;637;p83"/>
          <p:cNvGrpSpPr/>
          <p:nvPr/>
        </p:nvGrpSpPr>
        <p:grpSpPr>
          <a:xfrm>
            <a:off x="0" y="5379426"/>
            <a:ext cx="2807368" cy="753891"/>
            <a:chOff x="0" y="5379426"/>
            <a:chExt cx="2807368" cy="753891"/>
          </a:xfrm>
        </p:grpSpPr>
        <p:sp>
          <p:nvSpPr>
            <p:cNvPr id="638" name="Google Shape;638;p8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9" name="Google Shape;639;p8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40" name="Google Shape;640;p83"/>
          <p:cNvSpPr>
            <a:spLocks noGrp="1"/>
          </p:cNvSpPr>
          <p:nvPr>
            <p:ph type="pic" idx="2"/>
          </p:nvPr>
        </p:nvSpPr>
        <p:spPr>
          <a:xfrm>
            <a:off x="2807368" y="457202"/>
            <a:ext cx="8915400" cy="5943598"/>
          </a:xfrm>
          <a:prstGeom prst="rect">
            <a:avLst/>
          </a:prstGeom>
          <a:noFill/>
          <a:ln>
            <a:noFill/>
          </a:ln>
        </p:spPr>
      </p:sp>
      <p:pic>
        <p:nvPicPr>
          <p:cNvPr id="641" name="Google Shape;641;p83"/>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642"/>
        <p:cNvGrpSpPr/>
        <p:nvPr/>
      </p:nvGrpSpPr>
      <p:grpSpPr>
        <a:xfrm>
          <a:off x="0" y="0"/>
          <a:ext cx="0" cy="0"/>
          <a:chOff x="0" y="0"/>
          <a:chExt cx="0" cy="0"/>
        </a:xfrm>
      </p:grpSpPr>
      <p:sp>
        <p:nvSpPr>
          <p:cNvPr id="643" name="Google Shape;643;p8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8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5" name="Google Shape;645;p8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p8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47" name="Google Shape;647;p8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8" name="Google Shape;648;p8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49" name="Google Shape;649;p84"/>
          <p:cNvGrpSpPr/>
          <p:nvPr/>
        </p:nvGrpSpPr>
        <p:grpSpPr>
          <a:xfrm>
            <a:off x="7191542" y="1"/>
            <a:ext cx="5000459" cy="1425992"/>
            <a:chOff x="7191542" y="1"/>
            <a:chExt cx="5000459" cy="1425992"/>
          </a:xfrm>
        </p:grpSpPr>
        <p:pic>
          <p:nvPicPr>
            <p:cNvPr id="650" name="Google Shape;650;p8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51" name="Google Shape;651;p84"/>
            <p:cNvGrpSpPr/>
            <p:nvPr/>
          </p:nvGrpSpPr>
          <p:grpSpPr>
            <a:xfrm>
              <a:off x="7191542" y="1"/>
              <a:ext cx="5000459" cy="1425992"/>
              <a:chOff x="7186272" y="0"/>
              <a:chExt cx="5005729" cy="1427495"/>
            </a:xfrm>
          </p:grpSpPr>
          <p:sp>
            <p:nvSpPr>
              <p:cNvPr id="652" name="Google Shape;652;p8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p8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654" name="Google Shape;654;p8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655"/>
        <p:cNvGrpSpPr/>
        <p:nvPr/>
      </p:nvGrpSpPr>
      <p:grpSpPr>
        <a:xfrm>
          <a:off x="0" y="0"/>
          <a:ext cx="0" cy="0"/>
          <a:chOff x="0" y="0"/>
          <a:chExt cx="0" cy="0"/>
        </a:xfrm>
      </p:grpSpPr>
      <p:sp>
        <p:nvSpPr>
          <p:cNvPr id="656" name="Google Shape;656;p8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7" name="Google Shape;657;p8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8" name="Google Shape;658;p8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8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0" name="Google Shape;660;p8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61" name="Google Shape;661;p8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62" name="Google Shape;662;p85"/>
          <p:cNvGrpSpPr/>
          <p:nvPr/>
        </p:nvGrpSpPr>
        <p:grpSpPr>
          <a:xfrm>
            <a:off x="7191542" y="1"/>
            <a:ext cx="5000459" cy="1425992"/>
            <a:chOff x="7191542" y="1"/>
            <a:chExt cx="5000459" cy="1425992"/>
          </a:xfrm>
        </p:grpSpPr>
        <p:pic>
          <p:nvPicPr>
            <p:cNvPr id="663" name="Google Shape;663;p8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64" name="Google Shape;664;p85"/>
            <p:cNvGrpSpPr/>
            <p:nvPr/>
          </p:nvGrpSpPr>
          <p:grpSpPr>
            <a:xfrm>
              <a:off x="7191542" y="1"/>
              <a:ext cx="5000459" cy="1425992"/>
              <a:chOff x="7186272" y="0"/>
              <a:chExt cx="5005729" cy="1427495"/>
            </a:xfrm>
          </p:grpSpPr>
          <p:sp>
            <p:nvSpPr>
              <p:cNvPr id="665" name="Google Shape;665;p8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6" name="Google Shape;666;p8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667" name="Google Shape;667;p8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p:cSld name="Two Content 6">
    <p:spTree>
      <p:nvGrpSpPr>
        <p:cNvPr id="1" name="Shape 668"/>
        <p:cNvGrpSpPr/>
        <p:nvPr/>
      </p:nvGrpSpPr>
      <p:grpSpPr>
        <a:xfrm>
          <a:off x="0" y="0"/>
          <a:ext cx="0" cy="0"/>
          <a:chOff x="0" y="0"/>
          <a:chExt cx="0" cy="0"/>
        </a:xfrm>
      </p:grpSpPr>
      <p:sp>
        <p:nvSpPr>
          <p:cNvPr id="669" name="Google Shape;669;p8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8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71" name="Google Shape;671;p86"/>
          <p:cNvGrpSpPr/>
          <p:nvPr/>
        </p:nvGrpSpPr>
        <p:grpSpPr>
          <a:xfrm>
            <a:off x="7191542" y="1"/>
            <a:ext cx="5000459" cy="1425992"/>
            <a:chOff x="7191542" y="1"/>
            <a:chExt cx="5000459" cy="1425992"/>
          </a:xfrm>
        </p:grpSpPr>
        <p:pic>
          <p:nvPicPr>
            <p:cNvPr id="672" name="Google Shape;672;p8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73" name="Google Shape;673;p86"/>
            <p:cNvGrpSpPr/>
            <p:nvPr/>
          </p:nvGrpSpPr>
          <p:grpSpPr>
            <a:xfrm>
              <a:off x="7191542" y="1"/>
              <a:ext cx="5000459" cy="1425992"/>
              <a:chOff x="7186272" y="0"/>
              <a:chExt cx="5005729" cy="1427495"/>
            </a:xfrm>
          </p:grpSpPr>
          <p:sp>
            <p:nvSpPr>
              <p:cNvPr id="674" name="Google Shape;674;p8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5" name="Google Shape;675;p8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76" name="Google Shape;676;p8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7" name="Google Shape;677;p8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78" name="Google Shape;678;p8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79" name="Google Shape;679;p8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p:cSld name="Comparison 5">
    <p:spTree>
      <p:nvGrpSpPr>
        <p:cNvPr id="1" name="Shape 680"/>
        <p:cNvGrpSpPr/>
        <p:nvPr/>
      </p:nvGrpSpPr>
      <p:grpSpPr>
        <a:xfrm>
          <a:off x="0" y="0"/>
          <a:ext cx="0" cy="0"/>
          <a:chOff x="0" y="0"/>
          <a:chExt cx="0" cy="0"/>
        </a:xfrm>
      </p:grpSpPr>
      <p:grpSp>
        <p:nvGrpSpPr>
          <p:cNvPr id="681" name="Google Shape;681;p87"/>
          <p:cNvGrpSpPr/>
          <p:nvPr/>
        </p:nvGrpSpPr>
        <p:grpSpPr>
          <a:xfrm>
            <a:off x="7191542" y="1"/>
            <a:ext cx="5000459" cy="1425992"/>
            <a:chOff x="7191542" y="1"/>
            <a:chExt cx="5000459" cy="1425992"/>
          </a:xfrm>
        </p:grpSpPr>
        <p:pic>
          <p:nvPicPr>
            <p:cNvPr id="682" name="Google Shape;682;p8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83" name="Google Shape;683;p87"/>
            <p:cNvGrpSpPr/>
            <p:nvPr/>
          </p:nvGrpSpPr>
          <p:grpSpPr>
            <a:xfrm>
              <a:off x="7191542" y="1"/>
              <a:ext cx="5000459" cy="1425992"/>
              <a:chOff x="7186272" y="0"/>
              <a:chExt cx="5005729" cy="1427495"/>
            </a:xfrm>
          </p:grpSpPr>
          <p:sp>
            <p:nvSpPr>
              <p:cNvPr id="684" name="Google Shape;684;p8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8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86" name="Google Shape;686;p8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8" name="Google Shape;688;p8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9" name="Google Shape;689;p8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0" name="Google Shape;690;p8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8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2" name="Google Shape;692;p8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93" name="Google Shape;693;p8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cSld name="Title Only 5">
    <p:spTree>
      <p:nvGrpSpPr>
        <p:cNvPr id="1" name="Shape 694"/>
        <p:cNvGrpSpPr/>
        <p:nvPr/>
      </p:nvGrpSpPr>
      <p:grpSpPr>
        <a:xfrm>
          <a:off x="0" y="0"/>
          <a:ext cx="0" cy="0"/>
          <a:chOff x="0" y="0"/>
          <a:chExt cx="0" cy="0"/>
        </a:xfrm>
      </p:grpSpPr>
      <p:grpSp>
        <p:nvGrpSpPr>
          <p:cNvPr id="695" name="Google Shape;695;p88"/>
          <p:cNvGrpSpPr/>
          <p:nvPr/>
        </p:nvGrpSpPr>
        <p:grpSpPr>
          <a:xfrm>
            <a:off x="7191542" y="1"/>
            <a:ext cx="5000459" cy="1425992"/>
            <a:chOff x="7191542" y="1"/>
            <a:chExt cx="5000459" cy="1425992"/>
          </a:xfrm>
        </p:grpSpPr>
        <p:pic>
          <p:nvPicPr>
            <p:cNvPr id="696" name="Google Shape;696;p8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97" name="Google Shape;697;p88"/>
            <p:cNvGrpSpPr/>
            <p:nvPr/>
          </p:nvGrpSpPr>
          <p:grpSpPr>
            <a:xfrm>
              <a:off x="7191542" y="1"/>
              <a:ext cx="5000459" cy="1425992"/>
              <a:chOff x="7186272" y="0"/>
              <a:chExt cx="5005729" cy="1427495"/>
            </a:xfrm>
          </p:grpSpPr>
          <p:sp>
            <p:nvSpPr>
              <p:cNvPr id="698" name="Google Shape;698;p8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8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0" name="Google Shape;700;p8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p8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02" name="Google Shape;702;p8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03" name="Google Shape;703;p8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End">
  <p:cSld name="End 6">
    <p:spTree>
      <p:nvGrpSpPr>
        <p:cNvPr id="1" name="Shape 704"/>
        <p:cNvGrpSpPr/>
        <p:nvPr/>
      </p:nvGrpSpPr>
      <p:grpSpPr>
        <a:xfrm>
          <a:off x="0" y="0"/>
          <a:ext cx="0" cy="0"/>
          <a:chOff x="0" y="0"/>
          <a:chExt cx="0" cy="0"/>
        </a:xfrm>
      </p:grpSpPr>
      <p:grpSp>
        <p:nvGrpSpPr>
          <p:cNvPr id="705" name="Google Shape;705;p89"/>
          <p:cNvGrpSpPr/>
          <p:nvPr/>
        </p:nvGrpSpPr>
        <p:grpSpPr>
          <a:xfrm>
            <a:off x="0" y="0"/>
            <a:ext cx="12192000" cy="2148830"/>
            <a:chOff x="0" y="0"/>
            <a:chExt cx="12192000" cy="2148830"/>
          </a:xfrm>
        </p:grpSpPr>
        <p:sp>
          <p:nvSpPr>
            <p:cNvPr id="706" name="Google Shape;706;p8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8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08" name="Google Shape;708;p8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9" name="Google Shape;709;p8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0" name="Google Shape;710;p8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11" name="Google Shape;711;p8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712" name="Google Shape;712;p8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 5">
    <p:spTree>
      <p:nvGrpSpPr>
        <p:cNvPr id="1" name="Shape 713"/>
        <p:cNvGrpSpPr/>
        <p:nvPr/>
      </p:nvGrpSpPr>
      <p:grpSpPr>
        <a:xfrm>
          <a:off x="0" y="0"/>
          <a:ext cx="0" cy="0"/>
          <a:chOff x="0" y="0"/>
          <a:chExt cx="0" cy="0"/>
        </a:xfrm>
      </p:grpSpPr>
      <p:sp>
        <p:nvSpPr>
          <p:cNvPr id="714" name="Google Shape;714;p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15" name="Google Shape;715;p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16" name="Google Shape;716;p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17" name="Google Shape;717;p90"/>
          <p:cNvGrpSpPr/>
          <p:nvPr/>
        </p:nvGrpSpPr>
        <p:grpSpPr>
          <a:xfrm>
            <a:off x="7191542" y="1"/>
            <a:ext cx="5000459" cy="1425992"/>
            <a:chOff x="7191542" y="1"/>
            <a:chExt cx="5000459" cy="1425992"/>
          </a:xfrm>
        </p:grpSpPr>
        <p:pic>
          <p:nvPicPr>
            <p:cNvPr id="718" name="Google Shape;718;p9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19" name="Google Shape;719;p90"/>
            <p:cNvGrpSpPr/>
            <p:nvPr/>
          </p:nvGrpSpPr>
          <p:grpSpPr>
            <a:xfrm>
              <a:off x="7191542" y="1"/>
              <a:ext cx="5000459" cy="1425992"/>
              <a:chOff x="7186272" y="0"/>
              <a:chExt cx="5005729" cy="1427495"/>
            </a:xfrm>
          </p:grpSpPr>
          <p:sp>
            <p:nvSpPr>
              <p:cNvPr id="720" name="Google Shape;720;p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722"/>
        <p:cNvGrpSpPr/>
        <p:nvPr/>
      </p:nvGrpSpPr>
      <p:grpSpPr>
        <a:xfrm>
          <a:off x="0" y="0"/>
          <a:ext cx="0" cy="0"/>
          <a:chOff x="0" y="0"/>
          <a:chExt cx="0" cy="0"/>
        </a:xfrm>
      </p:grpSpPr>
      <p:sp>
        <p:nvSpPr>
          <p:cNvPr id="723" name="Google Shape;723;p91"/>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4" name="Google Shape;724;p91"/>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25" name="Google Shape;725;p91"/>
          <p:cNvGrpSpPr/>
          <p:nvPr/>
        </p:nvGrpSpPr>
        <p:grpSpPr>
          <a:xfrm flipH="1">
            <a:off x="-1" y="1"/>
            <a:ext cx="6418725" cy="1509822"/>
            <a:chOff x="7522541" y="1"/>
            <a:chExt cx="4669459" cy="1098357"/>
          </a:xfrm>
        </p:grpSpPr>
        <p:sp>
          <p:nvSpPr>
            <p:cNvPr id="726" name="Google Shape;726;p91"/>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7" name="Google Shape;727;p91"/>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728" name="Google Shape;728;p91"/>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4" name="Google Shape;74;p26"/>
          <p:cNvGrpSpPr/>
          <p:nvPr/>
        </p:nvGrpSpPr>
        <p:grpSpPr>
          <a:xfrm>
            <a:off x="7191542" y="1"/>
            <a:ext cx="5000459" cy="1425992"/>
            <a:chOff x="7191542" y="1"/>
            <a:chExt cx="5000459" cy="1425992"/>
          </a:xfrm>
        </p:grpSpPr>
        <p:pic>
          <p:nvPicPr>
            <p:cNvPr id="75" name="Google Shape;75;p2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6" name="Google Shape;76;p26"/>
            <p:cNvGrpSpPr/>
            <p:nvPr/>
          </p:nvGrpSpPr>
          <p:grpSpPr>
            <a:xfrm>
              <a:off x="7191542" y="1"/>
              <a:ext cx="5000459" cy="1425992"/>
              <a:chOff x="7186272" y="0"/>
              <a:chExt cx="5005729" cy="1427495"/>
            </a:xfrm>
          </p:grpSpPr>
          <p:sp>
            <p:nvSpPr>
              <p:cNvPr id="77" name="Google Shape;77;p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9" name="Google Shape;79;p2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2" name="Google Shape;82;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ivider">
  <p:cSld name="Divider 7">
    <p:bg>
      <p:bgPr>
        <a:solidFill>
          <a:schemeClr val="lt2"/>
        </a:solidFill>
        <a:effectLst/>
      </p:bgPr>
    </p:bg>
    <p:spTree>
      <p:nvGrpSpPr>
        <p:cNvPr id="1" name="Shape 729"/>
        <p:cNvGrpSpPr/>
        <p:nvPr/>
      </p:nvGrpSpPr>
      <p:grpSpPr>
        <a:xfrm>
          <a:off x="0" y="0"/>
          <a:ext cx="0" cy="0"/>
          <a:chOff x="0" y="0"/>
          <a:chExt cx="0" cy="0"/>
        </a:xfrm>
      </p:grpSpPr>
      <p:grpSp>
        <p:nvGrpSpPr>
          <p:cNvPr id="730" name="Google Shape;730;p92"/>
          <p:cNvGrpSpPr/>
          <p:nvPr/>
        </p:nvGrpSpPr>
        <p:grpSpPr>
          <a:xfrm>
            <a:off x="0" y="5020347"/>
            <a:ext cx="12192000" cy="1837653"/>
            <a:chOff x="0" y="5020347"/>
            <a:chExt cx="12192000" cy="1837653"/>
          </a:xfrm>
        </p:grpSpPr>
        <p:sp>
          <p:nvSpPr>
            <p:cNvPr id="731" name="Google Shape;731;p9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p9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p9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4" name="Google Shape;734;p9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735" name="Google Shape;735;p9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6" name="Google Shape;736;p9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hoto Slide">
  <p:cSld name="Photo Slide 7">
    <p:spTree>
      <p:nvGrpSpPr>
        <p:cNvPr id="1" name="Shape 737"/>
        <p:cNvGrpSpPr/>
        <p:nvPr/>
      </p:nvGrpSpPr>
      <p:grpSpPr>
        <a:xfrm>
          <a:off x="0" y="0"/>
          <a:ext cx="0" cy="0"/>
          <a:chOff x="0" y="0"/>
          <a:chExt cx="0" cy="0"/>
        </a:xfrm>
      </p:grpSpPr>
      <p:sp>
        <p:nvSpPr>
          <p:cNvPr id="738" name="Google Shape;738;p9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39" name="Google Shape;739;p9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740" name="Google Shape;740;p93"/>
          <p:cNvGrpSpPr/>
          <p:nvPr/>
        </p:nvGrpSpPr>
        <p:grpSpPr>
          <a:xfrm>
            <a:off x="0" y="5379426"/>
            <a:ext cx="2807368" cy="753891"/>
            <a:chOff x="0" y="5379426"/>
            <a:chExt cx="2807368" cy="753891"/>
          </a:xfrm>
        </p:grpSpPr>
        <p:sp>
          <p:nvSpPr>
            <p:cNvPr id="741" name="Google Shape;741;p9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2" name="Google Shape;742;p9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43" name="Google Shape;743;p93"/>
          <p:cNvSpPr>
            <a:spLocks noGrp="1"/>
          </p:cNvSpPr>
          <p:nvPr>
            <p:ph type="pic" idx="2"/>
          </p:nvPr>
        </p:nvSpPr>
        <p:spPr>
          <a:xfrm>
            <a:off x="2807368" y="457202"/>
            <a:ext cx="8915400" cy="5943598"/>
          </a:xfrm>
          <a:prstGeom prst="rect">
            <a:avLst/>
          </a:prstGeom>
          <a:noFill/>
          <a:ln>
            <a:noFill/>
          </a:ln>
        </p:spPr>
      </p:sp>
      <p:pic>
        <p:nvPicPr>
          <p:cNvPr id="744" name="Google Shape;744;p93"/>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ver">
  <p:cSld name="Cover 8">
    <p:spTree>
      <p:nvGrpSpPr>
        <p:cNvPr id="1" name="Shape 745"/>
        <p:cNvGrpSpPr/>
        <p:nvPr/>
      </p:nvGrpSpPr>
      <p:grpSpPr>
        <a:xfrm>
          <a:off x="0" y="0"/>
          <a:ext cx="0" cy="0"/>
          <a:chOff x="0" y="0"/>
          <a:chExt cx="0" cy="0"/>
        </a:xfrm>
      </p:grpSpPr>
      <p:sp>
        <p:nvSpPr>
          <p:cNvPr id="746" name="Google Shape;746;p9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9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8" name="Google Shape;748;p9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9" name="Google Shape;749;p94"/>
          <p:cNvSpPr>
            <a:spLocks noGrp="1"/>
          </p:cNvSpPr>
          <p:nvPr>
            <p:ph type="pic" idx="2"/>
          </p:nvPr>
        </p:nvSpPr>
        <p:spPr>
          <a:xfrm>
            <a:off x="7118684" y="233915"/>
            <a:ext cx="5073316" cy="5943600"/>
          </a:xfrm>
          <a:prstGeom prst="rect">
            <a:avLst/>
          </a:prstGeom>
          <a:noFill/>
          <a:ln>
            <a:noFill/>
          </a:ln>
        </p:spPr>
      </p:sp>
      <p:grpSp>
        <p:nvGrpSpPr>
          <p:cNvPr id="750" name="Google Shape;750;p94"/>
          <p:cNvGrpSpPr/>
          <p:nvPr/>
        </p:nvGrpSpPr>
        <p:grpSpPr>
          <a:xfrm>
            <a:off x="0" y="5020348"/>
            <a:ext cx="12192000" cy="1837653"/>
            <a:chOff x="0" y="5020348"/>
            <a:chExt cx="12192000" cy="1837653"/>
          </a:xfrm>
        </p:grpSpPr>
        <p:sp>
          <p:nvSpPr>
            <p:cNvPr id="751" name="Google Shape;751;p9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2" name="Google Shape;752;p9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3" name="Google Shape;753;p9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cSld name="Title and Content 7">
    <p:spTree>
      <p:nvGrpSpPr>
        <p:cNvPr id="1" name="Shape 754"/>
        <p:cNvGrpSpPr/>
        <p:nvPr/>
      </p:nvGrpSpPr>
      <p:grpSpPr>
        <a:xfrm>
          <a:off x="0" y="0"/>
          <a:ext cx="0" cy="0"/>
          <a:chOff x="0" y="0"/>
          <a:chExt cx="0" cy="0"/>
        </a:xfrm>
      </p:grpSpPr>
      <p:grpSp>
        <p:nvGrpSpPr>
          <p:cNvPr id="755" name="Google Shape;755;p95"/>
          <p:cNvGrpSpPr/>
          <p:nvPr/>
        </p:nvGrpSpPr>
        <p:grpSpPr>
          <a:xfrm>
            <a:off x="7191542" y="1"/>
            <a:ext cx="5000459" cy="1425992"/>
            <a:chOff x="7191542" y="1"/>
            <a:chExt cx="5000459" cy="1425992"/>
          </a:xfrm>
        </p:grpSpPr>
        <p:pic>
          <p:nvPicPr>
            <p:cNvPr id="756" name="Google Shape;756;p9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57" name="Google Shape;757;p95"/>
            <p:cNvGrpSpPr/>
            <p:nvPr/>
          </p:nvGrpSpPr>
          <p:grpSpPr>
            <a:xfrm>
              <a:off x="7191542" y="1"/>
              <a:ext cx="5000459" cy="1425992"/>
              <a:chOff x="7186272" y="0"/>
              <a:chExt cx="5005729" cy="1427495"/>
            </a:xfrm>
          </p:grpSpPr>
          <p:sp>
            <p:nvSpPr>
              <p:cNvPr id="758" name="Google Shape;758;p9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9" name="Google Shape;759;p9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60" name="Google Shape;760;p9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1" name="Google Shape;761;p9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2" name="Google Shape;762;p9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63" name="Google Shape;763;p9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64" name="Google Shape;764;p9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p:cSld name="Two Content 7">
    <p:spTree>
      <p:nvGrpSpPr>
        <p:cNvPr id="1" name="Shape 765"/>
        <p:cNvGrpSpPr/>
        <p:nvPr/>
      </p:nvGrpSpPr>
      <p:grpSpPr>
        <a:xfrm>
          <a:off x="0" y="0"/>
          <a:ext cx="0" cy="0"/>
          <a:chOff x="0" y="0"/>
          <a:chExt cx="0" cy="0"/>
        </a:xfrm>
      </p:grpSpPr>
      <p:sp>
        <p:nvSpPr>
          <p:cNvPr id="766" name="Google Shape;766;p9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p9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68" name="Google Shape;768;p96"/>
          <p:cNvGrpSpPr/>
          <p:nvPr/>
        </p:nvGrpSpPr>
        <p:grpSpPr>
          <a:xfrm>
            <a:off x="7191542" y="1"/>
            <a:ext cx="5000459" cy="1425992"/>
            <a:chOff x="7191542" y="1"/>
            <a:chExt cx="5000459" cy="1425992"/>
          </a:xfrm>
        </p:grpSpPr>
        <p:pic>
          <p:nvPicPr>
            <p:cNvPr id="769" name="Google Shape;769;p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70" name="Google Shape;770;p96"/>
            <p:cNvGrpSpPr/>
            <p:nvPr/>
          </p:nvGrpSpPr>
          <p:grpSpPr>
            <a:xfrm>
              <a:off x="7191542" y="1"/>
              <a:ext cx="5000459" cy="1425992"/>
              <a:chOff x="7186272" y="0"/>
              <a:chExt cx="5005729" cy="1427495"/>
            </a:xfrm>
          </p:grpSpPr>
          <p:sp>
            <p:nvSpPr>
              <p:cNvPr id="771" name="Google Shape;771;p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2" name="Google Shape;772;p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73" name="Google Shape;773;p9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4" name="Google Shape;774;p9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5" name="Google Shape;775;p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76" name="Google Shape;776;p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p:cSld name="Comparison 6">
    <p:spTree>
      <p:nvGrpSpPr>
        <p:cNvPr id="1" name="Shape 777"/>
        <p:cNvGrpSpPr/>
        <p:nvPr/>
      </p:nvGrpSpPr>
      <p:grpSpPr>
        <a:xfrm>
          <a:off x="0" y="0"/>
          <a:ext cx="0" cy="0"/>
          <a:chOff x="0" y="0"/>
          <a:chExt cx="0" cy="0"/>
        </a:xfrm>
      </p:grpSpPr>
      <p:grpSp>
        <p:nvGrpSpPr>
          <p:cNvPr id="778" name="Google Shape;778;p97"/>
          <p:cNvGrpSpPr/>
          <p:nvPr/>
        </p:nvGrpSpPr>
        <p:grpSpPr>
          <a:xfrm>
            <a:off x="7191542" y="1"/>
            <a:ext cx="5000459" cy="1425992"/>
            <a:chOff x="7191542" y="1"/>
            <a:chExt cx="5000459" cy="1425992"/>
          </a:xfrm>
        </p:grpSpPr>
        <p:pic>
          <p:nvPicPr>
            <p:cNvPr id="779" name="Google Shape;779;p9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0" name="Google Shape;780;p97"/>
            <p:cNvGrpSpPr/>
            <p:nvPr/>
          </p:nvGrpSpPr>
          <p:grpSpPr>
            <a:xfrm>
              <a:off x="7191542" y="1"/>
              <a:ext cx="5000459" cy="1425992"/>
              <a:chOff x="7186272" y="0"/>
              <a:chExt cx="5005729" cy="1427495"/>
            </a:xfrm>
          </p:grpSpPr>
          <p:sp>
            <p:nvSpPr>
              <p:cNvPr id="781" name="Google Shape;781;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2" name="Google Shape;782;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83" name="Google Shape;783;p9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5" name="Google Shape;785;p9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6" name="Google Shape;786;p9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7" name="Google Shape;787;p9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8" name="Google Shape;788;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89" name="Google Shape;789;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90" name="Google Shape;790;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791"/>
        <p:cNvGrpSpPr/>
        <p:nvPr/>
      </p:nvGrpSpPr>
      <p:grpSpPr>
        <a:xfrm>
          <a:off x="0" y="0"/>
          <a:ext cx="0" cy="0"/>
          <a:chOff x="0" y="0"/>
          <a:chExt cx="0" cy="0"/>
        </a:xfrm>
      </p:grpSpPr>
      <p:sp>
        <p:nvSpPr>
          <p:cNvPr id="792" name="Google Shape;792;p9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3" name="Google Shape;793;p9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4" name="Google Shape;794;p9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5" name="Google Shape;795;p9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96" name="Google Shape;796;p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97" name="Google Shape;797;p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98" name="Google Shape;798;p98"/>
          <p:cNvGrpSpPr/>
          <p:nvPr/>
        </p:nvGrpSpPr>
        <p:grpSpPr>
          <a:xfrm>
            <a:off x="7191542" y="1"/>
            <a:ext cx="5000459" cy="1425992"/>
            <a:chOff x="7191542" y="1"/>
            <a:chExt cx="5000459" cy="1425992"/>
          </a:xfrm>
        </p:grpSpPr>
        <p:pic>
          <p:nvPicPr>
            <p:cNvPr id="799" name="Google Shape;799;p9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00" name="Google Shape;800;p98"/>
            <p:cNvGrpSpPr/>
            <p:nvPr/>
          </p:nvGrpSpPr>
          <p:grpSpPr>
            <a:xfrm>
              <a:off x="7191542" y="1"/>
              <a:ext cx="5000459" cy="1425992"/>
              <a:chOff x="7186272" y="0"/>
              <a:chExt cx="5005729" cy="1427495"/>
            </a:xfrm>
          </p:grpSpPr>
          <p:sp>
            <p:nvSpPr>
              <p:cNvPr id="801" name="Google Shape;801;p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2" name="Google Shape;802;p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03" name="Google Shape;803;p9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End">
  <p:cSld name="End 7">
    <p:spTree>
      <p:nvGrpSpPr>
        <p:cNvPr id="1" name="Shape 804"/>
        <p:cNvGrpSpPr/>
        <p:nvPr/>
      </p:nvGrpSpPr>
      <p:grpSpPr>
        <a:xfrm>
          <a:off x="0" y="0"/>
          <a:ext cx="0" cy="0"/>
          <a:chOff x="0" y="0"/>
          <a:chExt cx="0" cy="0"/>
        </a:xfrm>
      </p:grpSpPr>
      <p:grpSp>
        <p:nvGrpSpPr>
          <p:cNvPr id="805" name="Google Shape;805;p99"/>
          <p:cNvGrpSpPr/>
          <p:nvPr/>
        </p:nvGrpSpPr>
        <p:grpSpPr>
          <a:xfrm>
            <a:off x="0" y="0"/>
            <a:ext cx="12192000" cy="2148830"/>
            <a:chOff x="0" y="0"/>
            <a:chExt cx="12192000" cy="2148830"/>
          </a:xfrm>
        </p:grpSpPr>
        <p:sp>
          <p:nvSpPr>
            <p:cNvPr id="806" name="Google Shape;806;p9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7" name="Google Shape;807;p9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8" name="Google Shape;808;p9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9" name="Google Shape;809;p9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9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1" name="Google Shape;811;p9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812" name="Google Shape;812;p9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p:cSld name="Title Only 6">
    <p:spTree>
      <p:nvGrpSpPr>
        <p:cNvPr id="1" name="Shape 813"/>
        <p:cNvGrpSpPr/>
        <p:nvPr/>
      </p:nvGrpSpPr>
      <p:grpSpPr>
        <a:xfrm>
          <a:off x="0" y="0"/>
          <a:ext cx="0" cy="0"/>
          <a:chOff x="0" y="0"/>
          <a:chExt cx="0" cy="0"/>
        </a:xfrm>
      </p:grpSpPr>
      <p:grpSp>
        <p:nvGrpSpPr>
          <p:cNvPr id="814" name="Google Shape;814;p100"/>
          <p:cNvGrpSpPr/>
          <p:nvPr/>
        </p:nvGrpSpPr>
        <p:grpSpPr>
          <a:xfrm>
            <a:off x="7191542" y="1"/>
            <a:ext cx="5000459" cy="1425992"/>
            <a:chOff x="7191542" y="1"/>
            <a:chExt cx="5000459" cy="1425992"/>
          </a:xfrm>
        </p:grpSpPr>
        <p:pic>
          <p:nvPicPr>
            <p:cNvPr id="815" name="Google Shape;815;p10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16" name="Google Shape;816;p100"/>
            <p:cNvGrpSpPr/>
            <p:nvPr/>
          </p:nvGrpSpPr>
          <p:grpSpPr>
            <a:xfrm>
              <a:off x="7191542" y="1"/>
              <a:ext cx="5000459" cy="1425992"/>
              <a:chOff x="7186272" y="0"/>
              <a:chExt cx="5005729" cy="1427495"/>
            </a:xfrm>
          </p:grpSpPr>
          <p:sp>
            <p:nvSpPr>
              <p:cNvPr id="817" name="Google Shape;817;p10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8" name="Google Shape;818;p10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19" name="Google Shape;819;p10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0" name="Google Shape;820;p10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21" name="Google Shape;821;p10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22" name="Google Shape;822;p10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ver B">
  <p:cSld name="Cover B 2">
    <p:spTree>
      <p:nvGrpSpPr>
        <p:cNvPr id="1" name="Shape 823"/>
        <p:cNvGrpSpPr/>
        <p:nvPr/>
      </p:nvGrpSpPr>
      <p:grpSpPr>
        <a:xfrm>
          <a:off x="0" y="0"/>
          <a:ext cx="0" cy="0"/>
          <a:chOff x="0" y="0"/>
          <a:chExt cx="0" cy="0"/>
        </a:xfrm>
      </p:grpSpPr>
      <p:sp>
        <p:nvSpPr>
          <p:cNvPr id="824" name="Google Shape;824;p101"/>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5" name="Google Shape;825;p101"/>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26" name="Google Shape;826;p101"/>
          <p:cNvGrpSpPr/>
          <p:nvPr/>
        </p:nvGrpSpPr>
        <p:grpSpPr>
          <a:xfrm flipH="1">
            <a:off x="-1" y="1"/>
            <a:ext cx="6418725" cy="1509822"/>
            <a:chOff x="7522541" y="1"/>
            <a:chExt cx="4669459" cy="1098357"/>
          </a:xfrm>
        </p:grpSpPr>
        <p:sp>
          <p:nvSpPr>
            <p:cNvPr id="827" name="Google Shape;827;p101"/>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8" name="Google Shape;828;p101"/>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829" name="Google Shape;829;p101"/>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83"/>
        <p:cNvGrpSpPr/>
        <p:nvPr/>
      </p:nvGrpSpPr>
      <p:grpSpPr>
        <a:xfrm>
          <a:off x="0" y="0"/>
          <a:ext cx="0" cy="0"/>
          <a:chOff x="0" y="0"/>
          <a:chExt cx="0" cy="0"/>
        </a:xfrm>
      </p:grpSpPr>
      <p:grpSp>
        <p:nvGrpSpPr>
          <p:cNvPr id="84" name="Google Shape;84;p28"/>
          <p:cNvGrpSpPr/>
          <p:nvPr/>
        </p:nvGrpSpPr>
        <p:grpSpPr>
          <a:xfrm>
            <a:off x="7191542" y="1"/>
            <a:ext cx="5000459" cy="1425992"/>
            <a:chOff x="7191542" y="1"/>
            <a:chExt cx="5000459" cy="1425992"/>
          </a:xfrm>
        </p:grpSpPr>
        <p:pic>
          <p:nvPicPr>
            <p:cNvPr id="85" name="Google Shape;85;p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6" name="Google Shape;86;p28"/>
            <p:cNvGrpSpPr/>
            <p:nvPr/>
          </p:nvGrpSpPr>
          <p:grpSpPr>
            <a:xfrm>
              <a:off x="7191542" y="1"/>
              <a:ext cx="5000459" cy="1425992"/>
              <a:chOff x="7186272" y="0"/>
              <a:chExt cx="5005729" cy="1427495"/>
            </a:xfrm>
          </p:grpSpPr>
          <p:sp>
            <p:nvSpPr>
              <p:cNvPr id="87" name="Google Shape;87;p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9" name="Google Shape;89;p2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3" name="Google Shape;93;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ver">
  <p:cSld name="Cover 9">
    <p:spTree>
      <p:nvGrpSpPr>
        <p:cNvPr id="1" name="Shape 830"/>
        <p:cNvGrpSpPr/>
        <p:nvPr/>
      </p:nvGrpSpPr>
      <p:grpSpPr>
        <a:xfrm>
          <a:off x="0" y="0"/>
          <a:ext cx="0" cy="0"/>
          <a:chOff x="0" y="0"/>
          <a:chExt cx="0" cy="0"/>
        </a:xfrm>
      </p:grpSpPr>
      <p:sp>
        <p:nvSpPr>
          <p:cNvPr id="831" name="Google Shape;831;p10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2" name="Google Shape;832;p10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p10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4" name="Google Shape;834;p102"/>
          <p:cNvSpPr>
            <a:spLocks noGrp="1"/>
          </p:cNvSpPr>
          <p:nvPr>
            <p:ph type="pic" idx="2"/>
          </p:nvPr>
        </p:nvSpPr>
        <p:spPr>
          <a:xfrm>
            <a:off x="7118684" y="233915"/>
            <a:ext cx="5073316" cy="5943600"/>
          </a:xfrm>
          <a:prstGeom prst="rect">
            <a:avLst/>
          </a:prstGeom>
          <a:noFill/>
          <a:ln>
            <a:noFill/>
          </a:ln>
        </p:spPr>
      </p:sp>
      <p:grpSp>
        <p:nvGrpSpPr>
          <p:cNvPr id="835" name="Google Shape;835;p102"/>
          <p:cNvGrpSpPr/>
          <p:nvPr/>
        </p:nvGrpSpPr>
        <p:grpSpPr>
          <a:xfrm>
            <a:off x="0" y="5020348"/>
            <a:ext cx="12192000" cy="1837653"/>
            <a:chOff x="0" y="5020348"/>
            <a:chExt cx="12192000" cy="1837653"/>
          </a:xfrm>
        </p:grpSpPr>
        <p:sp>
          <p:nvSpPr>
            <p:cNvPr id="836" name="Google Shape;836;p10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7" name="Google Shape;837;p10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8" name="Google Shape;838;p10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839"/>
        <p:cNvGrpSpPr/>
        <p:nvPr/>
      </p:nvGrpSpPr>
      <p:grpSpPr>
        <a:xfrm>
          <a:off x="0" y="0"/>
          <a:ext cx="0" cy="0"/>
          <a:chOff x="0" y="0"/>
          <a:chExt cx="0" cy="0"/>
        </a:xfrm>
      </p:grpSpPr>
      <p:sp>
        <p:nvSpPr>
          <p:cNvPr id="840" name="Google Shape;840;p10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10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2" name="Google Shape;842;p10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3" name="Google Shape;843;p1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4" name="Google Shape;844;p1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45" name="Google Shape;845;p1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46" name="Google Shape;846;p103"/>
          <p:cNvGrpSpPr/>
          <p:nvPr/>
        </p:nvGrpSpPr>
        <p:grpSpPr>
          <a:xfrm>
            <a:off x="7191542" y="1"/>
            <a:ext cx="5000459" cy="1425992"/>
            <a:chOff x="7191542" y="1"/>
            <a:chExt cx="5000459" cy="1425992"/>
          </a:xfrm>
        </p:grpSpPr>
        <p:pic>
          <p:nvPicPr>
            <p:cNvPr id="847" name="Google Shape;847;p10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48" name="Google Shape;848;p103"/>
            <p:cNvGrpSpPr/>
            <p:nvPr/>
          </p:nvGrpSpPr>
          <p:grpSpPr>
            <a:xfrm>
              <a:off x="7191542" y="1"/>
              <a:ext cx="5000459" cy="1425992"/>
              <a:chOff x="7186272" y="0"/>
              <a:chExt cx="5005729" cy="1427495"/>
            </a:xfrm>
          </p:grpSpPr>
          <p:sp>
            <p:nvSpPr>
              <p:cNvPr id="849" name="Google Shape;849;p1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0" name="Google Shape;850;p1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51" name="Google Shape;851;p10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Divider">
  <p:cSld name="Divider 8">
    <p:bg>
      <p:bgPr>
        <a:solidFill>
          <a:schemeClr val="lt2"/>
        </a:solidFill>
        <a:effectLst/>
      </p:bgPr>
    </p:bg>
    <p:spTree>
      <p:nvGrpSpPr>
        <p:cNvPr id="1" name="Shape 852"/>
        <p:cNvGrpSpPr/>
        <p:nvPr/>
      </p:nvGrpSpPr>
      <p:grpSpPr>
        <a:xfrm>
          <a:off x="0" y="0"/>
          <a:ext cx="0" cy="0"/>
          <a:chOff x="0" y="0"/>
          <a:chExt cx="0" cy="0"/>
        </a:xfrm>
      </p:grpSpPr>
      <p:grpSp>
        <p:nvGrpSpPr>
          <p:cNvPr id="853" name="Google Shape;853;p104"/>
          <p:cNvGrpSpPr/>
          <p:nvPr/>
        </p:nvGrpSpPr>
        <p:grpSpPr>
          <a:xfrm>
            <a:off x="0" y="5020347"/>
            <a:ext cx="12192000" cy="1837653"/>
            <a:chOff x="0" y="5020347"/>
            <a:chExt cx="12192000" cy="1837653"/>
          </a:xfrm>
        </p:grpSpPr>
        <p:sp>
          <p:nvSpPr>
            <p:cNvPr id="854" name="Google Shape;854;p10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5" name="Google Shape;855;p10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6" name="Google Shape;856;p10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57" name="Google Shape;857;p10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858" name="Google Shape;858;p10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9" name="Google Shape;859;p10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hoto Slide">
  <p:cSld name="Photo Slide 8">
    <p:spTree>
      <p:nvGrpSpPr>
        <p:cNvPr id="1" name="Shape 860"/>
        <p:cNvGrpSpPr/>
        <p:nvPr/>
      </p:nvGrpSpPr>
      <p:grpSpPr>
        <a:xfrm>
          <a:off x="0" y="0"/>
          <a:ext cx="0" cy="0"/>
          <a:chOff x="0" y="0"/>
          <a:chExt cx="0" cy="0"/>
        </a:xfrm>
      </p:grpSpPr>
      <p:sp>
        <p:nvSpPr>
          <p:cNvPr id="861" name="Google Shape;861;p10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62" name="Google Shape;862;p10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63" name="Google Shape;863;p105"/>
          <p:cNvGrpSpPr/>
          <p:nvPr/>
        </p:nvGrpSpPr>
        <p:grpSpPr>
          <a:xfrm>
            <a:off x="0" y="5379426"/>
            <a:ext cx="2807368" cy="753891"/>
            <a:chOff x="0" y="5379426"/>
            <a:chExt cx="2807368" cy="753891"/>
          </a:xfrm>
        </p:grpSpPr>
        <p:sp>
          <p:nvSpPr>
            <p:cNvPr id="864" name="Google Shape;864;p10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5" name="Google Shape;865;p10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66" name="Google Shape;866;p105"/>
          <p:cNvSpPr>
            <a:spLocks noGrp="1"/>
          </p:cNvSpPr>
          <p:nvPr>
            <p:ph type="pic" idx="2"/>
          </p:nvPr>
        </p:nvSpPr>
        <p:spPr>
          <a:xfrm>
            <a:off x="2807368" y="457202"/>
            <a:ext cx="8915400" cy="5943598"/>
          </a:xfrm>
          <a:prstGeom prst="rect">
            <a:avLst/>
          </a:prstGeom>
          <a:noFill/>
          <a:ln>
            <a:noFill/>
          </a:ln>
        </p:spPr>
      </p:sp>
      <p:pic>
        <p:nvPicPr>
          <p:cNvPr id="867" name="Google Shape;867;p10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ation">
  <p:cSld name="Quotation 12">
    <p:spTree>
      <p:nvGrpSpPr>
        <p:cNvPr id="1" name="Shape 868"/>
        <p:cNvGrpSpPr/>
        <p:nvPr/>
      </p:nvGrpSpPr>
      <p:grpSpPr>
        <a:xfrm>
          <a:off x="0" y="0"/>
          <a:ext cx="0" cy="0"/>
          <a:chOff x="0" y="0"/>
          <a:chExt cx="0" cy="0"/>
        </a:xfrm>
      </p:grpSpPr>
      <p:sp>
        <p:nvSpPr>
          <p:cNvPr id="869" name="Google Shape;869;p10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0" name="Google Shape;870;p10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1" name="Google Shape;871;p10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2" name="Google Shape;872;p10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73" name="Google Shape;873;p10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74" name="Google Shape;874;p10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5" name="Google Shape;875;p106"/>
          <p:cNvGrpSpPr/>
          <p:nvPr/>
        </p:nvGrpSpPr>
        <p:grpSpPr>
          <a:xfrm>
            <a:off x="7191542" y="1"/>
            <a:ext cx="5000459" cy="1425992"/>
            <a:chOff x="7191542" y="1"/>
            <a:chExt cx="5000459" cy="1425992"/>
          </a:xfrm>
        </p:grpSpPr>
        <p:pic>
          <p:nvPicPr>
            <p:cNvPr id="876" name="Google Shape;876;p10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77" name="Google Shape;877;p106"/>
            <p:cNvGrpSpPr/>
            <p:nvPr/>
          </p:nvGrpSpPr>
          <p:grpSpPr>
            <a:xfrm>
              <a:off x="7191542" y="1"/>
              <a:ext cx="5000459" cy="1425992"/>
              <a:chOff x="7186272" y="0"/>
              <a:chExt cx="5005729" cy="1427495"/>
            </a:xfrm>
          </p:grpSpPr>
          <p:sp>
            <p:nvSpPr>
              <p:cNvPr id="878" name="Google Shape;878;p10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9" name="Google Shape;879;p10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80" name="Google Shape;880;p10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881"/>
        <p:cNvGrpSpPr/>
        <p:nvPr/>
      </p:nvGrpSpPr>
      <p:grpSpPr>
        <a:xfrm>
          <a:off x="0" y="0"/>
          <a:ext cx="0" cy="0"/>
          <a:chOff x="0" y="0"/>
          <a:chExt cx="0" cy="0"/>
        </a:xfrm>
      </p:grpSpPr>
      <p:grpSp>
        <p:nvGrpSpPr>
          <p:cNvPr id="882" name="Google Shape;882;p107"/>
          <p:cNvGrpSpPr/>
          <p:nvPr/>
        </p:nvGrpSpPr>
        <p:grpSpPr>
          <a:xfrm>
            <a:off x="7191542" y="1"/>
            <a:ext cx="5000459" cy="1425992"/>
            <a:chOff x="7191542" y="1"/>
            <a:chExt cx="5000459" cy="1425992"/>
          </a:xfrm>
        </p:grpSpPr>
        <p:pic>
          <p:nvPicPr>
            <p:cNvPr id="883" name="Google Shape;883;p10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84" name="Google Shape;884;p107"/>
            <p:cNvGrpSpPr/>
            <p:nvPr/>
          </p:nvGrpSpPr>
          <p:grpSpPr>
            <a:xfrm>
              <a:off x="7191542" y="1"/>
              <a:ext cx="5000459" cy="1425992"/>
              <a:chOff x="7186272" y="0"/>
              <a:chExt cx="5005729" cy="1427495"/>
            </a:xfrm>
          </p:grpSpPr>
          <p:sp>
            <p:nvSpPr>
              <p:cNvPr id="885" name="Google Shape;885;p10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6" name="Google Shape;886;p10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87" name="Google Shape;887;p10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8" name="Google Shape;888;p10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9" name="Google Shape;889;p10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0" name="Google Shape;890;p10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91" name="Google Shape;891;p10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Quotation">
  <p:cSld name="Quotation 13">
    <p:spTree>
      <p:nvGrpSpPr>
        <p:cNvPr id="1" name="Shape 892"/>
        <p:cNvGrpSpPr/>
        <p:nvPr/>
      </p:nvGrpSpPr>
      <p:grpSpPr>
        <a:xfrm>
          <a:off x="0" y="0"/>
          <a:ext cx="0" cy="0"/>
          <a:chOff x="0" y="0"/>
          <a:chExt cx="0" cy="0"/>
        </a:xfrm>
      </p:grpSpPr>
      <p:sp>
        <p:nvSpPr>
          <p:cNvPr id="893" name="Google Shape;893;p10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4" name="Google Shape;894;p10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5" name="Google Shape;895;p10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6" name="Google Shape;896;p10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7" name="Google Shape;897;p10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98" name="Google Shape;898;p10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99" name="Google Shape;899;p108"/>
          <p:cNvGrpSpPr/>
          <p:nvPr/>
        </p:nvGrpSpPr>
        <p:grpSpPr>
          <a:xfrm>
            <a:off x="7191542" y="1"/>
            <a:ext cx="5000459" cy="1425992"/>
            <a:chOff x="7191542" y="1"/>
            <a:chExt cx="5000459" cy="1425992"/>
          </a:xfrm>
        </p:grpSpPr>
        <p:pic>
          <p:nvPicPr>
            <p:cNvPr id="900" name="Google Shape;900;p10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01" name="Google Shape;901;p108"/>
            <p:cNvGrpSpPr/>
            <p:nvPr/>
          </p:nvGrpSpPr>
          <p:grpSpPr>
            <a:xfrm>
              <a:off x="7191542" y="1"/>
              <a:ext cx="5000459" cy="1425992"/>
              <a:chOff x="7186272" y="0"/>
              <a:chExt cx="5005729" cy="1427495"/>
            </a:xfrm>
          </p:grpSpPr>
          <p:sp>
            <p:nvSpPr>
              <p:cNvPr id="902" name="Google Shape;902;p10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3" name="Google Shape;903;p10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04" name="Google Shape;904;p10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905"/>
        <p:cNvGrpSpPr/>
        <p:nvPr/>
      </p:nvGrpSpPr>
      <p:grpSpPr>
        <a:xfrm>
          <a:off x="0" y="0"/>
          <a:ext cx="0" cy="0"/>
          <a:chOff x="0" y="0"/>
          <a:chExt cx="0" cy="0"/>
        </a:xfrm>
      </p:grpSpPr>
      <p:sp>
        <p:nvSpPr>
          <p:cNvPr id="906" name="Google Shape;906;p109"/>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7" name="Google Shape;907;p109"/>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8" name="Google Shape;908;p109"/>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909" name="Google Shape;909;p109"/>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10" name="Google Shape;910;p109"/>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911" name="Google Shape;911;p109"/>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2" name="Google Shape;912;p109"/>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3" name="Google Shape;913;p109"/>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914" name="Google Shape;914;p109"/>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9194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5" name="Google Shape;915;p109"/>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6" name="Google Shape;916;p109"/>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1pPr>
            <a:lvl2pPr marL="38100" marR="0" lvl="1"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2pPr>
            <a:lvl3pPr marL="38100" marR="0" lvl="2"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3pPr>
            <a:lvl4pPr marL="38100" marR="0" lvl="3"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4pPr>
            <a:lvl5pPr marL="38100" marR="0" lvl="4"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5pPr>
            <a:lvl6pPr marL="38100" marR="0" lvl="5"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6pPr>
            <a:lvl7pPr marL="38100" marR="0" lvl="6"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7pPr>
            <a:lvl8pPr marL="38100" marR="0" lvl="7"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8pPr>
            <a:lvl9pPr marL="38100" marR="0" lvl="8"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917"/>
        <p:cNvGrpSpPr/>
        <p:nvPr/>
      </p:nvGrpSpPr>
      <p:grpSpPr>
        <a:xfrm>
          <a:off x="0" y="0"/>
          <a:ext cx="0" cy="0"/>
          <a:chOff x="0" y="0"/>
          <a:chExt cx="0" cy="0"/>
        </a:xfrm>
      </p:grpSpPr>
      <p:sp>
        <p:nvSpPr>
          <p:cNvPr id="918" name="Google Shape;918;p11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p11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0" name="Google Shape;920;p11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1" name="Google Shape;921;p11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22" name="Google Shape;922;p11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23" name="Google Shape;923;p11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24" name="Google Shape;924;p110"/>
          <p:cNvGrpSpPr/>
          <p:nvPr/>
        </p:nvGrpSpPr>
        <p:grpSpPr>
          <a:xfrm>
            <a:off x="7191542" y="1"/>
            <a:ext cx="5000459" cy="1425992"/>
            <a:chOff x="7191542" y="1"/>
            <a:chExt cx="5000459" cy="1425992"/>
          </a:xfrm>
        </p:grpSpPr>
        <p:pic>
          <p:nvPicPr>
            <p:cNvPr id="925" name="Google Shape;925;p11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26" name="Google Shape;926;p110"/>
            <p:cNvGrpSpPr/>
            <p:nvPr/>
          </p:nvGrpSpPr>
          <p:grpSpPr>
            <a:xfrm>
              <a:off x="7191542" y="1"/>
              <a:ext cx="5000459" cy="1425992"/>
              <a:chOff x="7186272" y="0"/>
              <a:chExt cx="5005729" cy="1427495"/>
            </a:xfrm>
          </p:grpSpPr>
          <p:sp>
            <p:nvSpPr>
              <p:cNvPr id="927" name="Google Shape;927;p11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8" name="Google Shape;928;p11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29" name="Google Shape;929;p11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ntent">
  <p:cSld name="Two Content 8">
    <p:spTree>
      <p:nvGrpSpPr>
        <p:cNvPr id="1" name="Shape 930"/>
        <p:cNvGrpSpPr/>
        <p:nvPr/>
      </p:nvGrpSpPr>
      <p:grpSpPr>
        <a:xfrm>
          <a:off x="0" y="0"/>
          <a:ext cx="0" cy="0"/>
          <a:chOff x="0" y="0"/>
          <a:chExt cx="0" cy="0"/>
        </a:xfrm>
      </p:grpSpPr>
      <p:sp>
        <p:nvSpPr>
          <p:cNvPr id="931" name="Google Shape;931;p11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2" name="Google Shape;932;p11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33" name="Google Shape;933;p111"/>
          <p:cNvGrpSpPr/>
          <p:nvPr/>
        </p:nvGrpSpPr>
        <p:grpSpPr>
          <a:xfrm>
            <a:off x="7191542" y="1"/>
            <a:ext cx="5000459" cy="1425992"/>
            <a:chOff x="7191542" y="1"/>
            <a:chExt cx="5000459" cy="1425992"/>
          </a:xfrm>
        </p:grpSpPr>
        <p:pic>
          <p:nvPicPr>
            <p:cNvPr id="934" name="Google Shape;934;p11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35" name="Google Shape;935;p111"/>
            <p:cNvGrpSpPr/>
            <p:nvPr/>
          </p:nvGrpSpPr>
          <p:grpSpPr>
            <a:xfrm>
              <a:off x="7191542" y="1"/>
              <a:ext cx="5000459" cy="1425992"/>
              <a:chOff x="7186272" y="0"/>
              <a:chExt cx="5005729" cy="1427495"/>
            </a:xfrm>
          </p:grpSpPr>
          <p:sp>
            <p:nvSpPr>
              <p:cNvPr id="936" name="Google Shape;936;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7" name="Google Shape;937;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38" name="Google Shape;938;p11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9" name="Google Shape;939;p11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0" name="Google Shape;940;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41" name="Google Shape;941;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7" name="Google Shape;97;p31"/>
          <p:cNvGrpSpPr/>
          <p:nvPr/>
        </p:nvGrpSpPr>
        <p:grpSpPr>
          <a:xfrm>
            <a:off x="7191542" y="1"/>
            <a:ext cx="5000459" cy="1425992"/>
            <a:chOff x="7191542" y="1"/>
            <a:chExt cx="5000459" cy="1425992"/>
          </a:xfrm>
        </p:grpSpPr>
        <p:pic>
          <p:nvPicPr>
            <p:cNvPr id="98" name="Google Shape;98;p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9" name="Google Shape;99;p31"/>
            <p:cNvGrpSpPr/>
            <p:nvPr/>
          </p:nvGrpSpPr>
          <p:grpSpPr>
            <a:xfrm>
              <a:off x="7191542" y="1"/>
              <a:ext cx="5000459" cy="1425992"/>
              <a:chOff x="7186272" y="0"/>
              <a:chExt cx="5005729" cy="1427495"/>
            </a:xfrm>
          </p:grpSpPr>
          <p:sp>
            <p:nvSpPr>
              <p:cNvPr id="100" name="Google Shape;100;p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2" name="Google Shape;102;p3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p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5" name="Google Shape;105;p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on">
  <p:cSld name="Comparison 7">
    <p:spTree>
      <p:nvGrpSpPr>
        <p:cNvPr id="1" name="Shape 942"/>
        <p:cNvGrpSpPr/>
        <p:nvPr/>
      </p:nvGrpSpPr>
      <p:grpSpPr>
        <a:xfrm>
          <a:off x="0" y="0"/>
          <a:ext cx="0" cy="0"/>
          <a:chOff x="0" y="0"/>
          <a:chExt cx="0" cy="0"/>
        </a:xfrm>
      </p:grpSpPr>
      <p:grpSp>
        <p:nvGrpSpPr>
          <p:cNvPr id="943" name="Google Shape;943;p112"/>
          <p:cNvGrpSpPr/>
          <p:nvPr/>
        </p:nvGrpSpPr>
        <p:grpSpPr>
          <a:xfrm>
            <a:off x="7191542" y="1"/>
            <a:ext cx="5000459" cy="1425992"/>
            <a:chOff x="7191542" y="1"/>
            <a:chExt cx="5000459" cy="1425992"/>
          </a:xfrm>
        </p:grpSpPr>
        <p:pic>
          <p:nvPicPr>
            <p:cNvPr id="944" name="Google Shape;944;p1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45" name="Google Shape;945;p112"/>
            <p:cNvGrpSpPr/>
            <p:nvPr/>
          </p:nvGrpSpPr>
          <p:grpSpPr>
            <a:xfrm>
              <a:off x="7191542" y="1"/>
              <a:ext cx="5000459" cy="1425992"/>
              <a:chOff x="7186272" y="0"/>
              <a:chExt cx="5005729" cy="1427495"/>
            </a:xfrm>
          </p:grpSpPr>
          <p:sp>
            <p:nvSpPr>
              <p:cNvPr id="946" name="Google Shape;946;p1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7" name="Google Shape;947;p1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48" name="Google Shape;948;p1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9" name="Google Shape;949;p11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0" name="Google Shape;950;p11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1" name="Google Shape;951;p11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2" name="Google Shape;952;p11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3" name="Google Shape;953;p1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4" name="Google Shape;954;p1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55" name="Google Shape;955;p1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p:cSld name="Title Only 7">
    <p:spTree>
      <p:nvGrpSpPr>
        <p:cNvPr id="1" name="Shape 956"/>
        <p:cNvGrpSpPr/>
        <p:nvPr/>
      </p:nvGrpSpPr>
      <p:grpSpPr>
        <a:xfrm>
          <a:off x="0" y="0"/>
          <a:ext cx="0" cy="0"/>
          <a:chOff x="0" y="0"/>
          <a:chExt cx="0" cy="0"/>
        </a:xfrm>
      </p:grpSpPr>
      <p:grpSp>
        <p:nvGrpSpPr>
          <p:cNvPr id="957" name="Google Shape;957;p113"/>
          <p:cNvGrpSpPr/>
          <p:nvPr/>
        </p:nvGrpSpPr>
        <p:grpSpPr>
          <a:xfrm>
            <a:off x="7191542" y="1"/>
            <a:ext cx="5000459" cy="1425992"/>
            <a:chOff x="7191542" y="1"/>
            <a:chExt cx="5000459" cy="1425992"/>
          </a:xfrm>
        </p:grpSpPr>
        <p:pic>
          <p:nvPicPr>
            <p:cNvPr id="958" name="Google Shape;958;p11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9" name="Google Shape;959;p113"/>
            <p:cNvGrpSpPr/>
            <p:nvPr/>
          </p:nvGrpSpPr>
          <p:grpSpPr>
            <a:xfrm>
              <a:off x="7191542" y="1"/>
              <a:ext cx="5000459" cy="1425992"/>
              <a:chOff x="7186272" y="0"/>
              <a:chExt cx="5005729" cy="1427495"/>
            </a:xfrm>
          </p:grpSpPr>
          <p:sp>
            <p:nvSpPr>
              <p:cNvPr id="960" name="Google Shape;960;p1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1" name="Google Shape;961;p1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62" name="Google Shape;962;p1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3" name="Google Shape;963;p1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64" name="Google Shape;964;p1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65" name="Google Shape;965;p1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End">
  <p:cSld name="End 8">
    <p:spTree>
      <p:nvGrpSpPr>
        <p:cNvPr id="1" name="Shape 966"/>
        <p:cNvGrpSpPr/>
        <p:nvPr/>
      </p:nvGrpSpPr>
      <p:grpSpPr>
        <a:xfrm>
          <a:off x="0" y="0"/>
          <a:ext cx="0" cy="0"/>
          <a:chOff x="0" y="0"/>
          <a:chExt cx="0" cy="0"/>
        </a:xfrm>
      </p:grpSpPr>
      <p:grpSp>
        <p:nvGrpSpPr>
          <p:cNvPr id="967" name="Google Shape;967;p114"/>
          <p:cNvGrpSpPr/>
          <p:nvPr/>
        </p:nvGrpSpPr>
        <p:grpSpPr>
          <a:xfrm>
            <a:off x="0" y="0"/>
            <a:ext cx="12192000" cy="2148830"/>
            <a:chOff x="0" y="0"/>
            <a:chExt cx="12192000" cy="2148830"/>
          </a:xfrm>
        </p:grpSpPr>
        <p:sp>
          <p:nvSpPr>
            <p:cNvPr id="968" name="Google Shape;968;p11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9" name="Google Shape;969;p11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0" name="Google Shape;970;p11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1" name="Google Shape;971;p11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2" name="Google Shape;972;p11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73" name="Google Shape;973;p114"/>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974" name="Google Shape;974;p11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975"/>
        <p:cNvGrpSpPr/>
        <p:nvPr/>
      </p:nvGrpSpPr>
      <p:grpSpPr>
        <a:xfrm>
          <a:off x="0" y="0"/>
          <a:ext cx="0" cy="0"/>
          <a:chOff x="0" y="0"/>
          <a:chExt cx="0" cy="0"/>
        </a:xfrm>
      </p:grpSpPr>
      <p:sp>
        <p:nvSpPr>
          <p:cNvPr id="976" name="Google Shape;976;p11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7" name="Google Shape;977;p11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8" name="Google Shape;978;p11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9" name="Google Shape;979;p1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80" name="Google Shape;980;p1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81" name="Google Shape;981;p1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82" name="Google Shape;982;p116"/>
          <p:cNvGrpSpPr/>
          <p:nvPr/>
        </p:nvGrpSpPr>
        <p:grpSpPr>
          <a:xfrm>
            <a:off x="7191542" y="1"/>
            <a:ext cx="5000459" cy="1425992"/>
            <a:chOff x="7191542" y="1"/>
            <a:chExt cx="5000459" cy="1425992"/>
          </a:xfrm>
        </p:grpSpPr>
        <p:pic>
          <p:nvPicPr>
            <p:cNvPr id="983" name="Google Shape;983;p1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84" name="Google Shape;984;p116"/>
            <p:cNvGrpSpPr/>
            <p:nvPr/>
          </p:nvGrpSpPr>
          <p:grpSpPr>
            <a:xfrm>
              <a:off x="7191542" y="1"/>
              <a:ext cx="5000459" cy="1425992"/>
              <a:chOff x="7186272" y="0"/>
              <a:chExt cx="5005729" cy="1427495"/>
            </a:xfrm>
          </p:grpSpPr>
          <p:sp>
            <p:nvSpPr>
              <p:cNvPr id="985" name="Google Shape;985;p1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6" name="Google Shape;986;p1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87" name="Google Shape;987;p11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3_Quotation">
  <p:cSld name="3_Quotation 2">
    <p:spTree>
      <p:nvGrpSpPr>
        <p:cNvPr id="1" name="Shape 988"/>
        <p:cNvGrpSpPr/>
        <p:nvPr/>
      </p:nvGrpSpPr>
      <p:grpSpPr>
        <a:xfrm>
          <a:off x="0" y="0"/>
          <a:ext cx="0" cy="0"/>
          <a:chOff x="0" y="0"/>
          <a:chExt cx="0" cy="0"/>
        </a:xfrm>
      </p:grpSpPr>
      <p:sp>
        <p:nvSpPr>
          <p:cNvPr id="989" name="Google Shape;989;p11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0" name="Google Shape;990;p11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1" name="Google Shape;991;p11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2" name="Google Shape;992;p11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93" name="Google Shape;993;p11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94" name="Google Shape;994;p1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95" name="Google Shape;995;p117"/>
          <p:cNvGrpSpPr/>
          <p:nvPr/>
        </p:nvGrpSpPr>
        <p:grpSpPr>
          <a:xfrm>
            <a:off x="7191542" y="1"/>
            <a:ext cx="5000459" cy="1425992"/>
            <a:chOff x="7191542" y="1"/>
            <a:chExt cx="5000459" cy="1425992"/>
          </a:xfrm>
        </p:grpSpPr>
        <p:pic>
          <p:nvPicPr>
            <p:cNvPr id="996" name="Google Shape;996;p11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97" name="Google Shape;997;p117"/>
            <p:cNvGrpSpPr/>
            <p:nvPr/>
          </p:nvGrpSpPr>
          <p:grpSpPr>
            <a:xfrm>
              <a:off x="7191542" y="1"/>
              <a:ext cx="5000459" cy="1425992"/>
              <a:chOff x="7186272" y="0"/>
              <a:chExt cx="5005729" cy="1427495"/>
            </a:xfrm>
          </p:grpSpPr>
          <p:sp>
            <p:nvSpPr>
              <p:cNvPr id="998" name="Google Shape;998;p11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9" name="Google Shape;999;p11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000" name="Google Shape;1000;p11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ver">
  <p:cSld name="Cover 10">
    <p:spTree>
      <p:nvGrpSpPr>
        <p:cNvPr id="1" name="Shape 1001"/>
        <p:cNvGrpSpPr/>
        <p:nvPr/>
      </p:nvGrpSpPr>
      <p:grpSpPr>
        <a:xfrm>
          <a:off x="0" y="0"/>
          <a:ext cx="0" cy="0"/>
          <a:chOff x="0" y="0"/>
          <a:chExt cx="0" cy="0"/>
        </a:xfrm>
      </p:grpSpPr>
      <p:sp>
        <p:nvSpPr>
          <p:cNvPr id="1002" name="Google Shape;1002;p11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3" name="Google Shape;1003;p11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4" name="Google Shape;1004;p11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5" name="Google Shape;1005;p118"/>
          <p:cNvSpPr>
            <a:spLocks noGrp="1"/>
          </p:cNvSpPr>
          <p:nvPr>
            <p:ph type="pic" idx="2"/>
          </p:nvPr>
        </p:nvSpPr>
        <p:spPr>
          <a:xfrm>
            <a:off x="7118684" y="233915"/>
            <a:ext cx="5073316" cy="5943600"/>
          </a:xfrm>
          <a:prstGeom prst="rect">
            <a:avLst/>
          </a:prstGeom>
          <a:noFill/>
          <a:ln>
            <a:noFill/>
          </a:ln>
        </p:spPr>
      </p:sp>
      <p:grpSp>
        <p:nvGrpSpPr>
          <p:cNvPr id="1006" name="Google Shape;1006;p118"/>
          <p:cNvGrpSpPr/>
          <p:nvPr/>
        </p:nvGrpSpPr>
        <p:grpSpPr>
          <a:xfrm>
            <a:off x="0" y="5020348"/>
            <a:ext cx="12192000" cy="1837653"/>
            <a:chOff x="0" y="5020348"/>
            <a:chExt cx="12192000" cy="1837653"/>
          </a:xfrm>
        </p:grpSpPr>
        <p:sp>
          <p:nvSpPr>
            <p:cNvPr id="1007" name="Google Shape;1007;p11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8" name="Google Shape;1008;p11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9" name="Google Shape;1009;p118"/>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Divider">
  <p:cSld name="Divider 9">
    <p:bg>
      <p:bgPr>
        <a:solidFill>
          <a:schemeClr val="lt2"/>
        </a:solidFill>
        <a:effectLst/>
      </p:bgPr>
    </p:bg>
    <p:spTree>
      <p:nvGrpSpPr>
        <p:cNvPr id="1" name="Shape 1010"/>
        <p:cNvGrpSpPr/>
        <p:nvPr/>
      </p:nvGrpSpPr>
      <p:grpSpPr>
        <a:xfrm>
          <a:off x="0" y="0"/>
          <a:ext cx="0" cy="0"/>
          <a:chOff x="0" y="0"/>
          <a:chExt cx="0" cy="0"/>
        </a:xfrm>
      </p:grpSpPr>
      <p:grpSp>
        <p:nvGrpSpPr>
          <p:cNvPr id="1011" name="Google Shape;1011;p119"/>
          <p:cNvGrpSpPr/>
          <p:nvPr/>
        </p:nvGrpSpPr>
        <p:grpSpPr>
          <a:xfrm>
            <a:off x="0" y="5020347"/>
            <a:ext cx="12192000" cy="1837653"/>
            <a:chOff x="0" y="5020347"/>
            <a:chExt cx="12192000" cy="1837653"/>
          </a:xfrm>
        </p:grpSpPr>
        <p:sp>
          <p:nvSpPr>
            <p:cNvPr id="1012" name="Google Shape;1012;p11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3" name="Google Shape;1013;p11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4" name="Google Shape;1014;p11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5" name="Google Shape;1015;p11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016" name="Google Shape;1016;p11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7" name="Google Shape;1017;p11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hoto Slide">
  <p:cSld name="Photo Slide 9">
    <p:spTree>
      <p:nvGrpSpPr>
        <p:cNvPr id="1" name="Shape 1018"/>
        <p:cNvGrpSpPr/>
        <p:nvPr/>
      </p:nvGrpSpPr>
      <p:grpSpPr>
        <a:xfrm>
          <a:off x="0" y="0"/>
          <a:ext cx="0" cy="0"/>
          <a:chOff x="0" y="0"/>
          <a:chExt cx="0" cy="0"/>
        </a:xfrm>
      </p:grpSpPr>
      <p:sp>
        <p:nvSpPr>
          <p:cNvPr id="1019" name="Google Shape;1019;p12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20" name="Google Shape;1020;p12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021" name="Google Shape;1021;p120"/>
          <p:cNvGrpSpPr/>
          <p:nvPr/>
        </p:nvGrpSpPr>
        <p:grpSpPr>
          <a:xfrm>
            <a:off x="0" y="5379426"/>
            <a:ext cx="2807368" cy="753891"/>
            <a:chOff x="0" y="5379426"/>
            <a:chExt cx="2807368" cy="753891"/>
          </a:xfrm>
        </p:grpSpPr>
        <p:sp>
          <p:nvSpPr>
            <p:cNvPr id="1022" name="Google Shape;1022;p12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3" name="Google Shape;1023;p12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24" name="Google Shape;1024;p120"/>
          <p:cNvSpPr>
            <a:spLocks noGrp="1"/>
          </p:cNvSpPr>
          <p:nvPr>
            <p:ph type="pic" idx="2"/>
          </p:nvPr>
        </p:nvSpPr>
        <p:spPr>
          <a:xfrm>
            <a:off x="2807368" y="457202"/>
            <a:ext cx="8915400" cy="5943598"/>
          </a:xfrm>
          <a:prstGeom prst="rect">
            <a:avLst/>
          </a:prstGeom>
          <a:noFill/>
          <a:ln>
            <a:noFill/>
          </a:ln>
        </p:spPr>
      </p:sp>
      <p:pic>
        <p:nvPicPr>
          <p:cNvPr id="1025" name="Google Shape;1025;p120"/>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ation">
  <p:cSld name="Quotation 14">
    <p:spTree>
      <p:nvGrpSpPr>
        <p:cNvPr id="1" name="Shape 1026"/>
        <p:cNvGrpSpPr/>
        <p:nvPr/>
      </p:nvGrpSpPr>
      <p:grpSpPr>
        <a:xfrm>
          <a:off x="0" y="0"/>
          <a:ext cx="0" cy="0"/>
          <a:chOff x="0" y="0"/>
          <a:chExt cx="0" cy="0"/>
        </a:xfrm>
      </p:grpSpPr>
      <p:sp>
        <p:nvSpPr>
          <p:cNvPr id="1027" name="Google Shape;1027;p12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8" name="Google Shape;1028;p12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9" name="Google Shape;1029;p12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0" name="Google Shape;1030;p1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1" name="Google Shape;1031;p1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32" name="Google Shape;1032;p1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33" name="Google Shape;1033;p121"/>
          <p:cNvGrpSpPr/>
          <p:nvPr/>
        </p:nvGrpSpPr>
        <p:grpSpPr>
          <a:xfrm>
            <a:off x="7191542" y="1"/>
            <a:ext cx="5000459" cy="1425992"/>
            <a:chOff x="7191542" y="1"/>
            <a:chExt cx="5000459" cy="1425992"/>
          </a:xfrm>
        </p:grpSpPr>
        <p:pic>
          <p:nvPicPr>
            <p:cNvPr id="1034" name="Google Shape;1034;p12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35" name="Google Shape;1035;p121"/>
            <p:cNvGrpSpPr/>
            <p:nvPr/>
          </p:nvGrpSpPr>
          <p:grpSpPr>
            <a:xfrm>
              <a:off x="7191542" y="1"/>
              <a:ext cx="5000459" cy="1425992"/>
              <a:chOff x="7186272" y="0"/>
              <a:chExt cx="5005729" cy="1427495"/>
            </a:xfrm>
          </p:grpSpPr>
          <p:sp>
            <p:nvSpPr>
              <p:cNvPr id="1036" name="Google Shape;1036;p1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7" name="Google Shape;1037;p1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038" name="Google Shape;1038;p121"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9">
    <p:spTree>
      <p:nvGrpSpPr>
        <p:cNvPr id="1" name="Shape 1039"/>
        <p:cNvGrpSpPr/>
        <p:nvPr/>
      </p:nvGrpSpPr>
      <p:grpSpPr>
        <a:xfrm>
          <a:off x="0" y="0"/>
          <a:ext cx="0" cy="0"/>
          <a:chOff x="0" y="0"/>
          <a:chExt cx="0" cy="0"/>
        </a:xfrm>
      </p:grpSpPr>
      <p:grpSp>
        <p:nvGrpSpPr>
          <p:cNvPr id="1040" name="Google Shape;1040;p122"/>
          <p:cNvGrpSpPr/>
          <p:nvPr/>
        </p:nvGrpSpPr>
        <p:grpSpPr>
          <a:xfrm>
            <a:off x="7191542" y="1"/>
            <a:ext cx="5000459" cy="1425992"/>
            <a:chOff x="7191542" y="1"/>
            <a:chExt cx="5000459" cy="1425992"/>
          </a:xfrm>
        </p:grpSpPr>
        <p:pic>
          <p:nvPicPr>
            <p:cNvPr id="1041" name="Google Shape;1041;p1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42" name="Google Shape;1042;p122"/>
            <p:cNvGrpSpPr/>
            <p:nvPr/>
          </p:nvGrpSpPr>
          <p:grpSpPr>
            <a:xfrm>
              <a:off x="7191542" y="1"/>
              <a:ext cx="5000459" cy="1425992"/>
              <a:chOff x="7186272" y="0"/>
              <a:chExt cx="5005729" cy="1427495"/>
            </a:xfrm>
          </p:grpSpPr>
          <p:sp>
            <p:nvSpPr>
              <p:cNvPr id="1043" name="Google Shape;1043;p1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4" name="Google Shape;1044;p1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45" name="Google Shape;1045;p12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6" name="Google Shape;1046;p12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7" name="Google Shape;1047;p1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8" name="Google Shape;1048;p1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49" name="Google Shape;1049;p1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theme" Target="../theme/theme1.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26" Type="http://schemas.openxmlformats.org/officeDocument/2006/relationships/slideLayout" Target="../slideLayouts/slideLayout227.xml"/><Relationship Id="rId3" Type="http://schemas.openxmlformats.org/officeDocument/2006/relationships/slideLayout" Target="../slideLayouts/slideLayout204.xml"/><Relationship Id="rId21" Type="http://schemas.openxmlformats.org/officeDocument/2006/relationships/slideLayout" Target="../slideLayouts/slideLayout222.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5" Type="http://schemas.openxmlformats.org/officeDocument/2006/relationships/slideLayout" Target="../slideLayouts/slideLayout226.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slideLayout" Target="../slideLayouts/slideLayout221.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24" Type="http://schemas.openxmlformats.org/officeDocument/2006/relationships/slideLayout" Target="../slideLayouts/slideLayout225.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23" Type="http://schemas.openxmlformats.org/officeDocument/2006/relationships/slideLayout" Target="../slideLayouts/slideLayout224.xml"/><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 Id="rId22" Type="http://schemas.openxmlformats.org/officeDocument/2006/relationships/slideLayout" Target="../slideLayouts/slideLayout22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theme" Target="../theme/theme3.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4.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 id="2147483840" r:id="rId192"/>
    <p:sldLayoutId id="2147483841" r:id="rId193"/>
    <p:sldLayoutId id="2147483842" r:id="rId194"/>
    <p:sldLayoutId id="2147483843" r:id="rId195"/>
    <p:sldLayoutId id="2147483844" r:id="rId196"/>
    <p:sldLayoutId id="2147483845" r:id="rId197"/>
    <p:sldLayoutId id="2147483846" r:id="rId198"/>
    <p:sldLayoutId id="2147483847" r:id="rId199"/>
    <p:sldLayoutId id="2147483848" r:id="rId200"/>
    <p:sldLayoutId id="2147483849" r:id="rId20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5"/>
        <p:cNvGrpSpPr/>
        <p:nvPr/>
      </p:nvGrpSpPr>
      <p:grpSpPr>
        <a:xfrm>
          <a:off x="0" y="0"/>
          <a:ext cx="0" cy="0"/>
          <a:chOff x="0" y="0"/>
          <a:chExt cx="0" cy="0"/>
        </a:xfrm>
      </p:grpSpPr>
      <p:sp>
        <p:nvSpPr>
          <p:cNvPr id="2016" name="Google Shape;2016;p2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7" name="Google Shape;2017;p2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18" name="Google Shape;2018;p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19" name="Google Shape;2019;p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9"/>
        <p:cNvGrpSpPr/>
        <p:nvPr/>
      </p:nvGrpSpPr>
      <p:grpSpPr>
        <a:xfrm>
          <a:off x="0" y="0"/>
          <a:ext cx="0" cy="0"/>
          <a:chOff x="0" y="0"/>
          <a:chExt cx="0" cy="0"/>
        </a:xfrm>
      </p:grpSpPr>
      <p:sp>
        <p:nvSpPr>
          <p:cNvPr id="2290" name="Google Shape;2290;g2255cd46139_0_279"/>
          <p:cNvSpPr/>
          <p:nvPr/>
        </p:nvSpPr>
        <p:spPr>
          <a:xfrm>
            <a:off x="1" y="6400800"/>
            <a:ext cx="12192000" cy="4572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291" name="Google Shape;2291;g2255cd46139_0_279"/>
          <p:cNvSpPr/>
          <p:nvPr/>
        </p:nvSpPr>
        <p:spPr>
          <a:xfrm>
            <a:off x="1" y="6334316"/>
            <a:ext cx="12192000" cy="66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292" name="Google Shape;2292;g2255cd46139_0_279"/>
          <p:cNvSpPr txBox="1">
            <a:spLocks noGrp="1"/>
          </p:cNvSpPr>
          <p:nvPr>
            <p:ph type="title"/>
          </p:nvPr>
        </p:nvSpPr>
        <p:spPr>
          <a:xfrm>
            <a:off x="1097280" y="286605"/>
            <a:ext cx="10058400" cy="1450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chemeClr val="dk1"/>
              </a:buClr>
              <a:buSzPts val="4800"/>
              <a:buFont typeface="Gill Sans"/>
              <a:buNone/>
              <a:defRPr sz="4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3" name="Google Shape;2293;g2255cd46139_0_279"/>
          <p:cNvSpPr txBox="1">
            <a:spLocks noGrp="1"/>
          </p:cNvSpPr>
          <p:nvPr>
            <p:ph type="body" idx="1"/>
          </p:nvPr>
        </p:nvSpPr>
        <p:spPr>
          <a:xfrm>
            <a:off x="1097279" y="1845734"/>
            <a:ext cx="10058400" cy="40233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200"/>
              </a:spcBef>
              <a:spcAft>
                <a:spcPts val="0"/>
              </a:spcAft>
              <a:buClr>
                <a:schemeClr val="accent2"/>
              </a:buClr>
              <a:buSzPts val="1800"/>
              <a:buFont typeface="Arial"/>
              <a:buChar char="•"/>
              <a:defRPr sz="1800" b="0" i="0" u="none" strike="noStrike" cap="none">
                <a:solidFill>
                  <a:schemeClr val="accent1"/>
                </a:solidFill>
                <a:latin typeface="Gill Sans"/>
                <a:ea typeface="Gill Sans"/>
                <a:cs typeface="Gill Sans"/>
                <a:sym typeface="Gill Sans"/>
              </a:defRPr>
            </a:lvl2pPr>
            <a:lvl3pPr marL="1371600" marR="0" lvl="2" indent="-295275" algn="l" rtl="0">
              <a:lnSpc>
                <a:spcPct val="90000"/>
              </a:lnSpc>
              <a:spcBef>
                <a:spcPts val="400"/>
              </a:spcBef>
              <a:spcAft>
                <a:spcPts val="0"/>
              </a:spcAft>
              <a:buClr>
                <a:schemeClr val="accent2"/>
              </a:buClr>
              <a:buSzPts val="1050"/>
              <a:buFont typeface="Courier New"/>
              <a:buChar char="o"/>
              <a:defRPr sz="1400" b="0" i="0" u="none" strike="noStrike" cap="none">
                <a:solidFill>
                  <a:schemeClr val="accent4"/>
                </a:solidFill>
                <a:latin typeface="Gill Sans"/>
                <a:ea typeface="Gill Sans"/>
                <a:cs typeface="Gill Sans"/>
                <a:sym typeface="Gill Sans"/>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accent4"/>
                </a:solidFill>
                <a:latin typeface="Gill Sans"/>
                <a:ea typeface="Gill Sans"/>
                <a:cs typeface="Gill Sans"/>
                <a:sym typeface="Gill Sans"/>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chemeClr val="accent4"/>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24CC1"/>
                </a:solidFill>
                <a:latin typeface="Gill Sans"/>
                <a:ea typeface="Gill Sans"/>
                <a:cs typeface="Gill Sans"/>
                <a:sym typeface="Gill Sans"/>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24CC1"/>
                </a:solidFill>
                <a:latin typeface="Gill Sans"/>
                <a:ea typeface="Gill Sans"/>
                <a:cs typeface="Gill Sans"/>
                <a:sym typeface="Gill Sans"/>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24CC1"/>
                </a:solidFill>
                <a:latin typeface="Gill Sans"/>
                <a:ea typeface="Gill Sans"/>
                <a:cs typeface="Gill Sans"/>
                <a:sym typeface="Gill Sans"/>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24CC1"/>
                </a:solidFill>
                <a:latin typeface="Gill Sans"/>
                <a:ea typeface="Gill Sans"/>
                <a:cs typeface="Gill Sans"/>
                <a:sym typeface="Gill Sans"/>
              </a:defRPr>
            </a:lvl9pPr>
          </a:lstStyle>
          <a:p>
            <a:endParaRPr/>
          </a:p>
        </p:txBody>
      </p:sp>
      <p:sp>
        <p:nvSpPr>
          <p:cNvPr id="2294" name="Google Shape;2294;g2255cd46139_0_279"/>
          <p:cNvSpPr txBox="1">
            <a:spLocks noGrp="1"/>
          </p:cNvSpPr>
          <p:nvPr>
            <p:ph type="dt" idx="10"/>
          </p:nvPr>
        </p:nvSpPr>
        <p:spPr>
          <a:xfrm>
            <a:off x="1097282" y="6459787"/>
            <a:ext cx="2472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295" name="Google Shape;2295;g2255cd46139_0_279"/>
          <p:cNvSpPr txBox="1">
            <a:spLocks noGrp="1"/>
          </p:cNvSpPr>
          <p:nvPr>
            <p:ph type="ftr" idx="11"/>
          </p:nvPr>
        </p:nvSpPr>
        <p:spPr>
          <a:xfrm>
            <a:off x="3686186" y="6459787"/>
            <a:ext cx="4822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296" name="Google Shape;2296;g2255cd46139_0_279"/>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0"/>
        <p:cNvGrpSpPr/>
        <p:nvPr/>
      </p:nvGrpSpPr>
      <p:grpSpPr>
        <a:xfrm>
          <a:off x="0" y="0"/>
          <a:ext cx="0" cy="0"/>
          <a:chOff x="0" y="0"/>
          <a:chExt cx="0" cy="0"/>
        </a:xfrm>
      </p:grpSpPr>
      <p:sp>
        <p:nvSpPr>
          <p:cNvPr id="2411" name="Google Shape;2411;p2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12" name="Google Shape;2412;p2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13" name="Google Shape;2413;p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14" name="Google Shape;2414;p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gif"/><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tackoverflow.com/users/4749164/ticket" TargetMode="External"/><Relationship Id="rId4" Type="http://schemas.openxmlformats.org/officeDocument/2006/relationships/image" Target="../media/image73.jpg"/></Relationships>
</file>

<file path=ppt/slides/_rels/slide1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7.jpg"/><Relationship Id="rId7" Type="http://schemas.openxmlformats.org/officeDocument/2006/relationships/image" Target="../media/image81.jpg"/><Relationship Id="rId12" Type="http://schemas.openxmlformats.org/officeDocument/2006/relationships/image" Target="../media/image86.jp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80.jpg"/><Relationship Id="rId11" Type="http://schemas.openxmlformats.org/officeDocument/2006/relationships/image" Target="../media/image85.png"/><Relationship Id="rId5" Type="http://schemas.openxmlformats.org/officeDocument/2006/relationships/image" Target="../media/image79.jpg"/><Relationship Id="rId10" Type="http://schemas.openxmlformats.org/officeDocument/2006/relationships/image" Target="../media/image84.jpg"/><Relationship Id="rId4" Type="http://schemas.openxmlformats.org/officeDocument/2006/relationships/image" Target="../media/image78.jpg"/><Relationship Id="rId9" Type="http://schemas.openxmlformats.org/officeDocument/2006/relationships/image" Target="../media/image83.jpg"/></Relationships>
</file>

<file path=ppt/slides/_rels/slide1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6.xml"/><Relationship Id="rId1" Type="http://schemas.openxmlformats.org/officeDocument/2006/relationships/slideLayout" Target="../slideLayouts/slideLayout247.xml"/></Relationships>
</file>

<file path=ppt/slides/_rels/slide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04.xml"/></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2.xml"/></Relationships>
</file>

<file path=ppt/slides/_rels/slide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228.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03.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2537" name="Google Shape;2537;p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2538" name="Google Shape;2538;p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539" name="Google Shape;2539;p1"/>
          <p:cNvSpPr txBox="1"/>
          <p:nvPr/>
        </p:nvSpPr>
        <p:spPr>
          <a:xfrm>
            <a:off x="3048000" y="193881"/>
            <a:ext cx="5306742" cy="593308"/>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ctr" rtl="0">
              <a:lnSpc>
                <a:spcPct val="100000"/>
              </a:lnSpc>
              <a:spcBef>
                <a:spcPts val="0"/>
              </a:spcBef>
              <a:spcAft>
                <a:spcPts val="0"/>
              </a:spcAft>
              <a:buClr>
                <a:srgbClr val="3C4045"/>
              </a:buClr>
              <a:buSzPct val="100000"/>
              <a:buFont typeface="Calibri"/>
              <a:buNone/>
            </a:pPr>
            <a:r>
              <a:rPr lang="en-US" sz="3600" b="1" i="0" u="none" strike="noStrike" cap="none">
                <a:solidFill>
                  <a:srgbClr val="3C4045"/>
                </a:solidFill>
                <a:latin typeface="Calibri"/>
                <a:ea typeface="Calibri"/>
                <a:cs typeface="Calibri"/>
                <a:sym typeface="Calibri"/>
              </a:rPr>
              <a:t>Thanks to our Funders</a:t>
            </a:r>
            <a:endParaRPr sz="1400" b="0" i="0" u="none" strike="noStrike" cap="none">
              <a:solidFill>
                <a:srgbClr val="000000"/>
              </a:solidFill>
              <a:latin typeface="Arial"/>
              <a:ea typeface="Arial"/>
              <a:cs typeface="Arial"/>
              <a:sym typeface="Arial"/>
            </a:endParaRPr>
          </a:p>
        </p:txBody>
      </p:sp>
      <p:pic>
        <p:nvPicPr>
          <p:cNvPr id="2540" name="Google Shape;2540;p1" descr="IDPH | Protecting health, improving lives."/>
          <p:cNvPicPr preferRelativeResize="0"/>
          <p:nvPr/>
        </p:nvPicPr>
        <p:blipFill rotWithShape="1">
          <a:blip r:embed="rId3">
            <a:alphaModFix/>
          </a:blip>
          <a:srcRect/>
          <a:stretch/>
        </p:blipFill>
        <p:spPr>
          <a:xfrm>
            <a:off x="1178421" y="1065887"/>
            <a:ext cx="2558009" cy="694560"/>
          </a:xfrm>
          <a:prstGeom prst="rect">
            <a:avLst/>
          </a:prstGeom>
          <a:noFill/>
          <a:ln>
            <a:noFill/>
          </a:ln>
        </p:spPr>
      </p:pic>
      <p:pic>
        <p:nvPicPr>
          <p:cNvPr id="2541" name="Google Shape;2541;p1" descr="File:US CDC logo.svg - Wikimedia Commons"/>
          <p:cNvPicPr preferRelativeResize="0"/>
          <p:nvPr/>
        </p:nvPicPr>
        <p:blipFill rotWithShape="1">
          <a:blip r:embed="rId4">
            <a:alphaModFix/>
          </a:blip>
          <a:srcRect/>
          <a:stretch/>
        </p:blipFill>
        <p:spPr>
          <a:xfrm>
            <a:off x="4134582" y="908330"/>
            <a:ext cx="1398959" cy="1057622"/>
          </a:xfrm>
          <a:prstGeom prst="rect">
            <a:avLst/>
          </a:prstGeom>
          <a:noFill/>
          <a:ln>
            <a:noFill/>
          </a:ln>
        </p:spPr>
      </p:pic>
      <p:pic>
        <p:nvPicPr>
          <p:cNvPr id="2542" name="Google Shape;2542;p1" descr="Logo&#10;&#10;Description automatically generated"/>
          <p:cNvPicPr preferRelativeResize="0"/>
          <p:nvPr/>
        </p:nvPicPr>
        <p:blipFill rotWithShape="1">
          <a:blip r:embed="rId5">
            <a:alphaModFix/>
          </a:blip>
          <a:srcRect/>
          <a:stretch/>
        </p:blipFill>
        <p:spPr>
          <a:xfrm>
            <a:off x="5969515" y="838118"/>
            <a:ext cx="1161691" cy="1151682"/>
          </a:xfrm>
          <a:prstGeom prst="rect">
            <a:avLst/>
          </a:prstGeom>
          <a:noFill/>
          <a:ln>
            <a:noFill/>
          </a:ln>
        </p:spPr>
      </p:pic>
      <p:pic>
        <p:nvPicPr>
          <p:cNvPr id="2543" name="Google Shape;2543;p1" descr="https://cpcqc.org/wp-content/uploads/2021/03/aim.png"/>
          <p:cNvPicPr preferRelativeResize="0"/>
          <p:nvPr/>
        </p:nvPicPr>
        <p:blipFill rotWithShape="1">
          <a:blip r:embed="rId6">
            <a:alphaModFix/>
          </a:blip>
          <a:srcRect/>
          <a:stretch/>
        </p:blipFill>
        <p:spPr>
          <a:xfrm>
            <a:off x="7372684" y="1018321"/>
            <a:ext cx="1684846" cy="901328"/>
          </a:xfrm>
          <a:prstGeom prst="rect">
            <a:avLst/>
          </a:prstGeom>
          <a:noFill/>
          <a:ln>
            <a:noFill/>
          </a:ln>
        </p:spPr>
      </p:pic>
      <p:sp>
        <p:nvSpPr>
          <p:cNvPr id="2544" name="Google Shape;2544;p1"/>
          <p:cNvSpPr txBox="1"/>
          <p:nvPr/>
        </p:nvSpPr>
        <p:spPr>
          <a:xfrm>
            <a:off x="3008923" y="2079341"/>
            <a:ext cx="5306742" cy="593308"/>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3C4045"/>
              </a:buClr>
              <a:buSzPts val="3600"/>
              <a:buFont typeface="Calibri"/>
              <a:buNone/>
            </a:pPr>
            <a:r>
              <a:rPr lang="en-US" sz="3600" b="1" i="0" u="none" strike="noStrike" cap="none">
                <a:solidFill>
                  <a:srgbClr val="3C4045"/>
                </a:solidFill>
                <a:latin typeface="Calibri"/>
                <a:ea typeface="Calibri"/>
                <a:cs typeface="Calibri"/>
                <a:sym typeface="Calibri"/>
              </a:rPr>
              <a:t>CME Provider:</a:t>
            </a:r>
            <a:endParaRPr sz="3600" b="1" i="0" u="none" strike="noStrike" cap="none">
              <a:solidFill>
                <a:srgbClr val="3C4045"/>
              </a:solidFill>
              <a:latin typeface="Calibri"/>
              <a:ea typeface="Calibri"/>
              <a:cs typeface="Calibri"/>
              <a:sym typeface="Calibri"/>
            </a:endParaRPr>
          </a:p>
        </p:txBody>
      </p:sp>
      <p:pic>
        <p:nvPicPr>
          <p:cNvPr id="2545" name="Google Shape;2545;p1" descr="A picture containing text, clipart&#10;&#10;Description automatically generated"/>
          <p:cNvPicPr preferRelativeResize="0"/>
          <p:nvPr/>
        </p:nvPicPr>
        <p:blipFill rotWithShape="1">
          <a:blip r:embed="rId7">
            <a:alphaModFix/>
          </a:blip>
          <a:srcRect/>
          <a:stretch/>
        </p:blipFill>
        <p:spPr>
          <a:xfrm>
            <a:off x="9779517" y="4838846"/>
            <a:ext cx="1997974" cy="461295"/>
          </a:xfrm>
          <a:prstGeom prst="rect">
            <a:avLst/>
          </a:prstGeom>
          <a:noFill/>
          <a:ln>
            <a:noFill/>
          </a:ln>
        </p:spPr>
      </p:pic>
      <p:pic>
        <p:nvPicPr>
          <p:cNvPr id="2546" name="Google Shape;2546;p1" descr="Shape&#10;&#10;Description automatically generated"/>
          <p:cNvPicPr preferRelativeResize="0"/>
          <p:nvPr/>
        </p:nvPicPr>
        <p:blipFill rotWithShape="1">
          <a:blip r:embed="rId8">
            <a:alphaModFix/>
          </a:blip>
          <a:srcRect/>
          <a:stretch/>
        </p:blipFill>
        <p:spPr>
          <a:xfrm>
            <a:off x="9730117" y="5475300"/>
            <a:ext cx="2098063" cy="629257"/>
          </a:xfrm>
          <a:prstGeom prst="rect">
            <a:avLst/>
          </a:prstGeom>
          <a:noFill/>
          <a:ln>
            <a:noFill/>
          </a:ln>
        </p:spPr>
      </p:pic>
      <p:pic>
        <p:nvPicPr>
          <p:cNvPr id="2547" name="Google Shape;2547;p1" descr="Logo, company name&#10;&#10;Description automatically generated"/>
          <p:cNvPicPr preferRelativeResize="0"/>
          <p:nvPr/>
        </p:nvPicPr>
        <p:blipFill rotWithShape="1">
          <a:blip r:embed="rId9">
            <a:alphaModFix/>
          </a:blip>
          <a:srcRect/>
          <a:stretch/>
        </p:blipFill>
        <p:spPr>
          <a:xfrm>
            <a:off x="4742063" y="2662506"/>
            <a:ext cx="2146800" cy="985575"/>
          </a:xfrm>
          <a:prstGeom prst="rect">
            <a:avLst/>
          </a:prstGeom>
          <a:noFill/>
          <a:ln>
            <a:noFill/>
          </a:ln>
        </p:spPr>
      </p:pic>
      <p:sp>
        <p:nvSpPr>
          <p:cNvPr id="2548" name="Google Shape;2548;p1"/>
          <p:cNvSpPr txBox="1"/>
          <p:nvPr/>
        </p:nvSpPr>
        <p:spPr>
          <a:xfrm>
            <a:off x="3048000" y="3531454"/>
            <a:ext cx="5306742" cy="593308"/>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ctr" rtl="0">
              <a:lnSpc>
                <a:spcPct val="100000"/>
              </a:lnSpc>
              <a:spcBef>
                <a:spcPts val="0"/>
              </a:spcBef>
              <a:spcAft>
                <a:spcPts val="0"/>
              </a:spcAft>
              <a:buClr>
                <a:srgbClr val="3C4045"/>
              </a:buClr>
              <a:buSzPct val="100000"/>
              <a:buFont typeface="Calibri"/>
              <a:buNone/>
            </a:pPr>
            <a:r>
              <a:rPr lang="en-US" sz="3600" b="1" i="0" u="none" strike="noStrike" cap="none">
                <a:solidFill>
                  <a:srgbClr val="3C4045"/>
                </a:solidFill>
                <a:latin typeface="Calibri"/>
                <a:ea typeface="Calibri"/>
                <a:cs typeface="Calibri"/>
                <a:sym typeface="Calibri"/>
              </a:rPr>
              <a:t>Supporters:</a:t>
            </a:r>
            <a:endParaRPr sz="3600" b="1" i="0" u="none" strike="noStrike" cap="none">
              <a:solidFill>
                <a:srgbClr val="3C4045"/>
              </a:solidFill>
              <a:latin typeface="Calibri"/>
              <a:ea typeface="Calibri"/>
              <a:cs typeface="Calibri"/>
              <a:sym typeface="Calibri"/>
            </a:endParaRPr>
          </a:p>
        </p:txBody>
      </p:sp>
      <p:pic>
        <p:nvPicPr>
          <p:cNvPr id="2549" name="Google Shape;2549;p1" descr="Graphical user interface, text&#10;&#10;Description automatically generated"/>
          <p:cNvPicPr preferRelativeResize="0"/>
          <p:nvPr/>
        </p:nvPicPr>
        <p:blipFill rotWithShape="1">
          <a:blip r:embed="rId10">
            <a:alphaModFix/>
          </a:blip>
          <a:srcRect/>
          <a:stretch/>
        </p:blipFill>
        <p:spPr>
          <a:xfrm>
            <a:off x="508479" y="4839534"/>
            <a:ext cx="1949464" cy="609109"/>
          </a:xfrm>
          <a:prstGeom prst="rect">
            <a:avLst/>
          </a:prstGeom>
          <a:noFill/>
          <a:ln>
            <a:noFill/>
          </a:ln>
        </p:spPr>
      </p:pic>
      <p:pic>
        <p:nvPicPr>
          <p:cNvPr id="2550" name="Google Shape;2550;p1" descr="Laboratory of Neurogenomics and Novel Therapies Web Site – Research and  Patient Care at Northwestern"/>
          <p:cNvPicPr preferRelativeResize="0"/>
          <p:nvPr/>
        </p:nvPicPr>
        <p:blipFill rotWithShape="1">
          <a:blip r:embed="rId11">
            <a:alphaModFix/>
          </a:blip>
          <a:srcRect/>
          <a:stretch/>
        </p:blipFill>
        <p:spPr>
          <a:xfrm>
            <a:off x="3019576" y="4812977"/>
            <a:ext cx="1627118" cy="596373"/>
          </a:xfrm>
          <a:prstGeom prst="rect">
            <a:avLst/>
          </a:prstGeom>
          <a:noFill/>
          <a:ln>
            <a:noFill/>
          </a:ln>
        </p:spPr>
      </p:pic>
      <p:pic>
        <p:nvPicPr>
          <p:cNvPr id="2551" name="Google Shape;2551;p1" descr="Text&#10;&#10;Description automatically generated"/>
          <p:cNvPicPr preferRelativeResize="0"/>
          <p:nvPr/>
        </p:nvPicPr>
        <p:blipFill rotWithShape="1">
          <a:blip r:embed="rId12">
            <a:alphaModFix/>
          </a:blip>
          <a:srcRect/>
          <a:stretch/>
        </p:blipFill>
        <p:spPr>
          <a:xfrm>
            <a:off x="5668663" y="4839998"/>
            <a:ext cx="1364749" cy="593817"/>
          </a:xfrm>
          <a:prstGeom prst="rect">
            <a:avLst/>
          </a:prstGeom>
          <a:noFill/>
          <a:ln>
            <a:noFill/>
          </a:ln>
        </p:spPr>
      </p:pic>
      <p:pic>
        <p:nvPicPr>
          <p:cNvPr id="2552" name="Google Shape;2552;p1"/>
          <p:cNvPicPr preferRelativeResize="0"/>
          <p:nvPr/>
        </p:nvPicPr>
        <p:blipFill rotWithShape="1">
          <a:blip r:embed="rId13">
            <a:alphaModFix/>
          </a:blip>
          <a:srcRect/>
          <a:stretch/>
        </p:blipFill>
        <p:spPr>
          <a:xfrm>
            <a:off x="7518844" y="4923984"/>
            <a:ext cx="2140342" cy="428068"/>
          </a:xfrm>
          <a:prstGeom prst="rect">
            <a:avLst/>
          </a:prstGeom>
          <a:noFill/>
          <a:ln>
            <a:noFill/>
          </a:ln>
        </p:spPr>
      </p:pic>
      <p:pic>
        <p:nvPicPr>
          <p:cNvPr id="2553" name="Google Shape;2553;p1" descr="A picture containing text, sign&#10;&#10;Description automatically generated"/>
          <p:cNvPicPr preferRelativeResize="0"/>
          <p:nvPr/>
        </p:nvPicPr>
        <p:blipFill rotWithShape="1">
          <a:blip r:embed="rId14">
            <a:alphaModFix/>
          </a:blip>
          <a:srcRect/>
          <a:stretch/>
        </p:blipFill>
        <p:spPr>
          <a:xfrm>
            <a:off x="508884" y="4044970"/>
            <a:ext cx="1664899" cy="598041"/>
          </a:xfrm>
          <a:prstGeom prst="rect">
            <a:avLst/>
          </a:prstGeom>
          <a:noFill/>
          <a:ln>
            <a:noFill/>
          </a:ln>
        </p:spPr>
      </p:pic>
      <p:pic>
        <p:nvPicPr>
          <p:cNvPr id="2554" name="Google Shape;2554;p1" descr="Text&#10;&#10;Description automatically generated"/>
          <p:cNvPicPr preferRelativeResize="0"/>
          <p:nvPr/>
        </p:nvPicPr>
        <p:blipFill rotWithShape="1">
          <a:blip r:embed="rId15">
            <a:alphaModFix/>
          </a:blip>
          <a:srcRect/>
          <a:stretch/>
        </p:blipFill>
        <p:spPr>
          <a:xfrm>
            <a:off x="2396743" y="3922201"/>
            <a:ext cx="2743200" cy="733720"/>
          </a:xfrm>
          <a:prstGeom prst="rect">
            <a:avLst/>
          </a:prstGeom>
          <a:noFill/>
          <a:ln>
            <a:noFill/>
          </a:ln>
        </p:spPr>
      </p:pic>
      <p:pic>
        <p:nvPicPr>
          <p:cNvPr id="2555" name="Google Shape;2555;p1" descr="Graphical user interface, text, application&#10;&#10;Description automatically generated"/>
          <p:cNvPicPr preferRelativeResize="0"/>
          <p:nvPr/>
        </p:nvPicPr>
        <p:blipFill rotWithShape="1">
          <a:blip r:embed="rId16">
            <a:alphaModFix/>
          </a:blip>
          <a:srcRect/>
          <a:stretch/>
        </p:blipFill>
        <p:spPr>
          <a:xfrm>
            <a:off x="5287513" y="4004943"/>
            <a:ext cx="2743200" cy="773944"/>
          </a:xfrm>
          <a:prstGeom prst="rect">
            <a:avLst/>
          </a:prstGeom>
          <a:noFill/>
          <a:ln>
            <a:noFill/>
          </a:ln>
        </p:spPr>
      </p:pic>
      <p:pic>
        <p:nvPicPr>
          <p:cNvPr id="2556" name="Google Shape;2556;p1" descr="A picture containing icon&#10;&#10;Description automatically generated"/>
          <p:cNvPicPr preferRelativeResize="0"/>
          <p:nvPr/>
        </p:nvPicPr>
        <p:blipFill rotWithShape="1">
          <a:blip r:embed="rId17">
            <a:alphaModFix/>
          </a:blip>
          <a:srcRect/>
          <a:stretch/>
        </p:blipFill>
        <p:spPr>
          <a:xfrm>
            <a:off x="8260069" y="4042826"/>
            <a:ext cx="1905000" cy="476250"/>
          </a:xfrm>
          <a:prstGeom prst="rect">
            <a:avLst/>
          </a:prstGeom>
          <a:noFill/>
          <a:ln>
            <a:noFill/>
          </a:ln>
        </p:spPr>
      </p:pic>
      <p:pic>
        <p:nvPicPr>
          <p:cNvPr id="2557" name="Google Shape;2557;p1"/>
          <p:cNvPicPr preferRelativeResize="0"/>
          <p:nvPr/>
        </p:nvPicPr>
        <p:blipFill rotWithShape="1">
          <a:blip r:embed="rId18">
            <a:alphaModFix/>
          </a:blip>
          <a:srcRect/>
          <a:stretch/>
        </p:blipFill>
        <p:spPr>
          <a:xfrm>
            <a:off x="446029" y="5567481"/>
            <a:ext cx="2401277" cy="661260"/>
          </a:xfrm>
          <a:prstGeom prst="rect">
            <a:avLst/>
          </a:prstGeom>
          <a:noFill/>
          <a:ln>
            <a:noFill/>
          </a:ln>
        </p:spPr>
      </p:pic>
      <p:pic>
        <p:nvPicPr>
          <p:cNvPr id="2558" name="Google Shape;2558;p1"/>
          <p:cNvPicPr preferRelativeResize="0"/>
          <p:nvPr/>
        </p:nvPicPr>
        <p:blipFill rotWithShape="1">
          <a:blip r:embed="rId19">
            <a:alphaModFix/>
          </a:blip>
          <a:srcRect/>
          <a:stretch/>
        </p:blipFill>
        <p:spPr>
          <a:xfrm>
            <a:off x="3148605" y="5480746"/>
            <a:ext cx="2137508" cy="785525"/>
          </a:xfrm>
          <a:prstGeom prst="rect">
            <a:avLst/>
          </a:prstGeom>
          <a:noFill/>
          <a:ln>
            <a:noFill/>
          </a:ln>
        </p:spPr>
      </p:pic>
      <p:pic>
        <p:nvPicPr>
          <p:cNvPr id="2559" name="Google Shape;2559;p1" descr="Logo, company name&#10;&#10;Description automatically generated"/>
          <p:cNvPicPr preferRelativeResize="0"/>
          <p:nvPr/>
        </p:nvPicPr>
        <p:blipFill rotWithShape="1">
          <a:blip r:embed="rId20">
            <a:alphaModFix/>
          </a:blip>
          <a:srcRect/>
          <a:stretch/>
        </p:blipFill>
        <p:spPr>
          <a:xfrm>
            <a:off x="5577457" y="5519059"/>
            <a:ext cx="2098431" cy="786263"/>
          </a:xfrm>
          <a:prstGeom prst="rect">
            <a:avLst/>
          </a:prstGeom>
          <a:noFill/>
          <a:ln>
            <a:noFill/>
          </a:ln>
        </p:spPr>
      </p:pic>
      <p:pic>
        <p:nvPicPr>
          <p:cNvPr id="2560" name="Google Shape;2560;p1" descr="Logo&#10;&#10;Description automatically generated"/>
          <p:cNvPicPr preferRelativeResize="0"/>
          <p:nvPr/>
        </p:nvPicPr>
        <p:blipFill rotWithShape="1">
          <a:blip r:embed="rId21">
            <a:alphaModFix/>
          </a:blip>
          <a:srcRect/>
          <a:stretch/>
        </p:blipFill>
        <p:spPr>
          <a:xfrm>
            <a:off x="8061356" y="5541092"/>
            <a:ext cx="1432414" cy="6259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pic>
        <p:nvPicPr>
          <p:cNvPr id="2649" name="Google Shape;2649;p11" descr="Timeline&#10;&#10;Description automatically generated"/>
          <p:cNvPicPr preferRelativeResize="0"/>
          <p:nvPr/>
        </p:nvPicPr>
        <p:blipFill rotWithShape="1">
          <a:blip r:embed="rId3">
            <a:alphaModFix/>
          </a:blip>
          <a:srcRect/>
          <a:stretch/>
        </p:blipFill>
        <p:spPr>
          <a:xfrm>
            <a:off x="10" y="-22817"/>
            <a:ext cx="6951782" cy="6928338"/>
          </a:xfrm>
          <a:prstGeom prst="rect">
            <a:avLst/>
          </a:prstGeom>
          <a:noFill/>
          <a:ln>
            <a:noFill/>
          </a:ln>
        </p:spPr>
      </p:pic>
      <p:sp>
        <p:nvSpPr>
          <p:cNvPr id="2650" name="Google Shape;2650;p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651" name="Google Shape;2651;p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652" name="Google Shape;2652;p11"/>
          <p:cNvPicPr preferRelativeResize="0"/>
          <p:nvPr/>
        </p:nvPicPr>
        <p:blipFill rotWithShape="1">
          <a:blip r:embed="rId4">
            <a:alphaModFix/>
          </a:blip>
          <a:srcRect/>
          <a:stretch/>
        </p:blipFill>
        <p:spPr>
          <a:xfrm>
            <a:off x="7240438" y="64255"/>
            <a:ext cx="4899804" cy="2315639"/>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pic>
        <p:nvPicPr>
          <p:cNvPr id="2653" name="Google Shape;2653;p11" descr="A picture containing text, floor, indoor, person&#10;&#10;Description automatically generated"/>
          <p:cNvPicPr preferRelativeResize="0"/>
          <p:nvPr/>
        </p:nvPicPr>
        <p:blipFill rotWithShape="1">
          <a:blip r:embed="rId5">
            <a:alphaModFix/>
          </a:blip>
          <a:srcRect/>
          <a:stretch/>
        </p:blipFill>
        <p:spPr>
          <a:xfrm>
            <a:off x="10011945" y="3992054"/>
            <a:ext cx="2160376" cy="2870798"/>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pic>
        <p:nvPicPr>
          <p:cNvPr id="2654" name="Google Shape;2654;p11" descr="A picture containing text, table&#10;&#10;Description automatically generated"/>
          <p:cNvPicPr preferRelativeResize="0"/>
          <p:nvPr/>
        </p:nvPicPr>
        <p:blipFill rotWithShape="1">
          <a:blip r:embed="rId6">
            <a:alphaModFix/>
          </a:blip>
          <a:srcRect/>
          <a:stretch/>
        </p:blipFill>
        <p:spPr>
          <a:xfrm>
            <a:off x="7916172" y="1929904"/>
            <a:ext cx="3131389" cy="2423095"/>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568"/>
              </a:srgbClr>
            </a:outerShdw>
          </a:effectLst>
        </p:spPr>
      </p:pic>
      <p:sp>
        <p:nvSpPr>
          <p:cNvPr id="2655" name="Google Shape;2655;p11"/>
          <p:cNvSpPr txBox="1"/>
          <p:nvPr/>
        </p:nvSpPr>
        <p:spPr>
          <a:xfrm>
            <a:off x="4836848" y="6461053"/>
            <a:ext cx="3698840" cy="400110"/>
          </a:xfrm>
          <a:prstGeom prst="rect">
            <a:avLst/>
          </a:prstGeom>
          <a:solidFill>
            <a:srgbClr val="FDE7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Located in your ILPQC F2F Folder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0"/>
        <p:cNvGrpSpPr/>
        <p:nvPr/>
      </p:nvGrpSpPr>
      <p:grpSpPr>
        <a:xfrm>
          <a:off x="0" y="0"/>
          <a:ext cx="0" cy="0"/>
          <a:chOff x="0" y="0"/>
          <a:chExt cx="0" cy="0"/>
        </a:xfrm>
      </p:grpSpPr>
      <p:sp>
        <p:nvSpPr>
          <p:cNvPr id="2661" name="Google Shape;2661;p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2" name="Google Shape;2662;p8"/>
          <p:cNvSpPr txBox="1">
            <a:spLocks noGrp="1"/>
          </p:cNvSpPr>
          <p:nvPr>
            <p:ph type="title"/>
          </p:nvPr>
        </p:nvSpPr>
        <p:spPr>
          <a:xfrm>
            <a:off x="808650" y="386925"/>
            <a:ext cx="6544500" cy="118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400"/>
              <a:buFont typeface="Calibri"/>
              <a:buNone/>
            </a:pPr>
            <a:r>
              <a:rPr lang="en-US" sz="5400">
                <a:latin typeface="Calibri"/>
                <a:ea typeface="Calibri"/>
                <a:cs typeface="Calibri"/>
                <a:sym typeface="Calibri"/>
              </a:rPr>
              <a:t>Breakout Session</a:t>
            </a:r>
            <a:r>
              <a:rPr lang="en-US" sz="5400"/>
              <a:t>s</a:t>
            </a:r>
            <a:r>
              <a:rPr lang="en-US" sz="5400">
                <a:solidFill>
                  <a:schemeClr val="dk1"/>
                </a:solidFill>
                <a:latin typeface="Calibri"/>
                <a:ea typeface="Calibri"/>
                <a:cs typeface="Calibri"/>
                <a:sym typeface="Calibri"/>
              </a:rPr>
              <a:t> </a:t>
            </a:r>
            <a:endParaRPr sz="5400" b="0">
              <a:solidFill>
                <a:schemeClr val="dk1"/>
              </a:solidFill>
              <a:latin typeface="Calibri"/>
              <a:ea typeface="Calibri"/>
              <a:cs typeface="Calibri"/>
              <a:sym typeface="Calibri"/>
            </a:endParaRPr>
          </a:p>
        </p:txBody>
      </p:sp>
      <p:grpSp>
        <p:nvGrpSpPr>
          <p:cNvPr id="2663" name="Google Shape;2663;p8"/>
          <p:cNvGrpSpPr/>
          <p:nvPr/>
        </p:nvGrpSpPr>
        <p:grpSpPr>
          <a:xfrm>
            <a:off x="-2" y="1998368"/>
            <a:ext cx="11695083" cy="782176"/>
            <a:chOff x="-2" y="1998368"/>
            <a:chExt cx="11695083" cy="782176"/>
          </a:xfrm>
        </p:grpSpPr>
        <p:sp>
          <p:nvSpPr>
            <p:cNvPr id="2664" name="Google Shape;2664;p8"/>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5" name="Google Shape;2665;p8"/>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66" name="Google Shape;2666;p8"/>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7" name="Google Shape;2667;p8"/>
          <p:cNvSpPr txBox="1">
            <a:spLocks noGrp="1"/>
          </p:cNvSpPr>
          <p:nvPr>
            <p:ph type="sldNum" idx="12"/>
          </p:nvPr>
        </p:nvSpPr>
        <p:spPr>
          <a:xfrm>
            <a:off x="7353254" y="5832896"/>
            <a:ext cx="1532348" cy="20395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60"/>
              <a:buNone/>
            </a:pPr>
            <a:fld id="{00000000-1234-1234-1234-123412341234}" type="slidenum">
              <a:rPr lang="en-US" sz="660">
                <a:solidFill>
                  <a:srgbClr val="919497"/>
                </a:solidFill>
                <a:latin typeface="Calibri"/>
                <a:ea typeface="Calibri"/>
                <a:cs typeface="Calibri"/>
                <a:sym typeface="Calibri"/>
              </a:rPr>
              <a:t>11</a:t>
            </a:fld>
            <a:endParaRPr/>
          </a:p>
        </p:txBody>
      </p:sp>
      <p:sp>
        <p:nvSpPr>
          <p:cNvPr id="2668" name="Google Shape;2668;p8"/>
          <p:cNvSpPr txBox="1">
            <a:spLocks noGrp="1"/>
          </p:cNvSpPr>
          <p:nvPr>
            <p:ph type="ftr" idx="11"/>
          </p:nvPr>
        </p:nvSpPr>
        <p:spPr>
          <a:xfrm>
            <a:off x="2756212" y="5832896"/>
            <a:ext cx="2298522" cy="20395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660">
                <a:solidFill>
                  <a:srgbClr val="919497"/>
                </a:solidFill>
                <a:latin typeface="Calibri"/>
                <a:ea typeface="Calibri"/>
                <a:cs typeface="Calibri"/>
                <a:sym typeface="Calibri"/>
              </a:rPr>
              <a:t>Illinois Perinatal Quality Collaborative</a:t>
            </a:r>
            <a:endParaRPr/>
          </a:p>
        </p:txBody>
      </p:sp>
      <p:grpSp>
        <p:nvGrpSpPr>
          <p:cNvPr id="2669" name="Google Shape;2669;p8"/>
          <p:cNvGrpSpPr/>
          <p:nvPr/>
        </p:nvGrpSpPr>
        <p:grpSpPr>
          <a:xfrm>
            <a:off x="306493" y="2905083"/>
            <a:ext cx="11192030" cy="2495547"/>
            <a:chOff x="1882" y="1023727"/>
            <a:chExt cx="11192030" cy="2495547"/>
          </a:xfrm>
        </p:grpSpPr>
        <p:sp>
          <p:nvSpPr>
            <p:cNvPr id="2670" name="Google Shape;2670;p8"/>
            <p:cNvSpPr/>
            <p:nvPr/>
          </p:nvSpPr>
          <p:spPr>
            <a:xfrm>
              <a:off x="1882" y="1023727"/>
              <a:ext cx="2495547" cy="2495547"/>
            </a:xfrm>
            <a:prstGeom prst="ellipse">
              <a:avLst/>
            </a:prstGeom>
            <a:solidFill>
              <a:srgbClr val="FDD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8"/>
            <p:cNvSpPr txBox="1"/>
            <p:nvPr/>
          </p:nvSpPr>
          <p:spPr>
            <a:xfrm>
              <a:off x="367346" y="1389191"/>
              <a:ext cx="1764619" cy="1764619"/>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Building Sleep Safety for Infants in Illinois</a:t>
              </a:r>
              <a:endParaRPr sz="1400" b="0" i="0" u="none" strike="noStrike" cap="none">
                <a:solidFill>
                  <a:srgbClr val="000000"/>
                </a:solidFill>
                <a:latin typeface="Arial"/>
                <a:ea typeface="Arial"/>
                <a:cs typeface="Arial"/>
                <a:sym typeface="Arial"/>
              </a:endParaRPr>
            </a:p>
          </p:txBody>
        </p:sp>
        <p:sp>
          <p:nvSpPr>
            <p:cNvPr id="2672" name="Google Shape;2672;p8"/>
            <p:cNvSpPr/>
            <p:nvPr/>
          </p:nvSpPr>
          <p:spPr>
            <a:xfrm>
              <a:off x="2700068" y="1547792"/>
              <a:ext cx="1447417" cy="1447417"/>
            </a:xfrm>
            <a:prstGeom prst="mathPlus">
              <a:avLst>
                <a:gd name="adj1" fmla="val 23520"/>
              </a:avLst>
            </a:prstGeom>
            <a:solidFill>
              <a:srgbClr val="FDD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8"/>
            <p:cNvSpPr txBox="1"/>
            <p:nvPr/>
          </p:nvSpPr>
          <p:spPr>
            <a:xfrm>
              <a:off x="2891923" y="2101284"/>
              <a:ext cx="1063707" cy="3404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674" name="Google Shape;2674;p8"/>
            <p:cNvSpPr/>
            <p:nvPr/>
          </p:nvSpPr>
          <p:spPr>
            <a:xfrm>
              <a:off x="4350124" y="1023727"/>
              <a:ext cx="2495547" cy="2495547"/>
            </a:xfrm>
            <a:prstGeom prst="ellipse">
              <a:avLst/>
            </a:prstGeom>
            <a:solidFill>
              <a:srgbClr val="33FE6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8"/>
            <p:cNvSpPr txBox="1"/>
            <p:nvPr/>
          </p:nvSpPr>
          <p:spPr>
            <a:xfrm>
              <a:off x="4715588" y="1389191"/>
              <a:ext cx="1764619" cy="1764619"/>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Newborn Equity in a Quality Improvement Framework</a:t>
              </a:r>
              <a:endParaRPr sz="2400" b="0" i="0" u="none" strike="noStrike" cap="none">
                <a:solidFill>
                  <a:schemeClr val="accent1"/>
                </a:solidFill>
                <a:latin typeface="Calibri"/>
                <a:ea typeface="Calibri"/>
                <a:cs typeface="Calibri"/>
                <a:sym typeface="Calibri"/>
              </a:endParaRPr>
            </a:p>
          </p:txBody>
        </p:sp>
        <p:sp>
          <p:nvSpPr>
            <p:cNvPr id="2676" name="Google Shape;2676;p8"/>
            <p:cNvSpPr/>
            <p:nvPr/>
          </p:nvSpPr>
          <p:spPr>
            <a:xfrm>
              <a:off x="7048310" y="1547792"/>
              <a:ext cx="1447417" cy="1447417"/>
            </a:xfrm>
            <a:prstGeom prst="mathEqual">
              <a:avLst>
                <a:gd name="adj1" fmla="val 23520"/>
                <a:gd name="adj2" fmla="val 11760"/>
              </a:avLst>
            </a:prstGeom>
            <a:solidFill>
              <a:srgbClr val="6893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8"/>
            <p:cNvSpPr txBox="1"/>
            <p:nvPr/>
          </p:nvSpPr>
          <p:spPr>
            <a:xfrm>
              <a:off x="7240165" y="1845960"/>
              <a:ext cx="1063707" cy="8510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678" name="Google Shape;2678;p8"/>
            <p:cNvSpPr/>
            <p:nvPr/>
          </p:nvSpPr>
          <p:spPr>
            <a:xfrm>
              <a:off x="8698365" y="1023727"/>
              <a:ext cx="2495547" cy="2495547"/>
            </a:xfrm>
            <a:prstGeom prst="ellipse">
              <a:avLst/>
            </a:prstGeom>
            <a:solidFill>
              <a:srgbClr val="6893F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8"/>
            <p:cNvSpPr txBox="1"/>
            <p:nvPr/>
          </p:nvSpPr>
          <p:spPr>
            <a:xfrm>
              <a:off x="9063829" y="1389191"/>
              <a:ext cx="1764619" cy="176461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Neonatal Breakout Sessions </a:t>
              </a:r>
              <a:endParaRPr sz="1400" b="0" i="0" u="none" strike="noStrike" cap="none">
                <a:solidFill>
                  <a:srgbClr val="000000"/>
                </a:solidFill>
                <a:latin typeface="Arial"/>
                <a:ea typeface="Arial"/>
                <a:cs typeface="Arial"/>
                <a:sym typeface="Arial"/>
              </a:endParaRPr>
            </a:p>
          </p:txBody>
        </p:sp>
      </p:grpSp>
      <p:sp>
        <p:nvSpPr>
          <p:cNvPr id="2680" name="Google Shape;2680;p8"/>
          <p:cNvSpPr txBox="1"/>
          <p:nvPr/>
        </p:nvSpPr>
        <p:spPr>
          <a:xfrm>
            <a:off x="7180800" y="636825"/>
            <a:ext cx="22986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1C498B"/>
                </a:solidFill>
                <a:latin typeface="Calibri"/>
                <a:ea typeface="Calibri"/>
                <a:cs typeface="Calibri"/>
                <a:sym typeface="Calibri"/>
              </a:rPr>
              <a:t>1:30- 2:15pm</a:t>
            </a:r>
            <a:endParaRPr sz="2500" b="1" i="0" u="none" strike="noStrike" cap="none">
              <a:solidFill>
                <a:srgbClr val="1C498B"/>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500"/>
              <a:buFont typeface="Arial"/>
              <a:buNone/>
            </a:pPr>
            <a:r>
              <a:rPr lang="en-US" sz="2500" b="1" i="0" u="none" strike="noStrike" cap="none">
                <a:solidFill>
                  <a:schemeClr val="accent1"/>
                </a:solidFill>
                <a:latin typeface="Calibri"/>
                <a:ea typeface="Calibri"/>
                <a:cs typeface="Calibri"/>
                <a:sym typeface="Calibri"/>
              </a:rPr>
              <a:t>2:30-3:15pm</a:t>
            </a:r>
            <a:endParaRPr sz="2500" b="1" i="0" u="none" strike="noStrike" cap="none">
              <a:solidFill>
                <a:schemeClr val="accen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4"/>
        <p:cNvGrpSpPr/>
        <p:nvPr/>
      </p:nvGrpSpPr>
      <p:grpSpPr>
        <a:xfrm>
          <a:off x="0" y="0"/>
          <a:ext cx="0" cy="0"/>
          <a:chOff x="0" y="0"/>
          <a:chExt cx="0" cy="0"/>
        </a:xfrm>
      </p:grpSpPr>
      <p:sp>
        <p:nvSpPr>
          <p:cNvPr id="2685" name="Google Shape;2685;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6" name="Google Shape;2686;p9"/>
          <p:cNvSpPr txBox="1">
            <a:spLocks noGrp="1"/>
          </p:cNvSpPr>
          <p:nvPr>
            <p:ph type="title"/>
          </p:nvPr>
        </p:nvSpPr>
        <p:spPr>
          <a:xfrm>
            <a:off x="622540" y="500058"/>
            <a:ext cx="5120700" cy="13257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a:solidFill>
                  <a:schemeClr val="accent1"/>
                </a:solidFill>
                <a:latin typeface="Calibri"/>
                <a:ea typeface="Calibri"/>
                <a:cs typeface="Calibri"/>
                <a:sym typeface="Calibri"/>
              </a:rPr>
              <a:t>ILPQC 2023 </a:t>
            </a:r>
            <a:br>
              <a:rPr lang="en-US">
                <a:solidFill>
                  <a:schemeClr val="accent1"/>
                </a:solidFill>
                <a:latin typeface="Calibri"/>
                <a:ea typeface="Calibri"/>
                <a:cs typeface="Calibri"/>
                <a:sym typeface="Calibri"/>
              </a:rPr>
            </a:br>
            <a:r>
              <a:rPr lang="en-US">
                <a:solidFill>
                  <a:schemeClr val="accent1"/>
                </a:solidFill>
                <a:latin typeface="Calibri"/>
                <a:ea typeface="Calibri"/>
                <a:cs typeface="Calibri"/>
                <a:sym typeface="Calibri"/>
              </a:rPr>
              <a:t>Face-to-Face Raffle</a:t>
            </a:r>
            <a:r>
              <a:rPr lang="en-US">
                <a:solidFill>
                  <a:schemeClr val="dk1"/>
                </a:solidFill>
                <a:latin typeface="Calibri"/>
                <a:ea typeface="Calibri"/>
                <a:cs typeface="Calibri"/>
                <a:sym typeface="Calibri"/>
              </a:rPr>
              <a:t> </a:t>
            </a:r>
            <a:endParaRPr/>
          </a:p>
        </p:txBody>
      </p:sp>
      <p:sp>
        <p:nvSpPr>
          <p:cNvPr id="2687" name="Google Shape;2687;p9"/>
          <p:cNvSpPr txBox="1">
            <a:spLocks noGrp="1"/>
          </p:cNvSpPr>
          <p:nvPr>
            <p:ph type="body" idx="1"/>
          </p:nvPr>
        </p:nvSpPr>
        <p:spPr>
          <a:xfrm>
            <a:off x="622541" y="2198400"/>
            <a:ext cx="5420700" cy="43512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2000"/>
              </a:spcBef>
              <a:spcAft>
                <a:spcPts val="0"/>
              </a:spcAft>
              <a:buSzPct val="66176"/>
              <a:buNone/>
            </a:pPr>
            <a:endParaRPr sz="3200">
              <a:solidFill>
                <a:srgbClr val="000000"/>
              </a:solidFill>
            </a:endParaRPr>
          </a:p>
          <a:p>
            <a:pPr marL="228600" lvl="0" indent="-213359" algn="l" rtl="0">
              <a:lnSpc>
                <a:spcPct val="100000"/>
              </a:lnSpc>
              <a:spcBef>
                <a:spcPts val="0"/>
              </a:spcBef>
              <a:spcAft>
                <a:spcPts val="0"/>
              </a:spcAft>
              <a:buSzPct val="100000"/>
              <a:buChar char="•"/>
            </a:pPr>
            <a:r>
              <a:rPr lang="en-US" sz="3200">
                <a:solidFill>
                  <a:srgbClr val="000000"/>
                </a:solidFill>
              </a:rPr>
              <a:t>Raffle will be held at the end of the day during Wrap-up session at 3:15-3:30pm</a:t>
            </a:r>
            <a:endParaRPr sz="3200">
              <a:solidFill>
                <a:srgbClr val="000000"/>
              </a:solidFill>
            </a:endParaRPr>
          </a:p>
          <a:p>
            <a:pPr marL="228600" lvl="0" indent="0" algn="l" rtl="0">
              <a:lnSpc>
                <a:spcPct val="100000"/>
              </a:lnSpc>
              <a:spcBef>
                <a:spcPts val="0"/>
              </a:spcBef>
              <a:spcAft>
                <a:spcPts val="0"/>
              </a:spcAft>
              <a:buSzPct val="66176"/>
              <a:buNone/>
            </a:pPr>
            <a:endParaRPr sz="3200">
              <a:solidFill>
                <a:srgbClr val="000000"/>
              </a:solidFill>
            </a:endParaRPr>
          </a:p>
          <a:p>
            <a:pPr marL="228600" lvl="0" indent="-213359" algn="l" rtl="0">
              <a:lnSpc>
                <a:spcPct val="100000"/>
              </a:lnSpc>
              <a:spcBef>
                <a:spcPts val="0"/>
              </a:spcBef>
              <a:spcAft>
                <a:spcPts val="0"/>
              </a:spcAft>
              <a:buSzPct val="100000"/>
              <a:buChar char="•"/>
            </a:pPr>
            <a:r>
              <a:rPr lang="en-US" sz="3200">
                <a:solidFill>
                  <a:srgbClr val="000000"/>
                </a:solidFill>
              </a:rPr>
              <a:t>Every attendee received one raffle ticket during registration today</a:t>
            </a:r>
            <a:endParaRPr sz="3200">
              <a:solidFill>
                <a:srgbClr val="000000"/>
              </a:solidFill>
            </a:endParaRPr>
          </a:p>
          <a:p>
            <a:pPr marL="228600" lvl="0" indent="-213359" algn="l" rtl="0">
              <a:lnSpc>
                <a:spcPct val="100000"/>
              </a:lnSpc>
              <a:spcBef>
                <a:spcPts val="2000"/>
              </a:spcBef>
              <a:spcAft>
                <a:spcPts val="0"/>
              </a:spcAft>
              <a:buSzPct val="100000"/>
              <a:buChar char="•"/>
            </a:pPr>
            <a:r>
              <a:rPr lang="en-US" sz="3200">
                <a:solidFill>
                  <a:srgbClr val="000000"/>
                </a:solidFill>
              </a:rPr>
              <a:t>3 raffle baskets = chances to win </a:t>
            </a:r>
            <a:endParaRPr/>
          </a:p>
          <a:p>
            <a:pPr marL="228600" lvl="0" indent="-213359" algn="l" rtl="0">
              <a:lnSpc>
                <a:spcPct val="100000"/>
              </a:lnSpc>
              <a:spcBef>
                <a:spcPts val="2000"/>
              </a:spcBef>
              <a:spcAft>
                <a:spcPts val="0"/>
              </a:spcAft>
              <a:buSzPct val="100000"/>
              <a:buChar char="•"/>
            </a:pPr>
            <a:r>
              <a:rPr lang="en-US" sz="3200">
                <a:solidFill>
                  <a:srgbClr val="000000"/>
                </a:solidFill>
              </a:rPr>
              <a:t>Must be present to win</a:t>
            </a:r>
            <a:endParaRPr/>
          </a:p>
          <a:p>
            <a:pPr marL="228600" lvl="0" indent="-87629" algn="l" rtl="0">
              <a:lnSpc>
                <a:spcPct val="100000"/>
              </a:lnSpc>
              <a:spcBef>
                <a:spcPts val="2000"/>
              </a:spcBef>
              <a:spcAft>
                <a:spcPts val="0"/>
              </a:spcAft>
              <a:buSzPct val="100000"/>
              <a:buNone/>
            </a:pPr>
            <a:endParaRPr/>
          </a:p>
        </p:txBody>
      </p:sp>
      <p:sp>
        <p:nvSpPr>
          <p:cNvPr id="2688" name="Google Shape;2688;p9"/>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89" name="Google Shape;2689;p9" descr="A picture containing wall, person, indoor&#10;&#10;Description automatically generated"/>
          <p:cNvPicPr preferRelativeResize="0"/>
          <p:nvPr/>
        </p:nvPicPr>
        <p:blipFill rotWithShape="1">
          <a:blip r:embed="rId3">
            <a:alphaModFix/>
          </a:blip>
          <a:srcRect r="-3"/>
          <a:stretch/>
        </p:blipFill>
        <p:spPr>
          <a:xfrm>
            <a:off x="7901259"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2690" name="Google Shape;2690;p9"/>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91" name="Google Shape;2691;p9" descr="A picture containing text&#10;&#10;Description automatically generated"/>
          <p:cNvPicPr preferRelativeResize="0"/>
          <p:nvPr/>
        </p:nvPicPr>
        <p:blipFill rotWithShape="1">
          <a:blip r:embed="rId4">
            <a:alphaModFix/>
          </a:blip>
          <a:srcRect/>
          <a:stretch/>
        </p:blipFill>
        <p:spPr>
          <a:xfrm>
            <a:off x="62616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
        <p:nvSpPr>
          <p:cNvPr id="2692" name="Google Shape;269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693" name="Google Shape;2693;p9"/>
          <p:cNvSpPr txBox="1">
            <a:spLocks noGrp="1"/>
          </p:cNvSpPr>
          <p:nvPr>
            <p:ph type="sldNum" idx="12"/>
          </p:nvPr>
        </p:nvSpPr>
        <p:spPr>
          <a:xfrm>
            <a:off x="8610600" y="6356349"/>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rPr>
              <a:t>12</a:t>
            </a:fld>
            <a:endParaRPr>
              <a:solidFill>
                <a:srgbClr val="FFFFFF"/>
              </a:solidFill>
            </a:endParaRPr>
          </a:p>
        </p:txBody>
      </p:sp>
      <p:sp>
        <p:nvSpPr>
          <p:cNvPr id="2694" name="Google Shape;2694;p9"/>
          <p:cNvSpPr txBox="1"/>
          <p:nvPr/>
        </p:nvSpPr>
        <p:spPr>
          <a:xfrm>
            <a:off x="9870532" y="6657945"/>
            <a:ext cx="232146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CC BY-SA</a:t>
            </a:r>
            <a:r>
              <a:rPr lang="en-US" sz="700" b="0" i="0" u="none" strike="noStrike" cap="none">
                <a:solidFill>
                  <a:srgbClr val="FFFFF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9"/>
        <p:cNvGrpSpPr/>
        <p:nvPr/>
      </p:nvGrpSpPr>
      <p:grpSpPr>
        <a:xfrm>
          <a:off x="0" y="0"/>
          <a:ext cx="0" cy="0"/>
          <a:chOff x="0" y="0"/>
          <a:chExt cx="0" cy="0"/>
        </a:xfrm>
      </p:grpSpPr>
      <p:sp>
        <p:nvSpPr>
          <p:cNvPr id="2700" name="Google Shape;2700;p10"/>
          <p:cNvSpPr/>
          <p:nvPr/>
        </p:nvSpPr>
        <p:spPr>
          <a:xfrm>
            <a:off x="0" y="5367908"/>
            <a:ext cx="9161029" cy="1490093"/>
          </a:xfrm>
          <a:custGeom>
            <a:avLst/>
            <a:gdLst/>
            <a:ahLst/>
            <a:cxnLst/>
            <a:rect l="l" t="t" r="r" b="b"/>
            <a:pathLst>
              <a:path w="9161029" h="1490093" extrusionOk="0">
                <a:moveTo>
                  <a:pt x="0" y="0"/>
                </a:moveTo>
                <a:lnTo>
                  <a:pt x="2046494" y="0"/>
                </a:lnTo>
                <a:lnTo>
                  <a:pt x="2496613" y="0"/>
                </a:lnTo>
                <a:lnTo>
                  <a:pt x="3235839" y="0"/>
                </a:lnTo>
                <a:lnTo>
                  <a:pt x="9161029" y="0"/>
                </a:lnTo>
                <a:lnTo>
                  <a:pt x="8470921" y="1490093"/>
                </a:lnTo>
                <a:lnTo>
                  <a:pt x="0" y="1490093"/>
                </a:lnTo>
                <a:close/>
              </a:path>
            </a:pathLst>
          </a:custGeom>
          <a:solidFill>
            <a:srgbClr val="9CA5AE">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1" name="Google Shape;2701;p10"/>
          <p:cNvSpPr/>
          <p:nvPr/>
        </p:nvSpPr>
        <p:spPr>
          <a:xfrm>
            <a:off x="8763037" y="5367908"/>
            <a:ext cx="3428963" cy="1490093"/>
          </a:xfrm>
          <a:custGeom>
            <a:avLst/>
            <a:gdLst/>
            <a:ahLst/>
            <a:cxnLst/>
            <a:rect l="l" t="t" r="r" b="b"/>
            <a:pathLst>
              <a:path w="3428963" h="1490093" extrusionOk="0">
                <a:moveTo>
                  <a:pt x="690108" y="0"/>
                </a:moveTo>
                <a:lnTo>
                  <a:pt x="3428963" y="0"/>
                </a:lnTo>
                <a:lnTo>
                  <a:pt x="3428963" y="1490093"/>
                </a:lnTo>
                <a:lnTo>
                  <a:pt x="0" y="1490093"/>
                </a:lnTo>
                <a:close/>
              </a:path>
            </a:pathLst>
          </a:custGeom>
          <a:solidFill>
            <a:schemeClr val="dk1">
              <a:alpha val="6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2" name="Google Shape;2702;p10"/>
          <p:cNvSpPr txBox="1">
            <a:spLocks noGrp="1"/>
          </p:cNvSpPr>
          <p:nvPr>
            <p:ph type="title"/>
          </p:nvPr>
        </p:nvSpPr>
        <p:spPr>
          <a:xfrm>
            <a:off x="148089" y="195884"/>
            <a:ext cx="10796134" cy="13407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000"/>
              <a:buFont typeface="Calibri"/>
              <a:buNone/>
            </a:pPr>
            <a:r>
              <a:rPr lang="en-US" sz="4000"/>
              <a:t>But wait </a:t>
            </a:r>
            <a:br>
              <a:rPr lang="en-US" sz="4000"/>
            </a:br>
            <a:r>
              <a:rPr lang="en-US" sz="4000"/>
              <a:t>there's more....</a:t>
            </a:r>
            <a:endParaRPr sz="4000"/>
          </a:p>
        </p:txBody>
      </p:sp>
      <p:sp>
        <p:nvSpPr>
          <p:cNvPr id="2703" name="Google Shape;2703;p10"/>
          <p:cNvSpPr txBox="1">
            <a:spLocks noGrp="1"/>
          </p:cNvSpPr>
          <p:nvPr>
            <p:ph type="ftr" idx="11"/>
          </p:nvPr>
        </p:nvSpPr>
        <p:spPr>
          <a:xfrm>
            <a:off x="9414844" y="6263640"/>
            <a:ext cx="2127913" cy="365125"/>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1400"/>
              <a:buNone/>
            </a:pPr>
            <a:r>
              <a:rPr lang="en-US" sz="1000">
                <a:solidFill>
                  <a:schemeClr val="lt1"/>
                </a:solidFill>
              </a:rPr>
              <a:t>Illinois Perinatal Quality Collaborative</a:t>
            </a:r>
            <a:endParaRPr/>
          </a:p>
        </p:txBody>
      </p:sp>
      <p:sp>
        <p:nvSpPr>
          <p:cNvPr id="2704" name="Google Shape;2704;p10"/>
          <p:cNvSpPr txBox="1">
            <a:spLocks noGrp="1"/>
          </p:cNvSpPr>
          <p:nvPr>
            <p:ph type="body" idx="1"/>
          </p:nvPr>
        </p:nvSpPr>
        <p:spPr>
          <a:xfrm>
            <a:off x="5751" y="1538078"/>
            <a:ext cx="3812876"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600"/>
              <a:buChar char="•"/>
            </a:pPr>
            <a:r>
              <a:rPr lang="en-US" sz="2600" b="1">
                <a:solidFill>
                  <a:srgbClr val="000000"/>
                </a:solidFill>
              </a:rPr>
              <a:t>Extra Raffle Ticket Fun!</a:t>
            </a:r>
            <a:endParaRPr/>
          </a:p>
          <a:p>
            <a:pPr marL="228600" lvl="0" indent="-228600" algn="l" rtl="0">
              <a:lnSpc>
                <a:spcPct val="100000"/>
              </a:lnSpc>
              <a:spcBef>
                <a:spcPts val="2000"/>
              </a:spcBef>
              <a:spcAft>
                <a:spcPts val="0"/>
              </a:spcAft>
              <a:buSzPts val="2600"/>
              <a:buChar char="•"/>
            </a:pPr>
            <a:r>
              <a:rPr lang="en-US" sz="2600" b="1">
                <a:solidFill>
                  <a:srgbClr val="000000"/>
                </a:solidFill>
              </a:rPr>
              <a:t>Visit teams Storyboards and complete your BinGo card for another chance to win one of the amazing raffle baskets! </a:t>
            </a:r>
            <a:endParaRPr sz="2600" b="1">
              <a:solidFill>
                <a:srgbClr val="000000"/>
              </a:solidFill>
            </a:endParaRPr>
          </a:p>
        </p:txBody>
      </p:sp>
      <p:pic>
        <p:nvPicPr>
          <p:cNvPr id="2705" name="Google Shape;2705;p10" descr="A picture containing text&#10;&#10;Description automatically generated"/>
          <p:cNvPicPr preferRelativeResize="0"/>
          <p:nvPr/>
        </p:nvPicPr>
        <p:blipFill rotWithShape="1">
          <a:blip r:embed="rId3">
            <a:alphaModFix/>
          </a:blip>
          <a:srcRect/>
          <a:stretch/>
        </p:blipFill>
        <p:spPr>
          <a:xfrm>
            <a:off x="1469968" y="4264576"/>
            <a:ext cx="1118559" cy="1112692"/>
          </a:xfrm>
          <a:prstGeom prst="rect">
            <a:avLst/>
          </a:prstGeom>
          <a:noFill/>
          <a:ln>
            <a:noFill/>
          </a:ln>
        </p:spPr>
      </p:pic>
      <p:pic>
        <p:nvPicPr>
          <p:cNvPr id="2706" name="Google Shape;2706;p10" descr="Diagram&#10;&#10;Description automatically generated"/>
          <p:cNvPicPr preferRelativeResize="0"/>
          <p:nvPr/>
        </p:nvPicPr>
        <p:blipFill rotWithShape="1">
          <a:blip r:embed="rId4">
            <a:alphaModFix/>
          </a:blip>
          <a:srcRect/>
          <a:stretch/>
        </p:blipFill>
        <p:spPr>
          <a:xfrm>
            <a:off x="3976255" y="2389"/>
            <a:ext cx="8215744" cy="5356929"/>
          </a:xfrm>
          <a:prstGeom prst="rect">
            <a:avLst/>
          </a:prstGeom>
          <a:noFill/>
          <a:ln>
            <a:noFill/>
          </a:ln>
        </p:spPr>
      </p:pic>
      <p:sp>
        <p:nvSpPr>
          <p:cNvPr id="2707" name="Google Shape;2707;p10"/>
          <p:cNvSpPr txBox="1"/>
          <p:nvPr/>
        </p:nvSpPr>
        <p:spPr>
          <a:xfrm>
            <a:off x="7453526" y="5195848"/>
            <a:ext cx="4734009" cy="461665"/>
          </a:xfrm>
          <a:prstGeom prst="rect">
            <a:avLst/>
          </a:prstGeom>
          <a:solidFill>
            <a:srgbClr val="FDE7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Located in your ILPQC F2F Folder</a:t>
            </a:r>
            <a:endParaRPr sz="1400" b="0" i="0" u="none" strike="noStrike" cap="none">
              <a:solidFill>
                <a:srgbClr val="000000"/>
              </a:solidFill>
              <a:latin typeface="Arial"/>
              <a:ea typeface="Arial"/>
              <a:cs typeface="Arial"/>
              <a:sym typeface="Arial"/>
            </a:endParaRPr>
          </a:p>
        </p:txBody>
      </p:sp>
      <p:sp>
        <p:nvSpPr>
          <p:cNvPr id="2708" name="Google Shape;2708;p10"/>
          <p:cNvSpPr txBox="1"/>
          <p:nvPr/>
        </p:nvSpPr>
        <p:spPr>
          <a:xfrm>
            <a:off x="152401" y="5601419"/>
            <a:ext cx="1011878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1C498B"/>
                </a:solidFill>
                <a:latin typeface="Calibri"/>
                <a:ea typeface="Calibri"/>
                <a:cs typeface="Calibri"/>
                <a:sym typeface="Calibri"/>
              </a:rPr>
              <a:t>Opportunity to Get up and Storyboard BinGO </a:t>
            </a:r>
            <a:r>
              <a:rPr lang="en-US" sz="3600" b="0" i="0" u="none" strike="noStrike" cap="none">
                <a:solidFill>
                  <a:srgbClr val="1C498B"/>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3"/>
        <p:cNvGrpSpPr/>
        <p:nvPr/>
      </p:nvGrpSpPr>
      <p:grpSpPr>
        <a:xfrm>
          <a:off x="0" y="0"/>
          <a:ext cx="0" cy="0"/>
          <a:chOff x="0" y="0"/>
          <a:chExt cx="0" cy="0"/>
        </a:xfrm>
      </p:grpSpPr>
      <p:sp>
        <p:nvSpPr>
          <p:cNvPr id="2714" name="Google Shape;2714;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5" name="Google Shape;2715;p12"/>
          <p:cNvSpPr txBox="1">
            <a:spLocks noGrp="1"/>
          </p:cNvSpPr>
          <p:nvPr>
            <p:ph type="title"/>
          </p:nvPr>
        </p:nvSpPr>
        <p:spPr>
          <a:xfrm>
            <a:off x="189303" y="-351214"/>
            <a:ext cx="3893111" cy="558314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3800"/>
              <a:buFont typeface="Calibri"/>
              <a:buNone/>
            </a:pPr>
            <a:r>
              <a:rPr lang="en-US" sz="3800"/>
              <a:t>Make Sure </a:t>
            </a:r>
            <a:endParaRPr/>
          </a:p>
          <a:p>
            <a:pPr marL="0" lvl="0" indent="0" algn="ctr" rtl="0">
              <a:lnSpc>
                <a:spcPct val="100000"/>
              </a:lnSpc>
              <a:spcBef>
                <a:spcPts val="0"/>
              </a:spcBef>
              <a:spcAft>
                <a:spcPts val="0"/>
              </a:spcAft>
              <a:buClr>
                <a:schemeClr val="accent1"/>
              </a:buClr>
              <a:buSzPts val="3800"/>
              <a:buFont typeface="Calibri"/>
              <a:buNone/>
            </a:pPr>
            <a:r>
              <a:rPr lang="en-US" sz="3800"/>
              <a:t>to Come &amp; Visit</a:t>
            </a:r>
            <a:r>
              <a:rPr lang="en-US" sz="5400"/>
              <a:t> </a:t>
            </a:r>
            <a:br>
              <a:rPr lang="en-US" sz="5400"/>
            </a:br>
            <a:r>
              <a:rPr lang="en-US" sz="5400"/>
              <a:t>ILPQC's</a:t>
            </a:r>
            <a:br>
              <a:rPr lang="en-US" sz="5400"/>
            </a:br>
            <a:r>
              <a:rPr lang="en-US" sz="5400"/>
              <a:t>Partner Tables</a:t>
            </a:r>
            <a:endParaRPr sz="5400"/>
          </a:p>
        </p:txBody>
      </p:sp>
      <p:sp>
        <p:nvSpPr>
          <p:cNvPr id="2716" name="Google Shape;2716;p12"/>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7" name="Google Shape;2717;p12"/>
          <p:cNvSpPr txBox="1">
            <a:spLocks noGrp="1"/>
          </p:cNvSpPr>
          <p:nvPr>
            <p:ph type="sldNum" idx="12"/>
          </p:nvPr>
        </p:nvSpPr>
        <p:spPr>
          <a:xfrm>
            <a:off x="9915423" y="4914180"/>
            <a:ext cx="1633107" cy="21737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8"/>
              <a:buNone/>
            </a:pPr>
            <a:fld id="{00000000-1234-1234-1234-123412341234}" type="slidenum">
              <a:rPr lang="en-US" sz="708">
                <a:solidFill>
                  <a:srgbClr val="AEB3B7"/>
                </a:solidFill>
                <a:latin typeface="Calibri"/>
                <a:ea typeface="Calibri"/>
                <a:cs typeface="Calibri"/>
                <a:sym typeface="Calibri"/>
              </a:rPr>
              <a:t>14</a:t>
            </a:fld>
            <a:endParaRPr/>
          </a:p>
        </p:txBody>
      </p:sp>
      <p:sp>
        <p:nvSpPr>
          <p:cNvPr id="2718" name="Google Shape;2718;p12"/>
          <p:cNvSpPr txBox="1"/>
          <p:nvPr/>
        </p:nvSpPr>
        <p:spPr>
          <a:xfrm>
            <a:off x="4131" y="4751006"/>
            <a:ext cx="4254000" cy="708000"/>
          </a:xfrm>
          <a:prstGeom prst="rect">
            <a:avLst/>
          </a:prstGeom>
          <a:solidFill>
            <a:srgbClr val="FDE7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Open during Storyboard &amp; Lunch Sessions</a:t>
            </a:r>
            <a:endParaRPr sz="2000" b="1" i="0" u="none" strike="noStrike" cap="none">
              <a:solidFill>
                <a:srgbClr val="000000"/>
              </a:solidFill>
              <a:latin typeface="Calibri"/>
              <a:ea typeface="Calibri"/>
              <a:cs typeface="Calibri"/>
              <a:sym typeface="Calibri"/>
            </a:endParaRPr>
          </a:p>
        </p:txBody>
      </p:sp>
      <p:sp>
        <p:nvSpPr>
          <p:cNvPr id="2719" name="Google Shape;2719;p12"/>
          <p:cNvSpPr txBox="1"/>
          <p:nvPr/>
        </p:nvSpPr>
        <p:spPr>
          <a:xfrm>
            <a:off x="4071" y="5776868"/>
            <a:ext cx="4254000" cy="400200"/>
          </a:xfrm>
          <a:prstGeom prst="rect">
            <a:avLst/>
          </a:prstGeom>
          <a:solidFill>
            <a:srgbClr val="FDE7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Located outside of the ballroom</a:t>
            </a:r>
            <a:endParaRPr sz="2000" b="0" i="0" u="none" strike="noStrike" cap="none">
              <a:solidFill>
                <a:srgbClr val="000000"/>
              </a:solidFill>
              <a:latin typeface="Calibri"/>
              <a:ea typeface="Calibri"/>
              <a:cs typeface="Calibri"/>
              <a:sym typeface="Calibri"/>
            </a:endParaRPr>
          </a:p>
        </p:txBody>
      </p:sp>
      <p:pic>
        <p:nvPicPr>
          <p:cNvPr id="2720" name="Google Shape;2720;p12" descr="Diagram&#10;&#10;Description automatically generated"/>
          <p:cNvPicPr preferRelativeResize="0"/>
          <p:nvPr/>
        </p:nvPicPr>
        <p:blipFill rotWithShape="1">
          <a:blip r:embed="rId3">
            <a:alphaModFix/>
          </a:blip>
          <a:srcRect/>
          <a:stretch/>
        </p:blipFill>
        <p:spPr>
          <a:xfrm>
            <a:off x="4753155" y="-4937"/>
            <a:ext cx="6927010" cy="68678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pic>
        <p:nvPicPr>
          <p:cNvPr id="2726" name="Google Shape;2726;p14" descr="https://ilpqc.org/wp-content/themes/yootheme/cache/Leslie-Caldarelli-headshot-ba90839f.jpeg"/>
          <p:cNvPicPr preferRelativeResize="0"/>
          <p:nvPr/>
        </p:nvPicPr>
        <p:blipFill rotWithShape="1">
          <a:blip r:embed="rId3">
            <a:alphaModFix/>
          </a:blip>
          <a:srcRect/>
          <a:stretch/>
        </p:blipFill>
        <p:spPr>
          <a:xfrm>
            <a:off x="2716528" y="1560914"/>
            <a:ext cx="1698712" cy="1810687"/>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pic>
        <p:nvPicPr>
          <p:cNvPr id="2727" name="Google Shape;2727;p14" descr="https://ilpqc.org/wp-content/themes/yootheme/cache/Justin-Josephsen-headshot-0592cba5.jpeg"/>
          <p:cNvPicPr preferRelativeResize="0"/>
          <p:nvPr/>
        </p:nvPicPr>
        <p:blipFill rotWithShape="1">
          <a:blip r:embed="rId4">
            <a:alphaModFix/>
          </a:blip>
          <a:srcRect/>
          <a:stretch/>
        </p:blipFill>
        <p:spPr>
          <a:xfrm>
            <a:off x="4864440" y="1551145"/>
            <a:ext cx="1712834" cy="1812662"/>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pic>
        <p:nvPicPr>
          <p:cNvPr id="2728" name="Google Shape;2728;p14" descr="https://ilpqc.org/wp-content/themes/yootheme/cache/Patti-Lee-King_Headshot-e95ad3c7.jpeg"/>
          <p:cNvPicPr preferRelativeResize="0"/>
          <p:nvPr/>
        </p:nvPicPr>
        <p:blipFill rotWithShape="1">
          <a:blip r:embed="rId5">
            <a:alphaModFix/>
          </a:blip>
          <a:srcRect/>
          <a:stretch/>
        </p:blipFill>
        <p:spPr>
          <a:xfrm>
            <a:off x="7035872" y="1557014"/>
            <a:ext cx="1588307" cy="1806792"/>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pic>
        <p:nvPicPr>
          <p:cNvPr id="2729" name="Google Shape;2729;p14" descr="https://ilpqc.org/wp-content/themes/yootheme/cache/Weiss_Headshot-975b384c.jpeg"/>
          <p:cNvPicPr preferRelativeResize="0"/>
          <p:nvPr/>
        </p:nvPicPr>
        <p:blipFill rotWithShape="1">
          <a:blip r:embed="rId6">
            <a:alphaModFix/>
          </a:blip>
          <a:srcRect/>
          <a:stretch/>
        </p:blipFill>
        <p:spPr>
          <a:xfrm>
            <a:off x="9423552" y="1553831"/>
            <a:ext cx="1525539" cy="1997380"/>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pic>
        <p:nvPicPr>
          <p:cNvPr id="2730" name="Google Shape;2730;p14" descr="https://ilpqc.org/wp-content/themes/yootheme/cache/IMG_3315-1-32549325.jpeg"/>
          <p:cNvPicPr preferRelativeResize="0"/>
          <p:nvPr/>
        </p:nvPicPr>
        <p:blipFill rotWithShape="1">
          <a:blip r:embed="rId7">
            <a:alphaModFix/>
          </a:blip>
          <a:srcRect r="-172"/>
          <a:stretch/>
        </p:blipFill>
        <p:spPr>
          <a:xfrm>
            <a:off x="2746111" y="3805096"/>
            <a:ext cx="1544597" cy="2159480"/>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sp>
        <p:nvSpPr>
          <p:cNvPr id="2731" name="Google Shape;2731;p14"/>
          <p:cNvSpPr txBox="1">
            <a:spLocks noGrp="1"/>
          </p:cNvSpPr>
          <p:nvPr>
            <p:ph type="title"/>
          </p:nvPr>
        </p:nvSpPr>
        <p:spPr>
          <a:xfrm>
            <a:off x="476501" y="23954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ILPQC Central Team</a:t>
            </a:r>
            <a:endParaRPr/>
          </a:p>
        </p:txBody>
      </p:sp>
      <p:pic>
        <p:nvPicPr>
          <p:cNvPr id="2732" name="Google Shape;2732;p14"/>
          <p:cNvPicPr preferRelativeResize="0"/>
          <p:nvPr/>
        </p:nvPicPr>
        <p:blipFill rotWithShape="1">
          <a:blip r:embed="rId8">
            <a:alphaModFix/>
          </a:blip>
          <a:srcRect l="-1523"/>
          <a:stretch/>
        </p:blipFill>
        <p:spPr>
          <a:xfrm>
            <a:off x="537199" y="3963673"/>
            <a:ext cx="1541631" cy="19555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2733" name="Google Shape;2733;p14"/>
          <p:cNvSpPr/>
          <p:nvPr/>
        </p:nvSpPr>
        <p:spPr>
          <a:xfrm>
            <a:off x="2441981" y="3058968"/>
            <a:ext cx="2165099" cy="52322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Leslie  Caldarelli, MD </a:t>
            </a:r>
            <a:r>
              <a:rPr lang="en-US" sz="1400" b="0" i="0" u="none" strike="noStrike" cap="none">
                <a:solidFill>
                  <a:srgbClr val="444C55"/>
                </a:solidFill>
                <a:latin typeface="Calibri"/>
                <a:ea typeface="Calibri"/>
                <a:cs typeface="Calibri"/>
                <a:sym typeface="Calibri"/>
              </a:rPr>
              <a:t>: Neonatal Co-Lead</a:t>
            </a:r>
            <a:endParaRPr sz="1400" b="0" i="0" u="none" strike="noStrike" cap="none">
              <a:solidFill>
                <a:srgbClr val="000000"/>
              </a:solidFill>
              <a:latin typeface="Arial"/>
              <a:ea typeface="Arial"/>
              <a:cs typeface="Arial"/>
              <a:sym typeface="Arial"/>
            </a:endParaRPr>
          </a:p>
        </p:txBody>
      </p:sp>
      <p:sp>
        <p:nvSpPr>
          <p:cNvPr id="2734" name="Google Shape;2734;p14"/>
          <p:cNvSpPr/>
          <p:nvPr/>
        </p:nvSpPr>
        <p:spPr>
          <a:xfrm>
            <a:off x="6917277" y="3031281"/>
            <a:ext cx="1987506" cy="738664"/>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Patricia Lee King, PhD, MSW</a:t>
            </a:r>
            <a:r>
              <a:rPr lang="en-US" sz="1400" b="0" i="0" u="none" strike="noStrike" cap="none">
                <a:solidFill>
                  <a:srgbClr val="004990"/>
                </a:solidFill>
                <a:latin typeface="Calibri"/>
                <a:ea typeface="Calibri"/>
                <a:cs typeface="Calibri"/>
                <a:sym typeface="Calibri"/>
              </a:rPr>
              <a:t>: </a:t>
            </a:r>
            <a:r>
              <a:rPr lang="en-US" sz="1400" b="0" i="0" u="none" strike="noStrike" cap="none">
                <a:solidFill>
                  <a:srgbClr val="444C55"/>
                </a:solidFill>
                <a:latin typeface="Calibri"/>
                <a:ea typeface="Calibri"/>
                <a:cs typeface="Calibri"/>
                <a:sym typeface="Calibri"/>
              </a:rPr>
              <a:t>State Project Director, Quality Lead</a:t>
            </a:r>
            <a:endParaRPr sz="1400" b="0" i="0" u="none" strike="noStrike" cap="none">
              <a:solidFill>
                <a:srgbClr val="000000"/>
              </a:solidFill>
              <a:latin typeface="Arial"/>
              <a:ea typeface="Arial"/>
              <a:cs typeface="Arial"/>
              <a:sym typeface="Arial"/>
            </a:endParaRPr>
          </a:p>
        </p:txBody>
      </p:sp>
      <p:sp>
        <p:nvSpPr>
          <p:cNvPr id="2735" name="Google Shape;2735;p14"/>
          <p:cNvSpPr/>
          <p:nvPr/>
        </p:nvSpPr>
        <p:spPr>
          <a:xfrm>
            <a:off x="4706144" y="3058969"/>
            <a:ext cx="1990045" cy="52322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Justin Josephsen, MD</a:t>
            </a:r>
            <a:r>
              <a:rPr lang="en-US" sz="1400" b="0" i="0" u="none" strike="noStrike" cap="none">
                <a:solidFill>
                  <a:srgbClr val="444C55"/>
                </a:solidFill>
                <a:latin typeface="Calibri"/>
                <a:ea typeface="Calibri"/>
                <a:cs typeface="Calibri"/>
                <a:sym typeface="Calibri"/>
              </a:rPr>
              <a:t>: Neonatal Co-Lead</a:t>
            </a:r>
            <a:endParaRPr sz="1400" b="0" i="0" u="none" strike="noStrike" cap="none">
              <a:solidFill>
                <a:srgbClr val="000000"/>
              </a:solidFill>
              <a:latin typeface="Arial"/>
              <a:ea typeface="Arial"/>
              <a:cs typeface="Arial"/>
              <a:sym typeface="Arial"/>
            </a:endParaRPr>
          </a:p>
        </p:txBody>
      </p:sp>
      <p:pic>
        <p:nvPicPr>
          <p:cNvPr id="2736" name="Google Shape;2736;p14" descr="https://ilpqc.org/wp-content/themes/yootheme/cache/ILPQC-FaceFace-053018-5090_large_AB-7b48fd2e.jpeg"/>
          <p:cNvPicPr preferRelativeResize="0"/>
          <p:nvPr/>
        </p:nvPicPr>
        <p:blipFill rotWithShape="1">
          <a:blip r:embed="rId9">
            <a:alphaModFix/>
          </a:blip>
          <a:srcRect/>
          <a:stretch/>
        </p:blipFill>
        <p:spPr>
          <a:xfrm>
            <a:off x="541204" y="1558274"/>
            <a:ext cx="1626208" cy="1765637"/>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pic>
        <p:nvPicPr>
          <p:cNvPr id="2737" name="Google Shape;2737;p14"/>
          <p:cNvPicPr preferRelativeResize="0"/>
          <p:nvPr/>
        </p:nvPicPr>
        <p:blipFill rotWithShape="1">
          <a:blip r:embed="rId10">
            <a:alphaModFix/>
          </a:blip>
          <a:srcRect/>
          <a:stretch/>
        </p:blipFill>
        <p:spPr>
          <a:xfrm>
            <a:off x="6996245" y="4038257"/>
            <a:ext cx="1672420" cy="165991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pic>
      <p:sp>
        <p:nvSpPr>
          <p:cNvPr id="2738" name="Google Shape;2738;p14"/>
          <p:cNvSpPr/>
          <p:nvPr/>
        </p:nvSpPr>
        <p:spPr>
          <a:xfrm>
            <a:off x="248393" y="5762585"/>
            <a:ext cx="2092733" cy="738664"/>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Alana Rivera, MSN,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RNC-OB, C-EFM, CLC</a:t>
            </a:r>
            <a:r>
              <a:rPr lang="en-US" sz="1400" b="0" i="0" u="none" strike="noStrike" cap="none">
                <a:solidFill>
                  <a:srgbClr val="444C55"/>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44C55"/>
                </a:solidFill>
                <a:latin typeface="Calibri"/>
                <a:ea typeface="Calibri"/>
                <a:cs typeface="Calibri"/>
                <a:sym typeface="Calibri"/>
              </a:rPr>
              <a:t>Nurse Quality Manager</a:t>
            </a:r>
            <a:endParaRPr sz="1400" b="0" i="0" u="none" strike="noStrike" cap="none">
              <a:solidFill>
                <a:srgbClr val="000000"/>
              </a:solidFill>
              <a:latin typeface="Arial"/>
              <a:ea typeface="Arial"/>
              <a:cs typeface="Arial"/>
              <a:sym typeface="Arial"/>
            </a:endParaRPr>
          </a:p>
        </p:txBody>
      </p:sp>
      <p:sp>
        <p:nvSpPr>
          <p:cNvPr id="2739" name="Google Shape;2739;p14"/>
          <p:cNvSpPr/>
          <p:nvPr/>
        </p:nvSpPr>
        <p:spPr>
          <a:xfrm>
            <a:off x="2435167" y="5772224"/>
            <a:ext cx="2165099" cy="52322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Ellie Suse, MPH, MSN, RN</a:t>
            </a:r>
            <a:r>
              <a:rPr lang="en-US" sz="1400" b="0" i="0" u="none" strike="noStrike" cap="none">
                <a:solidFill>
                  <a:srgbClr val="444C55"/>
                </a:solidFill>
                <a:latin typeface="Calibri"/>
                <a:ea typeface="Calibri"/>
                <a:cs typeface="Calibri"/>
                <a:sym typeface="Calibri"/>
              </a:rPr>
              <a:t>: Project Coordinator</a:t>
            </a:r>
            <a:endParaRPr sz="1400" b="0" i="0" u="none" strike="noStrike" cap="none">
              <a:solidFill>
                <a:srgbClr val="000000"/>
              </a:solidFill>
              <a:latin typeface="Arial"/>
              <a:ea typeface="Arial"/>
              <a:cs typeface="Arial"/>
              <a:sym typeface="Arial"/>
            </a:endParaRPr>
          </a:p>
        </p:txBody>
      </p:sp>
      <p:sp>
        <p:nvSpPr>
          <p:cNvPr id="2740" name="Google Shape;2740;p14"/>
          <p:cNvSpPr/>
          <p:nvPr/>
        </p:nvSpPr>
        <p:spPr>
          <a:xfrm>
            <a:off x="6740217" y="5719308"/>
            <a:ext cx="2165099" cy="52322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Su Lee, PhD</a:t>
            </a:r>
            <a:r>
              <a:rPr lang="en-US" sz="1400" b="0" i="0" u="none" strike="noStrike" cap="none">
                <a:solidFill>
                  <a:srgbClr val="444C55"/>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44C55"/>
                </a:solidFill>
                <a:latin typeface="Calibri"/>
                <a:ea typeface="Calibri"/>
                <a:cs typeface="Calibri"/>
                <a:sym typeface="Calibri"/>
              </a:rPr>
              <a:t>Postdoctoral Scholar</a:t>
            </a:r>
            <a:endParaRPr sz="1400" b="0" i="0" u="none" strike="noStrike" cap="none">
              <a:solidFill>
                <a:srgbClr val="000000"/>
              </a:solidFill>
              <a:latin typeface="Arial"/>
              <a:ea typeface="Arial"/>
              <a:cs typeface="Arial"/>
              <a:sym typeface="Arial"/>
            </a:endParaRPr>
          </a:p>
        </p:txBody>
      </p:sp>
      <p:sp>
        <p:nvSpPr>
          <p:cNvPr id="2741" name="Google Shape;2741;p14"/>
          <p:cNvSpPr/>
          <p:nvPr/>
        </p:nvSpPr>
        <p:spPr>
          <a:xfrm>
            <a:off x="210590" y="3000010"/>
            <a:ext cx="2165099" cy="738664"/>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Ann Borders, MD, MSc, MPH</a:t>
            </a:r>
            <a:r>
              <a:rPr lang="en-US" sz="1400" b="0" i="0" u="none" strike="noStrike" cap="none">
                <a:solidFill>
                  <a:srgbClr val="444C55"/>
                </a:solidFill>
                <a:latin typeface="Calibri"/>
                <a:ea typeface="Calibri"/>
                <a:cs typeface="Calibri"/>
                <a:sym typeface="Calibri"/>
              </a:rPr>
              <a:t>: Executive Director, OB Lead</a:t>
            </a:r>
            <a:endParaRPr sz="1400" b="0" i="0" u="none" strike="noStrike" cap="none">
              <a:solidFill>
                <a:srgbClr val="000000"/>
              </a:solidFill>
              <a:latin typeface="Arial"/>
              <a:ea typeface="Arial"/>
              <a:cs typeface="Arial"/>
              <a:sym typeface="Arial"/>
            </a:endParaRPr>
          </a:p>
        </p:txBody>
      </p:sp>
      <p:sp>
        <p:nvSpPr>
          <p:cNvPr id="2742" name="Google Shape;2742;p14"/>
          <p:cNvSpPr/>
          <p:nvPr/>
        </p:nvSpPr>
        <p:spPr>
          <a:xfrm>
            <a:off x="9037086" y="3171898"/>
            <a:ext cx="2346062" cy="52322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Daniel Weiss, MPH </a:t>
            </a:r>
            <a:r>
              <a:rPr lang="en-US" sz="1400" b="0" i="0" u="none" strike="noStrike" cap="none">
                <a:solidFill>
                  <a:srgbClr val="444C55"/>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44C55"/>
                </a:solidFill>
                <a:latin typeface="Calibri"/>
                <a:ea typeface="Calibri"/>
                <a:cs typeface="Calibri"/>
                <a:sym typeface="Calibri"/>
              </a:rPr>
              <a:t>Director of Data &amp; Operations</a:t>
            </a:r>
            <a:endParaRPr sz="1400" b="0" i="0" u="none" strike="noStrike" cap="none">
              <a:solidFill>
                <a:srgbClr val="000000"/>
              </a:solidFill>
              <a:latin typeface="Arial"/>
              <a:ea typeface="Arial"/>
              <a:cs typeface="Arial"/>
              <a:sym typeface="Arial"/>
            </a:endParaRPr>
          </a:p>
        </p:txBody>
      </p:sp>
      <p:pic>
        <p:nvPicPr>
          <p:cNvPr id="2743" name="Google Shape;2743;p14"/>
          <p:cNvPicPr preferRelativeResize="0"/>
          <p:nvPr/>
        </p:nvPicPr>
        <p:blipFill rotWithShape="1">
          <a:blip r:embed="rId11">
            <a:alphaModFix/>
          </a:blip>
          <a:srcRect/>
          <a:stretch/>
        </p:blipFill>
        <p:spPr>
          <a:xfrm>
            <a:off x="9482095" y="4027276"/>
            <a:ext cx="1456039" cy="1715118"/>
          </a:xfrm>
          <a:prstGeom prst="rect">
            <a:avLst/>
          </a:prstGeom>
          <a:noFill/>
          <a:ln w="38100" cap="flat" cmpd="sng">
            <a:solidFill>
              <a:srgbClr val="22262A"/>
            </a:solidFill>
            <a:prstDash val="solid"/>
            <a:round/>
            <a:headEnd type="none" w="sm" len="sm"/>
            <a:tailEnd type="none" w="sm" len="sm"/>
          </a:ln>
          <a:effectLst>
            <a:outerShdw blurRad="50800" dist="38100" dir="2700000" algn="tl" rotWithShape="0">
              <a:srgbClr val="000000">
                <a:alpha val="40000"/>
              </a:srgbClr>
            </a:outerShdw>
          </a:effectLst>
        </p:spPr>
      </p:pic>
      <p:sp>
        <p:nvSpPr>
          <p:cNvPr id="2744" name="Google Shape;2744;p14"/>
          <p:cNvSpPr/>
          <p:nvPr/>
        </p:nvSpPr>
        <p:spPr>
          <a:xfrm>
            <a:off x="9055026" y="5719293"/>
            <a:ext cx="2352000" cy="52320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Emma Hegemiller, MS</a:t>
            </a:r>
            <a:r>
              <a:rPr lang="en-US" sz="1400" b="0" i="0" u="none" strike="noStrike" cap="none">
                <a:solidFill>
                  <a:srgbClr val="004990"/>
                </a:solidFill>
                <a:latin typeface="Calibri"/>
                <a:ea typeface="Calibri"/>
                <a:cs typeface="Calibri"/>
                <a:sym typeface="Calibri"/>
              </a:rPr>
              <a:t>: </a:t>
            </a:r>
            <a:endParaRPr sz="1400" b="0" i="0" u="none" strike="noStrike" cap="none">
              <a:solidFill>
                <a:srgbClr val="00499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44C55"/>
                </a:solidFill>
                <a:latin typeface="Calibri"/>
                <a:ea typeface="Calibri"/>
                <a:cs typeface="Calibri"/>
                <a:sym typeface="Calibri"/>
              </a:rPr>
              <a:t>ILPQC Data System Team</a:t>
            </a:r>
            <a:endParaRPr sz="1400" b="0" i="0" u="none" strike="noStrike" cap="none">
              <a:solidFill>
                <a:srgbClr val="444C55"/>
              </a:solidFill>
              <a:latin typeface="Calibri"/>
              <a:ea typeface="Calibri"/>
              <a:cs typeface="Calibri"/>
              <a:sym typeface="Calibri"/>
            </a:endParaRPr>
          </a:p>
        </p:txBody>
      </p:sp>
      <p:pic>
        <p:nvPicPr>
          <p:cNvPr id="2745" name="Google Shape;2745;p14"/>
          <p:cNvPicPr preferRelativeResize="0"/>
          <p:nvPr/>
        </p:nvPicPr>
        <p:blipFill rotWithShape="1">
          <a:blip r:embed="rId12">
            <a:alphaModFix/>
          </a:blip>
          <a:srcRect/>
          <a:stretch/>
        </p:blipFill>
        <p:spPr>
          <a:xfrm>
            <a:off x="4802786" y="3769382"/>
            <a:ext cx="1668036" cy="197990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2746" name="Google Shape;2746;p14"/>
          <p:cNvSpPr/>
          <p:nvPr/>
        </p:nvSpPr>
        <p:spPr>
          <a:xfrm>
            <a:off x="4703461" y="5755834"/>
            <a:ext cx="1887072" cy="52322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4990"/>
                </a:solidFill>
                <a:latin typeface="Calibri"/>
                <a:ea typeface="Calibri"/>
                <a:cs typeface="Calibri"/>
                <a:sym typeface="Calibri"/>
              </a:rPr>
              <a:t>Aleena Surenan, MPH</a:t>
            </a:r>
            <a:r>
              <a:rPr lang="en-US" sz="1400" b="0" i="0" u="none" strike="noStrike" cap="none">
                <a:solidFill>
                  <a:srgbClr val="444C55"/>
                </a:solidFill>
                <a:latin typeface="Calibri"/>
                <a:ea typeface="Calibri"/>
                <a:cs typeface="Calibri"/>
                <a:sym typeface="Calibri"/>
              </a:rPr>
              <a:t>: Project Coordinator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1"/>
        <p:cNvGrpSpPr/>
        <p:nvPr/>
      </p:nvGrpSpPr>
      <p:grpSpPr>
        <a:xfrm>
          <a:off x="0" y="0"/>
          <a:ext cx="0" cy="0"/>
          <a:chOff x="0" y="0"/>
          <a:chExt cx="0" cy="0"/>
        </a:xfrm>
      </p:grpSpPr>
      <p:sp>
        <p:nvSpPr>
          <p:cNvPr id="2752" name="Google Shape;2752;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3" name="Google Shape;2753;p13"/>
          <p:cNvSpPr txBox="1">
            <a:spLocks noGrp="1"/>
          </p:cNvSpPr>
          <p:nvPr>
            <p:ph type="title"/>
          </p:nvPr>
        </p:nvSpPr>
        <p:spPr>
          <a:xfrm>
            <a:off x="640080" y="71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400"/>
              <a:buFont typeface="Calibri"/>
              <a:buNone/>
            </a:pPr>
            <a:r>
              <a:rPr lang="en-US" sz="5400" b="1">
                <a:solidFill>
                  <a:schemeClr val="accent1"/>
                </a:solidFill>
                <a:latin typeface="Calibri"/>
                <a:ea typeface="Calibri"/>
                <a:cs typeface="Calibri"/>
                <a:sym typeface="Calibri"/>
              </a:rPr>
              <a:t>ILPQC</a:t>
            </a:r>
            <a:r>
              <a:rPr lang="en-US" sz="5400" b="1">
                <a:latin typeface="Calibri"/>
                <a:ea typeface="Calibri"/>
                <a:cs typeface="Calibri"/>
                <a:sym typeface="Calibri"/>
              </a:rPr>
              <a:t> </a:t>
            </a:r>
            <a:endParaRPr sz="5400"/>
          </a:p>
        </p:txBody>
      </p:sp>
      <p:sp>
        <p:nvSpPr>
          <p:cNvPr id="2754" name="Google Shape;2754;p1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5" name="Google Shape;2755;p13"/>
          <p:cNvSpPr txBox="1">
            <a:spLocks noGrp="1"/>
          </p:cNvSpPr>
          <p:nvPr>
            <p:ph type="body" idx="1"/>
          </p:nvPr>
        </p:nvSpPr>
        <p:spPr>
          <a:xfrm>
            <a:off x="625969" y="2802344"/>
            <a:ext cx="4257700" cy="39133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a:latin typeface="Calibri"/>
                <a:ea typeface="Calibri"/>
                <a:cs typeface="Calibri"/>
                <a:sym typeface="Calibri"/>
              </a:rPr>
              <a:t>Statewide network of hospital teams, perinatal clinicians, patients, community partners, and public health leaders.</a:t>
            </a:r>
            <a:endParaRPr sz="2200">
              <a:latin typeface="Calibri"/>
              <a:ea typeface="Calibri"/>
              <a:cs typeface="Calibri"/>
              <a:sym typeface="Calibri"/>
            </a:endParaRPr>
          </a:p>
          <a:p>
            <a:pPr marL="0" lvl="0" indent="0" algn="l" rtl="0">
              <a:lnSpc>
                <a:spcPct val="100000"/>
              </a:lnSpc>
              <a:spcBef>
                <a:spcPts val="0"/>
              </a:spcBef>
              <a:spcAft>
                <a:spcPts val="0"/>
              </a:spcAft>
              <a:buSzPts val="2200"/>
              <a:buNone/>
            </a:pPr>
            <a:endParaRPr sz="2200">
              <a:latin typeface="Calibri"/>
              <a:ea typeface="Calibri"/>
              <a:cs typeface="Calibri"/>
              <a:sym typeface="Calibri"/>
            </a:endParaRPr>
          </a:p>
          <a:p>
            <a:pPr marL="0" lvl="0" indent="0" algn="l" rtl="0">
              <a:lnSpc>
                <a:spcPct val="100000"/>
              </a:lnSpc>
              <a:spcBef>
                <a:spcPts val="0"/>
              </a:spcBef>
              <a:spcAft>
                <a:spcPts val="0"/>
              </a:spcAft>
              <a:buSzPts val="2200"/>
              <a:buNone/>
            </a:pPr>
            <a:r>
              <a:rPr lang="en-US" sz="2200">
                <a:latin typeface="Calibri"/>
                <a:ea typeface="Calibri"/>
                <a:cs typeface="Calibri"/>
                <a:sym typeface="Calibri"/>
              </a:rPr>
              <a:t>Committed to equitably improving outcomes and reducing disparities for birthing people and babies in Illinois.</a:t>
            </a:r>
            <a:endParaRPr sz="2200">
              <a:latin typeface="Calibri"/>
              <a:ea typeface="Calibri"/>
              <a:cs typeface="Calibri"/>
              <a:sym typeface="Calibri"/>
            </a:endParaRPr>
          </a:p>
          <a:p>
            <a:pPr marL="228600" lvl="0" indent="-101600" algn="l" rtl="0">
              <a:lnSpc>
                <a:spcPct val="90000"/>
              </a:lnSpc>
              <a:spcBef>
                <a:spcPts val="1000"/>
              </a:spcBef>
              <a:spcAft>
                <a:spcPts val="0"/>
              </a:spcAft>
              <a:buClr>
                <a:srgbClr val="F58466"/>
              </a:buClr>
              <a:buSzPts val="2000"/>
              <a:buNone/>
            </a:pPr>
            <a:endParaRPr sz="2000">
              <a:latin typeface="Calibri"/>
              <a:ea typeface="Calibri"/>
              <a:cs typeface="Calibri"/>
              <a:sym typeface="Calibri"/>
            </a:endParaRPr>
          </a:p>
          <a:p>
            <a:pPr marL="228600" lvl="0" indent="-101600" algn="l" rtl="0">
              <a:lnSpc>
                <a:spcPct val="90000"/>
              </a:lnSpc>
              <a:spcBef>
                <a:spcPts val="1000"/>
              </a:spcBef>
              <a:spcAft>
                <a:spcPts val="0"/>
              </a:spcAft>
              <a:buClr>
                <a:srgbClr val="F58466"/>
              </a:buClr>
              <a:buSzPts val="2000"/>
              <a:buNone/>
            </a:pPr>
            <a:endParaRPr sz="2000">
              <a:latin typeface="Calibri"/>
              <a:ea typeface="Calibri"/>
              <a:cs typeface="Calibri"/>
              <a:sym typeface="Calibri"/>
            </a:endParaRPr>
          </a:p>
        </p:txBody>
      </p:sp>
      <p:pic>
        <p:nvPicPr>
          <p:cNvPr id="2756" name="Google Shape;2756;p13" descr="A group of people posing for a photo&#10;&#10;Description automatically generated"/>
          <p:cNvPicPr preferRelativeResize="0"/>
          <p:nvPr/>
        </p:nvPicPr>
        <p:blipFill rotWithShape="1">
          <a:blip r:embed="rId3">
            <a:alphaModFix/>
          </a:blip>
          <a:srcRect l="9477" t="1856" r="3297" b="-2060"/>
          <a:stretch/>
        </p:blipFill>
        <p:spPr>
          <a:xfrm>
            <a:off x="5311702" y="10"/>
            <a:ext cx="8961556" cy="687207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ECECEC"/>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0"/>
        <p:cNvGrpSpPr/>
        <p:nvPr/>
      </p:nvGrpSpPr>
      <p:grpSpPr>
        <a:xfrm>
          <a:off x="0" y="0"/>
          <a:ext cx="0" cy="0"/>
          <a:chOff x="0" y="0"/>
          <a:chExt cx="0" cy="0"/>
        </a:xfrm>
      </p:grpSpPr>
      <p:sp>
        <p:nvSpPr>
          <p:cNvPr id="2761" name="Google Shape;2761;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2" name="Google Shape;2762;p15" descr="Diagram&#10;&#10;Description automatically generated"/>
          <p:cNvPicPr preferRelativeResize="0"/>
          <p:nvPr/>
        </p:nvPicPr>
        <p:blipFill rotWithShape="1">
          <a:blip r:embed="rId3">
            <a:alphaModFix/>
          </a:blip>
          <a:srcRect/>
          <a:stretch/>
        </p:blipFill>
        <p:spPr>
          <a:xfrm>
            <a:off x="156345" y="5127"/>
            <a:ext cx="11629279" cy="6543684"/>
          </a:xfrm>
          <a:prstGeom prst="rect">
            <a:avLst/>
          </a:prstGeom>
          <a:noFill/>
          <a:ln>
            <a:noFill/>
          </a:ln>
        </p:spPr>
      </p:pic>
      <p:sp>
        <p:nvSpPr>
          <p:cNvPr id="2763" name="Google Shape;2763;p15"/>
          <p:cNvSpPr txBox="1">
            <a:spLocks noGrp="1"/>
          </p:cNvSpPr>
          <p:nvPr>
            <p:ph type="title"/>
          </p:nvPr>
        </p:nvSpPr>
        <p:spPr>
          <a:xfrm>
            <a:off x="2462841" y="5662578"/>
            <a:ext cx="10515600" cy="1505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a:solidFill>
                  <a:schemeClr val="dk1"/>
                </a:solidFill>
                <a:latin typeface="Calibri"/>
                <a:ea typeface="Calibri"/>
                <a:cs typeface="Calibri"/>
                <a:sym typeface="Calibri"/>
              </a:rPr>
              <a:t>Together, WE ARE ILPQC!</a:t>
            </a:r>
            <a:endParaRPr/>
          </a:p>
        </p:txBody>
      </p:sp>
      <p:sp>
        <p:nvSpPr>
          <p:cNvPr id="2764" name="Google Shape;27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g24892c82ec9_0_1"/>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endParaRPr/>
          </a:p>
        </p:txBody>
      </p:sp>
      <p:pic>
        <p:nvPicPr>
          <p:cNvPr id="2770" name="Google Shape;2770;g24892c82ec9_0_1" descr="Text&#10;&#10;Description automatically generated"/>
          <p:cNvPicPr preferRelativeResize="0">
            <a:picLocks noGrp="1"/>
          </p:cNvPicPr>
          <p:nvPr>
            <p:ph type="body" idx="1"/>
          </p:nvPr>
        </p:nvPicPr>
        <p:blipFill rotWithShape="1">
          <a:blip r:embed="rId3">
            <a:alphaModFix/>
          </a:blip>
          <a:srcRect/>
          <a:stretch/>
        </p:blipFill>
        <p:spPr>
          <a:xfrm>
            <a:off x="759" y="-3174"/>
            <a:ext cx="12190500" cy="6860100"/>
          </a:xfrm>
          <a:prstGeom prst="rect">
            <a:avLst/>
          </a:prstGeom>
          <a:noFill/>
          <a:ln>
            <a:noFill/>
          </a:ln>
        </p:spPr>
      </p:pic>
      <p:sp>
        <p:nvSpPr>
          <p:cNvPr id="2771" name="Google Shape;2771;g24892c82ec9_0_1"/>
          <p:cNvSpPr txBox="1">
            <a:spLocks noGrp="1"/>
          </p:cNvSpPr>
          <p:nvPr>
            <p:ph type="sldNum" idx="12"/>
          </p:nvPr>
        </p:nvSpPr>
        <p:spPr>
          <a:xfrm>
            <a:off x="88392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
        <p:nvSpPr>
          <p:cNvPr id="2772" name="Google Shape;2772;g24892c82ec9_0_1"/>
          <p:cNvSpPr txBox="1">
            <a:spLocks noGrp="1"/>
          </p:cNvSpPr>
          <p:nvPr>
            <p:ph type="ftr" idx="11"/>
          </p:nvPr>
        </p:nvSpPr>
        <p:spPr>
          <a:xfrm>
            <a:off x="6096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6"/>
        <p:cNvGrpSpPr/>
        <p:nvPr/>
      </p:nvGrpSpPr>
      <p:grpSpPr>
        <a:xfrm>
          <a:off x="0" y="0"/>
          <a:ext cx="0" cy="0"/>
          <a:chOff x="0" y="0"/>
          <a:chExt cx="0" cy="0"/>
        </a:xfrm>
      </p:grpSpPr>
      <p:sp>
        <p:nvSpPr>
          <p:cNvPr id="2777" name="Google Shape;2777;p16"/>
          <p:cNvSpPr txBox="1">
            <a:spLocks noGrp="1"/>
          </p:cNvSpPr>
          <p:nvPr>
            <p:ph type="ctrTitle"/>
          </p:nvPr>
        </p:nvSpPr>
        <p:spPr>
          <a:xfrm>
            <a:off x="1170353" y="1186818"/>
            <a:ext cx="6244790" cy="182633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000"/>
              <a:buFont typeface="Calibri"/>
              <a:buNone/>
            </a:pPr>
            <a:r>
              <a:rPr lang="en-US" b="0">
                <a:solidFill>
                  <a:schemeClr val="accent1"/>
                </a:solidFill>
              </a:rPr>
              <a:t>Welcome Address</a:t>
            </a:r>
            <a:endParaRPr/>
          </a:p>
        </p:txBody>
      </p:sp>
      <p:sp>
        <p:nvSpPr>
          <p:cNvPr id="2778" name="Google Shape;2778;p16"/>
          <p:cNvSpPr txBox="1">
            <a:spLocks noGrp="1"/>
          </p:cNvSpPr>
          <p:nvPr>
            <p:ph type="subTitle" idx="1"/>
          </p:nvPr>
        </p:nvSpPr>
        <p:spPr>
          <a:xfrm>
            <a:off x="1210930" y="1881308"/>
            <a:ext cx="7944714" cy="16160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b="1"/>
          </a:p>
          <a:p>
            <a:pPr marL="0" lvl="0" indent="0" algn="l" rtl="0">
              <a:lnSpc>
                <a:spcPct val="100000"/>
              </a:lnSpc>
              <a:spcBef>
                <a:spcPts val="2000"/>
              </a:spcBef>
              <a:spcAft>
                <a:spcPts val="0"/>
              </a:spcAft>
              <a:buSzPts val="2400"/>
              <a:buNone/>
            </a:pPr>
            <a:endParaRPr b="1">
              <a:solidFill>
                <a:srgbClr val="444C55"/>
              </a:solidFill>
            </a:endParaRPr>
          </a:p>
          <a:p>
            <a:pPr marL="0" lvl="0" indent="0" algn="l" rtl="0">
              <a:lnSpc>
                <a:spcPct val="100000"/>
              </a:lnSpc>
              <a:spcBef>
                <a:spcPts val="1400"/>
              </a:spcBef>
              <a:spcAft>
                <a:spcPts val="0"/>
              </a:spcAft>
              <a:buSzPts val="2400"/>
              <a:buNone/>
            </a:pPr>
            <a:r>
              <a:rPr lang="en-US">
                <a:solidFill>
                  <a:srgbClr val="000E14"/>
                </a:solidFill>
              </a:rPr>
              <a:t>Sameer Vohra, MD, JD, MA </a:t>
            </a:r>
            <a:endParaRPr/>
          </a:p>
          <a:p>
            <a:pPr marL="0" lvl="0" indent="0" algn="l" rtl="0">
              <a:lnSpc>
                <a:spcPct val="100000"/>
              </a:lnSpc>
              <a:spcBef>
                <a:spcPts val="800"/>
              </a:spcBef>
              <a:spcAft>
                <a:spcPts val="0"/>
              </a:spcAft>
              <a:buSzPts val="2200"/>
              <a:buNone/>
            </a:pPr>
            <a:r>
              <a:rPr lang="en-US" sz="2200"/>
              <a:t>Director of the Illinois Department of Public Health</a:t>
            </a:r>
            <a:endParaRPr sz="2200"/>
          </a:p>
          <a:p>
            <a:pPr marL="0" lvl="0" indent="0" algn="l" rtl="0">
              <a:lnSpc>
                <a:spcPct val="100000"/>
              </a:lnSpc>
              <a:spcBef>
                <a:spcPts val="1400"/>
              </a:spcBef>
              <a:spcAft>
                <a:spcPts val="0"/>
              </a:spcAft>
              <a:buSzPts val="2400"/>
              <a:buNone/>
            </a:pPr>
            <a:endParaRPr/>
          </a:p>
          <a:p>
            <a:pPr marL="0" lvl="0" indent="0" algn="l" rtl="0">
              <a:lnSpc>
                <a:spcPct val="100000"/>
              </a:lnSpc>
              <a:spcBef>
                <a:spcPts val="2000"/>
              </a:spcBef>
              <a:spcAft>
                <a:spcPts val="0"/>
              </a:spcAft>
              <a:buSzPts val="2400"/>
              <a:buNone/>
            </a:pPr>
            <a:endParaRPr/>
          </a:p>
          <a:p>
            <a:pPr marL="0" lvl="0" indent="0" algn="l" rtl="0">
              <a:lnSpc>
                <a:spcPct val="100000"/>
              </a:lnSpc>
              <a:spcBef>
                <a:spcPts val="2000"/>
              </a:spcBef>
              <a:spcAft>
                <a:spcPts val="0"/>
              </a:spcAft>
              <a:buSzPts val="2400"/>
              <a:buNone/>
            </a:pPr>
            <a:endParaRPr/>
          </a:p>
        </p:txBody>
      </p:sp>
      <p:pic>
        <p:nvPicPr>
          <p:cNvPr id="2779" name="Google Shape;2779;p16"/>
          <p:cNvPicPr preferRelativeResize="0">
            <a:picLocks noGrp="1"/>
          </p:cNvPicPr>
          <p:nvPr>
            <p:ph type="pic" idx="2"/>
          </p:nvPr>
        </p:nvPicPr>
        <p:blipFill rotWithShape="1">
          <a:blip r:embed="rId3">
            <a:alphaModFix/>
          </a:blip>
          <a:srcRect t="3266" b="3266"/>
          <a:stretch/>
        </p:blipFill>
        <p:spPr>
          <a:xfrm>
            <a:off x="9167659" y="1499122"/>
            <a:ext cx="3031331" cy="3499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sp>
        <p:nvSpPr>
          <p:cNvPr id="2565" name="Google Shape;2565;p3"/>
          <p:cNvSpPr txBox="1">
            <a:spLocks noGrp="1"/>
          </p:cNvSpPr>
          <p:nvPr>
            <p:ph type="ctrTitle"/>
          </p:nvPr>
        </p:nvSpPr>
        <p:spPr>
          <a:xfrm>
            <a:off x="1413312" y="1561333"/>
            <a:ext cx="9574728" cy="18263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US"/>
              <a:t>ILPQC</a:t>
            </a:r>
            <a:br>
              <a:rPr lang="en-US"/>
            </a:br>
            <a:r>
              <a:rPr lang="en-US"/>
              <a:t>Neonatal Face-to-Face 2023</a:t>
            </a:r>
            <a:endParaRPr/>
          </a:p>
        </p:txBody>
      </p:sp>
      <p:sp>
        <p:nvSpPr>
          <p:cNvPr id="2566" name="Google Shape;2566;p3"/>
          <p:cNvSpPr txBox="1">
            <a:spLocks noGrp="1"/>
          </p:cNvSpPr>
          <p:nvPr>
            <p:ph type="subTitle" idx="1"/>
          </p:nvPr>
        </p:nvSpPr>
        <p:spPr>
          <a:xfrm>
            <a:off x="1413312" y="3766864"/>
            <a:ext cx="5194433" cy="986569"/>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None/>
            </a:pPr>
            <a:r>
              <a:rPr lang="en-US" dirty="0"/>
              <a:t>May 25, 2023</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1"/>
        <p:cNvGrpSpPr/>
        <p:nvPr/>
      </p:nvGrpSpPr>
      <p:grpSpPr>
        <a:xfrm>
          <a:off x="0" y="0"/>
          <a:ext cx="0" cy="0"/>
          <a:chOff x="0" y="0"/>
          <a:chExt cx="0" cy="0"/>
        </a:xfrm>
      </p:grpSpPr>
      <p:sp>
        <p:nvSpPr>
          <p:cNvPr id="2572" name="Google Shape;2572;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3" name="Google Shape;2573;p5"/>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600"/>
              <a:buFont typeface="Calibri"/>
              <a:buNone/>
            </a:pPr>
            <a:r>
              <a:rPr lang="en-US" sz="4600"/>
              <a:t>Welcome Back to Springfield, IL </a:t>
            </a:r>
            <a:endParaRPr sz="4600"/>
          </a:p>
        </p:txBody>
      </p:sp>
      <p:sp>
        <p:nvSpPr>
          <p:cNvPr id="2574" name="Google Shape;2574;p5"/>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5" name="Google Shape;2575;p5"/>
          <p:cNvSpPr txBox="1">
            <a:spLocks noGrp="1"/>
          </p:cNvSpPr>
          <p:nvPr>
            <p:ph type="ftr" idx="11"/>
          </p:nvPr>
        </p:nvSpPr>
        <p:spPr>
          <a:xfrm>
            <a:off x="6248400" y="6356350"/>
            <a:ext cx="4114800"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rgbClr val="FFFFFF"/>
                </a:solidFill>
              </a:rPr>
              <a:t>Illinois Perinatal Quality Collaborative</a:t>
            </a:r>
            <a:endParaRPr/>
          </a:p>
        </p:txBody>
      </p:sp>
      <p:sp>
        <p:nvSpPr>
          <p:cNvPr id="2576" name="Google Shape;2576;p5"/>
          <p:cNvSpPr txBox="1">
            <a:spLocks noGrp="1"/>
          </p:cNvSpPr>
          <p:nvPr>
            <p:ph type="sldNum" idx="12"/>
          </p:nvPr>
        </p:nvSpPr>
        <p:spPr>
          <a:xfrm>
            <a:off x="10439400" y="6356350"/>
            <a:ext cx="9144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rPr>
              <a:t>3</a:t>
            </a:fld>
            <a:endParaRPr>
              <a:solidFill>
                <a:srgbClr val="FFFFFF"/>
              </a:solidFill>
            </a:endParaRPr>
          </a:p>
        </p:txBody>
      </p:sp>
      <p:sp>
        <p:nvSpPr>
          <p:cNvPr id="2577" name="Google Shape;2577;p5"/>
          <p:cNvSpPr txBox="1"/>
          <p:nvPr/>
        </p:nvSpPr>
        <p:spPr>
          <a:xfrm>
            <a:off x="643943" y="3274393"/>
            <a:ext cx="47139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3"/>
                </a:solidFill>
                <a:latin typeface="Calibri"/>
                <a:ea typeface="Calibri"/>
                <a:cs typeface="Calibri"/>
                <a:sym typeface="Calibri"/>
              </a:rPr>
              <a:t>1st in-person Face-to-Face Meeting since 2019!</a:t>
            </a:r>
            <a:endParaRPr sz="1800" b="0" i="0" u="none" strike="noStrike" cap="none">
              <a:solidFill>
                <a:schemeClr val="accent1"/>
              </a:solidFill>
              <a:latin typeface="Calibri"/>
              <a:ea typeface="Calibri"/>
              <a:cs typeface="Calibri"/>
              <a:sym typeface="Calibri"/>
            </a:endParaRPr>
          </a:p>
        </p:txBody>
      </p:sp>
      <p:pic>
        <p:nvPicPr>
          <p:cNvPr id="2578" name="Google Shape;2578;p5" descr="A picture containing hanger, lamp, cookie cutter, necklet&#10;&#10;Description automatically generated"/>
          <p:cNvPicPr preferRelativeResize="0"/>
          <p:nvPr/>
        </p:nvPicPr>
        <p:blipFill rotWithShape="1">
          <a:blip r:embed="rId3">
            <a:alphaModFix/>
          </a:blip>
          <a:srcRect l="17255" r="13725" b="6639"/>
          <a:stretch/>
        </p:blipFill>
        <p:spPr>
          <a:xfrm>
            <a:off x="6012288" y="-303725"/>
            <a:ext cx="5327714" cy="7165231"/>
          </a:xfrm>
          <a:prstGeom prst="rect">
            <a:avLst/>
          </a:prstGeom>
          <a:noFill/>
          <a:ln>
            <a:noFill/>
          </a:ln>
        </p:spPr>
      </p:pic>
      <p:pic>
        <p:nvPicPr>
          <p:cNvPr id="2579" name="Google Shape;2579;p5" descr="A picture containing plant, agave&#10;&#10;Description automatically generated"/>
          <p:cNvPicPr preferRelativeResize="0"/>
          <p:nvPr/>
        </p:nvPicPr>
        <p:blipFill rotWithShape="1">
          <a:blip r:embed="rId4">
            <a:alphaModFix/>
          </a:blip>
          <a:srcRect/>
          <a:stretch/>
        </p:blipFill>
        <p:spPr>
          <a:xfrm>
            <a:off x="8429610" y="3022572"/>
            <a:ext cx="747982" cy="814478"/>
          </a:xfrm>
          <a:prstGeom prst="rect">
            <a:avLst/>
          </a:prstGeom>
          <a:noFill/>
          <a:ln>
            <a:noFill/>
          </a:ln>
        </p:spPr>
      </p:pic>
      <p:pic>
        <p:nvPicPr>
          <p:cNvPr id="2580" name="Google Shape;2580;p5" descr="Group success with solid fill"/>
          <p:cNvPicPr preferRelativeResize="0"/>
          <p:nvPr/>
        </p:nvPicPr>
        <p:blipFill rotWithShape="1">
          <a:blip r:embed="rId5">
            <a:alphaModFix/>
          </a:blip>
          <a:srcRect/>
          <a:stretch/>
        </p:blipFill>
        <p:spPr>
          <a:xfrm>
            <a:off x="8265074" y="3274400"/>
            <a:ext cx="1077050" cy="107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5"/>
        <p:cNvGrpSpPr/>
        <p:nvPr/>
      </p:nvGrpSpPr>
      <p:grpSpPr>
        <a:xfrm>
          <a:off x="0" y="0"/>
          <a:ext cx="0" cy="0"/>
          <a:chOff x="0" y="0"/>
          <a:chExt cx="0" cy="0"/>
        </a:xfrm>
      </p:grpSpPr>
      <p:sp>
        <p:nvSpPr>
          <p:cNvPr id="2586" name="Google Shape;2586;p2"/>
          <p:cNvSpPr txBox="1">
            <a:spLocks noGrp="1"/>
          </p:cNvSpPr>
          <p:nvPr>
            <p:ph type="ctrTitle"/>
          </p:nvPr>
        </p:nvSpPr>
        <p:spPr>
          <a:xfrm>
            <a:off x="1312669" y="1604463"/>
            <a:ext cx="6102857" cy="182633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solidFill>
                  <a:schemeClr val="accent1"/>
                </a:solidFill>
              </a:rPr>
              <a:t>Illinois Perinatal Quality Collaborative</a:t>
            </a:r>
            <a:endParaRPr/>
          </a:p>
        </p:txBody>
      </p:sp>
      <p:sp>
        <p:nvSpPr>
          <p:cNvPr id="2587" name="Google Shape;2587;p2"/>
          <p:cNvSpPr txBox="1">
            <a:spLocks noGrp="1"/>
          </p:cNvSpPr>
          <p:nvPr>
            <p:ph type="subTitle" idx="1"/>
          </p:nvPr>
        </p:nvSpPr>
        <p:spPr>
          <a:xfrm>
            <a:off x="1312827" y="3555847"/>
            <a:ext cx="5705374" cy="1464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t>Neonatal Face-to-Face Meeting</a:t>
            </a:r>
            <a:endParaRPr/>
          </a:p>
          <a:p>
            <a:pPr marL="0" lvl="0" indent="0" algn="l" rtl="0">
              <a:lnSpc>
                <a:spcPct val="100000"/>
              </a:lnSpc>
              <a:spcBef>
                <a:spcPts val="1000"/>
              </a:spcBef>
              <a:spcAft>
                <a:spcPts val="0"/>
              </a:spcAft>
              <a:buSzPts val="2800"/>
              <a:buNone/>
            </a:pPr>
            <a:r>
              <a:rPr lang="en-US" sz="2800"/>
              <a:t>Thursday, May 25th, 2023 </a:t>
            </a:r>
            <a:endParaRPr/>
          </a:p>
        </p:txBody>
      </p:sp>
      <p:pic>
        <p:nvPicPr>
          <p:cNvPr id="2588" name="Google Shape;2588;p2" descr="Delivery"/>
          <p:cNvPicPr preferRelativeResize="0">
            <a:picLocks noGrp="1"/>
          </p:cNvPicPr>
          <p:nvPr>
            <p:ph type="pic" idx="2"/>
          </p:nvPr>
        </p:nvPicPr>
        <p:blipFill rotWithShape="1">
          <a:blip r:embed="rId3">
            <a:alphaModFix/>
          </a:blip>
          <a:srcRect/>
          <a:stretch/>
        </p:blipFill>
        <p:spPr>
          <a:xfrm>
            <a:off x="7127236" y="1524524"/>
            <a:ext cx="5056211" cy="3362380"/>
          </a:xfrm>
          <a:prstGeom prst="rect">
            <a:avLst/>
          </a:prstGeom>
          <a:noFill/>
          <a:ln>
            <a:noFill/>
          </a:ln>
        </p:spPr>
      </p:pic>
      <p:pic>
        <p:nvPicPr>
          <p:cNvPr id="2589" name="Google Shape;2589;p2" descr="Text&#10;&#10;Description automatically generated"/>
          <p:cNvPicPr preferRelativeResize="0"/>
          <p:nvPr/>
        </p:nvPicPr>
        <p:blipFill rotWithShape="1">
          <a:blip r:embed="rId4">
            <a:alphaModFix/>
          </a:blip>
          <a:srcRect/>
          <a:stretch/>
        </p:blipFill>
        <p:spPr>
          <a:xfrm>
            <a:off x="759" y="73026"/>
            <a:ext cx="12190500" cy="686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4"/>
        <p:cNvGrpSpPr/>
        <p:nvPr/>
      </p:nvGrpSpPr>
      <p:grpSpPr>
        <a:xfrm>
          <a:off x="0" y="0"/>
          <a:ext cx="0" cy="0"/>
          <a:chOff x="0" y="0"/>
          <a:chExt cx="0" cy="0"/>
        </a:xfrm>
      </p:grpSpPr>
      <p:sp>
        <p:nvSpPr>
          <p:cNvPr id="2595" name="Google Shape;2595;g2255cd46139_0_268"/>
          <p:cNvSpPr txBox="1">
            <a:spLocks noGrp="1"/>
          </p:cNvSpPr>
          <p:nvPr>
            <p:ph type="sldNum" idx="12"/>
          </p:nvPr>
        </p:nvSpPr>
        <p:spPr>
          <a:xfrm>
            <a:off x="10608383" y="6459787"/>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1000">
                <a:latin typeface="Arial"/>
                <a:ea typeface="Arial"/>
                <a:cs typeface="Arial"/>
                <a:sym typeface="Arial"/>
              </a:rPr>
              <a:t>5</a:t>
            </a:fld>
            <a:endParaRPr sz="1000">
              <a:latin typeface="Arial"/>
              <a:ea typeface="Arial"/>
              <a:cs typeface="Arial"/>
              <a:sym typeface="Arial"/>
            </a:endParaRPr>
          </a:p>
        </p:txBody>
      </p:sp>
      <p:sp>
        <p:nvSpPr>
          <p:cNvPr id="2596" name="Google Shape;2596;g2255cd46139_0_268"/>
          <p:cNvSpPr txBox="1"/>
          <p:nvPr/>
        </p:nvSpPr>
        <p:spPr>
          <a:xfrm>
            <a:off x="391189" y="1021423"/>
            <a:ext cx="55782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ill Sans"/>
                <a:ea typeface="Gill Sans"/>
                <a:cs typeface="Gill Sans"/>
                <a:sym typeface="Gill Sans"/>
              </a:rPr>
              <a:t>In support of improving patient care, this activity has been planned and implemented by the Illinois Perinatal Quality Collaborative (ILPQC) and SSM Health. SSM Health is jointly accredited by the Accreditation Council for Continuing Medical Education (ACCME), the Accreditation Council for Pharmacy Education (ACPE), and the American Nurses Credentialing Center (ANCC), to provide continuing education for the healthcare team.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ill Sans"/>
                <a:ea typeface="Gill Sans"/>
                <a:cs typeface="Gill Sans"/>
                <a:sym typeface="Gill Sans"/>
              </a:rPr>
              <a:t>As a Jointly Accredited Organization, SSM Health is approved to offer social work continuing education by the Association of Social Work Boards (ASWB) Approved Continuing Education (ACE) program. Organizations, not individual courses, are approved under this program. Regulatory boards are the final authority on courses accepted for continuing education credit.</a:t>
            </a:r>
            <a:endParaRPr sz="1400" b="0" i="0" u="none" strike="noStrike" cap="none">
              <a:solidFill>
                <a:srgbClr val="000000"/>
              </a:solidFill>
              <a:latin typeface="Arial"/>
              <a:ea typeface="Arial"/>
              <a:cs typeface="Arial"/>
              <a:sym typeface="Arial"/>
            </a:endParaRPr>
          </a:p>
        </p:txBody>
      </p:sp>
      <p:pic>
        <p:nvPicPr>
          <p:cNvPr id="2597" name="Google Shape;2597;g2255cd46139_0_268" descr="http://www.jointaccreditation.org/sites/default/files/Jointly%2520Accredited%2520Provider%2520TM_0.png"/>
          <p:cNvPicPr preferRelativeResize="0"/>
          <p:nvPr/>
        </p:nvPicPr>
        <p:blipFill rotWithShape="1">
          <a:blip r:embed="rId3">
            <a:alphaModFix/>
          </a:blip>
          <a:srcRect/>
          <a:stretch/>
        </p:blipFill>
        <p:spPr>
          <a:xfrm>
            <a:off x="834887" y="5221356"/>
            <a:ext cx="1631418" cy="989493"/>
          </a:xfrm>
          <a:prstGeom prst="rect">
            <a:avLst/>
          </a:prstGeom>
          <a:noFill/>
          <a:ln>
            <a:noFill/>
          </a:ln>
        </p:spPr>
      </p:pic>
      <p:sp>
        <p:nvSpPr>
          <p:cNvPr id="2598" name="Google Shape;2598;g2255cd46139_0_268"/>
          <p:cNvSpPr txBox="1"/>
          <p:nvPr/>
        </p:nvSpPr>
        <p:spPr>
          <a:xfrm>
            <a:off x="6343415" y="4916154"/>
            <a:ext cx="57138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200" b="1" i="1" u="none" strike="noStrike" cap="none">
                <a:solidFill>
                  <a:srgbClr val="002060"/>
                </a:solidFill>
                <a:latin typeface="Gill Sans"/>
                <a:ea typeface="Gill Sans"/>
                <a:cs typeface="Gill Sans"/>
                <a:sym typeface="Gill Sans"/>
              </a:rPr>
              <a:t>5.00 education credits available for nurses, physicians, providers, </a:t>
            </a:r>
            <a:endParaRPr sz="1200" b="0" i="0" u="none" strike="noStrike" cap="none">
              <a:solidFill>
                <a:srgbClr val="002060"/>
              </a:solidFill>
              <a:latin typeface="Gill Sans"/>
              <a:ea typeface="Gill Sans"/>
              <a:cs typeface="Gill Sans"/>
              <a:sym typeface="Gill Sans"/>
            </a:endParaRPr>
          </a:p>
          <a:p>
            <a:pPr marL="0" marR="0" lvl="0" indent="0" algn="l" rtl="0">
              <a:lnSpc>
                <a:spcPct val="150000"/>
              </a:lnSpc>
              <a:spcBef>
                <a:spcPts val="0"/>
              </a:spcBef>
              <a:spcAft>
                <a:spcPts val="0"/>
              </a:spcAft>
              <a:buClr>
                <a:srgbClr val="000000"/>
              </a:buClr>
              <a:buSzPts val="1200"/>
              <a:buFont typeface="Arial"/>
              <a:buNone/>
            </a:pPr>
            <a:r>
              <a:rPr lang="en-US" sz="1200" b="1" i="1" u="none" strike="noStrike" cap="none">
                <a:solidFill>
                  <a:srgbClr val="002060"/>
                </a:solidFill>
                <a:latin typeface="Gill Sans"/>
                <a:ea typeface="Gill Sans"/>
                <a:cs typeface="Gill Sans"/>
                <a:sym typeface="Gill Sans"/>
              </a:rPr>
              <a:t>and social workers</a:t>
            </a:r>
            <a:r>
              <a:rPr lang="en-US" sz="1200" b="0" i="1" u="none" strike="noStrike" cap="none">
                <a:solidFill>
                  <a:srgbClr val="002060"/>
                </a:solidFill>
                <a:latin typeface="Gill Sans"/>
                <a:ea typeface="Gill Sans"/>
                <a:cs typeface="Gill Sans"/>
                <a:sym typeface="Gill Sans"/>
              </a:rPr>
              <a:t>. Continuing education credits available for physician, nurse and social work attendees. </a:t>
            </a:r>
            <a:r>
              <a:rPr lang="en-US" sz="1200" b="1" i="1" u="none" strike="noStrike" cap="none">
                <a:solidFill>
                  <a:srgbClr val="002060"/>
                </a:solidFill>
                <a:latin typeface="Gill Sans"/>
                <a:ea typeface="Gill Sans"/>
                <a:cs typeface="Gill Sans"/>
                <a:sym typeface="Gill Sans"/>
              </a:rPr>
              <a:t>*NOTE* CE credits must be claimed by </a:t>
            </a:r>
            <a:r>
              <a:rPr lang="en-US" sz="1200" b="1" i="1" u="sng" strike="noStrike" cap="none">
                <a:solidFill>
                  <a:srgbClr val="002060"/>
                </a:solidFill>
                <a:latin typeface="Gill Sans"/>
                <a:ea typeface="Gill Sans"/>
                <a:cs typeface="Gill Sans"/>
                <a:sym typeface="Gill Sans"/>
              </a:rPr>
              <a:t>no later than Monday, June 26</a:t>
            </a:r>
            <a:r>
              <a:rPr lang="en-US" sz="1200" b="1" i="1" u="sng" strike="noStrike" cap="none" baseline="30000">
                <a:solidFill>
                  <a:srgbClr val="002060"/>
                </a:solidFill>
                <a:latin typeface="Gill Sans"/>
                <a:ea typeface="Gill Sans"/>
                <a:cs typeface="Gill Sans"/>
                <a:sym typeface="Gill Sans"/>
              </a:rPr>
              <a:t>th</a:t>
            </a:r>
            <a:r>
              <a:rPr lang="en-US" sz="1200" b="1" i="1" u="sng" strike="noStrike" cap="none">
                <a:solidFill>
                  <a:srgbClr val="002060"/>
                </a:solidFill>
                <a:latin typeface="Gill Sans"/>
                <a:ea typeface="Gill Sans"/>
                <a:cs typeface="Gill Sans"/>
                <a:sym typeface="Gill Sans"/>
              </a:rPr>
              <a:t> by 9AM CDT.</a:t>
            </a:r>
            <a:r>
              <a:rPr lang="en-US" sz="1200" b="1" i="1" u="none" strike="noStrike" cap="none">
                <a:solidFill>
                  <a:srgbClr val="002060"/>
                </a:solidFill>
                <a:latin typeface="Gill Sans"/>
                <a:ea typeface="Gill Sans"/>
                <a:cs typeface="Gill Sans"/>
                <a:sym typeface="Gill Sans"/>
              </a:rPr>
              <a:t> </a:t>
            </a:r>
            <a:r>
              <a:rPr lang="en-US" sz="1200" b="0" i="1" u="none" strike="noStrike" cap="none">
                <a:solidFill>
                  <a:srgbClr val="002060"/>
                </a:solidFill>
                <a:latin typeface="Gill Sans"/>
                <a:ea typeface="Gill Sans"/>
                <a:cs typeface="Gill Sans"/>
                <a:sym typeface="Gill Sans"/>
              </a:rPr>
              <a:t> </a:t>
            </a:r>
            <a:endParaRPr sz="1200" b="0" i="0" u="none" strike="noStrike" cap="none">
              <a:solidFill>
                <a:srgbClr val="002060"/>
              </a:solidFill>
              <a:latin typeface="Gill Sans"/>
              <a:ea typeface="Gill Sans"/>
              <a:cs typeface="Gill Sans"/>
              <a:sym typeface="Gill Sans"/>
            </a:endParaRPr>
          </a:p>
        </p:txBody>
      </p:sp>
      <p:sp>
        <p:nvSpPr>
          <p:cNvPr id="2599" name="Google Shape;2599;g2255cd46139_0_268"/>
          <p:cNvSpPr txBox="1"/>
          <p:nvPr/>
        </p:nvSpPr>
        <p:spPr>
          <a:xfrm>
            <a:off x="391189" y="392568"/>
            <a:ext cx="9689400" cy="569400"/>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lnSpc>
                <a:spcPct val="110000"/>
              </a:lnSpc>
              <a:spcBef>
                <a:spcPts val="0"/>
              </a:spcBef>
              <a:spcAft>
                <a:spcPts val="0"/>
              </a:spcAft>
              <a:buClr>
                <a:schemeClr val="dk1"/>
              </a:buClr>
              <a:buSzPct val="100000"/>
              <a:buFont typeface="Arial"/>
              <a:buNone/>
            </a:pPr>
            <a:r>
              <a:rPr lang="en-US" sz="4000" b="0" i="0" u="none" strike="noStrike" cap="none">
                <a:solidFill>
                  <a:schemeClr val="dk1"/>
                </a:solidFill>
                <a:latin typeface="Arial"/>
                <a:ea typeface="Arial"/>
                <a:cs typeface="Arial"/>
                <a:sym typeface="Arial"/>
              </a:rPr>
              <a:t>Disclosures &amp; Joint Accreditation Statement &amp; eeds™ Information</a:t>
            </a:r>
            <a:endParaRPr sz="4800" b="0" i="0" u="none" strike="noStrike" cap="none">
              <a:solidFill>
                <a:schemeClr val="dk1"/>
              </a:solidFill>
              <a:latin typeface="Arial"/>
              <a:ea typeface="Arial"/>
              <a:cs typeface="Arial"/>
              <a:sym typeface="Arial"/>
            </a:endParaRPr>
          </a:p>
        </p:txBody>
      </p:sp>
      <p:pic>
        <p:nvPicPr>
          <p:cNvPr id="2600" name="Google Shape;2600;g2255cd46139_0_268" descr="https://www.eeds.com/images/logos/ASWB_ACE_Logo.png"/>
          <p:cNvPicPr preferRelativeResize="0"/>
          <p:nvPr/>
        </p:nvPicPr>
        <p:blipFill rotWithShape="1">
          <a:blip r:embed="rId4">
            <a:alphaModFix/>
          </a:blip>
          <a:srcRect/>
          <a:stretch/>
        </p:blipFill>
        <p:spPr>
          <a:xfrm>
            <a:off x="2888974" y="5436878"/>
            <a:ext cx="1998253" cy="759336"/>
          </a:xfrm>
          <a:prstGeom prst="rect">
            <a:avLst/>
          </a:prstGeom>
          <a:noFill/>
          <a:ln>
            <a:noFill/>
          </a:ln>
        </p:spPr>
      </p:pic>
      <p:sp>
        <p:nvSpPr>
          <p:cNvPr id="2601" name="Google Shape;2601;g2255cd46139_0_268"/>
          <p:cNvSpPr txBox="1"/>
          <p:nvPr/>
        </p:nvSpPr>
        <p:spPr>
          <a:xfrm>
            <a:off x="6346513" y="1026928"/>
            <a:ext cx="55422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Gill Sans"/>
                <a:ea typeface="Gill Sans"/>
                <a:cs typeface="Gill Sans"/>
                <a:sym typeface="Gill Sans"/>
              </a:rPr>
              <a:t>The speakers and planning team members report no relevant financial relationships. </a:t>
            </a:r>
            <a:endParaRPr sz="16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Gill Sans"/>
                <a:ea typeface="Gill Sans"/>
                <a:cs typeface="Gill Sans"/>
                <a:sym typeface="Gill Sans"/>
              </a:rPr>
              <a:t>Dr. Joseph Hageman’s disclosed financial relationship has been mitigated and will have no impact on the content being delivered during this conference.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Gill Sans"/>
                <a:ea typeface="Gill Sans"/>
                <a:cs typeface="Gill Sans"/>
                <a:sym typeface="Gill Sans"/>
              </a:rPr>
              <a:t>Joseph Hageman, MD has disclosed a financial relationship with one or more ineligible companies whose primary business is producing, marketing, selling,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Gill Sans"/>
                <a:ea typeface="Gill Sans"/>
                <a:cs typeface="Gill Sans"/>
                <a:sym typeface="Gill Sans"/>
              </a:rPr>
              <a:t>re-selling, or distributing healthcare products used by or on patients:</a:t>
            </a:r>
            <a:endParaRPr sz="1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Gill Sans"/>
                <a:ea typeface="Gill Sans"/>
                <a:cs typeface="Gill Sans"/>
                <a:sym typeface="Gill Sans"/>
              </a:rPr>
              <a:t>Owlet, Inc - Advisory Committee Member - Relationship Has Not Ended</a:t>
            </a:r>
            <a:endParaRPr sz="1600" b="0" i="1" u="none" strike="noStrike" cap="none">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19497"/>
              </a:buClr>
              <a:buSzPts val="1200"/>
              <a:buFont typeface="Arial"/>
              <a:buNone/>
            </a:pPr>
            <a:fld id="{00000000-1234-1234-1234-123412341234}" type="slidenum">
              <a:rPr lang="en-US" sz="1200" b="0" i="0" u="none" strike="noStrike" cap="none">
                <a:solidFill>
                  <a:srgbClr val="919497"/>
                </a:solidFill>
                <a:latin typeface="Arial"/>
                <a:ea typeface="Arial"/>
                <a:cs typeface="Arial"/>
                <a:sym typeface="Arial"/>
              </a:rPr>
              <a:t>6</a:t>
            </a:fld>
            <a:endParaRPr sz="1200" b="0" i="0" u="none" strike="noStrike" cap="none">
              <a:solidFill>
                <a:srgbClr val="919497"/>
              </a:solidFill>
              <a:latin typeface="Arial"/>
              <a:ea typeface="Arial"/>
              <a:cs typeface="Arial"/>
              <a:sym typeface="Arial"/>
            </a:endParaRPr>
          </a:p>
        </p:txBody>
      </p:sp>
      <p:sp>
        <p:nvSpPr>
          <p:cNvPr id="2608" name="Google Shape;2608;p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19497"/>
              </a:buClr>
              <a:buSzPts val="1200"/>
              <a:buFont typeface="Arial"/>
              <a:buNone/>
            </a:pPr>
            <a:r>
              <a:rPr lang="en-US" sz="1200" b="0" i="0" u="none" strike="noStrike" cap="none">
                <a:solidFill>
                  <a:srgbClr val="919497"/>
                </a:solidFill>
                <a:latin typeface="Arial"/>
                <a:ea typeface="Arial"/>
                <a:cs typeface="Arial"/>
                <a:sym typeface="Arial"/>
              </a:rPr>
              <a:t>Illinois Perinatal Quality Collaborative</a:t>
            </a:r>
            <a:endParaRPr/>
          </a:p>
        </p:txBody>
      </p:sp>
      <p:sp>
        <p:nvSpPr>
          <p:cNvPr id="2609" name="Google Shape;2609;p4"/>
          <p:cNvSpPr/>
          <p:nvPr/>
        </p:nvSpPr>
        <p:spPr>
          <a:xfrm>
            <a:off x="929735" y="2822548"/>
            <a:ext cx="3536051" cy="723024"/>
          </a:xfrm>
          <a:prstGeom prst="rect">
            <a:avLst/>
          </a:prstGeom>
          <a:noFill/>
          <a:ln>
            <a:noFill/>
          </a:ln>
        </p:spPr>
        <p:txBody>
          <a:bodyPr spcFirstLastPara="1" wrap="square" lIns="0" tIns="0" rIns="91425" bIns="45700" anchor="b" anchorCtr="0">
            <a:noAutofit/>
          </a:bodyPr>
          <a:lstStyle/>
          <a:p>
            <a:pPr marL="0" marR="0" lvl="0" indent="0" algn="ctr" rtl="0">
              <a:lnSpc>
                <a:spcPct val="85000"/>
              </a:lnSpc>
              <a:spcBef>
                <a:spcPts val="0"/>
              </a:spcBef>
              <a:spcAft>
                <a:spcPts val="0"/>
              </a:spcAft>
              <a:buClr>
                <a:schemeClr val="dk2"/>
              </a:buClr>
              <a:buSzPts val="3200"/>
              <a:buFont typeface="Arial"/>
              <a:buNone/>
            </a:pPr>
            <a:br>
              <a:rPr lang="en-US" sz="3200" b="0" i="0" u="sng" strike="noStrike" cap="none">
                <a:solidFill>
                  <a:schemeClr val="dk2"/>
                </a:solidFill>
                <a:latin typeface="Arial"/>
                <a:ea typeface="Arial"/>
                <a:cs typeface="Arial"/>
                <a:sym typeface="Arial"/>
              </a:rPr>
            </a:br>
            <a:r>
              <a:rPr lang="en-US" sz="2800" b="0" i="0" u="none" strike="noStrike" cap="none">
                <a:solidFill>
                  <a:srgbClr val="79818A"/>
                </a:solidFill>
                <a:latin typeface="Arial"/>
                <a:ea typeface="Arial"/>
                <a:cs typeface="Arial"/>
                <a:sym typeface="Arial"/>
              </a:rPr>
              <a:t>*NOTE* Credits must be claimed by </a:t>
            </a:r>
            <a:endParaRPr sz="2800" b="0" i="0" u="none" strike="noStrike" cap="none">
              <a:solidFill>
                <a:schemeClr val="dk2"/>
              </a:solidFill>
              <a:latin typeface="Arial"/>
              <a:ea typeface="Arial"/>
              <a:cs typeface="Arial"/>
              <a:sym typeface="Arial"/>
            </a:endParaRPr>
          </a:p>
          <a:p>
            <a:pPr marL="0" marR="0" lvl="0" indent="0" algn="ctr" rtl="0">
              <a:lnSpc>
                <a:spcPct val="85000"/>
              </a:lnSpc>
              <a:spcBef>
                <a:spcPts val="0"/>
              </a:spcBef>
              <a:spcAft>
                <a:spcPts val="0"/>
              </a:spcAft>
              <a:buClr>
                <a:srgbClr val="1C498B"/>
              </a:buClr>
              <a:buSzPts val="2800"/>
              <a:buFont typeface="Arial"/>
              <a:buNone/>
            </a:pPr>
            <a:r>
              <a:rPr lang="en-US" sz="2800" b="1" i="0" u="sng" strike="noStrike" cap="none">
                <a:solidFill>
                  <a:srgbClr val="1C498B"/>
                </a:solidFill>
                <a:latin typeface="Arial"/>
                <a:ea typeface="Arial"/>
                <a:cs typeface="Arial"/>
                <a:sym typeface="Arial"/>
              </a:rPr>
              <a:t>June 26, 2023</a:t>
            </a:r>
            <a:endParaRPr sz="2800" b="0" i="0" u="none" strike="noStrike" cap="none">
              <a:solidFill>
                <a:schemeClr val="dk2"/>
              </a:solidFill>
              <a:latin typeface="Arial"/>
              <a:ea typeface="Arial"/>
              <a:cs typeface="Arial"/>
              <a:sym typeface="Arial"/>
            </a:endParaRPr>
          </a:p>
        </p:txBody>
      </p:sp>
      <p:pic>
        <p:nvPicPr>
          <p:cNvPr id="2610" name="Google Shape;2610;p4"/>
          <p:cNvPicPr preferRelativeResize="0"/>
          <p:nvPr/>
        </p:nvPicPr>
        <p:blipFill rotWithShape="1">
          <a:blip r:embed="rId3">
            <a:alphaModFix/>
          </a:blip>
          <a:srcRect/>
          <a:stretch/>
        </p:blipFill>
        <p:spPr>
          <a:xfrm>
            <a:off x="1521116" y="5558474"/>
            <a:ext cx="3548671" cy="697832"/>
          </a:xfrm>
          <a:prstGeom prst="rect">
            <a:avLst/>
          </a:prstGeom>
          <a:noFill/>
          <a:ln>
            <a:noFill/>
          </a:ln>
        </p:spPr>
      </p:pic>
      <p:sp>
        <p:nvSpPr>
          <p:cNvPr id="2611" name="Google Shape;2611;p4"/>
          <p:cNvSpPr/>
          <p:nvPr/>
        </p:nvSpPr>
        <p:spPr>
          <a:xfrm>
            <a:off x="446709" y="4759226"/>
            <a:ext cx="5928005" cy="940275"/>
          </a:xfrm>
          <a:prstGeom prst="rect">
            <a:avLst/>
          </a:prstGeom>
          <a:noFill/>
          <a:ln>
            <a:noFill/>
          </a:ln>
        </p:spPr>
        <p:txBody>
          <a:bodyPr spcFirstLastPara="1" wrap="square" lIns="0" tIns="0" rIns="91425" bIns="45700" anchor="b" anchorCtr="0">
            <a:noAutofit/>
          </a:bodyPr>
          <a:lstStyle/>
          <a:p>
            <a:pPr marL="0" marR="0" lvl="0" indent="0" algn="ctr" rtl="0">
              <a:lnSpc>
                <a:spcPct val="85000"/>
              </a:lnSpc>
              <a:spcBef>
                <a:spcPts val="0"/>
              </a:spcBef>
              <a:spcAft>
                <a:spcPts val="0"/>
              </a:spcAft>
              <a:buClr>
                <a:srgbClr val="79818A"/>
              </a:buClr>
              <a:buSzPts val="2000"/>
              <a:buFont typeface="Arial"/>
              <a:buNone/>
            </a:pPr>
            <a:r>
              <a:rPr lang="en-US" sz="2000" b="0" i="0" u="none" strike="noStrike" cap="none">
                <a:solidFill>
                  <a:srgbClr val="79818A"/>
                </a:solidFill>
                <a:latin typeface="Arial"/>
                <a:ea typeface="Arial"/>
                <a:cs typeface="Arial"/>
                <a:sym typeface="Arial"/>
              </a:rPr>
              <a:t>Education credits sponsored by:</a:t>
            </a:r>
            <a:endParaRPr sz="2000" b="0" i="0" u="sng" strike="noStrike" cap="none">
              <a:solidFill>
                <a:srgbClr val="79818A"/>
              </a:solidFill>
              <a:latin typeface="Arial"/>
              <a:ea typeface="Arial"/>
              <a:cs typeface="Arial"/>
              <a:sym typeface="Arial"/>
            </a:endParaRPr>
          </a:p>
        </p:txBody>
      </p:sp>
      <p:sp>
        <p:nvSpPr>
          <p:cNvPr id="2612" name="Google Shape;2612;p4"/>
          <p:cNvSpPr/>
          <p:nvPr/>
        </p:nvSpPr>
        <p:spPr>
          <a:xfrm>
            <a:off x="169211" y="4274308"/>
            <a:ext cx="6599190" cy="940275"/>
          </a:xfrm>
          <a:prstGeom prst="rect">
            <a:avLst/>
          </a:prstGeom>
          <a:noFill/>
          <a:ln>
            <a:noFill/>
          </a:ln>
        </p:spPr>
        <p:txBody>
          <a:bodyPr spcFirstLastPara="1" wrap="square" lIns="0" tIns="0" rIns="91425" bIns="45700" anchor="b" anchorCtr="0">
            <a:noAutofit/>
          </a:bodyPr>
          <a:lstStyle/>
          <a:p>
            <a:pPr marL="0" marR="0" lvl="0" indent="0" algn="ctr" rtl="0">
              <a:lnSpc>
                <a:spcPct val="85000"/>
              </a:lnSpc>
              <a:spcBef>
                <a:spcPts val="0"/>
              </a:spcBef>
              <a:spcAft>
                <a:spcPts val="0"/>
              </a:spcAft>
              <a:buClr>
                <a:srgbClr val="F5668F"/>
              </a:buClr>
              <a:buSzPts val="3100"/>
              <a:buFont typeface="Arial"/>
              <a:buNone/>
            </a:pPr>
            <a:r>
              <a:rPr lang="en-US" sz="3100" b="0" i="0" u="none" strike="noStrike" cap="none">
                <a:solidFill>
                  <a:srgbClr val="F5668F"/>
                </a:solidFill>
                <a:latin typeface="Arial"/>
                <a:ea typeface="Arial"/>
                <a:cs typeface="Arial"/>
                <a:sym typeface="Arial"/>
              </a:rPr>
              <a:t>5.00 education credits available for nurses, physicians, providers, </a:t>
            </a:r>
            <a:endParaRPr sz="3200" b="0" i="0" u="sng" strike="noStrike" cap="none">
              <a:solidFill>
                <a:srgbClr val="F5668F"/>
              </a:solidFill>
              <a:latin typeface="Arial"/>
              <a:ea typeface="Arial"/>
              <a:cs typeface="Arial"/>
              <a:sym typeface="Arial"/>
            </a:endParaRPr>
          </a:p>
          <a:p>
            <a:pPr marL="0" marR="0" lvl="0" indent="0" algn="ctr" rtl="0">
              <a:lnSpc>
                <a:spcPct val="85000"/>
              </a:lnSpc>
              <a:spcBef>
                <a:spcPts val="0"/>
              </a:spcBef>
              <a:spcAft>
                <a:spcPts val="0"/>
              </a:spcAft>
              <a:buClr>
                <a:srgbClr val="F5668F"/>
              </a:buClr>
              <a:buSzPts val="3100"/>
              <a:buFont typeface="Arial"/>
              <a:buNone/>
            </a:pPr>
            <a:r>
              <a:rPr lang="en-US" sz="3100" b="0" i="0" u="none" strike="noStrike" cap="none">
                <a:solidFill>
                  <a:srgbClr val="F5668F"/>
                </a:solidFill>
                <a:latin typeface="Arial"/>
                <a:ea typeface="Arial"/>
                <a:cs typeface="Arial"/>
                <a:sym typeface="Arial"/>
              </a:rPr>
              <a:t>and social workers</a:t>
            </a:r>
            <a:endParaRPr sz="3200" b="0" i="0" u="sng" strike="noStrike" cap="none">
              <a:solidFill>
                <a:srgbClr val="F5668F"/>
              </a:solidFill>
              <a:latin typeface="Arial"/>
              <a:ea typeface="Arial"/>
              <a:cs typeface="Arial"/>
              <a:sym typeface="Arial"/>
            </a:endParaRPr>
          </a:p>
        </p:txBody>
      </p:sp>
      <p:sp>
        <p:nvSpPr>
          <p:cNvPr id="2613" name="Google Shape;2613;p4"/>
          <p:cNvSpPr/>
          <p:nvPr/>
        </p:nvSpPr>
        <p:spPr>
          <a:xfrm>
            <a:off x="-78488" y="278813"/>
            <a:ext cx="6958818" cy="1536325"/>
          </a:xfrm>
          <a:prstGeom prst="rect">
            <a:avLst/>
          </a:prstGeom>
          <a:noFill/>
          <a:ln>
            <a:noFill/>
          </a:ln>
        </p:spPr>
        <p:txBody>
          <a:bodyPr spcFirstLastPara="1" wrap="square" lIns="0" tIns="0" rIns="91425" bIns="45700" anchor="b" anchorCtr="0">
            <a:noAutofit/>
          </a:bodyPr>
          <a:lstStyle/>
          <a:p>
            <a:pPr marL="0" marR="0" lvl="0" indent="0" algn="ctr" rtl="0">
              <a:lnSpc>
                <a:spcPct val="85000"/>
              </a:lnSpc>
              <a:spcBef>
                <a:spcPts val="0"/>
              </a:spcBef>
              <a:spcAft>
                <a:spcPts val="0"/>
              </a:spcAft>
              <a:buClr>
                <a:schemeClr val="accent1"/>
              </a:buClr>
              <a:buSzPts val="4000"/>
              <a:buFont typeface="Calibri"/>
              <a:buNone/>
            </a:pPr>
            <a:r>
              <a:rPr lang="en-US" sz="4000" b="1" i="0" u="none" strike="noStrike" cap="none">
                <a:solidFill>
                  <a:schemeClr val="accent1"/>
                </a:solidFill>
                <a:latin typeface="Calibri"/>
                <a:ea typeface="Calibri"/>
                <a:cs typeface="Calibri"/>
                <a:sym typeface="Calibri"/>
              </a:rPr>
              <a:t>Obtain your Continuing Education Hours:</a:t>
            </a:r>
            <a:endParaRPr sz="4000" b="1" i="0" u="none" strike="noStrike" cap="none">
              <a:solidFill>
                <a:schemeClr val="accent1"/>
              </a:solidFill>
              <a:latin typeface="Calibri"/>
              <a:ea typeface="Calibri"/>
              <a:cs typeface="Calibri"/>
              <a:sym typeface="Calibri"/>
            </a:endParaRPr>
          </a:p>
        </p:txBody>
      </p:sp>
      <p:sp>
        <p:nvSpPr>
          <p:cNvPr id="2614" name="Google Shape;2614;p4"/>
          <p:cNvSpPr/>
          <p:nvPr/>
        </p:nvSpPr>
        <p:spPr>
          <a:xfrm rot="2040000">
            <a:off x="4069786" y="1950248"/>
            <a:ext cx="2398573" cy="1146003"/>
          </a:xfrm>
          <a:prstGeom prst="rightArrow">
            <a:avLst>
              <a:gd name="adj1" fmla="val 24790"/>
              <a:gd name="adj2" fmla="val 56723"/>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15" name="Google Shape;2615;p4"/>
          <p:cNvSpPr txBox="1"/>
          <p:nvPr/>
        </p:nvSpPr>
        <p:spPr>
          <a:xfrm>
            <a:off x="6577089" y="2124900"/>
            <a:ext cx="5491800" cy="2478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Must stay to the end of the event</a:t>
            </a:r>
            <a:endParaRPr sz="2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9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QR codes to be distributed during wrap-up session at 3:15-3:30pm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9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Must complete evaluation online to receive your credits</a:t>
            </a:r>
            <a:endParaRPr sz="2800" b="0" i="0" u="none" strike="noStrike" cap="none">
              <a:solidFill>
                <a:schemeClr val="dk1"/>
              </a:solidFill>
              <a:latin typeface="Calibri"/>
              <a:ea typeface="Calibri"/>
              <a:cs typeface="Calibri"/>
              <a:sym typeface="Calibri"/>
            </a:endParaRPr>
          </a:p>
        </p:txBody>
      </p:sp>
      <p:pic>
        <p:nvPicPr>
          <p:cNvPr id="2616" name="Google Shape;2616;p4" descr="Qr code&#10;&#10;Description automatically generated"/>
          <p:cNvPicPr preferRelativeResize="0"/>
          <p:nvPr/>
        </p:nvPicPr>
        <p:blipFill rotWithShape="1">
          <a:blip r:embed="rId4">
            <a:alphaModFix/>
          </a:blip>
          <a:srcRect/>
          <a:stretch/>
        </p:blipFill>
        <p:spPr>
          <a:xfrm>
            <a:off x="8475003" y="4730330"/>
            <a:ext cx="1424259" cy="16242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0"/>
        <p:cNvGrpSpPr/>
        <p:nvPr/>
      </p:nvGrpSpPr>
      <p:grpSpPr>
        <a:xfrm>
          <a:off x="0" y="0"/>
          <a:ext cx="0" cy="0"/>
          <a:chOff x="0" y="0"/>
          <a:chExt cx="0" cy="0"/>
        </a:xfrm>
      </p:grpSpPr>
      <p:sp>
        <p:nvSpPr>
          <p:cNvPr id="2621" name="Google Shape;2621;p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2" name="Google Shape;2622;p6"/>
          <p:cNvSpPr txBox="1">
            <a:spLocks noGrp="1"/>
          </p:cNvSpPr>
          <p:nvPr>
            <p:ph type="title"/>
          </p:nvPr>
        </p:nvSpPr>
        <p:spPr>
          <a:xfrm>
            <a:off x="616525" y="804448"/>
            <a:ext cx="4283100" cy="284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4355">
                <a:solidFill>
                  <a:schemeClr val="dk1"/>
                </a:solidFill>
              </a:rPr>
              <a:t>Face-to-Face</a:t>
            </a:r>
            <a:r>
              <a:rPr lang="en-US" sz="4355">
                <a:solidFill>
                  <a:schemeClr val="dk1"/>
                </a:solidFill>
                <a:latin typeface="Calibri"/>
                <a:ea typeface="Calibri"/>
                <a:cs typeface="Calibri"/>
                <a:sym typeface="Calibri"/>
              </a:rPr>
              <a:t> </a:t>
            </a:r>
            <a:br>
              <a:rPr lang="en-US" sz="4355">
                <a:solidFill>
                  <a:schemeClr val="dk1"/>
                </a:solidFill>
              </a:rPr>
            </a:br>
            <a:r>
              <a:rPr lang="en-US" sz="4355">
                <a:solidFill>
                  <a:schemeClr val="dk1"/>
                </a:solidFill>
                <a:latin typeface="Calibri"/>
                <a:ea typeface="Calibri"/>
                <a:cs typeface="Calibri"/>
                <a:sym typeface="Calibri"/>
              </a:rPr>
              <a:t>Resources</a:t>
            </a:r>
            <a:endParaRPr sz="4355"/>
          </a:p>
        </p:txBody>
      </p:sp>
      <p:sp>
        <p:nvSpPr>
          <p:cNvPr id="2623" name="Google Shape;2623;p6"/>
          <p:cNvSpPr/>
          <p:nvPr/>
        </p:nvSpPr>
        <p:spPr>
          <a:xfrm flipH="1">
            <a:off x="616533"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4" name="Google Shape;2624;p6"/>
          <p:cNvSpPr/>
          <p:nvPr/>
        </p:nvSpPr>
        <p:spPr>
          <a:xfrm rot="5400000">
            <a:off x="-225843"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5" name="Google Shape;2625;p6"/>
          <p:cNvSpPr/>
          <p:nvPr/>
        </p:nvSpPr>
        <p:spPr>
          <a:xfrm rot="5400000">
            <a:off x="590492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6" name="Google Shape;2626;p6"/>
          <p:cNvSpPr/>
          <p:nvPr/>
        </p:nvSpPr>
        <p:spPr>
          <a:xfrm>
            <a:off x="5696793"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7" name="Google Shape;2627;p6" descr="A picture containing text, businesscard, screenshot&#10;&#10;Description automatically generated"/>
          <p:cNvPicPr preferRelativeResize="0"/>
          <p:nvPr/>
        </p:nvPicPr>
        <p:blipFill rotWithShape="1">
          <a:blip r:embed="rId3">
            <a:alphaModFix/>
          </a:blip>
          <a:srcRect/>
          <a:stretch/>
        </p:blipFill>
        <p:spPr>
          <a:xfrm>
            <a:off x="3614737" y="172528"/>
            <a:ext cx="8561735" cy="6070210"/>
          </a:xfrm>
          <a:prstGeom prst="rect">
            <a:avLst/>
          </a:prstGeom>
          <a:noFill/>
          <a:ln>
            <a:noFill/>
          </a:ln>
        </p:spPr>
      </p:pic>
      <p:sp>
        <p:nvSpPr>
          <p:cNvPr id="2628" name="Google Shape;2628;p6"/>
          <p:cNvSpPr txBox="1">
            <a:spLocks noGrp="1"/>
          </p:cNvSpPr>
          <p:nvPr>
            <p:ph type="sldNum" idx="12"/>
          </p:nvPr>
        </p:nvSpPr>
        <p:spPr>
          <a:xfrm>
            <a:off x="8610600" y="649224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919497"/>
                </a:solidFill>
              </a:rPr>
              <a:t>7</a:t>
            </a:fld>
            <a:endParaRPr>
              <a:solidFill>
                <a:srgbClr val="919497"/>
              </a:solidFill>
            </a:endParaRPr>
          </a:p>
        </p:txBody>
      </p:sp>
      <p:sp>
        <p:nvSpPr>
          <p:cNvPr id="2629" name="Google Shape;2629;p6"/>
          <p:cNvSpPr/>
          <p:nvPr/>
        </p:nvSpPr>
        <p:spPr>
          <a:xfrm>
            <a:off x="6456555" y="-86264"/>
            <a:ext cx="1710905" cy="172528"/>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0" name="Google Shape;2630;p6"/>
          <p:cNvSpPr txBox="1"/>
          <p:nvPr/>
        </p:nvSpPr>
        <p:spPr>
          <a:xfrm>
            <a:off x="402247" y="6094552"/>
            <a:ext cx="8831330" cy="400110"/>
          </a:xfrm>
          <a:prstGeom prst="rect">
            <a:avLst/>
          </a:prstGeom>
          <a:solidFill>
            <a:srgbClr val="FDE7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22262A"/>
                </a:solidFill>
                <a:latin typeface="Calibri"/>
                <a:ea typeface="Calibri"/>
                <a:cs typeface="Calibri"/>
                <a:sym typeface="Calibri"/>
              </a:rPr>
              <a:t>Resources also available at ilpqc.org</a:t>
            </a:r>
            <a:endParaRPr sz="2000" b="0" i="0" u="none" strike="noStrike" cap="none">
              <a:solidFill>
                <a:srgbClr val="22262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636" name="Google Shape;2636;p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graphicFrame>
        <p:nvGraphicFramePr>
          <p:cNvPr id="2637" name="Google Shape;2637;p7"/>
          <p:cNvGraphicFramePr/>
          <p:nvPr>
            <p:extLst>
              <p:ext uri="{D42A27DB-BD31-4B8C-83A1-F6EECF244321}">
                <p14:modId xmlns:p14="http://schemas.microsoft.com/office/powerpoint/2010/main" val="327944275"/>
              </p:ext>
            </p:extLst>
          </p:nvPr>
        </p:nvGraphicFramePr>
        <p:xfrm>
          <a:off x="0" y="0"/>
          <a:ext cx="7157156" cy="6853226"/>
        </p:xfrm>
        <a:graphic>
          <a:graphicData uri="http://schemas.openxmlformats.org/drawingml/2006/table">
            <a:tbl>
              <a:tblPr firstRow="1" bandRow="1">
                <a:noFill/>
                <a:tableStyleId>{F0621270-45E8-47E5-B67C-5BC244705DF4}</a:tableStyleId>
              </a:tblPr>
              <a:tblGrid>
                <a:gridCol w="1769576">
                  <a:extLst>
                    <a:ext uri="{9D8B030D-6E8A-4147-A177-3AD203B41FA5}">
                      <a16:colId xmlns:a16="http://schemas.microsoft.com/office/drawing/2014/main" val="20000"/>
                    </a:ext>
                  </a:extLst>
                </a:gridCol>
                <a:gridCol w="5387580">
                  <a:extLst>
                    <a:ext uri="{9D8B030D-6E8A-4147-A177-3AD203B41FA5}">
                      <a16:colId xmlns:a16="http://schemas.microsoft.com/office/drawing/2014/main" val="20001"/>
                    </a:ext>
                  </a:extLst>
                </a:gridCol>
              </a:tblGrid>
              <a:tr h="1304779">
                <a:tc>
                  <a:txBody>
                    <a:bodyPr/>
                    <a:lstStyle/>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accent1"/>
                        </a:solidFill>
                      </a:endParaRPr>
                    </a:p>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9:00-9:15am </a:t>
                      </a:r>
                      <a:endParaRPr sz="1400" b="1" i="0" u="none" strike="noStrike" cap="none">
                        <a:solidFill>
                          <a:schemeClr val="accent1"/>
                        </a:solidFill>
                      </a:endParaRPr>
                    </a:p>
                  </a:txBody>
                  <a:tcPr marL="91450" marR="91450" marT="45725" marB="45725">
                    <a:solidFill>
                      <a:srgbClr val="E7E9EE"/>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u="none" strike="noStrike" cap="none" dirty="0">
                          <a:solidFill>
                            <a:schemeClr val="accent1"/>
                          </a:solidFill>
                        </a:rPr>
                        <a:t>Welcome and Overview of Day </a:t>
                      </a:r>
                      <a:r>
                        <a:rPr lang="en-US" sz="1400" u="none" strike="noStrike" cap="none" dirty="0">
                          <a:solidFill>
                            <a:schemeClr val="dk1"/>
                          </a:solidFill>
                        </a:rPr>
                        <a:t>  </a:t>
                      </a:r>
                      <a:endParaRPr sz="1400" u="none" strike="noStrike" cap="none" dirty="0"/>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dirty="0">
                          <a:solidFill>
                            <a:schemeClr val="accent3"/>
                          </a:solidFill>
                        </a:rPr>
                        <a:t>VIP Welcome: Dr. Sameer Vohra, Director of the Illinois</a:t>
                      </a:r>
                      <a:r>
                        <a:rPr lang="en-US" sz="1400" b="0" u="none" strike="noStrike" cap="none" dirty="0">
                          <a:solidFill>
                            <a:schemeClr val="dk1"/>
                          </a:solidFill>
                        </a:rPr>
                        <a:t> Department of Public Health  </a:t>
                      </a:r>
                      <a:endParaRPr sz="1400" u="none" strike="noStrike" cap="none" dirty="0"/>
                    </a:p>
                    <a:p>
                      <a:pPr marL="0" marR="0" lvl="0" indent="0" algn="l" rtl="0">
                        <a:lnSpc>
                          <a:spcPct val="100000"/>
                        </a:lnSpc>
                        <a:spcBef>
                          <a:spcPts val="0"/>
                        </a:spcBef>
                        <a:spcAft>
                          <a:spcPts val="0"/>
                        </a:spcAft>
                        <a:buClr>
                          <a:schemeClr val="accent3"/>
                        </a:buClr>
                        <a:buSzPts val="1400"/>
                        <a:buFont typeface="Calibri"/>
                        <a:buNone/>
                      </a:pPr>
                      <a:r>
                        <a:rPr lang="en-US" sz="1400" u="none" strike="noStrike" cap="none" dirty="0">
                          <a:solidFill>
                            <a:schemeClr val="accent3"/>
                          </a:solidFill>
                          <a:latin typeface="Calibri"/>
                          <a:ea typeface="Calibri"/>
                          <a:cs typeface="Calibri"/>
                          <a:sym typeface="Calibri"/>
                        </a:rPr>
                        <a:t>Leslie </a:t>
                      </a:r>
                      <a:r>
                        <a:rPr lang="en-US" sz="1400" u="none" strike="noStrike" cap="none" dirty="0" err="1">
                          <a:solidFill>
                            <a:schemeClr val="accent3"/>
                          </a:solidFill>
                          <a:latin typeface="Calibri"/>
                          <a:ea typeface="Calibri"/>
                          <a:cs typeface="Calibri"/>
                          <a:sym typeface="Calibri"/>
                        </a:rPr>
                        <a:t>Caldarelli</a:t>
                      </a:r>
                      <a:r>
                        <a:rPr lang="en-US" sz="1400" u="none" strike="noStrike" cap="none" dirty="0">
                          <a:solidFill>
                            <a:schemeClr val="accent3"/>
                          </a:solidFill>
                          <a:latin typeface="Calibri"/>
                          <a:ea typeface="Calibri"/>
                          <a:cs typeface="Calibri"/>
                          <a:sym typeface="Calibri"/>
                        </a:rPr>
                        <a:t>, MD and J</a:t>
                      </a:r>
                      <a:r>
                        <a:rPr lang="en-US" sz="1400" b="1" u="none" strike="noStrike" cap="none" dirty="0">
                          <a:solidFill>
                            <a:schemeClr val="accent3"/>
                          </a:solidFill>
                          <a:latin typeface="Calibri"/>
                          <a:ea typeface="Calibri"/>
                          <a:cs typeface="Calibri"/>
                          <a:sym typeface="Calibri"/>
                        </a:rPr>
                        <a:t>ustin </a:t>
                      </a:r>
                      <a:r>
                        <a:rPr lang="en-US" sz="1400" b="1" u="none" strike="noStrike" cap="none" dirty="0" err="1">
                          <a:solidFill>
                            <a:schemeClr val="accent3"/>
                          </a:solidFill>
                          <a:latin typeface="Calibri"/>
                          <a:ea typeface="Calibri"/>
                          <a:cs typeface="Calibri"/>
                          <a:sym typeface="Calibri"/>
                        </a:rPr>
                        <a:t>Josephsen</a:t>
                      </a:r>
                      <a:r>
                        <a:rPr lang="en-US" sz="1400" b="1" u="none" strike="noStrike" cap="none" dirty="0">
                          <a:solidFill>
                            <a:schemeClr val="accent3"/>
                          </a:solidFill>
                          <a:latin typeface="Calibri"/>
                          <a:ea typeface="Calibri"/>
                          <a:cs typeface="Calibri"/>
                          <a:sym typeface="Calibri"/>
                        </a:rPr>
                        <a:t>, MD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b="0" u="none" strike="noStrike" cap="none" dirty="0">
                          <a:solidFill>
                            <a:schemeClr val="dk1"/>
                          </a:solidFill>
                        </a:rPr>
                        <a:t>Neonatal Co-Leads, ILPQC </a:t>
                      </a:r>
                      <a:endParaRPr sz="1400" b="0" i="0" u="none" strike="noStrike" cap="none" dirty="0">
                        <a:solidFill>
                          <a:schemeClr val="dk1"/>
                        </a:solidFill>
                      </a:endParaRPr>
                    </a:p>
                  </a:txBody>
                  <a:tcPr marL="91450" marR="91450" marT="45725" marB="45725">
                    <a:solidFill>
                      <a:srgbClr val="E7E9EE"/>
                    </a:solidFill>
                  </a:tcPr>
                </a:tc>
                <a:extLst>
                  <a:ext uri="{0D108BD9-81ED-4DB2-BD59-A6C34878D82A}">
                    <a16:rowId xmlns:a16="http://schemas.microsoft.com/office/drawing/2014/main" val="10000"/>
                  </a:ext>
                </a:extLst>
              </a:tr>
              <a:tr h="821549">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9:15-9:45am </a:t>
                      </a:r>
                      <a:endParaRPr sz="1400" b="1" i="0" u="none" strike="noStrike" cap="none">
                        <a:solidFill>
                          <a:schemeClr val="accent1"/>
                        </a:solidFill>
                      </a:endParaRPr>
                    </a:p>
                  </a:txBody>
                  <a:tcPr marL="91450" marR="91450" marT="45725" marB="45725"/>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Celebration of a Successful BASIC Initiative </a:t>
                      </a:r>
                      <a:r>
                        <a:rPr lang="en-US" sz="1400" u="none" strike="noStrike" cap="none"/>
                        <a:t>  </a:t>
                      </a:r>
                      <a:endParaRPr sz="1400" u="none" strike="noStrike" cap="none"/>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a:solidFill>
                            <a:schemeClr val="accent3"/>
                          </a:solidFill>
                        </a:rPr>
                        <a:t>Leslie Caldarelli, MD and Justin Josephsen, MD </a:t>
                      </a:r>
                      <a:endParaRPr sz="1400" u="none" strike="noStrike" cap="none"/>
                    </a:p>
                    <a:p>
                      <a:pPr marL="0" marR="0" lvl="0" indent="0" algn="l" rtl="0">
                        <a:lnSpc>
                          <a:spcPct val="100000"/>
                        </a:lnSpc>
                        <a:spcBef>
                          <a:spcPts val="0"/>
                        </a:spcBef>
                        <a:spcAft>
                          <a:spcPts val="0"/>
                        </a:spcAft>
                        <a:buClr>
                          <a:schemeClr val="dk1"/>
                        </a:buClr>
                        <a:buSzPts val="1400"/>
                        <a:buFont typeface="Calibri"/>
                        <a:buNone/>
                      </a:pPr>
                      <a:r>
                        <a:rPr lang="en-US" sz="1400" u="none" strike="noStrike" cap="none"/>
                        <a:t>Neonatal Co-Leads, ILPQC  </a:t>
                      </a:r>
                      <a:endParaRPr sz="1400" b="0" i="0" u="none" strike="noStrike" cap="none">
                        <a:solidFill>
                          <a:srgbClr val="365F91"/>
                        </a:solidFill>
                      </a:endParaRPr>
                    </a:p>
                  </a:txBody>
                  <a:tcPr marL="91450" marR="91450" marT="45725" marB="45725">
                    <a:solidFill>
                      <a:srgbClr val="CCCFDA"/>
                    </a:solidFill>
                  </a:tcPr>
                </a:tc>
                <a:extLst>
                  <a:ext uri="{0D108BD9-81ED-4DB2-BD59-A6C34878D82A}">
                    <a16:rowId xmlns:a16="http://schemas.microsoft.com/office/drawing/2014/main" val="10001"/>
                  </a:ext>
                </a:extLst>
              </a:tr>
              <a:tr h="561120">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9:45-10:25 am </a:t>
                      </a:r>
                      <a:endParaRPr sz="1400" b="1" i="0" u="none" strike="noStrike" cap="none">
                        <a:solidFill>
                          <a:schemeClr val="accent1"/>
                        </a:solidFill>
                      </a:endParaRPr>
                    </a:p>
                  </a:txBody>
                  <a:tcPr marL="91450" marR="91450" marT="45725" marB="45725"/>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Team Storyboard Session: Opportunity to Share and Learn</a:t>
                      </a:r>
                      <a:r>
                        <a:rPr lang="en-US" sz="1400" u="none" strike="noStrike" cap="none">
                          <a:solidFill>
                            <a:schemeClr val="accent1"/>
                          </a:solidFill>
                        </a:rPr>
                        <a:t>  </a:t>
                      </a:r>
                      <a:endParaRPr sz="1400" b="0" i="0" u="none" strike="noStrike" cap="none">
                        <a:solidFill>
                          <a:schemeClr val="accent1"/>
                        </a:solidFill>
                      </a:endParaRPr>
                    </a:p>
                  </a:txBody>
                  <a:tcPr marL="91450" marR="91450" marT="45725" marB="45725">
                    <a:solidFill>
                      <a:srgbClr val="E7E9EE"/>
                    </a:solidFill>
                  </a:tcPr>
                </a:tc>
                <a:extLst>
                  <a:ext uri="{0D108BD9-81ED-4DB2-BD59-A6C34878D82A}">
                    <a16:rowId xmlns:a16="http://schemas.microsoft.com/office/drawing/2014/main" val="10002"/>
                  </a:ext>
                </a:extLst>
              </a:tr>
              <a:tr h="1063151">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10:25-11:10am </a:t>
                      </a:r>
                      <a:endParaRPr sz="1400" b="1" i="0" u="none" strike="noStrike" cap="none">
                        <a:solidFill>
                          <a:schemeClr val="accent1"/>
                        </a:solidFill>
                      </a:endParaRPr>
                    </a:p>
                  </a:txBody>
                  <a:tcPr marL="91450" marR="91450" marT="45725" marB="45725"/>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Health Equity for Infants: Start Where You Are</a:t>
                      </a:r>
                      <a:r>
                        <a:rPr lang="en-US" sz="1400" b="1" u="none" strike="noStrike" cap="none"/>
                        <a:t> </a:t>
                      </a:r>
                      <a:endParaRPr sz="1400" b="1" u="none" strike="noStrike" cap="none"/>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a:solidFill>
                            <a:schemeClr val="accent3"/>
                          </a:solidFill>
                          <a:latin typeface="Calibri"/>
                          <a:ea typeface="Calibri"/>
                          <a:cs typeface="Calibri"/>
                          <a:sym typeface="Calibri"/>
                        </a:rPr>
                        <a:t>Stacy D. Scott, Ph.D., MPA, GCSJ </a:t>
                      </a:r>
                      <a:endParaRPr sz="1400" u="none" strike="noStrike" cap="none"/>
                    </a:p>
                    <a:p>
                      <a:pPr marL="0" marR="0" lvl="0" indent="0" algn="l" rtl="0">
                        <a:lnSpc>
                          <a:spcPct val="100000"/>
                        </a:lnSpc>
                        <a:spcBef>
                          <a:spcPts val="0"/>
                        </a:spcBef>
                        <a:spcAft>
                          <a:spcPts val="0"/>
                        </a:spcAft>
                        <a:buClr>
                          <a:schemeClr val="dk1"/>
                        </a:buClr>
                        <a:buSzPts val="1400"/>
                        <a:buFont typeface="Calibri"/>
                        <a:buNone/>
                      </a:pPr>
                      <a:r>
                        <a:rPr lang="en-US" sz="1400" u="none" strike="noStrike" cap="none"/>
                        <a:t>VP, Health Equity Innovation of National Institute for Children's Health Quality (NICHQ) </a:t>
                      </a:r>
                      <a:endParaRPr sz="1400" b="0" i="0" u="none" strike="noStrike" cap="none">
                        <a:solidFill>
                          <a:srgbClr val="365F91"/>
                        </a:solidFill>
                      </a:endParaRPr>
                    </a:p>
                  </a:txBody>
                  <a:tcPr marL="91450" marR="91450" marT="45725" marB="45725"/>
                </a:tc>
                <a:extLst>
                  <a:ext uri="{0D108BD9-81ED-4DB2-BD59-A6C34878D82A}">
                    <a16:rowId xmlns:a16="http://schemas.microsoft.com/office/drawing/2014/main" val="10003"/>
                  </a:ext>
                </a:extLst>
              </a:tr>
              <a:tr h="3102627">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11:10-11:55am </a:t>
                      </a:r>
                      <a:endParaRPr sz="1400" b="1" i="0" u="none" strike="noStrike" cap="none">
                        <a:solidFill>
                          <a:schemeClr val="accent1"/>
                        </a:solidFill>
                      </a:endParaRPr>
                    </a:p>
                  </a:txBody>
                  <a:tcPr marL="91450" marR="91450" marT="45725" marB="45725"/>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rPr>
                        <a:t>Data Driven Approaches to SUID Prevention: from Surveillance to Safe Sleep </a:t>
                      </a:r>
                      <a:endParaRPr sz="1400" u="none" strike="noStrike" cap="none" dirty="0"/>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dirty="0">
                          <a:solidFill>
                            <a:schemeClr val="accent3"/>
                          </a:solidFill>
                        </a:rPr>
                        <a:t>Gina Lowell, MD, MPH</a:t>
                      </a:r>
                      <a:r>
                        <a:rPr lang="en-US" sz="1400" u="none" strike="noStrike" cap="none" dirty="0"/>
                        <a:t>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Associate Professor, Department of Pediatrics, RUSH Medical College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Co-Investigator for the CDC SUID Case Registry for Cook County </a:t>
                      </a:r>
                      <a:endParaRPr sz="1400" b="1" u="none" strike="noStrike" cap="none" dirty="0">
                        <a:solidFill>
                          <a:schemeClr val="accent3"/>
                        </a:solidFill>
                      </a:endParaRPr>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dirty="0" err="1">
                          <a:solidFill>
                            <a:schemeClr val="accent3"/>
                          </a:solidFill>
                        </a:rPr>
                        <a:t>Kyran</a:t>
                      </a:r>
                      <a:r>
                        <a:rPr lang="en-US" sz="1400" b="1" u="none" strike="noStrike" cap="none" dirty="0">
                          <a:solidFill>
                            <a:schemeClr val="accent3"/>
                          </a:solidFill>
                        </a:rPr>
                        <a:t> Quinlan, MD, MPH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Professor, Department of Pediatrics, RUSH Medical College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Principal Investigator for the CDC SUID Case Registry for Cook County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endParaRPr sz="1400" i="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2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aphicFrame>
        <p:nvGraphicFramePr>
          <p:cNvPr id="2643" name="Google Shape;2643;p259"/>
          <p:cNvGraphicFramePr/>
          <p:nvPr>
            <p:extLst>
              <p:ext uri="{D42A27DB-BD31-4B8C-83A1-F6EECF244321}">
                <p14:modId xmlns:p14="http://schemas.microsoft.com/office/powerpoint/2010/main" val="3713400177"/>
              </p:ext>
            </p:extLst>
          </p:nvPr>
        </p:nvGraphicFramePr>
        <p:xfrm>
          <a:off x="0" y="0"/>
          <a:ext cx="7145867" cy="6858000"/>
        </p:xfrm>
        <a:graphic>
          <a:graphicData uri="http://schemas.openxmlformats.org/drawingml/2006/table">
            <a:tbl>
              <a:tblPr firstRow="1" bandRow="1">
                <a:noFill/>
                <a:tableStyleId>{F0621270-45E8-47E5-B67C-5BC244705DF4}</a:tableStyleId>
              </a:tblPr>
              <a:tblGrid>
                <a:gridCol w="1794792">
                  <a:extLst>
                    <a:ext uri="{9D8B030D-6E8A-4147-A177-3AD203B41FA5}">
                      <a16:colId xmlns:a16="http://schemas.microsoft.com/office/drawing/2014/main" val="20000"/>
                    </a:ext>
                  </a:extLst>
                </a:gridCol>
                <a:gridCol w="5351075">
                  <a:extLst>
                    <a:ext uri="{9D8B030D-6E8A-4147-A177-3AD203B41FA5}">
                      <a16:colId xmlns:a16="http://schemas.microsoft.com/office/drawing/2014/main" val="20001"/>
                    </a:ext>
                  </a:extLst>
                </a:gridCol>
              </a:tblGrid>
              <a:tr h="321975">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11:55-12:30p </a:t>
                      </a:r>
                      <a:endParaRPr sz="1400" b="1" i="0" u="none" strike="noStrike" cap="none">
                        <a:solidFill>
                          <a:schemeClr val="accent1"/>
                        </a:solidFill>
                      </a:endParaRPr>
                    </a:p>
                  </a:txBody>
                  <a:tcPr marL="91450" marR="91450" marT="45725" marB="45725">
                    <a:solidFill>
                      <a:srgbClr val="E7E9EE"/>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u="none" strike="noStrike" cap="none">
                          <a:solidFill>
                            <a:schemeClr val="accent1"/>
                          </a:solidFill>
                        </a:rPr>
                        <a:t>Networking Lunch </a:t>
                      </a:r>
                      <a:endParaRPr sz="1400" b="0" i="0" u="none" strike="noStrike" cap="none">
                        <a:solidFill>
                          <a:schemeClr val="accent1"/>
                        </a:solidFill>
                      </a:endParaRPr>
                    </a:p>
                  </a:txBody>
                  <a:tcPr marL="91450" marR="91450" marT="45725" marB="45725">
                    <a:solidFill>
                      <a:srgbClr val="E7E9EE"/>
                    </a:solidFill>
                  </a:tcPr>
                </a:tc>
                <a:extLst>
                  <a:ext uri="{0D108BD9-81ED-4DB2-BD59-A6C34878D82A}">
                    <a16:rowId xmlns:a16="http://schemas.microsoft.com/office/drawing/2014/main" val="10000"/>
                  </a:ext>
                </a:extLst>
              </a:tr>
              <a:tr h="1674225">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12:30-1:20p </a:t>
                      </a:r>
                      <a:endParaRPr sz="1400" b="1" i="0" u="none" strike="noStrike" cap="none">
                        <a:solidFill>
                          <a:schemeClr val="accent1"/>
                        </a:solidFill>
                      </a:endParaRPr>
                    </a:p>
                  </a:txBody>
                  <a:tcPr marL="91450" marR="91450" marT="45725" marB="45725">
                    <a:solidFill>
                      <a:srgbClr val="CCCFDA"/>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rPr>
                        <a:t>Setting the Stage for the Equity and Safe Sleep in Infants (ESSI) Initiative  </a:t>
                      </a:r>
                      <a:endParaRPr sz="1800" b="1" u="none" strike="noStrike" cap="none" dirty="0">
                        <a:solidFill>
                          <a:schemeClr val="accent1"/>
                        </a:solidFill>
                      </a:endParaRPr>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dirty="0">
                          <a:solidFill>
                            <a:schemeClr val="accent3"/>
                          </a:solidFill>
                        </a:rPr>
                        <a:t>Ashley Horne, MSPH</a:t>
                      </a:r>
                      <a:r>
                        <a:rPr lang="en-US" sz="1400" u="none" strike="noStrike" cap="none" dirty="0">
                          <a:solidFill>
                            <a:schemeClr val="accent3"/>
                          </a:solidFill>
                        </a:rPr>
                        <a:t>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Maternal and Child Health Epidemiologist at Illinois Department of Public Health  </a:t>
                      </a:r>
                      <a:endParaRPr sz="1400" u="none" strike="noStrike" cap="none" dirty="0"/>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dirty="0">
                          <a:solidFill>
                            <a:schemeClr val="accent3"/>
                          </a:solidFill>
                        </a:rPr>
                        <a:t>Leslie </a:t>
                      </a:r>
                      <a:r>
                        <a:rPr lang="en-US" sz="1400" b="1" u="none" strike="noStrike" cap="none" dirty="0" err="1">
                          <a:solidFill>
                            <a:schemeClr val="accent3"/>
                          </a:solidFill>
                        </a:rPr>
                        <a:t>Caldarelli</a:t>
                      </a:r>
                      <a:r>
                        <a:rPr lang="en-US" sz="1400" b="1" u="none" strike="noStrike" cap="none" dirty="0">
                          <a:solidFill>
                            <a:schemeClr val="accent3"/>
                          </a:solidFill>
                        </a:rPr>
                        <a:t>, MD and Justin </a:t>
                      </a:r>
                      <a:r>
                        <a:rPr lang="en-US" sz="1400" b="1" u="none" strike="noStrike" cap="none" dirty="0" err="1">
                          <a:solidFill>
                            <a:schemeClr val="accent3"/>
                          </a:solidFill>
                        </a:rPr>
                        <a:t>Josephsen</a:t>
                      </a:r>
                      <a:r>
                        <a:rPr lang="en-US" sz="1400" b="1" u="none" strike="noStrike" cap="none" dirty="0">
                          <a:solidFill>
                            <a:schemeClr val="accent3"/>
                          </a:solidFill>
                        </a:rPr>
                        <a:t>, MD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Neonatal Co-Leads, ILPQC </a:t>
                      </a:r>
                      <a:endParaRPr sz="1400" b="0" i="0" u="none" strike="noStrike" cap="none" dirty="0">
                        <a:solidFill>
                          <a:srgbClr val="365F91"/>
                        </a:solidFill>
                      </a:endParaRPr>
                    </a:p>
                  </a:txBody>
                  <a:tcPr marL="91450" marR="91450" marT="45725" marB="45725">
                    <a:solidFill>
                      <a:srgbClr val="CCCFDA"/>
                    </a:solidFill>
                  </a:tcPr>
                </a:tc>
                <a:extLst>
                  <a:ext uri="{0D108BD9-81ED-4DB2-BD59-A6C34878D82A}">
                    <a16:rowId xmlns:a16="http://schemas.microsoft.com/office/drawing/2014/main" val="10001"/>
                  </a:ext>
                </a:extLst>
              </a:tr>
              <a:tr h="321975">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1:20-1:30p </a:t>
                      </a:r>
                      <a:endParaRPr sz="1400" b="1" i="0" u="none" strike="noStrike" cap="none">
                        <a:solidFill>
                          <a:schemeClr val="accent1"/>
                        </a:solidFill>
                      </a:endParaRPr>
                    </a:p>
                  </a:txBody>
                  <a:tcPr marL="91450" marR="91450" marT="45725" marB="45725">
                    <a:solidFill>
                      <a:srgbClr val="E7E9EE"/>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rPr>
                        <a:t>Transition to Breakout Sessions  </a:t>
                      </a:r>
                      <a:endParaRPr sz="1400" b="1" i="0" u="none" strike="noStrike" cap="none" dirty="0">
                        <a:solidFill>
                          <a:schemeClr val="accent1"/>
                        </a:solidFill>
                      </a:endParaRPr>
                    </a:p>
                  </a:txBody>
                  <a:tcPr marL="91450" marR="91450" marT="45725" marB="45725">
                    <a:solidFill>
                      <a:srgbClr val="E7E9EE"/>
                    </a:solidFill>
                  </a:tcPr>
                </a:tc>
                <a:extLst>
                  <a:ext uri="{0D108BD9-81ED-4DB2-BD59-A6C34878D82A}">
                    <a16:rowId xmlns:a16="http://schemas.microsoft.com/office/drawing/2014/main" val="10002"/>
                  </a:ext>
                </a:extLst>
              </a:tr>
              <a:tr h="1674225">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1:30-2:15pm </a:t>
                      </a:r>
                      <a:endParaRPr sz="1400" b="1" i="0" u="none" strike="noStrike" cap="none">
                        <a:solidFill>
                          <a:schemeClr val="accent1"/>
                        </a:solidFill>
                      </a:endParaRPr>
                    </a:p>
                  </a:txBody>
                  <a:tcPr marL="91450" marR="91450" marT="45725" marB="45725">
                    <a:solidFill>
                      <a:srgbClr val="CCCFDA"/>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rPr>
                        <a:t>Breakout Session: Small Group Key Topic Discussions on </a:t>
                      </a:r>
                      <a:endParaRPr sz="1800" b="1" u="none" strike="noStrike" cap="none" dirty="0">
                        <a:solidFill>
                          <a:schemeClr val="accent1"/>
                        </a:solidFill>
                      </a:endParaRPr>
                    </a:p>
                    <a:p>
                      <a:pPr marL="342900" marR="0" lvl="0" indent="-342900" algn="l" rtl="0">
                        <a:lnSpc>
                          <a:spcPct val="100000"/>
                        </a:lnSpc>
                        <a:spcBef>
                          <a:spcPts val="0"/>
                        </a:spcBef>
                        <a:spcAft>
                          <a:spcPts val="0"/>
                        </a:spcAft>
                        <a:buClr>
                          <a:schemeClr val="dk1"/>
                        </a:buClr>
                        <a:buSzPts val="1400"/>
                        <a:buFont typeface="Arial"/>
                        <a:buChar char="•"/>
                      </a:pPr>
                      <a:r>
                        <a:rPr lang="en-US" sz="1400" u="none" strike="noStrike" cap="none" dirty="0"/>
                        <a:t>Building Sleep Safety for Infants in Illinois  </a:t>
                      </a:r>
                      <a:endParaRPr sz="1400" u="none" strike="noStrike" cap="none" dirty="0"/>
                    </a:p>
                    <a:p>
                      <a:pPr marL="342900" marR="0" lvl="0" indent="-342900" algn="l" rtl="0">
                        <a:lnSpc>
                          <a:spcPct val="100000"/>
                        </a:lnSpc>
                        <a:spcBef>
                          <a:spcPts val="0"/>
                        </a:spcBef>
                        <a:spcAft>
                          <a:spcPts val="0"/>
                        </a:spcAft>
                        <a:buClr>
                          <a:schemeClr val="dk1"/>
                        </a:buClr>
                        <a:buSzPts val="1400"/>
                        <a:buFont typeface="Arial"/>
                        <a:buChar char="•"/>
                      </a:pPr>
                      <a:r>
                        <a:rPr lang="en-US" sz="1400" u="none" strike="noStrike" cap="none" dirty="0"/>
                        <a:t>Newborn Equity in a Quality Improvement Framework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Facilitated by IL perinatal network administrators, educators, providers and nurses   </a:t>
                      </a:r>
                      <a:endParaRPr sz="1400" b="0" i="0" u="none" strike="noStrike" cap="none" dirty="0">
                        <a:solidFill>
                          <a:srgbClr val="365F91"/>
                        </a:solidFill>
                      </a:endParaRPr>
                    </a:p>
                  </a:txBody>
                  <a:tcPr marL="91450" marR="91450" marT="45725" marB="45725">
                    <a:solidFill>
                      <a:srgbClr val="CCCFDA"/>
                    </a:solidFill>
                  </a:tcPr>
                </a:tc>
                <a:extLst>
                  <a:ext uri="{0D108BD9-81ED-4DB2-BD59-A6C34878D82A}">
                    <a16:rowId xmlns:a16="http://schemas.microsoft.com/office/drawing/2014/main" val="10003"/>
                  </a:ext>
                </a:extLst>
              </a:tr>
              <a:tr h="321975">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2:15-2:30pm </a:t>
                      </a:r>
                      <a:endParaRPr sz="1400" b="1" i="0" u="none" strike="noStrike" cap="none">
                        <a:solidFill>
                          <a:schemeClr val="accent1"/>
                        </a:solidFill>
                      </a:endParaRPr>
                    </a:p>
                  </a:txBody>
                  <a:tcPr marL="91450" marR="91450" marT="45725" marB="45725">
                    <a:solidFill>
                      <a:srgbClr val="E7E9EE"/>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Break/Transition to Breakout Sessions</a:t>
                      </a:r>
                      <a:r>
                        <a:rPr lang="en-US" sz="1400" u="none" strike="noStrike" cap="none">
                          <a:solidFill>
                            <a:schemeClr val="accent1"/>
                          </a:solidFill>
                        </a:rPr>
                        <a:t> </a:t>
                      </a:r>
                      <a:endParaRPr sz="1400" b="0" i="0" u="none" strike="noStrike" cap="none">
                        <a:solidFill>
                          <a:schemeClr val="accent1"/>
                        </a:solidFill>
                      </a:endParaRPr>
                    </a:p>
                  </a:txBody>
                  <a:tcPr marL="91450" marR="91450" marT="45725" marB="45725">
                    <a:solidFill>
                      <a:srgbClr val="E7E9EE"/>
                    </a:solidFill>
                  </a:tcPr>
                </a:tc>
                <a:extLst>
                  <a:ext uri="{0D108BD9-81ED-4DB2-BD59-A6C34878D82A}">
                    <a16:rowId xmlns:a16="http://schemas.microsoft.com/office/drawing/2014/main" val="10004"/>
                  </a:ext>
                </a:extLst>
              </a:tr>
              <a:tr h="1674225">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2:30-3:15pm </a:t>
                      </a:r>
                      <a:endParaRPr sz="1400" b="1" i="0" u="none" strike="noStrike" cap="none">
                        <a:solidFill>
                          <a:schemeClr val="accent1"/>
                        </a:solidFill>
                      </a:endParaRPr>
                    </a:p>
                  </a:txBody>
                  <a:tcPr marL="91450" marR="91450" marT="45725" marB="45725">
                    <a:solidFill>
                      <a:srgbClr val="CCCFDA"/>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Breakout Session: Small Group Key Topic Discussions on</a:t>
                      </a:r>
                      <a:r>
                        <a:rPr lang="en-US" sz="1400" u="none" strike="noStrike" cap="none">
                          <a:solidFill>
                            <a:schemeClr val="accent1"/>
                          </a:solidFill>
                        </a:rPr>
                        <a:t> </a:t>
                      </a:r>
                      <a:endParaRPr sz="1800" u="none" strike="noStrike" cap="none">
                        <a:solidFill>
                          <a:schemeClr val="accent1"/>
                        </a:solidFill>
                      </a:endParaRPr>
                    </a:p>
                    <a:p>
                      <a:pPr marL="342900" marR="0" lvl="0" indent="-342900" algn="l" rtl="0">
                        <a:lnSpc>
                          <a:spcPct val="100000"/>
                        </a:lnSpc>
                        <a:spcBef>
                          <a:spcPts val="0"/>
                        </a:spcBef>
                        <a:spcAft>
                          <a:spcPts val="0"/>
                        </a:spcAft>
                        <a:buClr>
                          <a:schemeClr val="dk1"/>
                        </a:buClr>
                        <a:buSzPts val="1400"/>
                        <a:buFont typeface="Arial"/>
                        <a:buChar char="•"/>
                      </a:pPr>
                      <a:r>
                        <a:rPr lang="en-US" sz="1400" u="none" strike="noStrike" cap="none"/>
                        <a:t>Building Sleep Safety for Infants in Illinois  </a:t>
                      </a:r>
                      <a:endParaRPr sz="1400" u="none" strike="noStrike" cap="none"/>
                    </a:p>
                    <a:p>
                      <a:pPr marL="342900" marR="0" lvl="0" indent="-342900" algn="l" rtl="0">
                        <a:lnSpc>
                          <a:spcPct val="100000"/>
                        </a:lnSpc>
                        <a:spcBef>
                          <a:spcPts val="0"/>
                        </a:spcBef>
                        <a:spcAft>
                          <a:spcPts val="0"/>
                        </a:spcAft>
                        <a:buClr>
                          <a:schemeClr val="dk1"/>
                        </a:buClr>
                        <a:buSzPts val="1400"/>
                        <a:buFont typeface="Arial"/>
                        <a:buChar char="•"/>
                      </a:pPr>
                      <a:r>
                        <a:rPr lang="en-US" sz="1400" u="none" strike="noStrike" cap="none"/>
                        <a:t>Newborn Equity in a Quality Improvement Framework  </a:t>
                      </a:r>
                      <a:endParaRPr sz="1400" u="none" strike="noStrike" cap="none"/>
                    </a:p>
                    <a:p>
                      <a:pPr marL="0" marR="0" lvl="0" indent="0" algn="l" rtl="0">
                        <a:lnSpc>
                          <a:spcPct val="100000"/>
                        </a:lnSpc>
                        <a:spcBef>
                          <a:spcPts val="0"/>
                        </a:spcBef>
                        <a:spcAft>
                          <a:spcPts val="0"/>
                        </a:spcAft>
                        <a:buClr>
                          <a:schemeClr val="dk1"/>
                        </a:buClr>
                        <a:buSzPts val="1400"/>
                        <a:buFont typeface="Calibri"/>
                        <a:buNone/>
                      </a:pPr>
                      <a:r>
                        <a:rPr lang="en-US" sz="1400" u="none" strike="noStrike" cap="none"/>
                        <a:t>Facilitated by IL perinatal network administrators, educators, providers and nurses </a:t>
                      </a:r>
                      <a:endParaRPr sz="1400" b="0" i="0" u="none" strike="noStrike" cap="none">
                        <a:solidFill>
                          <a:srgbClr val="365F91"/>
                        </a:solidFill>
                      </a:endParaRPr>
                    </a:p>
                  </a:txBody>
                  <a:tcPr marL="91450" marR="91450" marT="45725" marB="45725">
                    <a:solidFill>
                      <a:srgbClr val="CCCFDA"/>
                    </a:solidFill>
                  </a:tcPr>
                </a:tc>
                <a:extLst>
                  <a:ext uri="{0D108BD9-81ED-4DB2-BD59-A6C34878D82A}">
                    <a16:rowId xmlns:a16="http://schemas.microsoft.com/office/drawing/2014/main" val="10005"/>
                  </a:ext>
                </a:extLst>
              </a:tr>
              <a:tr h="869400">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a:solidFill>
                            <a:schemeClr val="accent1"/>
                          </a:solidFill>
                        </a:rPr>
                        <a:t>3:15-3:30 pm </a:t>
                      </a:r>
                      <a:endParaRPr sz="1400" b="1" i="0" u="none" strike="noStrike" cap="none">
                        <a:solidFill>
                          <a:schemeClr val="accent1"/>
                        </a:solidFill>
                      </a:endParaRPr>
                    </a:p>
                  </a:txBody>
                  <a:tcPr marL="91450" marR="91450" marT="45725" marB="45725">
                    <a:solidFill>
                      <a:srgbClr val="E7E9EE"/>
                    </a:solidFill>
                  </a:tcPr>
                </a:tc>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rPr>
                        <a:t>Wrap-up and Next Steps in 2023 </a:t>
                      </a:r>
                      <a:endParaRPr sz="1800" b="1" u="none" strike="noStrike" cap="none" dirty="0">
                        <a:solidFill>
                          <a:schemeClr val="accent1"/>
                        </a:solidFill>
                      </a:endParaRPr>
                    </a:p>
                    <a:p>
                      <a:pPr marL="0" marR="0" lvl="0" indent="0" algn="l" rtl="0">
                        <a:lnSpc>
                          <a:spcPct val="100000"/>
                        </a:lnSpc>
                        <a:spcBef>
                          <a:spcPts val="0"/>
                        </a:spcBef>
                        <a:spcAft>
                          <a:spcPts val="0"/>
                        </a:spcAft>
                        <a:buClr>
                          <a:schemeClr val="accent3"/>
                        </a:buClr>
                        <a:buSzPts val="1400"/>
                        <a:buFont typeface="Calibri"/>
                        <a:buNone/>
                      </a:pPr>
                      <a:r>
                        <a:rPr lang="en-US" sz="1400" b="1" u="none" strike="noStrike" cap="none" dirty="0">
                          <a:solidFill>
                            <a:schemeClr val="accent3"/>
                          </a:solidFill>
                        </a:rPr>
                        <a:t>Leslie </a:t>
                      </a:r>
                      <a:r>
                        <a:rPr lang="en-US" sz="1400" b="1" u="none" strike="noStrike" cap="none" dirty="0" err="1">
                          <a:solidFill>
                            <a:schemeClr val="accent3"/>
                          </a:solidFill>
                        </a:rPr>
                        <a:t>Caldarelli</a:t>
                      </a:r>
                      <a:r>
                        <a:rPr lang="en-US" sz="1400" b="1" u="none" strike="noStrike" cap="none" dirty="0">
                          <a:solidFill>
                            <a:schemeClr val="accent3"/>
                          </a:solidFill>
                        </a:rPr>
                        <a:t>, MD and Justin </a:t>
                      </a:r>
                      <a:r>
                        <a:rPr lang="en-US" sz="1400" b="1" u="none" strike="noStrike" cap="none" dirty="0" err="1">
                          <a:solidFill>
                            <a:schemeClr val="accent3"/>
                          </a:solidFill>
                        </a:rPr>
                        <a:t>Josephsen</a:t>
                      </a:r>
                      <a:r>
                        <a:rPr lang="en-US" sz="1400" b="1" u="none" strike="noStrike" cap="none" dirty="0">
                          <a:solidFill>
                            <a:schemeClr val="accent3"/>
                          </a:solidFill>
                        </a:rPr>
                        <a:t>, MD </a:t>
                      </a:r>
                      <a:endParaRPr sz="1400" u="none" strike="noStrike" cap="none" dirty="0"/>
                    </a:p>
                    <a:p>
                      <a:pPr marL="0" marR="0" lvl="0" indent="0" algn="l" rtl="0">
                        <a:lnSpc>
                          <a:spcPct val="100000"/>
                        </a:lnSpc>
                        <a:spcBef>
                          <a:spcPts val="0"/>
                        </a:spcBef>
                        <a:spcAft>
                          <a:spcPts val="0"/>
                        </a:spcAft>
                        <a:buClr>
                          <a:schemeClr val="dk1"/>
                        </a:buClr>
                        <a:buSzPts val="1400"/>
                        <a:buFont typeface="Calibri"/>
                        <a:buNone/>
                      </a:pPr>
                      <a:r>
                        <a:rPr lang="en-US" sz="1400" u="none" strike="noStrike" cap="none" dirty="0"/>
                        <a:t>Neonatal Clinical Co-Leads, ILPQC </a:t>
                      </a:r>
                      <a:endParaRPr sz="1400" u="none" strike="noStrike" cap="none" dirty="0"/>
                    </a:p>
                  </a:txBody>
                  <a:tcPr marL="91450" marR="91450" marT="45725" marB="45725">
                    <a:solidFill>
                      <a:srgbClr val="E7E9EE"/>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SSM Health color palette">
      <a:dk1>
        <a:srgbClr val="02255B"/>
      </a:dk1>
      <a:lt1>
        <a:srgbClr val="FFFFFF"/>
      </a:lt1>
      <a:dk2>
        <a:srgbClr val="02255B"/>
      </a:dk2>
      <a:lt2>
        <a:srgbClr val="F3F3F2"/>
      </a:lt2>
      <a:accent1>
        <a:srgbClr val="00839B"/>
      </a:accent1>
      <a:accent2>
        <a:srgbClr val="E15829"/>
      </a:accent2>
      <a:accent3>
        <a:srgbClr val="752F8A"/>
      </a:accent3>
      <a:accent4>
        <a:srgbClr val="77777A"/>
      </a:accent4>
      <a:accent5>
        <a:srgbClr val="F6B221"/>
      </a:accent5>
      <a:accent6>
        <a:srgbClr val="8B2300"/>
      </a:accent6>
      <a:hlink>
        <a:srgbClr val="044EC1"/>
      </a:hlink>
      <a:folHlink>
        <a:srgbClr val="7E49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1087</Words>
  <Application>Microsoft Macintosh PowerPoint</Application>
  <PresentationFormat>Widescreen</PresentationFormat>
  <Paragraphs>170</Paragraphs>
  <Slides>19</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Calibri</vt:lpstr>
      <vt:lpstr>Gill Sans</vt:lpstr>
      <vt:lpstr>Helvetica Neue</vt:lpstr>
      <vt:lpstr>Verdana</vt:lpstr>
      <vt:lpstr>Courier New</vt:lpstr>
      <vt:lpstr>Noto Sans Symbols</vt:lpstr>
      <vt:lpstr>Arial</vt:lpstr>
      <vt:lpstr>1_Office Theme</vt:lpstr>
      <vt:lpstr>1_Office Theme</vt:lpstr>
      <vt:lpstr>Retrospect</vt:lpstr>
      <vt:lpstr>2_Office Theme</vt:lpstr>
      <vt:lpstr>PowerPoint Presentation</vt:lpstr>
      <vt:lpstr>ILPQC Neonatal Face-to-Face 2023</vt:lpstr>
      <vt:lpstr>Welcome Back to Springfield, IL </vt:lpstr>
      <vt:lpstr>Illinois Perinatal Quality Collaborative</vt:lpstr>
      <vt:lpstr>PowerPoint Presentation</vt:lpstr>
      <vt:lpstr>PowerPoint Presentation</vt:lpstr>
      <vt:lpstr>Face-to-Face  Resources</vt:lpstr>
      <vt:lpstr>PowerPoint Presentation</vt:lpstr>
      <vt:lpstr>PowerPoint Presentation</vt:lpstr>
      <vt:lpstr>PowerPoint Presentation</vt:lpstr>
      <vt:lpstr>Breakout Sessions </vt:lpstr>
      <vt:lpstr>ILPQC 2023  Face-to-Face Raffle </vt:lpstr>
      <vt:lpstr>But wait  there's more....</vt:lpstr>
      <vt:lpstr>Make Sure  to Come &amp; Visit  ILPQC's Partner Tables</vt:lpstr>
      <vt:lpstr>ILPQC Central Team</vt:lpstr>
      <vt:lpstr>ILPQC </vt:lpstr>
      <vt:lpstr>Together, WE ARE ILPQC!</vt:lpstr>
      <vt:lpstr>PowerPoint Presentation</vt:lpstr>
      <vt:lpstr>Welcome Address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ARivera Local Account</dc:creator>
  <cp:lastModifiedBy>Surenian, Aleena Lida</cp:lastModifiedBy>
  <cp:revision>1</cp:revision>
  <dcterms:created xsi:type="dcterms:W3CDTF">2022-05-11T15:28:07Z</dcterms:created>
  <dcterms:modified xsi:type="dcterms:W3CDTF">2023-05-25T12:21:48Z</dcterms:modified>
</cp:coreProperties>
</file>